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emf" ContentType="image/x-emf"/>
  <Default Extension="mid" ContentType="audio/unknown"/>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tx>
            <c:strRef>
              <c:f>Sheet1!$C$1</c:f>
              <c:strCache>
                <c:ptCount val="1"/>
                <c:pt idx="0">
                  <c:v>系列 2</c:v>
                </c:pt>
              </c:strCache>
            </c:strRef>
          </c:tx>
          <c:spPr>
            <a:ln w="76200"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mooth val="1"/>
        </c:ser>
        <c:ser>
          <c:idx val="2"/>
          <c:order val="1"/>
          <c:tx>
            <c:strRef>
              <c:f>Sheet1!$D$1</c:f>
              <c:strCache>
                <c:ptCount val="1"/>
                <c:pt idx="0">
                  <c:v>系列 3</c:v>
                </c:pt>
              </c:strCache>
            </c:strRef>
          </c:tx>
          <c:spPr>
            <a:ln w="76200" cap="rnd">
              <a:solidFill>
                <a:schemeClr val="accent4"/>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mooth val="1"/>
        </c:ser>
        <c:dLbls>
          <c:dLblPos val="r"/>
          <c:showLegendKey val="0"/>
          <c:showVal val="0"/>
          <c:showCatName val="0"/>
          <c:showSerName val="0"/>
          <c:showPercent val="0"/>
          <c:showBubbleSize val="0"/>
        </c:dLbls>
        <c:marker val="0"/>
        <c:smooth val="1"/>
        <c:axId val="330060040"/>
        <c:axId val="330060432"/>
      </c:lineChart>
      <c:catAx>
        <c:axId val="330060040"/>
        <c:scaling>
          <c:orientation val="minMax"/>
        </c:scaling>
        <c:delete val="0"/>
        <c:axPos val="b"/>
        <c:numFmt formatCode="General" sourceLinked="1"/>
        <c:majorTickMark val="none"/>
        <c:minorTickMark val="none"/>
        <c:tickLblPos val="nextTo"/>
        <c:spPr>
          <a:noFill/>
          <a:ln w="9525" cap="flat" cmpd="sng" algn="ctr">
            <a:solidFill>
              <a:schemeClr val="tx1">
                <a:lumMod val="65000"/>
                <a:lumOff val="3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bg1">
                    <a:lumMod val="95000"/>
                  </a:schemeClr>
                </a:solidFill>
                <a:latin typeface="微软雅黑" pitchFamily="34" charset="-122"/>
                <a:ea typeface="微软雅黑" pitchFamily="34" charset="-122"/>
                <a:cs typeface="+mn-cs"/>
              </a:defRPr>
            </a:pPr>
          </a:p>
        </c:txPr>
        <c:crossAx val="330060432"/>
        <c:crosses val="autoZero"/>
        <c:auto val="1"/>
        <c:lblAlgn val="ctr"/>
        <c:lblOffset val="100"/>
        <c:tickMarkSkip val="1"/>
        <c:noMultiLvlLbl val="0"/>
      </c:catAx>
      <c:valAx>
        <c:axId val="330060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crossAx val="330060040"/>
        <c:crosses val="autoZero"/>
        <c:crossBetween val="midCat"/>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Sheet1!$C$1</c:f>
              <c:strCache>
                <c:ptCount val="1"/>
                <c:pt idx="0">
                  <c:v>系列 2</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er>
        <c:ser>
          <c:idx val="2"/>
          <c:order val="1"/>
          <c:tx>
            <c:strRef>
              <c:f>Sheet1!$D$1</c:f>
              <c:strCache>
                <c:ptCount val="1"/>
                <c:pt idx="0">
                  <c:v>系列 3</c:v>
                </c:pt>
              </c:strCache>
            </c:strRef>
          </c:tx>
          <c:spPr>
            <a:solidFill>
              <a:schemeClr val="accent5"/>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er>
        <c:dLbls>
          <c:dLblPos val="outEnd"/>
          <c:showLegendKey val="0"/>
          <c:showVal val="0"/>
          <c:showCatName val="0"/>
          <c:showSerName val="0"/>
          <c:showPercent val="0"/>
          <c:showBubbleSize val="0"/>
        </c:dLbls>
        <c:gapWidth val="59"/>
        <c:axId val="338424768"/>
        <c:axId val="338425160"/>
      </c:barChart>
      <c:catAx>
        <c:axId val="3384247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400" b="1" i="0" u="none" strike="noStrike" kern="1200" baseline="0">
                <a:solidFill>
                  <a:schemeClr val="tx1">
                    <a:lumMod val="65000"/>
                    <a:lumOff val="35000"/>
                  </a:schemeClr>
                </a:solidFill>
                <a:latin typeface="微软雅黑" pitchFamily="34" charset="-122"/>
                <a:ea typeface="微软雅黑" pitchFamily="34" charset="-122"/>
                <a:cs typeface="+mn-cs"/>
              </a:defRPr>
            </a:pPr>
          </a:p>
        </c:txPr>
        <c:crossAx val="338425160"/>
        <c:crosses val="autoZero"/>
        <c:auto val="1"/>
        <c:lblAlgn val="ctr"/>
        <c:lblOffset val="100"/>
        <c:tickMarkSkip val="1"/>
        <c:noMultiLvlLbl val="0"/>
      </c:catAx>
      <c:valAx>
        <c:axId val="338425160"/>
        <c:scaling>
          <c:orientation val="minMax"/>
        </c:scaling>
        <c:delete val="1"/>
        <c:axPos val="l"/>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33842476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bg1">
                        <a:lumMod val="9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er>
        <c:ser>
          <c:idx val="1"/>
          <c:order val="1"/>
          <c:tx>
            <c:strRef>
              <c:f>Sheet1!$C$1</c:f>
              <c:strCache>
                <c:ptCount val="1"/>
                <c:pt idx="0">
                  <c:v>系列 2</c:v>
                </c:pt>
              </c:strCache>
            </c:strRef>
          </c:tx>
          <c:spPr>
            <a:solidFill>
              <a:schemeClr val="accent4"/>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bg1">
                        <a:lumMod val="9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er>
        <c:ser>
          <c:idx val="2"/>
          <c:order val="2"/>
          <c:tx>
            <c:strRef>
              <c:f>Sheet1!$D$1</c:f>
              <c:strCache>
                <c:ptCount val="1"/>
                <c:pt idx="0">
                  <c:v>系列 3</c:v>
                </c:pt>
              </c:strCache>
            </c:strRef>
          </c:tx>
          <c:spPr>
            <a:solidFill>
              <a:schemeClr val="accent2"/>
            </a:soli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bg1">
                        <a:lumMod val="9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er>
        <c:dLbls>
          <c:dLblPos val="outEnd"/>
          <c:showLegendKey val="0"/>
          <c:showVal val="0"/>
          <c:showCatName val="0"/>
          <c:showSerName val="0"/>
          <c:showPercent val="0"/>
          <c:showBubbleSize val="0"/>
        </c:dLbls>
        <c:gapWidth val="182"/>
        <c:axId val="340585824"/>
        <c:axId val="340586216"/>
      </c:barChart>
      <c:catAx>
        <c:axId val="3405858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600" b="1" i="0" u="none" strike="noStrike" kern="1200" baseline="0">
                <a:solidFill>
                  <a:schemeClr val="tx1">
                    <a:lumMod val="65000"/>
                    <a:lumOff val="35000"/>
                  </a:schemeClr>
                </a:solidFill>
                <a:latin typeface="微软雅黑" pitchFamily="34" charset="-122"/>
                <a:ea typeface="微软雅黑" pitchFamily="34" charset="-122"/>
                <a:cs typeface="+mn-cs"/>
              </a:defRPr>
            </a:pPr>
          </a:p>
        </c:txPr>
        <c:crossAx val="340586216"/>
        <c:crosses val="autoZero"/>
        <c:auto val="1"/>
        <c:lblAlgn val="ctr"/>
        <c:lblOffset val="100"/>
        <c:tickMarkSkip val="1"/>
        <c:noMultiLvlLbl val="0"/>
      </c:catAx>
      <c:valAx>
        <c:axId val="340586216"/>
        <c:scaling>
          <c:orientation val="minMax"/>
        </c:scaling>
        <c:delete val="1"/>
        <c:axPos val="b"/>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34058582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461B4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er>
        <c:ser>
          <c:idx val="1"/>
          <c:order val="1"/>
          <c:tx>
            <c:strRef>
              <c:f>Sheet1!$C$1</c:f>
              <c:strCache>
                <c:ptCount val="1"/>
                <c:pt idx="0">
                  <c:v>系列 2</c:v>
                </c:pt>
              </c:strCache>
            </c:strRef>
          </c:tx>
          <c:spPr>
            <a:solidFill>
              <a:schemeClr val="accent4"/>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er>
        <c:dLbls>
          <c:dLblPos val="outEnd"/>
          <c:showLegendKey val="0"/>
          <c:showVal val="0"/>
          <c:showCatName val="0"/>
          <c:showSerName val="0"/>
          <c:showPercent val="0"/>
          <c:showBubbleSize val="0"/>
        </c:dLbls>
        <c:gapWidth val="219"/>
        <c:overlap val="-27"/>
        <c:axId val="340587000"/>
        <c:axId val="340587392"/>
      </c:barChart>
      <c:catAx>
        <c:axId val="340587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微软雅黑" pitchFamily="34" charset="-122"/>
                <a:ea typeface="微软雅黑" pitchFamily="34" charset="-122"/>
                <a:cs typeface="+mn-cs"/>
              </a:defRPr>
            </a:pPr>
          </a:p>
        </c:txPr>
        <c:crossAx val="340587392"/>
        <c:crosses val="autoZero"/>
        <c:auto val="1"/>
        <c:lblAlgn val="ctr"/>
        <c:lblOffset val="100"/>
        <c:tickMarkSkip val="1"/>
        <c:noMultiLvlLbl val="0"/>
      </c:catAx>
      <c:valAx>
        <c:axId val="340587392"/>
        <c:scaling>
          <c:orientation val="minMax"/>
        </c:scaling>
        <c:delete val="1"/>
        <c:axPos val="l"/>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34058700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AEEF"/>
            </a:solidFill>
            <a:effectLst/>
          </c:spPr>
          <c:dPt>
            <c:idx val="0"/>
            <c:bubble3D val="0"/>
            <c:spPr>
              <a:solidFill>
                <a:schemeClr val="accent4"/>
              </a:solidFill>
              <a:ln w="19050">
                <a:noFill/>
              </a:ln>
              <a:effectLst/>
            </c:spPr>
          </c:dPt>
          <c:dPt>
            <c:idx val="1"/>
            <c:bubble3D val="0"/>
            <c:spPr>
              <a:solidFill>
                <a:schemeClr val="accent3"/>
              </a:solidFill>
              <a:ln w="19050">
                <a:noFill/>
              </a:ln>
              <a:effectLst/>
            </c:spPr>
          </c:dPt>
          <c:dLbls>
            <c:dLbl>
              <c:idx val="0"/>
              <c:layout>
                <c:manualLayout>
                  <c:x val="0.119880559946048"/>
                  <c:y val="0.072"/>
                </c:manualLayout>
              </c:layout>
              <c:numFmt formatCode="General" sourceLinked="1"/>
              <c:showLegendKey val="0"/>
              <c:showVal val="1"/>
              <c:showCatName val="0"/>
              <c:showSerName val="0"/>
              <c:showPercent val="0"/>
              <c:showBubbleSize val="0"/>
              <c:extLst>
                <c:ext xmlns:c15="http://schemas.microsoft.com/office/drawing/2012/chart" uri="{CE6537A1-D6FC-4f65-9D91-7224C49458BB}">
                  <c15:layout/>
                </c:ext>
              </c:extLst>
            </c:dLbl>
            <c:dLbl>
              <c:idx val="1"/>
              <c:delete val="1"/>
            </c:dLbl>
            <c:numFmt formatCode="General" sourceLinked="1"/>
            <c:spPr>
              <a:solidFill>
                <a:prstClr val="white"/>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195" b="0" i="0" u="none" strike="noStrike" kern="1200" baseline="0">
                    <a:solidFill>
                      <a:schemeClr val="dk1">
                        <a:lumMod val="65000"/>
                        <a:lumOff val="35000"/>
                      </a:schemeClr>
                    </a:solidFill>
                    <a:latin typeface="+mn-lt"/>
                    <a:ea typeface="+mn-ea"/>
                    <a:cs typeface="+mn-cs"/>
                  </a:defRPr>
                </a:pPr>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EllipseCallout">
                    <a:avLst/>
                  </a:prstGeom>
                  <a:noFill/>
                  <a:ln>
                    <a:noFill/>
                  </a:ln>
                </c15:spPr>
                <c15:layout/>
                <c15:showLeaderLines val="0"/>
                <c15:leaderLines>
                  <c:spPr>
                    <a:ln>
                      <a:noFill/>
                    </a:ln>
                    <a:effectLst/>
                  </c:spPr>
                </c15:leaderLines>
              </c:ext>
            </c:extLst>
          </c:dLbls>
          <c:cat>
            <c:strRef>
              <c:f>Sheet1!$A$2:$A$3</c:f>
              <c:strCache>
                <c:ptCount val="2"/>
                <c:pt idx="0">
                  <c:v>第一季度</c:v>
                </c:pt>
                <c:pt idx="1">
                  <c:v>第二季度</c:v>
                </c:pt>
              </c:strCache>
            </c:strRef>
          </c:cat>
          <c:val>
            <c:numRef>
              <c:f>Sheet1!$B$2:$B$3</c:f>
              <c:numCache>
                <c:formatCode>General</c:formatCode>
                <c:ptCount val="2"/>
                <c:pt idx="0" c:formatCode="General">
                  <c:v>8.2</c:v>
                </c:pt>
                <c:pt idx="1" c:formatCode="General">
                  <c:v>3.2</c:v>
                </c:pt>
              </c:numCache>
            </c:numRef>
          </c:val>
        </c:ser>
        <c:dLbls>
          <c:showLegendKey val="0"/>
          <c:showVal val="0"/>
          <c:showCatName val="0"/>
          <c:showSerName val="0"/>
          <c:showPercent val="0"/>
          <c:showBubbleSize val="0"/>
        </c:dLbls>
        <c:firstSliceAng val="0"/>
        <c:holeSize val="46"/>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AEEF"/>
            </a:solidFill>
            <a:effectLst/>
          </c:spPr>
          <c:dPt>
            <c:idx val="0"/>
            <c:bubble3D val="0"/>
            <c:spPr>
              <a:solidFill>
                <a:schemeClr val="accent4"/>
              </a:solidFill>
              <a:ln w="19050">
                <a:noFill/>
              </a:ln>
              <a:effectLst/>
            </c:spPr>
          </c:dPt>
          <c:dPt>
            <c:idx val="1"/>
            <c:bubble3D val="0"/>
            <c:spPr>
              <a:solidFill>
                <a:schemeClr val="accent3"/>
              </a:solidFill>
              <a:ln w="19050">
                <a:noFill/>
              </a:ln>
              <a:effectLst/>
            </c:spPr>
          </c:dPt>
          <c:dLbls>
            <c:dLbl>
              <c:idx val="0"/>
              <c:layout>
                <c:manualLayout>
                  <c:x val="0.119880559946048"/>
                  <c:y val="0.072"/>
                </c:manualLayout>
              </c:layout>
              <c:numFmt formatCode="General" sourceLinked="1"/>
              <c:showLegendKey val="0"/>
              <c:showVal val="1"/>
              <c:showCatName val="0"/>
              <c:showSerName val="0"/>
              <c:showPercent val="0"/>
              <c:showBubbleSize val="0"/>
              <c:extLst>
                <c:ext xmlns:c15="http://schemas.microsoft.com/office/drawing/2012/chart" uri="{CE6537A1-D6FC-4f65-9D91-7224C49458BB}">
                  <c15:layout/>
                </c:ext>
              </c:extLst>
            </c:dLbl>
            <c:dLbl>
              <c:idx val="1"/>
              <c:delete val="1"/>
            </c:dLbl>
            <c:numFmt formatCode="General" sourceLinked="1"/>
            <c:spPr>
              <a:solidFill>
                <a:prstClr val="white"/>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195" b="0" i="0" u="none" strike="noStrike" kern="1200" baseline="0">
                    <a:solidFill>
                      <a:schemeClr val="dk1">
                        <a:lumMod val="65000"/>
                        <a:lumOff val="35000"/>
                      </a:schemeClr>
                    </a:solidFill>
                    <a:latin typeface="+mn-lt"/>
                    <a:ea typeface="+mn-ea"/>
                    <a:cs typeface="+mn-cs"/>
                  </a:defRPr>
                </a:pPr>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EllipseCallout">
                    <a:avLst/>
                  </a:prstGeom>
                  <a:noFill/>
                  <a:ln>
                    <a:noFill/>
                  </a:ln>
                </c15:spPr>
                <c15:layout/>
                <c15:showLeaderLines val="0"/>
                <c15:leaderLines>
                  <c:spPr>
                    <a:ln>
                      <a:noFill/>
                    </a:ln>
                    <a:effectLst/>
                  </c:spPr>
                </c15:leaderLines>
              </c:ext>
            </c:extLst>
          </c:dLbls>
          <c:cat>
            <c:strRef>
              <c:f>Sheet1!$A$2:$A$3</c:f>
              <c:strCache>
                <c:ptCount val="2"/>
                <c:pt idx="0">
                  <c:v>第一季度</c:v>
                </c:pt>
                <c:pt idx="1">
                  <c:v>第二季度</c:v>
                </c:pt>
              </c:strCache>
            </c:strRef>
          </c:cat>
          <c:val>
            <c:numRef>
              <c:f>Sheet1!$B$2:$B$3</c:f>
              <c:numCache>
                <c:formatCode>General</c:formatCode>
                <c:ptCount val="2"/>
                <c:pt idx="0" c:formatCode="General">
                  <c:v>5.2</c:v>
                </c:pt>
                <c:pt idx="1" c:formatCode="General">
                  <c:v>5.2</c:v>
                </c:pt>
              </c:numCache>
            </c:numRef>
          </c:val>
        </c:ser>
        <c:dLbls>
          <c:showLegendKey val="0"/>
          <c:showVal val="0"/>
          <c:showCatName val="0"/>
          <c:showSerName val="0"/>
          <c:showPercent val="0"/>
          <c:showBubbleSize val="0"/>
        </c:dLbls>
        <c:firstSliceAng val="0"/>
        <c:holeSize val="46"/>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AEEF"/>
            </a:solidFill>
            <a:effectLst/>
          </c:spPr>
          <c:dPt>
            <c:idx val="0"/>
            <c:bubble3D val="0"/>
            <c:spPr>
              <a:solidFill>
                <a:schemeClr val="accent4"/>
              </a:solidFill>
              <a:ln w="19050">
                <a:noFill/>
              </a:ln>
              <a:effectLst/>
            </c:spPr>
          </c:dPt>
          <c:dPt>
            <c:idx val="1"/>
            <c:bubble3D val="0"/>
            <c:spPr>
              <a:solidFill>
                <a:schemeClr val="accent3"/>
              </a:solidFill>
              <a:ln w="19050">
                <a:noFill/>
              </a:ln>
              <a:effectLst/>
            </c:spPr>
          </c:dPt>
          <c:dLbls>
            <c:dLbl>
              <c:idx val="0"/>
              <c:layout>
                <c:manualLayout>
                  <c:x val="0.119880559946048"/>
                  <c:y val="0.072"/>
                </c:manualLayout>
              </c:layout>
              <c:numFmt formatCode="General" sourceLinked="1"/>
              <c:showLegendKey val="0"/>
              <c:showVal val="1"/>
              <c:showCatName val="0"/>
              <c:showSerName val="0"/>
              <c:showPercent val="0"/>
              <c:showBubbleSize val="0"/>
              <c:extLst>
                <c:ext xmlns:c15="http://schemas.microsoft.com/office/drawing/2012/chart" uri="{CE6537A1-D6FC-4f65-9D91-7224C49458BB}">
                  <c15:layout/>
                </c:ext>
              </c:extLst>
            </c:dLbl>
            <c:dLbl>
              <c:idx val="1"/>
              <c:delete val="1"/>
            </c:dLbl>
            <c:numFmt formatCode="General" sourceLinked="1"/>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5" b="0" i="0" u="none" strike="noStrike" kern="1200" baseline="0">
                    <a:solidFill>
                      <a:schemeClr val="dk1">
                        <a:lumMod val="65000"/>
                        <a:lumOff val="35000"/>
                      </a:schemeClr>
                    </a:solidFill>
                    <a:latin typeface="+mn-lt"/>
                    <a:ea typeface="+mn-ea"/>
                    <a:cs typeface="+mn-cs"/>
                  </a:defRPr>
                </a:pPr>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EllipseCallout">
                    <a:avLst/>
                  </a:prstGeom>
                  <a:noFill/>
                  <a:ln>
                    <a:noFill/>
                  </a:ln>
                </c15:spPr>
                <c15:layout/>
                <c15:showLeaderLines val="0"/>
                <c15:leaderLines>
                  <c:spPr>
                    <a:ln>
                      <a:noFill/>
                    </a:ln>
                    <a:effectLst/>
                  </c:spPr>
                </c15:leaderLines>
              </c:ext>
            </c:extLst>
          </c:dLbls>
          <c:cat>
            <c:strRef>
              <c:f>Sheet1!$A$2:$A$3</c:f>
              <c:strCache>
                <c:ptCount val="2"/>
                <c:pt idx="0">
                  <c:v>第一季度</c:v>
                </c:pt>
                <c:pt idx="1">
                  <c:v>第二季度</c:v>
                </c:pt>
              </c:strCache>
            </c:strRef>
          </c:cat>
          <c:val>
            <c:numRef>
              <c:f>Sheet1!$B$2:$B$3</c:f>
              <c:numCache>
                <c:formatCode>General</c:formatCode>
                <c:ptCount val="2"/>
                <c:pt idx="0" c:formatCode="General">
                  <c:v>9.2</c:v>
                </c:pt>
                <c:pt idx="1" c:formatCode="General">
                  <c:v>5.2</c:v>
                </c:pt>
              </c:numCache>
            </c:numRef>
          </c:val>
        </c:ser>
        <c:dLbls>
          <c:showLegendKey val="0"/>
          <c:showVal val="0"/>
          <c:showCatName val="0"/>
          <c:showSerName val="0"/>
          <c:showPercent val="0"/>
          <c:showBubbleSize val="0"/>
        </c:dLbls>
        <c:firstSliceAng val="0"/>
        <c:holeSize val="46"/>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BAFA3F-DBBD-4330-B935-9A69BC4DEA1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5F9342-92E9-411C-9EC0-719D2751853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87179-167C-4335-9081-D0AE46A4DB5A}"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9F3EC">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l="10191" t="55459" b="37862"/>
          <a:stretch>
            <a:fillRect/>
          </a:stretch>
        </p:blipFill>
        <p:spPr>
          <a:xfrm flipH="1">
            <a:off x="1161144" y="-29029"/>
            <a:ext cx="11030856" cy="827315"/>
          </a:xfrm>
          <a:prstGeom prst="rect">
            <a:avLst/>
          </a:prstGeom>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grayscl/>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1" r="32534" b="42873"/>
          <a:stretch>
            <a:fillRect/>
          </a:stretch>
        </p:blipFill>
        <p:spPr>
          <a:xfrm>
            <a:off x="0" y="0"/>
            <a:ext cx="12192000" cy="6877050"/>
          </a:xfrm>
          <a:prstGeom prst="rect">
            <a:avLst/>
          </a:prstGeom>
        </p:spPr>
      </p:pic>
      <p:sp>
        <p:nvSpPr>
          <p:cNvPr id="7" name="矩形 6"/>
          <p:cNvSpPr/>
          <p:nvPr userDrawn="1"/>
        </p:nvSpPr>
        <p:spPr>
          <a:xfrm>
            <a:off x="0" y="0"/>
            <a:ext cx="12249148" cy="6896100"/>
          </a:xfrm>
          <a:prstGeom prst="rect">
            <a:avLst/>
          </a:prstGeom>
          <a:gradFill flip="none" rotWithShape="1">
            <a:gsLst>
              <a:gs pos="0">
                <a:schemeClr val="bg1">
                  <a:alpha val="86000"/>
                </a:schemeClr>
              </a:gs>
              <a:gs pos="100000">
                <a:schemeClr val="bg1">
                  <a:alpha val="8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a:off x="-8836" y="659677"/>
            <a:ext cx="1016122" cy="149679"/>
          </a:xfrm>
          <a:prstGeom prst="rect">
            <a:avLst/>
          </a:prstGeom>
          <a:solidFill>
            <a:srgbClr val="A0C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9" name="直接连接符 8"/>
          <p:cNvCxnSpPr/>
          <p:nvPr userDrawn="1"/>
        </p:nvCxnSpPr>
        <p:spPr>
          <a:xfrm>
            <a:off x="990390" y="668364"/>
            <a:ext cx="2819448" cy="0"/>
          </a:xfrm>
          <a:prstGeom prst="line">
            <a:avLst/>
          </a:prstGeom>
          <a:ln w="19050">
            <a:solidFill>
              <a:srgbClr val="A0C1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grayscl/>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1" r="32534" b="42873"/>
          <a:stretch>
            <a:fillRect/>
          </a:stretch>
        </p:blipFill>
        <p:spPr>
          <a:xfrm>
            <a:off x="0" y="0"/>
            <a:ext cx="12192000" cy="6877050"/>
          </a:xfrm>
          <a:prstGeom prst="rect">
            <a:avLst/>
          </a:prstGeom>
        </p:spPr>
      </p:pic>
      <p:sp>
        <p:nvSpPr>
          <p:cNvPr id="7" name="矩形 6"/>
          <p:cNvSpPr/>
          <p:nvPr userDrawn="1"/>
        </p:nvSpPr>
        <p:spPr>
          <a:xfrm>
            <a:off x="0" y="0"/>
            <a:ext cx="12249148" cy="6896100"/>
          </a:xfrm>
          <a:prstGeom prst="rect">
            <a:avLst/>
          </a:prstGeom>
          <a:gradFill flip="none" rotWithShape="1">
            <a:gsLst>
              <a:gs pos="0">
                <a:schemeClr val="bg1">
                  <a:alpha val="86000"/>
                </a:schemeClr>
              </a:gs>
              <a:gs pos="100000">
                <a:schemeClr val="bg1">
                  <a:alpha val="8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a:off x="-8836" y="659677"/>
            <a:ext cx="1016122" cy="149679"/>
          </a:xfrm>
          <a:prstGeom prst="rect">
            <a:avLst/>
          </a:prstGeom>
          <a:solidFill>
            <a:srgbClr val="00A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9" name="直接连接符 8"/>
          <p:cNvCxnSpPr/>
          <p:nvPr userDrawn="1"/>
        </p:nvCxnSpPr>
        <p:spPr>
          <a:xfrm>
            <a:off x="990390" y="668364"/>
            <a:ext cx="2819448" cy="0"/>
          </a:xfrm>
          <a:prstGeom prst="line">
            <a:avLst/>
          </a:prstGeom>
          <a:ln w="19050">
            <a:solidFill>
              <a:srgbClr val="00AD9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grayscl/>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1" r="32534" b="42873"/>
          <a:stretch>
            <a:fillRect/>
          </a:stretch>
        </p:blipFill>
        <p:spPr>
          <a:xfrm>
            <a:off x="0" y="0"/>
            <a:ext cx="12192000" cy="6877050"/>
          </a:xfrm>
          <a:prstGeom prst="rect">
            <a:avLst/>
          </a:prstGeom>
        </p:spPr>
      </p:pic>
      <p:sp>
        <p:nvSpPr>
          <p:cNvPr id="7" name="矩形 6"/>
          <p:cNvSpPr/>
          <p:nvPr userDrawn="1"/>
        </p:nvSpPr>
        <p:spPr>
          <a:xfrm>
            <a:off x="0" y="-19050"/>
            <a:ext cx="12249148" cy="6896100"/>
          </a:xfrm>
          <a:prstGeom prst="rect">
            <a:avLst/>
          </a:prstGeom>
          <a:gradFill flip="none" rotWithShape="1">
            <a:gsLst>
              <a:gs pos="0">
                <a:schemeClr val="bg1">
                  <a:alpha val="86000"/>
                </a:schemeClr>
              </a:gs>
              <a:gs pos="100000">
                <a:schemeClr val="bg1">
                  <a:alpha val="8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userDrawn="1"/>
        </p:nvSpPr>
        <p:spPr>
          <a:xfrm>
            <a:off x="-8836" y="659677"/>
            <a:ext cx="1016122" cy="149679"/>
          </a:xfrm>
          <a:prstGeom prst="rect">
            <a:avLst/>
          </a:prstGeom>
          <a:solidFill>
            <a:srgbClr val="2992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9" name="直接连接符 8"/>
          <p:cNvCxnSpPr/>
          <p:nvPr userDrawn="1"/>
        </p:nvCxnSpPr>
        <p:spPr>
          <a:xfrm>
            <a:off x="990390" y="668364"/>
            <a:ext cx="2819448" cy="0"/>
          </a:xfrm>
          <a:prstGeom prst="line">
            <a:avLst/>
          </a:prstGeom>
          <a:ln w="19050">
            <a:solidFill>
              <a:srgbClr val="2992C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C03B2D9-D6ED-482C-A4C6-9405D483D2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E86348-C373-4FF6-BA48-460ABF22F6C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03B2D9-D6ED-482C-A4C6-9405D483D2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E86348-C373-4FF6-BA48-460ABF22F6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F0595-7F07-4EC0-B829-5CE9BA089F5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9274E5-6CAC-42D6-94B4-B1825005A29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microsoft.com/office/2007/relationships/media" Target="../media/media1.mid"/><Relationship Id="rId2" Type="http://schemas.openxmlformats.org/officeDocument/2006/relationships/audio" Target="../media/media1.mid"/><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png"/><Relationship Id="rId1" Type="http://schemas.openxmlformats.org/officeDocument/2006/relationships/image" Target="../media/image6.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image" Target="../media/image9.jpe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2.png"/><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3.jpeg"/><Relationship Id="rId1" Type="http://schemas.openxmlformats.org/officeDocument/2006/relationships/chart" Target="../charts/char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4.jpeg"/><Relationship Id="rId1" Type="http://schemas.openxmlformats.org/officeDocument/2006/relationships/chart" Target="../charts/chart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5.jpeg"/><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microsoft.com/office/2007/relationships/hdphoto" Target="../media/hdphoto3.wdp"/><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jpe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矩形 261"/>
          <p:cNvSpPr/>
          <p:nvPr/>
        </p:nvSpPr>
        <p:spPr>
          <a:xfrm>
            <a:off x="0" y="0"/>
            <a:ext cx="12192000" cy="6858000"/>
          </a:xfrm>
          <a:prstGeom prst="rect">
            <a:avLst/>
          </a:prstGeom>
          <a:solidFill>
            <a:srgbClr val="F9F3EC">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6" name="图片 255"/>
          <p:cNvPicPr>
            <a:picLocks noChangeAspect="1"/>
          </p:cNvPicPr>
          <p:nvPr/>
        </p:nvPicPr>
        <p:blipFill rotWithShape="1">
          <a:blip r:embed="rId1" cstate="print">
            <a:extLst>
              <a:ext uri="{28A0092B-C50C-407E-A947-70E740481C1C}">
                <a14:useLocalDpi xmlns:a14="http://schemas.microsoft.com/office/drawing/2010/main" val="0"/>
              </a:ext>
            </a:extLst>
          </a:blip>
          <a:srcRect t="49539"/>
          <a:stretch>
            <a:fillRect/>
          </a:stretch>
        </p:blipFill>
        <p:spPr>
          <a:xfrm>
            <a:off x="-87084" y="-57151"/>
            <a:ext cx="12282672" cy="6251121"/>
          </a:xfrm>
          <a:prstGeom prst="rect">
            <a:avLst/>
          </a:prstGeom>
        </p:spPr>
      </p:pic>
      <p:pic>
        <p:nvPicPr>
          <p:cNvPr id="257" name="图片 256"/>
          <p:cNvPicPr>
            <a:picLocks noChangeAspect="1"/>
          </p:cNvPicPr>
          <p:nvPr/>
        </p:nvPicPr>
        <p:blipFill rotWithShape="1">
          <a:blip r:embed="rId1" cstate="print">
            <a:extLst>
              <a:ext uri="{28A0092B-C50C-407E-A947-70E740481C1C}">
                <a14:useLocalDpi xmlns:a14="http://schemas.microsoft.com/office/drawing/2010/main" val="0"/>
              </a:ext>
            </a:extLst>
          </a:blip>
          <a:srcRect t="49484"/>
          <a:stretch>
            <a:fillRect/>
          </a:stretch>
        </p:blipFill>
        <p:spPr>
          <a:xfrm rot="10800000">
            <a:off x="0" y="600074"/>
            <a:ext cx="12282672" cy="6257925"/>
          </a:xfrm>
          <a:prstGeom prst="rect">
            <a:avLst/>
          </a:prstGeom>
        </p:spPr>
      </p:pic>
      <p:sp>
        <p:nvSpPr>
          <p:cNvPr id="258" name="文本框 257"/>
          <p:cNvSpPr txBox="1"/>
          <p:nvPr/>
        </p:nvSpPr>
        <p:spPr>
          <a:xfrm>
            <a:off x="2247900" y="2898039"/>
            <a:ext cx="7696200" cy="830997"/>
          </a:xfrm>
          <a:prstGeom prst="rect">
            <a:avLst/>
          </a:prstGeom>
          <a:noFill/>
        </p:spPr>
        <p:txBody>
          <a:bodyPr wrap="square" rtlCol="0">
            <a:spAutoFit/>
          </a:bodyPr>
          <a:lstStyle/>
          <a:p>
            <a:pPr algn="dist"/>
            <a:r>
              <a:rPr lang="zh-CN" altLang="en-US" sz="4800" b="1" dirty="0">
                <a:solidFill>
                  <a:srgbClr val="461B40"/>
                </a:solidFill>
                <a:latin typeface="微软雅黑" pitchFamily="34" charset="-122"/>
              </a:rPr>
              <a:t>魅力方块时尚通叠风模板</a:t>
            </a:r>
            <a:endParaRPr lang="zh-CN" altLang="en-US" sz="4800" b="1" dirty="0">
              <a:solidFill>
                <a:srgbClr val="461B40"/>
              </a:solidFill>
              <a:latin typeface="微软雅黑" pitchFamily="34" charset="-122"/>
            </a:endParaRPr>
          </a:p>
        </p:txBody>
      </p:sp>
      <p:grpSp>
        <p:nvGrpSpPr>
          <p:cNvPr id="263" name="组合 262"/>
          <p:cNvGrpSpPr/>
          <p:nvPr/>
        </p:nvGrpSpPr>
        <p:grpSpPr>
          <a:xfrm>
            <a:off x="4060846" y="3763966"/>
            <a:ext cx="4070308" cy="344468"/>
            <a:chOff x="4060846" y="3763966"/>
            <a:chExt cx="4070308" cy="344468"/>
          </a:xfrm>
        </p:grpSpPr>
        <p:sp>
          <p:nvSpPr>
            <p:cNvPr id="259" name="矩形 258"/>
            <p:cNvSpPr/>
            <p:nvPr/>
          </p:nvSpPr>
          <p:spPr>
            <a:xfrm>
              <a:off x="4060846" y="3763966"/>
              <a:ext cx="4070308" cy="344468"/>
            </a:xfrm>
            <a:prstGeom prst="rect">
              <a:avLst/>
            </a:prstGeom>
            <a:solidFill>
              <a:srgbClr val="A2B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文本框 259"/>
            <p:cNvSpPr txBox="1"/>
            <p:nvPr/>
          </p:nvSpPr>
          <p:spPr>
            <a:xfrm>
              <a:off x="4244371" y="3775257"/>
              <a:ext cx="3559175" cy="319405"/>
            </a:xfrm>
            <a:prstGeom prst="rect">
              <a:avLst/>
            </a:prstGeom>
            <a:noFill/>
          </p:spPr>
          <p:txBody>
            <a:bodyPr wrap="none" rtlCol="0">
              <a:spAutoFit/>
            </a:bodyPr>
            <a:lstStyle/>
            <a:p>
              <a:r>
                <a:rPr lang="zh-CN" altLang="en-US" sz="1400">
                  <a:solidFill>
                    <a:prstClr val="white"/>
                  </a:solidFill>
                  <a:latin typeface="微软雅黑" pitchFamily="34" charset="-122"/>
                </a:rPr>
                <a:t>制作人</a:t>
              </a:r>
              <a:r>
                <a:rPr lang="zh-CN" altLang="en-US" sz="1400" smtClean="0">
                  <a:solidFill>
                    <a:prstClr val="white"/>
                  </a:solidFill>
                  <a:latin typeface="微软雅黑" pitchFamily="34" charset="-122"/>
                </a:rPr>
                <a:t>：东方御匠</a:t>
              </a:r>
              <a:r>
                <a:rPr lang="en-US" altLang="zh-CN" sz="1400" smtClean="0">
                  <a:solidFill>
                    <a:prstClr val="white"/>
                  </a:solidFill>
                  <a:latin typeface="微软雅黑" pitchFamily="34" charset="-122"/>
                </a:rPr>
                <a:t>   </a:t>
              </a:r>
              <a:r>
                <a:rPr lang="zh-CN" altLang="en-US" sz="1400" dirty="0">
                  <a:solidFill>
                    <a:prstClr val="white"/>
                  </a:solidFill>
                  <a:latin typeface="微软雅黑" pitchFamily="34" charset="-122"/>
                </a:rPr>
                <a:t>日期：</a:t>
              </a:r>
              <a:r>
                <a:rPr lang="en-US" altLang="zh-CN" sz="1400">
                  <a:solidFill>
                    <a:prstClr val="white"/>
                  </a:solidFill>
                  <a:latin typeface="微软雅黑" pitchFamily="34" charset="-122"/>
                </a:rPr>
                <a:t>2016</a:t>
              </a:r>
              <a:r>
                <a:rPr lang="zh-CN" altLang="en-US" sz="1400">
                  <a:solidFill>
                    <a:prstClr val="white"/>
                  </a:solidFill>
                  <a:latin typeface="微软雅黑" pitchFamily="34" charset="-122"/>
                </a:rPr>
                <a:t>年</a:t>
              </a:r>
              <a:r>
                <a:rPr lang="en-US" altLang="zh-CN" sz="1400">
                  <a:solidFill>
                    <a:prstClr val="white"/>
                  </a:solidFill>
                  <a:latin typeface="微软雅黑" pitchFamily="34" charset="-122"/>
                </a:rPr>
                <a:t>3</a:t>
              </a:r>
              <a:r>
                <a:rPr lang="zh-CN" altLang="en-US" sz="1400">
                  <a:solidFill>
                    <a:prstClr val="white"/>
                  </a:solidFill>
                  <a:latin typeface="微软雅黑" pitchFamily="34" charset="-122"/>
                </a:rPr>
                <a:t>月</a:t>
              </a:r>
              <a:r>
                <a:rPr lang="en-US" altLang="zh-CN" sz="1400">
                  <a:solidFill>
                    <a:prstClr val="white"/>
                  </a:solidFill>
                  <a:latin typeface="微软雅黑" pitchFamily="34" charset="-122"/>
                </a:rPr>
                <a:t>28</a:t>
              </a:r>
              <a:r>
                <a:rPr lang="zh-CN" altLang="en-US" sz="1400">
                  <a:solidFill>
                    <a:prstClr val="white"/>
                  </a:solidFill>
                  <a:latin typeface="微软雅黑" pitchFamily="34" charset="-122"/>
                </a:rPr>
                <a:t>日</a:t>
              </a:r>
              <a:endParaRPr lang="zh-CN" altLang="en-US" sz="1400" dirty="0">
                <a:solidFill>
                  <a:prstClr val="white"/>
                </a:solidFill>
                <a:latin typeface="微软雅黑" pitchFamily="34" charset="-122"/>
              </a:endParaRPr>
            </a:p>
          </p:txBody>
        </p:sp>
      </p:grpSp>
      <p:pic>
        <p:nvPicPr>
          <p:cNvPr id="9" name="轻快susususu">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96013" y="-66675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1000">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14:bounceEnd="41000">
                                          <p:cBhvr additive="base">
                                            <p:cTn id="7" dur="1000" fill="hold"/>
                                            <p:tgtEl>
                                              <p:spTgt spid="256"/>
                                            </p:tgtEl>
                                            <p:attrNameLst>
                                              <p:attrName>ppt_x</p:attrName>
                                            </p:attrNameLst>
                                          </p:cBhvr>
                                          <p:tavLst>
                                            <p:tav tm="0">
                                              <p:val>
                                                <p:strVal val="0-#ppt_w/2"/>
                                              </p:val>
                                            </p:tav>
                                            <p:tav tm="100000">
                                              <p:val>
                                                <p:strVal val="#ppt_x"/>
                                              </p:val>
                                            </p:tav>
                                          </p:tavLst>
                                        </p:anim>
                                        <p:anim calcmode="lin" valueType="num" p14:bounceEnd="41000">
                                          <p:cBhvr additive="base">
                                            <p:cTn id="8" dur="1000" fill="hold"/>
                                            <p:tgtEl>
                                              <p:spTgt spid="25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1000">
                                      <p:stCondLst>
                                        <p:cond delay="0"/>
                                      </p:stCondLst>
                                      <p:childTnLst>
                                        <p:set>
                                          <p:cBhvr>
                                            <p:cTn id="10" dur="1" fill="hold">
                                              <p:stCondLst>
                                                <p:cond delay="0"/>
                                              </p:stCondLst>
                                            </p:cTn>
                                            <p:tgtEl>
                                              <p:spTgt spid="257"/>
                                            </p:tgtEl>
                                            <p:attrNameLst>
                                              <p:attrName>style.visibility</p:attrName>
                                            </p:attrNameLst>
                                          </p:cBhvr>
                                          <p:to>
                                            <p:strVal val="visible"/>
                                          </p:to>
                                        </p:set>
                                        <p:anim calcmode="lin" valueType="num" p14:bounceEnd="41000">
                                          <p:cBhvr additive="base">
                                            <p:cTn id="11" dur="1000" fill="hold"/>
                                            <p:tgtEl>
                                              <p:spTgt spid="257"/>
                                            </p:tgtEl>
                                            <p:attrNameLst>
                                              <p:attrName>ppt_x</p:attrName>
                                            </p:attrNameLst>
                                          </p:cBhvr>
                                          <p:tavLst>
                                            <p:tav tm="0">
                                              <p:val>
                                                <p:strVal val="1+#ppt_w/2"/>
                                              </p:val>
                                            </p:tav>
                                            <p:tav tm="100000">
                                              <p:val>
                                                <p:strVal val="#ppt_x"/>
                                              </p:val>
                                            </p:tav>
                                          </p:tavLst>
                                        </p:anim>
                                        <p:anim calcmode="lin" valueType="num" p14:bounceEnd="41000">
                                          <p:cBhvr additive="base">
                                            <p:cTn id="12" dur="1000" fill="hold"/>
                                            <p:tgtEl>
                                              <p:spTgt spid="257"/>
                                            </p:tgtEl>
                                            <p:attrNameLst>
                                              <p:attrName>ppt_y</p:attrName>
                                            </p:attrNameLst>
                                          </p:cBhvr>
                                          <p:tavLst>
                                            <p:tav tm="0">
                                              <p:val>
                                                <p:strVal val="#ppt_y"/>
                                              </p:val>
                                            </p:tav>
                                            <p:tav tm="100000">
                                              <p:val>
                                                <p:strVal val="#ppt_y"/>
                                              </p:val>
                                            </p:tav>
                                          </p:tavLst>
                                        </p:anim>
                                      </p:childTnLst>
                                    </p:cTn>
                                  </p:par>
                                  <p:par>
                                    <p:cTn id="13" presetID="52" presetClass="entr" presetSubtype="0" fill="hold" grpId="0" nodeType="withEffect">
                                      <p:stCondLst>
                                        <p:cond delay="600"/>
                                      </p:stCondLst>
                                      <p:iterate type="lt">
                                        <p:tmPct val="10000"/>
                                      </p:iterate>
                                      <p:childTnLst>
                                        <p:set>
                                          <p:cBhvr>
                                            <p:cTn id="14" dur="1" fill="hold">
                                              <p:stCondLst>
                                                <p:cond delay="0"/>
                                              </p:stCondLst>
                                            </p:cTn>
                                            <p:tgtEl>
                                              <p:spTgt spid="258">
                                                <p:txEl>
                                                  <p:pRg st="0" end="0"/>
                                                </p:txEl>
                                              </p:spTgt>
                                            </p:tgtEl>
                                            <p:attrNameLst>
                                              <p:attrName>style.visibility</p:attrName>
                                            </p:attrNameLst>
                                          </p:cBhvr>
                                          <p:to>
                                            <p:strVal val="visible"/>
                                          </p:to>
                                        </p:set>
                                        <p:animScale>
                                          <p:cBhvr>
                                            <p:cTn id="15" dur="1000" decel="50000" fill="hold">
                                              <p:stCondLst>
                                                <p:cond delay="0"/>
                                              </p:stCondLst>
                                            </p:cTn>
                                            <p:tgtEl>
                                              <p:spTgt spid="25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8">
                                                <p:txEl>
                                                  <p:pRg st="0" end="0"/>
                                                </p:txEl>
                                              </p:spTgt>
                                            </p:tgtEl>
                                            <p:attrNameLst>
                                              <p:attrName>ppt_x</p:attrName>
                                              <p:attrName>ppt_y</p:attrName>
                                            </p:attrNameLst>
                                          </p:cBhvr>
                                        </p:animMotion>
                                        <p:animEffect transition="in" filter="fade">
                                          <p:cBhvr>
                                            <p:cTn id="17" dur="1000"/>
                                            <p:tgtEl>
                                              <p:spTgt spid="258">
                                                <p:txEl>
                                                  <p:pRg st="0" end="0"/>
                                                </p:txEl>
                                              </p:spTgt>
                                            </p:tgtEl>
                                          </p:cBhvr>
                                        </p:animEffect>
                                      </p:childTnLst>
                                    </p:cTn>
                                  </p:par>
                                  <p:par>
                                    <p:cTn id="18" presetID="10" presetClass="entr" presetSubtype="0" fill="hold" nodeType="withEffect">
                                      <p:stCondLst>
                                        <p:cond delay="1100"/>
                                      </p:stCondLst>
                                      <p:childTnLst>
                                        <p:set>
                                          <p:cBhvr>
                                            <p:cTn id="19" dur="1" fill="hold">
                                              <p:stCondLst>
                                                <p:cond delay="0"/>
                                              </p:stCondLst>
                                            </p:cTn>
                                            <p:tgtEl>
                                              <p:spTgt spid="263"/>
                                            </p:tgtEl>
                                            <p:attrNameLst>
                                              <p:attrName>style.visibility</p:attrName>
                                            </p:attrNameLst>
                                          </p:cBhvr>
                                          <p:to>
                                            <p:strVal val="visible"/>
                                          </p:to>
                                        </p:set>
                                        <p:animEffect transition="in" filter="fade">
                                          <p:cBhvr>
                                            <p:cTn id="20" dur="900"/>
                                            <p:tgtEl>
                                              <p:spTgt spid="263"/>
                                            </p:tgtEl>
                                          </p:cBhvr>
                                        </p:animEffect>
                                      </p:childTnLst>
                                    </p:cTn>
                                  </p:par>
                                  <p:par>
                                    <p:cTn id="21" presetID="1" presetClass="mediacall" presetSubtype="0" fill="hold" nodeType="withEffect">
                                      <p:stCondLst>
                                        <p:cond delay="0"/>
                                      </p:stCondLst>
                                      <p:childTnLst>
                                        <p:cmd type="call" cmd="playFrom(0.0)">
                                          <p:cBhvr>
                                            <p:cTn id="22"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9"/>
                    </p:tgtEl>
                  </p:cMediaNode>
                </p:audio>
              </p:childTnLst>
            </p:cTn>
          </p:par>
        </p:tnLst>
        <p:bldLst>
          <p:bldP spid="258"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1000" fill="hold"/>
                                            <p:tgtEl>
                                              <p:spTgt spid="256"/>
                                            </p:tgtEl>
                                            <p:attrNameLst>
                                              <p:attrName>ppt_x</p:attrName>
                                            </p:attrNameLst>
                                          </p:cBhvr>
                                          <p:tavLst>
                                            <p:tav tm="0">
                                              <p:val>
                                                <p:strVal val="0-#ppt_w/2"/>
                                              </p:val>
                                            </p:tav>
                                            <p:tav tm="100000">
                                              <p:val>
                                                <p:strVal val="#ppt_x"/>
                                              </p:val>
                                            </p:tav>
                                          </p:tavLst>
                                        </p:anim>
                                        <p:anim calcmode="lin" valueType="num">
                                          <p:cBhvr additive="base">
                                            <p:cTn id="8" dur="1000" fill="hold"/>
                                            <p:tgtEl>
                                              <p:spTgt spid="25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7"/>
                                            </p:tgtEl>
                                            <p:attrNameLst>
                                              <p:attrName>style.visibility</p:attrName>
                                            </p:attrNameLst>
                                          </p:cBhvr>
                                          <p:to>
                                            <p:strVal val="visible"/>
                                          </p:to>
                                        </p:set>
                                        <p:anim calcmode="lin" valueType="num">
                                          <p:cBhvr additive="base">
                                            <p:cTn id="11" dur="1000" fill="hold"/>
                                            <p:tgtEl>
                                              <p:spTgt spid="257"/>
                                            </p:tgtEl>
                                            <p:attrNameLst>
                                              <p:attrName>ppt_x</p:attrName>
                                            </p:attrNameLst>
                                          </p:cBhvr>
                                          <p:tavLst>
                                            <p:tav tm="0">
                                              <p:val>
                                                <p:strVal val="1+#ppt_w/2"/>
                                              </p:val>
                                            </p:tav>
                                            <p:tav tm="100000">
                                              <p:val>
                                                <p:strVal val="#ppt_x"/>
                                              </p:val>
                                            </p:tav>
                                          </p:tavLst>
                                        </p:anim>
                                        <p:anim calcmode="lin" valueType="num">
                                          <p:cBhvr additive="base">
                                            <p:cTn id="12" dur="1000" fill="hold"/>
                                            <p:tgtEl>
                                              <p:spTgt spid="257"/>
                                            </p:tgtEl>
                                            <p:attrNameLst>
                                              <p:attrName>ppt_y</p:attrName>
                                            </p:attrNameLst>
                                          </p:cBhvr>
                                          <p:tavLst>
                                            <p:tav tm="0">
                                              <p:val>
                                                <p:strVal val="#ppt_y"/>
                                              </p:val>
                                            </p:tav>
                                            <p:tav tm="100000">
                                              <p:val>
                                                <p:strVal val="#ppt_y"/>
                                              </p:val>
                                            </p:tav>
                                          </p:tavLst>
                                        </p:anim>
                                      </p:childTnLst>
                                    </p:cTn>
                                  </p:par>
                                  <p:par>
                                    <p:cTn id="13" presetID="52" presetClass="entr" presetSubtype="0" fill="hold" grpId="0" nodeType="withEffect">
                                      <p:stCondLst>
                                        <p:cond delay="600"/>
                                      </p:stCondLst>
                                      <p:iterate type="lt">
                                        <p:tmPct val="10000"/>
                                      </p:iterate>
                                      <p:childTnLst>
                                        <p:set>
                                          <p:cBhvr>
                                            <p:cTn id="14" dur="1" fill="hold">
                                              <p:stCondLst>
                                                <p:cond delay="0"/>
                                              </p:stCondLst>
                                            </p:cTn>
                                            <p:tgtEl>
                                              <p:spTgt spid="258">
                                                <p:txEl>
                                                  <p:pRg st="0" end="0"/>
                                                </p:txEl>
                                              </p:spTgt>
                                            </p:tgtEl>
                                            <p:attrNameLst>
                                              <p:attrName>style.visibility</p:attrName>
                                            </p:attrNameLst>
                                          </p:cBhvr>
                                          <p:to>
                                            <p:strVal val="visible"/>
                                          </p:to>
                                        </p:set>
                                        <p:animScale>
                                          <p:cBhvr>
                                            <p:cTn id="15" dur="1000" decel="50000" fill="hold">
                                              <p:stCondLst>
                                                <p:cond delay="0"/>
                                              </p:stCondLst>
                                            </p:cTn>
                                            <p:tgtEl>
                                              <p:spTgt spid="25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8">
                                                <p:txEl>
                                                  <p:pRg st="0" end="0"/>
                                                </p:txEl>
                                              </p:spTgt>
                                            </p:tgtEl>
                                            <p:attrNameLst>
                                              <p:attrName>ppt_x</p:attrName>
                                              <p:attrName>ppt_y</p:attrName>
                                            </p:attrNameLst>
                                          </p:cBhvr>
                                        </p:animMotion>
                                        <p:animEffect transition="in" filter="fade">
                                          <p:cBhvr>
                                            <p:cTn id="17" dur="1000"/>
                                            <p:tgtEl>
                                              <p:spTgt spid="258">
                                                <p:txEl>
                                                  <p:pRg st="0" end="0"/>
                                                </p:txEl>
                                              </p:spTgt>
                                            </p:tgtEl>
                                          </p:cBhvr>
                                        </p:animEffect>
                                      </p:childTnLst>
                                    </p:cTn>
                                  </p:par>
                                  <p:par>
                                    <p:cTn id="18" presetID="10" presetClass="entr" presetSubtype="0" fill="hold" nodeType="withEffect">
                                      <p:stCondLst>
                                        <p:cond delay="1100"/>
                                      </p:stCondLst>
                                      <p:childTnLst>
                                        <p:set>
                                          <p:cBhvr>
                                            <p:cTn id="19" dur="1" fill="hold">
                                              <p:stCondLst>
                                                <p:cond delay="0"/>
                                              </p:stCondLst>
                                            </p:cTn>
                                            <p:tgtEl>
                                              <p:spTgt spid="263"/>
                                            </p:tgtEl>
                                            <p:attrNameLst>
                                              <p:attrName>style.visibility</p:attrName>
                                            </p:attrNameLst>
                                          </p:cBhvr>
                                          <p:to>
                                            <p:strVal val="visible"/>
                                          </p:to>
                                        </p:set>
                                        <p:animEffect transition="in" filter="fade">
                                          <p:cBhvr>
                                            <p:cTn id="20" dur="900"/>
                                            <p:tgtEl>
                                              <p:spTgt spid="263"/>
                                            </p:tgtEl>
                                          </p:cBhvr>
                                        </p:animEffect>
                                      </p:childTnLst>
                                    </p:cTn>
                                  </p:par>
                                  <p:par>
                                    <p:cTn id="21" presetID="1" presetClass="mediacall" presetSubtype="0" fill="hold" nodeType="withEffect">
                                      <p:stCondLst>
                                        <p:cond delay="0"/>
                                      </p:stCondLst>
                                      <p:childTnLst>
                                        <p:cmd type="call" cmd="playFrom(0.0)">
                                          <p:cBhvr>
                                            <p:cTn id="22"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9"/>
                    </p:tgtEl>
                  </p:cMediaNode>
                </p:audio>
              </p:childTnLst>
            </p:cTn>
          </p:par>
        </p:tnLst>
        <p:bldLst>
          <p:bldP spid="258" grpId="0" build="p"/>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srcRect t="10715" b="13832"/>
          <a:stretch>
            <a:fillRect/>
          </a:stretch>
        </p:blipFill>
        <p:spPr>
          <a:xfrm>
            <a:off x="-1" y="-50800"/>
            <a:ext cx="12247033" cy="6930571"/>
          </a:xfrm>
          <a:prstGeom prst="rect">
            <a:avLst/>
          </a:prstGeom>
        </p:spPr>
      </p:pic>
      <p:sp>
        <p:nvSpPr>
          <p:cNvPr id="3" name="矩形 2"/>
          <p:cNvSpPr/>
          <p:nvPr/>
        </p:nvSpPr>
        <p:spPr>
          <a:xfrm>
            <a:off x="-1" y="-38100"/>
            <a:ext cx="12192000" cy="6896100"/>
          </a:xfrm>
          <a:prstGeom prst="rect">
            <a:avLst/>
          </a:prstGeom>
          <a:solidFill>
            <a:schemeClr val="tx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KSO_Shape"/>
          <p:cNvSpPr/>
          <p:nvPr/>
        </p:nvSpPr>
        <p:spPr bwMode="auto">
          <a:xfrm>
            <a:off x="5143500" y="1765300"/>
            <a:ext cx="1905000" cy="1644650"/>
          </a:xfrm>
          <a:custGeom>
            <a:avLst/>
            <a:gdLst>
              <a:gd name="T0" fmla="*/ 622123 w 1646237"/>
              <a:gd name="T1" fmla="*/ 656390 h 1420813"/>
              <a:gd name="T2" fmla="*/ 536604 w 1646237"/>
              <a:gd name="T3" fmla="*/ 767381 h 1420813"/>
              <a:gd name="T4" fmla="*/ 727462 w 1646237"/>
              <a:gd name="T5" fmla="*/ 717766 h 1420813"/>
              <a:gd name="T6" fmla="*/ 1010077 w 1646237"/>
              <a:gd name="T7" fmla="*/ 188538 h 1420813"/>
              <a:gd name="T8" fmla="*/ 1123859 w 1646237"/>
              <a:gd name="T9" fmla="*/ 211324 h 1420813"/>
              <a:gd name="T10" fmla="*/ 1210112 w 1646237"/>
              <a:gd name="T11" fmla="*/ 280418 h 1420813"/>
              <a:gd name="T12" fmla="*/ 1253789 w 1646237"/>
              <a:gd name="T13" fmla="*/ 382588 h 1420813"/>
              <a:gd name="T14" fmla="*/ 1242410 w 1646237"/>
              <a:gd name="T15" fmla="*/ 496519 h 1420813"/>
              <a:gd name="T16" fmla="*/ 1179648 w 1646237"/>
              <a:gd name="T17" fmla="*/ 586929 h 1420813"/>
              <a:gd name="T18" fmla="*/ 1080916 w 1646237"/>
              <a:gd name="T19" fmla="*/ 639117 h 1420813"/>
              <a:gd name="T20" fmla="*/ 963832 w 1646237"/>
              <a:gd name="T21" fmla="*/ 639117 h 1420813"/>
              <a:gd name="T22" fmla="*/ 865100 w 1646237"/>
              <a:gd name="T23" fmla="*/ 586929 h 1420813"/>
              <a:gd name="T24" fmla="*/ 802703 w 1646237"/>
              <a:gd name="T25" fmla="*/ 496519 h 1420813"/>
              <a:gd name="T26" fmla="*/ 791326 w 1646237"/>
              <a:gd name="T27" fmla="*/ 382588 h 1420813"/>
              <a:gd name="T28" fmla="*/ 835002 w 1646237"/>
              <a:gd name="T29" fmla="*/ 280418 h 1420813"/>
              <a:gd name="T30" fmla="*/ 921255 w 1646237"/>
              <a:gd name="T31" fmla="*/ 211324 h 1420813"/>
              <a:gd name="T32" fmla="*/ 1007142 w 1646237"/>
              <a:gd name="T33" fmla="*/ 126427 h 1420813"/>
              <a:gd name="T34" fmla="*/ 868402 w 1646237"/>
              <a:gd name="T35" fmla="*/ 168692 h 1420813"/>
              <a:gd name="T36" fmla="*/ 767836 w 1646237"/>
              <a:gd name="T37" fmla="*/ 266452 h 1420813"/>
              <a:gd name="T38" fmla="*/ 725260 w 1646237"/>
              <a:gd name="T39" fmla="*/ 402801 h 1420813"/>
              <a:gd name="T40" fmla="*/ 754255 w 1646237"/>
              <a:gd name="T41" fmla="*/ 543562 h 1420813"/>
              <a:gd name="T42" fmla="*/ 844179 w 1646237"/>
              <a:gd name="T43" fmla="*/ 650877 h 1420813"/>
              <a:gd name="T44" fmla="*/ 977044 w 1646237"/>
              <a:gd name="T45" fmla="*/ 705637 h 1420813"/>
              <a:gd name="T46" fmla="*/ 1124592 w 1646237"/>
              <a:gd name="T47" fmla="*/ 690937 h 1420813"/>
              <a:gd name="T48" fmla="*/ 1242777 w 1646237"/>
              <a:gd name="T49" fmla="*/ 613390 h 1420813"/>
              <a:gd name="T50" fmla="*/ 1311046 w 1646237"/>
              <a:gd name="T51" fmla="*/ 490271 h 1420813"/>
              <a:gd name="T52" fmla="*/ 1311046 w 1646237"/>
              <a:gd name="T53" fmla="*/ 345101 h 1420813"/>
              <a:gd name="T54" fmla="*/ 1242777 w 1646237"/>
              <a:gd name="T55" fmla="*/ 221615 h 1420813"/>
              <a:gd name="T56" fmla="*/ 1124592 w 1646237"/>
              <a:gd name="T57" fmla="*/ 144068 h 1420813"/>
              <a:gd name="T58" fmla="*/ 1044212 w 1646237"/>
              <a:gd name="T59" fmla="*/ 368 h 1420813"/>
              <a:gd name="T60" fmla="*/ 1188456 w 1646237"/>
              <a:gd name="T61" fmla="*/ 32710 h 1420813"/>
              <a:gd name="T62" fmla="*/ 1352154 w 1646237"/>
              <a:gd name="T63" fmla="*/ 151786 h 1420813"/>
              <a:gd name="T64" fmla="*/ 1438407 w 1646237"/>
              <a:gd name="T65" fmla="*/ 323050 h 1420813"/>
              <a:gd name="T66" fmla="*/ 1449051 w 1646237"/>
              <a:gd name="T67" fmla="*/ 432571 h 1420813"/>
              <a:gd name="T68" fmla="*/ 1419320 w 1646237"/>
              <a:gd name="T69" fmla="*/ 571125 h 1420813"/>
              <a:gd name="T70" fmla="*/ 1346648 w 1646237"/>
              <a:gd name="T71" fmla="*/ 689099 h 1420813"/>
              <a:gd name="T72" fmla="*/ 1239841 w 1646237"/>
              <a:gd name="T73" fmla="*/ 776936 h 1420813"/>
              <a:gd name="T74" fmla="*/ 1299668 w 1646237"/>
              <a:gd name="T75" fmla="*/ 796415 h 1420813"/>
              <a:gd name="T76" fmla="*/ 1364266 w 1646237"/>
              <a:gd name="T77" fmla="*/ 843825 h 1420813"/>
              <a:gd name="T78" fmla="*/ 1399133 w 1646237"/>
              <a:gd name="T79" fmla="*/ 915123 h 1420813"/>
              <a:gd name="T80" fmla="*/ 1396932 w 1646237"/>
              <a:gd name="T81" fmla="*/ 1521532 h 1420813"/>
              <a:gd name="T82" fmla="*/ 1358393 w 1646237"/>
              <a:gd name="T83" fmla="*/ 1590992 h 1420813"/>
              <a:gd name="T84" fmla="*/ 1291960 w 1646237"/>
              <a:gd name="T85" fmla="*/ 1635094 h 1420813"/>
              <a:gd name="T86" fmla="*/ 151219 w 1646237"/>
              <a:gd name="T87" fmla="*/ 1644283 h 1420813"/>
              <a:gd name="T88" fmla="*/ 74141 w 1646237"/>
              <a:gd name="T89" fmla="*/ 1616719 h 1420813"/>
              <a:gd name="T90" fmla="*/ 20554 w 1646237"/>
              <a:gd name="T91" fmla="*/ 1558650 h 1420813"/>
              <a:gd name="T92" fmla="*/ 0 w 1646237"/>
              <a:gd name="T93" fmla="*/ 1480369 h 1420813"/>
              <a:gd name="T94" fmla="*/ 16516 w 1646237"/>
              <a:gd name="T95" fmla="*/ 877269 h 1420813"/>
              <a:gd name="T96" fmla="*/ 67534 w 1646237"/>
              <a:gd name="T97" fmla="*/ 816628 h 1420813"/>
              <a:gd name="T98" fmla="*/ 142777 w 1646237"/>
              <a:gd name="T99" fmla="*/ 785757 h 1420813"/>
              <a:gd name="T100" fmla="*/ 133967 w 1646237"/>
              <a:gd name="T101" fmla="*/ 750108 h 1420813"/>
              <a:gd name="T102" fmla="*/ 80014 w 1646237"/>
              <a:gd name="T103" fmla="*/ 679911 h 1420813"/>
              <a:gd name="T104" fmla="*/ 49183 w 1646237"/>
              <a:gd name="T105" fmla="*/ 595381 h 1420813"/>
              <a:gd name="T106" fmla="*/ 49917 w 1646237"/>
              <a:gd name="T107" fmla="*/ 479980 h 1420813"/>
              <a:gd name="T108" fmla="*/ 112680 w 1646237"/>
              <a:gd name="T109" fmla="*/ 351349 h 1420813"/>
              <a:gd name="T110" fmla="*/ 227928 w 1646237"/>
              <a:gd name="T111" fmla="*/ 267554 h 1420813"/>
              <a:gd name="T112" fmla="*/ 365199 w 1646237"/>
              <a:gd name="T113" fmla="*/ 244768 h 1420813"/>
              <a:gd name="T114" fmla="*/ 458059 w 1646237"/>
              <a:gd name="T115" fmla="*/ 265349 h 1420813"/>
              <a:gd name="T116" fmla="*/ 536971 w 1646237"/>
              <a:gd name="T117" fmla="*/ 311290 h 1420813"/>
              <a:gd name="T118" fmla="*/ 597899 w 1646237"/>
              <a:gd name="T119" fmla="*/ 377810 h 1420813"/>
              <a:gd name="T120" fmla="*/ 660661 w 1646237"/>
              <a:gd name="T121" fmla="*/ 196255 h 1420813"/>
              <a:gd name="T122" fmla="*/ 796097 w 1646237"/>
              <a:gd name="T123" fmla="*/ 63581 h 1420813"/>
              <a:gd name="T124" fmla="*/ 981449 w 1646237"/>
              <a:gd name="T125" fmla="*/ 1838 h 14208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46237" h="1420813">
                <a:moveTo>
                  <a:pt x="1646237" y="762000"/>
                </a:moveTo>
                <a:lnTo>
                  <a:pt x="1646237" y="1350963"/>
                </a:lnTo>
                <a:lnTo>
                  <a:pt x="1277937" y="1162699"/>
                </a:lnTo>
                <a:lnTo>
                  <a:pt x="1277937" y="967120"/>
                </a:lnTo>
                <a:lnTo>
                  <a:pt x="1646237" y="762000"/>
                </a:lnTo>
                <a:close/>
                <a:moveTo>
                  <a:pt x="553476" y="520383"/>
                </a:moveTo>
                <a:lnTo>
                  <a:pt x="550622" y="532448"/>
                </a:lnTo>
                <a:lnTo>
                  <a:pt x="546816" y="544513"/>
                </a:lnTo>
                <a:lnTo>
                  <a:pt x="542692" y="555943"/>
                </a:lnTo>
                <a:lnTo>
                  <a:pt x="537618" y="567055"/>
                </a:lnTo>
                <a:lnTo>
                  <a:pt x="532860" y="578485"/>
                </a:lnTo>
                <a:lnTo>
                  <a:pt x="526834" y="588963"/>
                </a:lnTo>
                <a:lnTo>
                  <a:pt x="520173" y="599758"/>
                </a:lnTo>
                <a:lnTo>
                  <a:pt x="513829" y="609600"/>
                </a:lnTo>
                <a:lnTo>
                  <a:pt x="506217" y="619443"/>
                </a:lnTo>
                <a:lnTo>
                  <a:pt x="498922" y="628968"/>
                </a:lnTo>
                <a:lnTo>
                  <a:pt x="490358" y="637858"/>
                </a:lnTo>
                <a:lnTo>
                  <a:pt x="482111" y="646430"/>
                </a:lnTo>
                <a:lnTo>
                  <a:pt x="473230" y="655003"/>
                </a:lnTo>
                <a:lnTo>
                  <a:pt x="463715" y="662940"/>
                </a:lnTo>
                <a:lnTo>
                  <a:pt x="453882" y="669925"/>
                </a:lnTo>
                <a:lnTo>
                  <a:pt x="444050" y="677228"/>
                </a:lnTo>
                <a:lnTo>
                  <a:pt x="708894" y="677228"/>
                </a:lnTo>
                <a:lnTo>
                  <a:pt x="696207" y="670560"/>
                </a:lnTo>
                <a:lnTo>
                  <a:pt x="684154" y="662940"/>
                </a:lnTo>
                <a:lnTo>
                  <a:pt x="672418" y="655320"/>
                </a:lnTo>
                <a:lnTo>
                  <a:pt x="661317" y="647065"/>
                </a:lnTo>
                <a:lnTo>
                  <a:pt x="649899" y="638493"/>
                </a:lnTo>
                <a:lnTo>
                  <a:pt x="639432" y="629603"/>
                </a:lnTo>
                <a:lnTo>
                  <a:pt x="628648" y="620078"/>
                </a:lnTo>
                <a:lnTo>
                  <a:pt x="618815" y="610553"/>
                </a:lnTo>
                <a:lnTo>
                  <a:pt x="608983" y="600393"/>
                </a:lnTo>
                <a:lnTo>
                  <a:pt x="600102" y="589915"/>
                </a:lnTo>
                <a:lnTo>
                  <a:pt x="590904" y="579438"/>
                </a:lnTo>
                <a:lnTo>
                  <a:pt x="582657" y="568008"/>
                </a:lnTo>
                <a:lnTo>
                  <a:pt x="574728" y="556578"/>
                </a:lnTo>
                <a:lnTo>
                  <a:pt x="567115" y="544830"/>
                </a:lnTo>
                <a:lnTo>
                  <a:pt x="559820" y="532765"/>
                </a:lnTo>
                <a:lnTo>
                  <a:pt x="553476" y="520383"/>
                </a:lnTo>
                <a:close/>
                <a:moveTo>
                  <a:pt x="872875" y="162878"/>
                </a:moveTo>
                <a:lnTo>
                  <a:pt x="883659" y="162878"/>
                </a:lnTo>
                <a:lnTo>
                  <a:pt x="893809" y="162878"/>
                </a:lnTo>
                <a:lnTo>
                  <a:pt x="904276" y="164148"/>
                </a:lnTo>
                <a:lnTo>
                  <a:pt x="914108" y="165418"/>
                </a:lnTo>
                <a:lnTo>
                  <a:pt x="924258" y="166688"/>
                </a:lnTo>
                <a:lnTo>
                  <a:pt x="934091" y="168910"/>
                </a:lnTo>
                <a:lnTo>
                  <a:pt x="943606" y="171768"/>
                </a:lnTo>
                <a:lnTo>
                  <a:pt x="953122" y="174943"/>
                </a:lnTo>
                <a:lnTo>
                  <a:pt x="962002" y="178435"/>
                </a:lnTo>
                <a:lnTo>
                  <a:pt x="971201" y="182563"/>
                </a:lnTo>
                <a:lnTo>
                  <a:pt x="979764" y="186690"/>
                </a:lnTo>
                <a:lnTo>
                  <a:pt x="988328" y="191770"/>
                </a:lnTo>
                <a:lnTo>
                  <a:pt x="996575" y="196533"/>
                </a:lnTo>
                <a:lnTo>
                  <a:pt x="1004504" y="202248"/>
                </a:lnTo>
                <a:lnTo>
                  <a:pt x="1012117" y="207963"/>
                </a:lnTo>
                <a:lnTo>
                  <a:pt x="1019412" y="214313"/>
                </a:lnTo>
                <a:lnTo>
                  <a:pt x="1026390" y="220980"/>
                </a:lnTo>
                <a:lnTo>
                  <a:pt x="1033050" y="227648"/>
                </a:lnTo>
                <a:lnTo>
                  <a:pt x="1039711" y="234950"/>
                </a:lnTo>
                <a:lnTo>
                  <a:pt x="1045738" y="242253"/>
                </a:lnTo>
                <a:lnTo>
                  <a:pt x="1051130" y="250190"/>
                </a:lnTo>
                <a:lnTo>
                  <a:pt x="1056522" y="258128"/>
                </a:lnTo>
                <a:lnTo>
                  <a:pt x="1060962" y="266700"/>
                </a:lnTo>
                <a:lnTo>
                  <a:pt x="1065720" y="274955"/>
                </a:lnTo>
                <a:lnTo>
                  <a:pt x="1069843" y="283528"/>
                </a:lnTo>
                <a:lnTo>
                  <a:pt x="1073649" y="292735"/>
                </a:lnTo>
                <a:lnTo>
                  <a:pt x="1076504" y="301625"/>
                </a:lnTo>
                <a:lnTo>
                  <a:pt x="1079358" y="311150"/>
                </a:lnTo>
                <a:lnTo>
                  <a:pt x="1081579" y="320993"/>
                </a:lnTo>
                <a:lnTo>
                  <a:pt x="1083482" y="330518"/>
                </a:lnTo>
                <a:lnTo>
                  <a:pt x="1084433" y="340360"/>
                </a:lnTo>
                <a:lnTo>
                  <a:pt x="1085385" y="350520"/>
                </a:lnTo>
                <a:lnTo>
                  <a:pt x="1085702" y="360680"/>
                </a:lnTo>
                <a:lnTo>
                  <a:pt x="1085385" y="370840"/>
                </a:lnTo>
                <a:lnTo>
                  <a:pt x="1084433" y="380683"/>
                </a:lnTo>
                <a:lnTo>
                  <a:pt x="1083482" y="390843"/>
                </a:lnTo>
                <a:lnTo>
                  <a:pt x="1081579" y="400368"/>
                </a:lnTo>
                <a:lnTo>
                  <a:pt x="1079358" y="410210"/>
                </a:lnTo>
                <a:lnTo>
                  <a:pt x="1076504" y="419418"/>
                </a:lnTo>
                <a:lnTo>
                  <a:pt x="1073649" y="428943"/>
                </a:lnTo>
                <a:lnTo>
                  <a:pt x="1069843" y="437515"/>
                </a:lnTo>
                <a:lnTo>
                  <a:pt x="1065720" y="446723"/>
                </a:lnTo>
                <a:lnTo>
                  <a:pt x="1060962" y="454978"/>
                </a:lnTo>
                <a:lnTo>
                  <a:pt x="1056522" y="463233"/>
                </a:lnTo>
                <a:lnTo>
                  <a:pt x="1051130" y="471170"/>
                </a:lnTo>
                <a:lnTo>
                  <a:pt x="1045738" y="479108"/>
                </a:lnTo>
                <a:lnTo>
                  <a:pt x="1039711" y="486410"/>
                </a:lnTo>
                <a:lnTo>
                  <a:pt x="1033050" y="493395"/>
                </a:lnTo>
                <a:lnTo>
                  <a:pt x="1026390" y="500698"/>
                </a:lnTo>
                <a:lnTo>
                  <a:pt x="1019412" y="507048"/>
                </a:lnTo>
                <a:lnTo>
                  <a:pt x="1012117" y="513080"/>
                </a:lnTo>
                <a:lnTo>
                  <a:pt x="1004504" y="519113"/>
                </a:lnTo>
                <a:lnTo>
                  <a:pt x="996575" y="524510"/>
                </a:lnTo>
                <a:lnTo>
                  <a:pt x="988328" y="529908"/>
                </a:lnTo>
                <a:lnTo>
                  <a:pt x="979764" y="534670"/>
                </a:lnTo>
                <a:lnTo>
                  <a:pt x="971201" y="538798"/>
                </a:lnTo>
                <a:lnTo>
                  <a:pt x="962002" y="542925"/>
                </a:lnTo>
                <a:lnTo>
                  <a:pt x="953122" y="546418"/>
                </a:lnTo>
                <a:lnTo>
                  <a:pt x="943606" y="549275"/>
                </a:lnTo>
                <a:lnTo>
                  <a:pt x="934091" y="552133"/>
                </a:lnTo>
                <a:lnTo>
                  <a:pt x="924258" y="554355"/>
                </a:lnTo>
                <a:lnTo>
                  <a:pt x="914108" y="556260"/>
                </a:lnTo>
                <a:lnTo>
                  <a:pt x="904276" y="557213"/>
                </a:lnTo>
                <a:lnTo>
                  <a:pt x="893809" y="558165"/>
                </a:lnTo>
                <a:lnTo>
                  <a:pt x="883659" y="558483"/>
                </a:lnTo>
                <a:lnTo>
                  <a:pt x="872875" y="558165"/>
                </a:lnTo>
                <a:lnTo>
                  <a:pt x="862726" y="557213"/>
                </a:lnTo>
                <a:lnTo>
                  <a:pt x="852576" y="556260"/>
                </a:lnTo>
                <a:lnTo>
                  <a:pt x="842743" y="554355"/>
                </a:lnTo>
                <a:lnTo>
                  <a:pt x="832911" y="552133"/>
                </a:lnTo>
                <a:lnTo>
                  <a:pt x="823713" y="549275"/>
                </a:lnTo>
                <a:lnTo>
                  <a:pt x="814197" y="546418"/>
                </a:lnTo>
                <a:lnTo>
                  <a:pt x="804999" y="542925"/>
                </a:lnTo>
                <a:lnTo>
                  <a:pt x="796118" y="538798"/>
                </a:lnTo>
                <a:lnTo>
                  <a:pt x="787237" y="534670"/>
                </a:lnTo>
                <a:lnTo>
                  <a:pt x="778673" y="529908"/>
                </a:lnTo>
                <a:lnTo>
                  <a:pt x="770744" y="524510"/>
                </a:lnTo>
                <a:lnTo>
                  <a:pt x="762814" y="519113"/>
                </a:lnTo>
                <a:lnTo>
                  <a:pt x="754885" y="513080"/>
                </a:lnTo>
                <a:lnTo>
                  <a:pt x="747590" y="507048"/>
                </a:lnTo>
                <a:lnTo>
                  <a:pt x="740612" y="500698"/>
                </a:lnTo>
                <a:lnTo>
                  <a:pt x="733951" y="493395"/>
                </a:lnTo>
                <a:lnTo>
                  <a:pt x="727608" y="486410"/>
                </a:lnTo>
                <a:lnTo>
                  <a:pt x="721581" y="479108"/>
                </a:lnTo>
                <a:lnTo>
                  <a:pt x="715872" y="471170"/>
                </a:lnTo>
                <a:lnTo>
                  <a:pt x="710797" y="463233"/>
                </a:lnTo>
                <a:lnTo>
                  <a:pt x="705722" y="454978"/>
                </a:lnTo>
                <a:lnTo>
                  <a:pt x="701599" y="446723"/>
                </a:lnTo>
                <a:lnTo>
                  <a:pt x="697476" y="437515"/>
                </a:lnTo>
                <a:lnTo>
                  <a:pt x="693669" y="428943"/>
                </a:lnTo>
                <a:lnTo>
                  <a:pt x="690498" y="419418"/>
                </a:lnTo>
                <a:lnTo>
                  <a:pt x="687643" y="410210"/>
                </a:lnTo>
                <a:lnTo>
                  <a:pt x="685423" y="400368"/>
                </a:lnTo>
                <a:lnTo>
                  <a:pt x="683837" y="390843"/>
                </a:lnTo>
                <a:lnTo>
                  <a:pt x="682251" y="380683"/>
                </a:lnTo>
                <a:lnTo>
                  <a:pt x="681617" y="370840"/>
                </a:lnTo>
                <a:lnTo>
                  <a:pt x="681300" y="360680"/>
                </a:lnTo>
                <a:lnTo>
                  <a:pt x="681617" y="350520"/>
                </a:lnTo>
                <a:lnTo>
                  <a:pt x="682251" y="340360"/>
                </a:lnTo>
                <a:lnTo>
                  <a:pt x="683837" y="330518"/>
                </a:lnTo>
                <a:lnTo>
                  <a:pt x="685423" y="320993"/>
                </a:lnTo>
                <a:lnTo>
                  <a:pt x="687643" y="311150"/>
                </a:lnTo>
                <a:lnTo>
                  <a:pt x="690498" y="301625"/>
                </a:lnTo>
                <a:lnTo>
                  <a:pt x="693669" y="292735"/>
                </a:lnTo>
                <a:lnTo>
                  <a:pt x="697476" y="283528"/>
                </a:lnTo>
                <a:lnTo>
                  <a:pt x="701599" y="274955"/>
                </a:lnTo>
                <a:lnTo>
                  <a:pt x="705722" y="266700"/>
                </a:lnTo>
                <a:lnTo>
                  <a:pt x="710797" y="258128"/>
                </a:lnTo>
                <a:lnTo>
                  <a:pt x="715872" y="250190"/>
                </a:lnTo>
                <a:lnTo>
                  <a:pt x="721581" y="242253"/>
                </a:lnTo>
                <a:lnTo>
                  <a:pt x="727608" y="234950"/>
                </a:lnTo>
                <a:lnTo>
                  <a:pt x="733951" y="227648"/>
                </a:lnTo>
                <a:lnTo>
                  <a:pt x="740612" y="220980"/>
                </a:lnTo>
                <a:lnTo>
                  <a:pt x="747590" y="214313"/>
                </a:lnTo>
                <a:lnTo>
                  <a:pt x="754885" y="207963"/>
                </a:lnTo>
                <a:lnTo>
                  <a:pt x="762814" y="202248"/>
                </a:lnTo>
                <a:lnTo>
                  <a:pt x="770744" y="196533"/>
                </a:lnTo>
                <a:lnTo>
                  <a:pt x="778673" y="191770"/>
                </a:lnTo>
                <a:lnTo>
                  <a:pt x="787237" y="186690"/>
                </a:lnTo>
                <a:lnTo>
                  <a:pt x="796118" y="182563"/>
                </a:lnTo>
                <a:lnTo>
                  <a:pt x="804999" y="178435"/>
                </a:lnTo>
                <a:lnTo>
                  <a:pt x="814197" y="174943"/>
                </a:lnTo>
                <a:lnTo>
                  <a:pt x="823713" y="171768"/>
                </a:lnTo>
                <a:lnTo>
                  <a:pt x="832911" y="168910"/>
                </a:lnTo>
                <a:lnTo>
                  <a:pt x="842743" y="166688"/>
                </a:lnTo>
                <a:lnTo>
                  <a:pt x="852576" y="165418"/>
                </a:lnTo>
                <a:lnTo>
                  <a:pt x="862726" y="164148"/>
                </a:lnTo>
                <a:lnTo>
                  <a:pt x="872875" y="162878"/>
                </a:lnTo>
                <a:close/>
                <a:moveTo>
                  <a:pt x="883659" y="108903"/>
                </a:moveTo>
                <a:lnTo>
                  <a:pt x="870338" y="109220"/>
                </a:lnTo>
                <a:lnTo>
                  <a:pt x="857016" y="110490"/>
                </a:lnTo>
                <a:lnTo>
                  <a:pt x="844329" y="112078"/>
                </a:lnTo>
                <a:lnTo>
                  <a:pt x="831959" y="114300"/>
                </a:lnTo>
                <a:lnTo>
                  <a:pt x="819272" y="116840"/>
                </a:lnTo>
                <a:lnTo>
                  <a:pt x="806902" y="120333"/>
                </a:lnTo>
                <a:lnTo>
                  <a:pt x="795167" y="124460"/>
                </a:lnTo>
                <a:lnTo>
                  <a:pt x="783431" y="128905"/>
                </a:lnTo>
                <a:lnTo>
                  <a:pt x="772330" y="133985"/>
                </a:lnTo>
                <a:lnTo>
                  <a:pt x="760911" y="139700"/>
                </a:lnTo>
                <a:lnTo>
                  <a:pt x="750444" y="145733"/>
                </a:lnTo>
                <a:lnTo>
                  <a:pt x="739660" y="152083"/>
                </a:lnTo>
                <a:lnTo>
                  <a:pt x="729511" y="159068"/>
                </a:lnTo>
                <a:lnTo>
                  <a:pt x="719995" y="166370"/>
                </a:lnTo>
                <a:lnTo>
                  <a:pt x="710797" y="174308"/>
                </a:lnTo>
                <a:lnTo>
                  <a:pt x="701599" y="182563"/>
                </a:lnTo>
                <a:lnTo>
                  <a:pt x="693352" y="191453"/>
                </a:lnTo>
                <a:lnTo>
                  <a:pt x="685106" y="200660"/>
                </a:lnTo>
                <a:lnTo>
                  <a:pt x="677493" y="210185"/>
                </a:lnTo>
                <a:lnTo>
                  <a:pt x="670198" y="220028"/>
                </a:lnTo>
                <a:lnTo>
                  <a:pt x="663538" y="230188"/>
                </a:lnTo>
                <a:lnTo>
                  <a:pt x="657511" y="240983"/>
                </a:lnTo>
                <a:lnTo>
                  <a:pt x="651802" y="251460"/>
                </a:lnTo>
                <a:lnTo>
                  <a:pt x="646410" y="262890"/>
                </a:lnTo>
                <a:lnTo>
                  <a:pt x="641969" y="274003"/>
                </a:lnTo>
                <a:lnTo>
                  <a:pt x="638163" y="285750"/>
                </a:lnTo>
                <a:lnTo>
                  <a:pt x="634357" y="298133"/>
                </a:lnTo>
                <a:lnTo>
                  <a:pt x="631820" y="310198"/>
                </a:lnTo>
                <a:lnTo>
                  <a:pt x="629599" y="322580"/>
                </a:lnTo>
                <a:lnTo>
                  <a:pt x="627696" y="334963"/>
                </a:lnTo>
                <a:lnTo>
                  <a:pt x="626745" y="347980"/>
                </a:lnTo>
                <a:lnTo>
                  <a:pt x="626428" y="360680"/>
                </a:lnTo>
                <a:lnTo>
                  <a:pt x="626745" y="373698"/>
                </a:lnTo>
                <a:lnTo>
                  <a:pt x="627696" y="386398"/>
                </a:lnTo>
                <a:lnTo>
                  <a:pt x="629599" y="398780"/>
                </a:lnTo>
                <a:lnTo>
                  <a:pt x="631820" y="411480"/>
                </a:lnTo>
                <a:lnTo>
                  <a:pt x="634357" y="423545"/>
                </a:lnTo>
                <a:lnTo>
                  <a:pt x="638163" y="435610"/>
                </a:lnTo>
                <a:lnTo>
                  <a:pt x="641969" y="447358"/>
                </a:lnTo>
                <a:lnTo>
                  <a:pt x="646410" y="458788"/>
                </a:lnTo>
                <a:lnTo>
                  <a:pt x="651802" y="469583"/>
                </a:lnTo>
                <a:lnTo>
                  <a:pt x="657511" y="480695"/>
                </a:lnTo>
                <a:lnTo>
                  <a:pt x="663538" y="491173"/>
                </a:lnTo>
                <a:lnTo>
                  <a:pt x="670198" y="501333"/>
                </a:lnTo>
                <a:lnTo>
                  <a:pt x="677493" y="511175"/>
                </a:lnTo>
                <a:lnTo>
                  <a:pt x="685106" y="520700"/>
                </a:lnTo>
                <a:lnTo>
                  <a:pt x="693352" y="529908"/>
                </a:lnTo>
                <a:lnTo>
                  <a:pt x="701599" y="538798"/>
                </a:lnTo>
                <a:lnTo>
                  <a:pt x="710797" y="547053"/>
                </a:lnTo>
                <a:lnTo>
                  <a:pt x="719995" y="554990"/>
                </a:lnTo>
                <a:lnTo>
                  <a:pt x="729511" y="562293"/>
                </a:lnTo>
                <a:lnTo>
                  <a:pt x="739660" y="569595"/>
                </a:lnTo>
                <a:lnTo>
                  <a:pt x="750444" y="575945"/>
                </a:lnTo>
                <a:lnTo>
                  <a:pt x="760911" y="581978"/>
                </a:lnTo>
                <a:lnTo>
                  <a:pt x="772330" y="587693"/>
                </a:lnTo>
                <a:lnTo>
                  <a:pt x="783431" y="592455"/>
                </a:lnTo>
                <a:lnTo>
                  <a:pt x="795167" y="596900"/>
                </a:lnTo>
                <a:lnTo>
                  <a:pt x="806902" y="601345"/>
                </a:lnTo>
                <a:lnTo>
                  <a:pt x="819272" y="604520"/>
                </a:lnTo>
                <a:lnTo>
                  <a:pt x="831959" y="607378"/>
                </a:lnTo>
                <a:lnTo>
                  <a:pt x="844329" y="609600"/>
                </a:lnTo>
                <a:lnTo>
                  <a:pt x="857016" y="611188"/>
                </a:lnTo>
                <a:lnTo>
                  <a:pt x="870338" y="612140"/>
                </a:lnTo>
                <a:lnTo>
                  <a:pt x="883659" y="612458"/>
                </a:lnTo>
                <a:lnTo>
                  <a:pt x="896664" y="612140"/>
                </a:lnTo>
                <a:lnTo>
                  <a:pt x="909985" y="611188"/>
                </a:lnTo>
                <a:lnTo>
                  <a:pt x="922990" y="609600"/>
                </a:lnTo>
                <a:lnTo>
                  <a:pt x="935360" y="607378"/>
                </a:lnTo>
                <a:lnTo>
                  <a:pt x="947729" y="604520"/>
                </a:lnTo>
                <a:lnTo>
                  <a:pt x="960417" y="601345"/>
                </a:lnTo>
                <a:lnTo>
                  <a:pt x="971835" y="596900"/>
                </a:lnTo>
                <a:lnTo>
                  <a:pt x="983571" y="592455"/>
                </a:lnTo>
                <a:lnTo>
                  <a:pt x="994989" y="587693"/>
                </a:lnTo>
                <a:lnTo>
                  <a:pt x="1006407" y="581978"/>
                </a:lnTo>
                <a:lnTo>
                  <a:pt x="1016874" y="575945"/>
                </a:lnTo>
                <a:lnTo>
                  <a:pt x="1027341" y="569595"/>
                </a:lnTo>
                <a:lnTo>
                  <a:pt x="1037808" y="562293"/>
                </a:lnTo>
                <a:lnTo>
                  <a:pt x="1047006" y="554990"/>
                </a:lnTo>
                <a:lnTo>
                  <a:pt x="1056522" y="547053"/>
                </a:lnTo>
                <a:lnTo>
                  <a:pt x="1065720" y="538798"/>
                </a:lnTo>
                <a:lnTo>
                  <a:pt x="1073966" y="529908"/>
                </a:lnTo>
                <a:lnTo>
                  <a:pt x="1082213" y="520700"/>
                </a:lnTo>
                <a:lnTo>
                  <a:pt x="1089825" y="511175"/>
                </a:lnTo>
                <a:lnTo>
                  <a:pt x="1097120" y="501333"/>
                </a:lnTo>
                <a:lnTo>
                  <a:pt x="1103781" y="491173"/>
                </a:lnTo>
                <a:lnTo>
                  <a:pt x="1109808" y="480695"/>
                </a:lnTo>
                <a:lnTo>
                  <a:pt x="1115517" y="469583"/>
                </a:lnTo>
                <a:lnTo>
                  <a:pt x="1120909" y="458788"/>
                </a:lnTo>
                <a:lnTo>
                  <a:pt x="1125349" y="447358"/>
                </a:lnTo>
                <a:lnTo>
                  <a:pt x="1129473" y="435610"/>
                </a:lnTo>
                <a:lnTo>
                  <a:pt x="1132962" y="423545"/>
                </a:lnTo>
                <a:lnTo>
                  <a:pt x="1135816" y="411480"/>
                </a:lnTo>
                <a:lnTo>
                  <a:pt x="1138036" y="398780"/>
                </a:lnTo>
                <a:lnTo>
                  <a:pt x="1139622" y="386398"/>
                </a:lnTo>
                <a:lnTo>
                  <a:pt x="1140891" y="373698"/>
                </a:lnTo>
                <a:lnTo>
                  <a:pt x="1140891" y="360680"/>
                </a:lnTo>
                <a:lnTo>
                  <a:pt x="1140891" y="347980"/>
                </a:lnTo>
                <a:lnTo>
                  <a:pt x="1139622" y="334963"/>
                </a:lnTo>
                <a:lnTo>
                  <a:pt x="1138036" y="322580"/>
                </a:lnTo>
                <a:lnTo>
                  <a:pt x="1135816" y="310198"/>
                </a:lnTo>
                <a:lnTo>
                  <a:pt x="1132962" y="298133"/>
                </a:lnTo>
                <a:lnTo>
                  <a:pt x="1129473" y="285750"/>
                </a:lnTo>
                <a:lnTo>
                  <a:pt x="1125349" y="274003"/>
                </a:lnTo>
                <a:lnTo>
                  <a:pt x="1120909" y="262890"/>
                </a:lnTo>
                <a:lnTo>
                  <a:pt x="1115517" y="251460"/>
                </a:lnTo>
                <a:lnTo>
                  <a:pt x="1109808" y="240983"/>
                </a:lnTo>
                <a:lnTo>
                  <a:pt x="1103781" y="230188"/>
                </a:lnTo>
                <a:lnTo>
                  <a:pt x="1097120" y="220028"/>
                </a:lnTo>
                <a:lnTo>
                  <a:pt x="1089825" y="210185"/>
                </a:lnTo>
                <a:lnTo>
                  <a:pt x="1082213" y="200660"/>
                </a:lnTo>
                <a:lnTo>
                  <a:pt x="1073966" y="191453"/>
                </a:lnTo>
                <a:lnTo>
                  <a:pt x="1065720" y="182563"/>
                </a:lnTo>
                <a:lnTo>
                  <a:pt x="1056522" y="174308"/>
                </a:lnTo>
                <a:lnTo>
                  <a:pt x="1047006" y="166370"/>
                </a:lnTo>
                <a:lnTo>
                  <a:pt x="1037808" y="159068"/>
                </a:lnTo>
                <a:lnTo>
                  <a:pt x="1027341" y="152083"/>
                </a:lnTo>
                <a:lnTo>
                  <a:pt x="1016874" y="145733"/>
                </a:lnTo>
                <a:lnTo>
                  <a:pt x="1006407" y="139700"/>
                </a:lnTo>
                <a:lnTo>
                  <a:pt x="994989" y="133985"/>
                </a:lnTo>
                <a:lnTo>
                  <a:pt x="983571" y="128905"/>
                </a:lnTo>
                <a:lnTo>
                  <a:pt x="971835" y="124460"/>
                </a:lnTo>
                <a:lnTo>
                  <a:pt x="960417" y="120333"/>
                </a:lnTo>
                <a:lnTo>
                  <a:pt x="947729" y="116840"/>
                </a:lnTo>
                <a:lnTo>
                  <a:pt x="935360" y="114300"/>
                </a:lnTo>
                <a:lnTo>
                  <a:pt x="922990" y="112078"/>
                </a:lnTo>
                <a:lnTo>
                  <a:pt x="909985" y="110490"/>
                </a:lnTo>
                <a:lnTo>
                  <a:pt x="896664" y="109220"/>
                </a:lnTo>
                <a:lnTo>
                  <a:pt x="883659" y="108903"/>
                </a:lnTo>
                <a:close/>
                <a:moveTo>
                  <a:pt x="883659" y="0"/>
                </a:moveTo>
                <a:lnTo>
                  <a:pt x="893175" y="0"/>
                </a:lnTo>
                <a:lnTo>
                  <a:pt x="902373" y="318"/>
                </a:lnTo>
                <a:lnTo>
                  <a:pt x="911888" y="1270"/>
                </a:lnTo>
                <a:lnTo>
                  <a:pt x="921404" y="1905"/>
                </a:lnTo>
                <a:lnTo>
                  <a:pt x="930919" y="3175"/>
                </a:lnTo>
                <a:lnTo>
                  <a:pt x="939800" y="4128"/>
                </a:lnTo>
                <a:lnTo>
                  <a:pt x="948998" y="5715"/>
                </a:lnTo>
                <a:lnTo>
                  <a:pt x="957879" y="7303"/>
                </a:lnTo>
                <a:lnTo>
                  <a:pt x="975641" y="11430"/>
                </a:lnTo>
                <a:lnTo>
                  <a:pt x="993086" y="16193"/>
                </a:lnTo>
                <a:lnTo>
                  <a:pt x="1010531" y="21908"/>
                </a:lnTo>
                <a:lnTo>
                  <a:pt x="1027024" y="28258"/>
                </a:lnTo>
                <a:lnTo>
                  <a:pt x="1043200" y="35560"/>
                </a:lnTo>
                <a:lnTo>
                  <a:pt x="1059694" y="43498"/>
                </a:lnTo>
                <a:lnTo>
                  <a:pt x="1074601" y="52070"/>
                </a:lnTo>
                <a:lnTo>
                  <a:pt x="1089825" y="61595"/>
                </a:lnTo>
                <a:lnTo>
                  <a:pt x="1104098" y="71438"/>
                </a:lnTo>
                <a:lnTo>
                  <a:pt x="1118054" y="82550"/>
                </a:lnTo>
                <a:lnTo>
                  <a:pt x="1131693" y="93663"/>
                </a:lnTo>
                <a:lnTo>
                  <a:pt x="1144697" y="105410"/>
                </a:lnTo>
                <a:lnTo>
                  <a:pt x="1156750" y="118110"/>
                </a:lnTo>
                <a:lnTo>
                  <a:pt x="1168486" y="131128"/>
                </a:lnTo>
                <a:lnTo>
                  <a:pt x="1179270" y="144780"/>
                </a:lnTo>
                <a:lnTo>
                  <a:pt x="1189420" y="158750"/>
                </a:lnTo>
                <a:lnTo>
                  <a:pt x="1198935" y="173673"/>
                </a:lnTo>
                <a:lnTo>
                  <a:pt x="1208133" y="188595"/>
                </a:lnTo>
                <a:lnTo>
                  <a:pt x="1216062" y="204153"/>
                </a:lnTo>
                <a:lnTo>
                  <a:pt x="1223358" y="220345"/>
                </a:lnTo>
                <a:lnTo>
                  <a:pt x="1230018" y="236855"/>
                </a:lnTo>
                <a:lnTo>
                  <a:pt x="1236045" y="253365"/>
                </a:lnTo>
                <a:lnTo>
                  <a:pt x="1240802" y="270510"/>
                </a:lnTo>
                <a:lnTo>
                  <a:pt x="1243023" y="279083"/>
                </a:lnTo>
                <a:lnTo>
                  <a:pt x="1244926" y="288290"/>
                </a:lnTo>
                <a:lnTo>
                  <a:pt x="1246512" y="296863"/>
                </a:lnTo>
                <a:lnTo>
                  <a:pt x="1248098" y="306070"/>
                </a:lnTo>
                <a:lnTo>
                  <a:pt x="1249683" y="314643"/>
                </a:lnTo>
                <a:lnTo>
                  <a:pt x="1250635" y="323533"/>
                </a:lnTo>
                <a:lnTo>
                  <a:pt x="1251269" y="333058"/>
                </a:lnTo>
                <a:lnTo>
                  <a:pt x="1251904" y="342265"/>
                </a:lnTo>
                <a:lnTo>
                  <a:pt x="1252221" y="351155"/>
                </a:lnTo>
                <a:lnTo>
                  <a:pt x="1252538" y="360680"/>
                </a:lnTo>
                <a:lnTo>
                  <a:pt x="1252221" y="373698"/>
                </a:lnTo>
                <a:lnTo>
                  <a:pt x="1251269" y="386080"/>
                </a:lnTo>
                <a:lnTo>
                  <a:pt x="1250318" y="398463"/>
                </a:lnTo>
                <a:lnTo>
                  <a:pt x="1248732" y="411163"/>
                </a:lnTo>
                <a:lnTo>
                  <a:pt x="1246829" y="423228"/>
                </a:lnTo>
                <a:lnTo>
                  <a:pt x="1244608" y="435293"/>
                </a:lnTo>
                <a:lnTo>
                  <a:pt x="1241754" y="447358"/>
                </a:lnTo>
                <a:lnTo>
                  <a:pt x="1238582" y="459105"/>
                </a:lnTo>
                <a:lnTo>
                  <a:pt x="1234776" y="470853"/>
                </a:lnTo>
                <a:lnTo>
                  <a:pt x="1230970" y="481965"/>
                </a:lnTo>
                <a:lnTo>
                  <a:pt x="1226529" y="493395"/>
                </a:lnTo>
                <a:lnTo>
                  <a:pt x="1222089" y="504825"/>
                </a:lnTo>
                <a:lnTo>
                  <a:pt x="1216697" y="515303"/>
                </a:lnTo>
                <a:lnTo>
                  <a:pt x="1211305" y="526415"/>
                </a:lnTo>
                <a:lnTo>
                  <a:pt x="1205278" y="536893"/>
                </a:lnTo>
                <a:lnTo>
                  <a:pt x="1199252" y="547053"/>
                </a:lnTo>
                <a:lnTo>
                  <a:pt x="1192908" y="557213"/>
                </a:lnTo>
                <a:lnTo>
                  <a:pt x="1185930" y="567055"/>
                </a:lnTo>
                <a:lnTo>
                  <a:pt x="1178953" y="576580"/>
                </a:lnTo>
                <a:lnTo>
                  <a:pt x="1171340" y="586105"/>
                </a:lnTo>
                <a:lnTo>
                  <a:pt x="1163728" y="595313"/>
                </a:lnTo>
                <a:lnTo>
                  <a:pt x="1155798" y="604203"/>
                </a:lnTo>
                <a:lnTo>
                  <a:pt x="1147552" y="612458"/>
                </a:lnTo>
                <a:lnTo>
                  <a:pt x="1138988" y="621030"/>
                </a:lnTo>
                <a:lnTo>
                  <a:pt x="1129790" y="629285"/>
                </a:lnTo>
                <a:lnTo>
                  <a:pt x="1120909" y="636905"/>
                </a:lnTo>
                <a:lnTo>
                  <a:pt x="1111394" y="644208"/>
                </a:lnTo>
                <a:lnTo>
                  <a:pt x="1101878" y="651510"/>
                </a:lnTo>
                <a:lnTo>
                  <a:pt x="1091728" y="658178"/>
                </a:lnTo>
                <a:lnTo>
                  <a:pt x="1081896" y="665163"/>
                </a:lnTo>
                <a:lnTo>
                  <a:pt x="1071429" y="671195"/>
                </a:lnTo>
                <a:lnTo>
                  <a:pt x="1060645" y="677228"/>
                </a:lnTo>
                <a:lnTo>
                  <a:pt x="1066354" y="677228"/>
                </a:lnTo>
                <a:lnTo>
                  <a:pt x="1073966" y="677228"/>
                </a:lnTo>
                <a:lnTo>
                  <a:pt x="1081579" y="677863"/>
                </a:lnTo>
                <a:lnTo>
                  <a:pt x="1088557" y="678815"/>
                </a:lnTo>
                <a:lnTo>
                  <a:pt x="1095852" y="679768"/>
                </a:lnTo>
                <a:lnTo>
                  <a:pt x="1103147" y="681673"/>
                </a:lnTo>
                <a:lnTo>
                  <a:pt x="1109808" y="683578"/>
                </a:lnTo>
                <a:lnTo>
                  <a:pt x="1116468" y="685800"/>
                </a:lnTo>
                <a:lnTo>
                  <a:pt x="1123129" y="688023"/>
                </a:lnTo>
                <a:lnTo>
                  <a:pt x="1129473" y="691198"/>
                </a:lnTo>
                <a:lnTo>
                  <a:pt x="1135816" y="694373"/>
                </a:lnTo>
                <a:lnTo>
                  <a:pt x="1141843" y="697548"/>
                </a:lnTo>
                <a:lnTo>
                  <a:pt x="1147869" y="701358"/>
                </a:lnTo>
                <a:lnTo>
                  <a:pt x="1153578" y="705485"/>
                </a:lnTo>
                <a:lnTo>
                  <a:pt x="1158970" y="709613"/>
                </a:lnTo>
                <a:lnTo>
                  <a:pt x="1164045" y="714375"/>
                </a:lnTo>
                <a:lnTo>
                  <a:pt x="1169437" y="718820"/>
                </a:lnTo>
                <a:lnTo>
                  <a:pt x="1173878" y="723583"/>
                </a:lnTo>
                <a:lnTo>
                  <a:pt x="1178953" y="728980"/>
                </a:lnTo>
                <a:lnTo>
                  <a:pt x="1183076" y="734378"/>
                </a:lnTo>
                <a:lnTo>
                  <a:pt x="1187199" y="740093"/>
                </a:lnTo>
                <a:lnTo>
                  <a:pt x="1191005" y="745808"/>
                </a:lnTo>
                <a:lnTo>
                  <a:pt x="1194494" y="751840"/>
                </a:lnTo>
                <a:lnTo>
                  <a:pt x="1197666" y="757873"/>
                </a:lnTo>
                <a:lnTo>
                  <a:pt x="1200521" y="764223"/>
                </a:lnTo>
                <a:lnTo>
                  <a:pt x="1203058" y="770573"/>
                </a:lnTo>
                <a:lnTo>
                  <a:pt x="1205278" y="776923"/>
                </a:lnTo>
                <a:lnTo>
                  <a:pt x="1207182" y="783908"/>
                </a:lnTo>
                <a:lnTo>
                  <a:pt x="1209084" y="790575"/>
                </a:lnTo>
                <a:lnTo>
                  <a:pt x="1210353" y="797878"/>
                </a:lnTo>
                <a:lnTo>
                  <a:pt x="1211305" y="804863"/>
                </a:lnTo>
                <a:lnTo>
                  <a:pt x="1211622" y="812165"/>
                </a:lnTo>
                <a:lnTo>
                  <a:pt x="1212256" y="819468"/>
                </a:lnTo>
                <a:lnTo>
                  <a:pt x="1212256" y="1278891"/>
                </a:lnTo>
                <a:lnTo>
                  <a:pt x="1211622" y="1285876"/>
                </a:lnTo>
                <a:lnTo>
                  <a:pt x="1211305" y="1293178"/>
                </a:lnTo>
                <a:lnTo>
                  <a:pt x="1210353" y="1300481"/>
                </a:lnTo>
                <a:lnTo>
                  <a:pt x="1209084" y="1307466"/>
                </a:lnTo>
                <a:lnTo>
                  <a:pt x="1207182" y="1314451"/>
                </a:lnTo>
                <a:lnTo>
                  <a:pt x="1205278" y="1321118"/>
                </a:lnTo>
                <a:lnTo>
                  <a:pt x="1203058" y="1327468"/>
                </a:lnTo>
                <a:lnTo>
                  <a:pt x="1200521" y="1334136"/>
                </a:lnTo>
                <a:lnTo>
                  <a:pt x="1197666" y="1340486"/>
                </a:lnTo>
                <a:lnTo>
                  <a:pt x="1194494" y="1346518"/>
                </a:lnTo>
                <a:lnTo>
                  <a:pt x="1191005" y="1352551"/>
                </a:lnTo>
                <a:lnTo>
                  <a:pt x="1187199" y="1358266"/>
                </a:lnTo>
                <a:lnTo>
                  <a:pt x="1183076" y="1363981"/>
                </a:lnTo>
                <a:lnTo>
                  <a:pt x="1178953" y="1369061"/>
                </a:lnTo>
                <a:lnTo>
                  <a:pt x="1173878" y="1374458"/>
                </a:lnTo>
                <a:lnTo>
                  <a:pt x="1169437" y="1379221"/>
                </a:lnTo>
                <a:lnTo>
                  <a:pt x="1164045" y="1384301"/>
                </a:lnTo>
                <a:lnTo>
                  <a:pt x="1158970" y="1388428"/>
                </a:lnTo>
                <a:lnTo>
                  <a:pt x="1153578" y="1392873"/>
                </a:lnTo>
                <a:lnTo>
                  <a:pt x="1147869" y="1396683"/>
                </a:lnTo>
                <a:lnTo>
                  <a:pt x="1141843" y="1400493"/>
                </a:lnTo>
                <a:lnTo>
                  <a:pt x="1135816" y="1403986"/>
                </a:lnTo>
                <a:lnTo>
                  <a:pt x="1129473" y="1406843"/>
                </a:lnTo>
                <a:lnTo>
                  <a:pt x="1123129" y="1410018"/>
                </a:lnTo>
                <a:lnTo>
                  <a:pt x="1116468" y="1412558"/>
                </a:lnTo>
                <a:lnTo>
                  <a:pt x="1109808" y="1414781"/>
                </a:lnTo>
                <a:lnTo>
                  <a:pt x="1103147" y="1416686"/>
                </a:lnTo>
                <a:lnTo>
                  <a:pt x="1095852" y="1418273"/>
                </a:lnTo>
                <a:lnTo>
                  <a:pt x="1088557" y="1419543"/>
                </a:lnTo>
                <a:lnTo>
                  <a:pt x="1081579" y="1420496"/>
                </a:lnTo>
                <a:lnTo>
                  <a:pt x="1073966" y="1420813"/>
                </a:lnTo>
                <a:lnTo>
                  <a:pt x="1066354" y="1420813"/>
                </a:lnTo>
                <a:lnTo>
                  <a:pt x="145585" y="1420813"/>
                </a:lnTo>
                <a:lnTo>
                  <a:pt x="138290" y="1420813"/>
                </a:lnTo>
                <a:lnTo>
                  <a:pt x="130678" y="1420496"/>
                </a:lnTo>
                <a:lnTo>
                  <a:pt x="123383" y="1419543"/>
                </a:lnTo>
                <a:lnTo>
                  <a:pt x="116405" y="1418273"/>
                </a:lnTo>
                <a:lnTo>
                  <a:pt x="109427" y="1416686"/>
                </a:lnTo>
                <a:lnTo>
                  <a:pt x="102449" y="1414781"/>
                </a:lnTo>
                <a:lnTo>
                  <a:pt x="95471" y="1412558"/>
                </a:lnTo>
                <a:lnTo>
                  <a:pt x="89127" y="1410018"/>
                </a:lnTo>
                <a:lnTo>
                  <a:pt x="82784" y="1406843"/>
                </a:lnTo>
                <a:lnTo>
                  <a:pt x="76123" y="1403986"/>
                </a:lnTo>
                <a:lnTo>
                  <a:pt x="70097" y="1400493"/>
                </a:lnTo>
                <a:lnTo>
                  <a:pt x="64070" y="1396683"/>
                </a:lnTo>
                <a:lnTo>
                  <a:pt x="58361" y="1392873"/>
                </a:lnTo>
                <a:lnTo>
                  <a:pt x="53286" y="1388428"/>
                </a:lnTo>
                <a:lnTo>
                  <a:pt x="47894" y="1384301"/>
                </a:lnTo>
                <a:lnTo>
                  <a:pt x="42502" y="1379221"/>
                </a:lnTo>
                <a:lnTo>
                  <a:pt x="38062" y="1374458"/>
                </a:lnTo>
                <a:lnTo>
                  <a:pt x="33304" y="1369061"/>
                </a:lnTo>
                <a:lnTo>
                  <a:pt x="29181" y="1363981"/>
                </a:lnTo>
                <a:lnTo>
                  <a:pt x="24740" y="1358266"/>
                </a:lnTo>
                <a:lnTo>
                  <a:pt x="21251" y="1352551"/>
                </a:lnTo>
                <a:lnTo>
                  <a:pt x="17762" y="1346518"/>
                </a:lnTo>
                <a:lnTo>
                  <a:pt x="14273" y="1340486"/>
                </a:lnTo>
                <a:lnTo>
                  <a:pt x="11736" y="1334136"/>
                </a:lnTo>
                <a:lnTo>
                  <a:pt x="8881" y="1327468"/>
                </a:lnTo>
                <a:lnTo>
                  <a:pt x="6661" y="1321118"/>
                </a:lnTo>
                <a:lnTo>
                  <a:pt x="4758" y="1314451"/>
                </a:lnTo>
                <a:lnTo>
                  <a:pt x="2855" y="1307466"/>
                </a:lnTo>
                <a:lnTo>
                  <a:pt x="1903" y="1300481"/>
                </a:lnTo>
                <a:lnTo>
                  <a:pt x="635" y="1293178"/>
                </a:lnTo>
                <a:lnTo>
                  <a:pt x="317" y="1285876"/>
                </a:lnTo>
                <a:lnTo>
                  <a:pt x="0" y="1278891"/>
                </a:lnTo>
                <a:lnTo>
                  <a:pt x="0" y="819468"/>
                </a:lnTo>
                <a:lnTo>
                  <a:pt x="317" y="812165"/>
                </a:lnTo>
                <a:lnTo>
                  <a:pt x="635" y="804863"/>
                </a:lnTo>
                <a:lnTo>
                  <a:pt x="1903" y="797878"/>
                </a:lnTo>
                <a:lnTo>
                  <a:pt x="2855" y="790575"/>
                </a:lnTo>
                <a:lnTo>
                  <a:pt x="4758" y="783908"/>
                </a:lnTo>
                <a:lnTo>
                  <a:pt x="6661" y="776923"/>
                </a:lnTo>
                <a:lnTo>
                  <a:pt x="8881" y="770573"/>
                </a:lnTo>
                <a:lnTo>
                  <a:pt x="11736" y="764223"/>
                </a:lnTo>
                <a:lnTo>
                  <a:pt x="14273" y="757873"/>
                </a:lnTo>
                <a:lnTo>
                  <a:pt x="17762" y="751840"/>
                </a:lnTo>
                <a:lnTo>
                  <a:pt x="21251" y="745808"/>
                </a:lnTo>
                <a:lnTo>
                  <a:pt x="24740" y="740093"/>
                </a:lnTo>
                <a:lnTo>
                  <a:pt x="29181" y="734378"/>
                </a:lnTo>
                <a:lnTo>
                  <a:pt x="33304" y="728980"/>
                </a:lnTo>
                <a:lnTo>
                  <a:pt x="38062" y="723583"/>
                </a:lnTo>
                <a:lnTo>
                  <a:pt x="42502" y="718820"/>
                </a:lnTo>
                <a:lnTo>
                  <a:pt x="47894" y="714375"/>
                </a:lnTo>
                <a:lnTo>
                  <a:pt x="53286" y="709613"/>
                </a:lnTo>
                <a:lnTo>
                  <a:pt x="58361" y="705485"/>
                </a:lnTo>
                <a:lnTo>
                  <a:pt x="64070" y="701358"/>
                </a:lnTo>
                <a:lnTo>
                  <a:pt x="70097" y="697548"/>
                </a:lnTo>
                <a:lnTo>
                  <a:pt x="76123" y="694373"/>
                </a:lnTo>
                <a:lnTo>
                  <a:pt x="82784" y="691198"/>
                </a:lnTo>
                <a:lnTo>
                  <a:pt x="89127" y="688023"/>
                </a:lnTo>
                <a:lnTo>
                  <a:pt x="95471" y="685800"/>
                </a:lnTo>
                <a:lnTo>
                  <a:pt x="102449" y="683578"/>
                </a:lnTo>
                <a:lnTo>
                  <a:pt x="109427" y="681673"/>
                </a:lnTo>
                <a:lnTo>
                  <a:pt x="116405" y="679768"/>
                </a:lnTo>
                <a:lnTo>
                  <a:pt x="123383" y="678815"/>
                </a:lnTo>
                <a:lnTo>
                  <a:pt x="130678" y="677863"/>
                </a:lnTo>
                <a:lnTo>
                  <a:pt x="138290" y="677228"/>
                </a:lnTo>
                <a:lnTo>
                  <a:pt x="145585" y="677228"/>
                </a:lnTo>
                <a:lnTo>
                  <a:pt x="151612" y="677228"/>
                </a:lnTo>
                <a:lnTo>
                  <a:pt x="145585" y="672783"/>
                </a:lnTo>
                <a:lnTo>
                  <a:pt x="139242" y="668020"/>
                </a:lnTo>
                <a:lnTo>
                  <a:pt x="133215" y="663258"/>
                </a:lnTo>
                <a:lnTo>
                  <a:pt x="127189" y="658178"/>
                </a:lnTo>
                <a:lnTo>
                  <a:pt x="121480" y="653415"/>
                </a:lnTo>
                <a:lnTo>
                  <a:pt x="115770" y="648018"/>
                </a:lnTo>
                <a:lnTo>
                  <a:pt x="110378" y="642938"/>
                </a:lnTo>
                <a:lnTo>
                  <a:pt x="104986" y="637223"/>
                </a:lnTo>
                <a:lnTo>
                  <a:pt x="99911" y="631508"/>
                </a:lnTo>
                <a:lnTo>
                  <a:pt x="95154" y="625475"/>
                </a:lnTo>
                <a:lnTo>
                  <a:pt x="90079" y="619443"/>
                </a:lnTo>
                <a:lnTo>
                  <a:pt x="85638" y="613410"/>
                </a:lnTo>
                <a:lnTo>
                  <a:pt x="81198" y="606743"/>
                </a:lnTo>
                <a:lnTo>
                  <a:pt x="77075" y="600393"/>
                </a:lnTo>
                <a:lnTo>
                  <a:pt x="72951" y="594043"/>
                </a:lnTo>
                <a:lnTo>
                  <a:pt x="69145" y="587375"/>
                </a:lnTo>
                <a:lnTo>
                  <a:pt x="65656" y="580390"/>
                </a:lnTo>
                <a:lnTo>
                  <a:pt x="61850" y="573723"/>
                </a:lnTo>
                <a:lnTo>
                  <a:pt x="58995" y="566420"/>
                </a:lnTo>
                <a:lnTo>
                  <a:pt x="55824" y="559118"/>
                </a:lnTo>
                <a:lnTo>
                  <a:pt x="53286" y="552133"/>
                </a:lnTo>
                <a:lnTo>
                  <a:pt x="50432" y="544830"/>
                </a:lnTo>
                <a:lnTo>
                  <a:pt x="48211" y="537210"/>
                </a:lnTo>
                <a:lnTo>
                  <a:pt x="45991" y="529908"/>
                </a:lnTo>
                <a:lnTo>
                  <a:pt x="44088" y="522288"/>
                </a:lnTo>
                <a:lnTo>
                  <a:pt x="42502" y="514350"/>
                </a:lnTo>
                <a:lnTo>
                  <a:pt x="41233" y="506413"/>
                </a:lnTo>
                <a:lnTo>
                  <a:pt x="39965" y="498793"/>
                </a:lnTo>
                <a:lnTo>
                  <a:pt x="39330" y="490538"/>
                </a:lnTo>
                <a:lnTo>
                  <a:pt x="38379" y="482600"/>
                </a:lnTo>
                <a:lnTo>
                  <a:pt x="38062" y="474663"/>
                </a:lnTo>
                <a:lnTo>
                  <a:pt x="37744" y="466090"/>
                </a:lnTo>
                <a:lnTo>
                  <a:pt x="38062" y="453073"/>
                </a:lnTo>
                <a:lnTo>
                  <a:pt x="39330" y="440055"/>
                </a:lnTo>
                <a:lnTo>
                  <a:pt x="40599" y="427355"/>
                </a:lnTo>
                <a:lnTo>
                  <a:pt x="43137" y="414655"/>
                </a:lnTo>
                <a:lnTo>
                  <a:pt x="45991" y="402273"/>
                </a:lnTo>
                <a:lnTo>
                  <a:pt x="49797" y="390208"/>
                </a:lnTo>
                <a:lnTo>
                  <a:pt x="53603" y="378460"/>
                </a:lnTo>
                <a:lnTo>
                  <a:pt x="58361" y="366713"/>
                </a:lnTo>
                <a:lnTo>
                  <a:pt x="63753" y="355600"/>
                </a:lnTo>
                <a:lnTo>
                  <a:pt x="69462" y="344488"/>
                </a:lnTo>
                <a:lnTo>
                  <a:pt x="75489" y="334010"/>
                </a:lnTo>
                <a:lnTo>
                  <a:pt x="82149" y="323215"/>
                </a:lnTo>
                <a:lnTo>
                  <a:pt x="89762" y="313373"/>
                </a:lnTo>
                <a:lnTo>
                  <a:pt x="97374" y="303530"/>
                </a:lnTo>
                <a:lnTo>
                  <a:pt x="105621" y="294640"/>
                </a:lnTo>
                <a:lnTo>
                  <a:pt x="114502" y="285750"/>
                </a:lnTo>
                <a:lnTo>
                  <a:pt x="123383" y="277178"/>
                </a:lnTo>
                <a:lnTo>
                  <a:pt x="132898" y="269240"/>
                </a:lnTo>
                <a:lnTo>
                  <a:pt x="142731" y="261620"/>
                </a:lnTo>
                <a:lnTo>
                  <a:pt x="152880" y="254635"/>
                </a:lnTo>
                <a:lnTo>
                  <a:pt x="163347" y="247968"/>
                </a:lnTo>
                <a:lnTo>
                  <a:pt x="174448" y="241618"/>
                </a:lnTo>
                <a:lnTo>
                  <a:pt x="185867" y="235903"/>
                </a:lnTo>
                <a:lnTo>
                  <a:pt x="196968" y="231140"/>
                </a:lnTo>
                <a:lnTo>
                  <a:pt x="209021" y="226378"/>
                </a:lnTo>
                <a:lnTo>
                  <a:pt x="221391" y="222250"/>
                </a:lnTo>
                <a:lnTo>
                  <a:pt x="233761" y="219075"/>
                </a:lnTo>
                <a:lnTo>
                  <a:pt x="246131" y="216218"/>
                </a:lnTo>
                <a:lnTo>
                  <a:pt x="259135" y="213995"/>
                </a:lnTo>
                <a:lnTo>
                  <a:pt x="272139" y="212090"/>
                </a:lnTo>
                <a:lnTo>
                  <a:pt x="285461" y="211455"/>
                </a:lnTo>
                <a:lnTo>
                  <a:pt x="298782" y="211138"/>
                </a:lnTo>
                <a:lnTo>
                  <a:pt x="307346" y="211138"/>
                </a:lnTo>
                <a:lnTo>
                  <a:pt x="315593" y="211455"/>
                </a:lnTo>
                <a:lnTo>
                  <a:pt x="323839" y="212090"/>
                </a:lnTo>
                <a:lnTo>
                  <a:pt x="332403" y="213043"/>
                </a:lnTo>
                <a:lnTo>
                  <a:pt x="340650" y="214313"/>
                </a:lnTo>
                <a:lnTo>
                  <a:pt x="348896" y="215583"/>
                </a:lnTo>
                <a:lnTo>
                  <a:pt x="356826" y="217488"/>
                </a:lnTo>
                <a:lnTo>
                  <a:pt x="364755" y="219393"/>
                </a:lnTo>
                <a:lnTo>
                  <a:pt x="372685" y="221298"/>
                </a:lnTo>
                <a:lnTo>
                  <a:pt x="380297" y="223838"/>
                </a:lnTo>
                <a:lnTo>
                  <a:pt x="388227" y="226378"/>
                </a:lnTo>
                <a:lnTo>
                  <a:pt x="395839" y="229235"/>
                </a:lnTo>
                <a:lnTo>
                  <a:pt x="402817" y="232093"/>
                </a:lnTo>
                <a:lnTo>
                  <a:pt x="410429" y="235585"/>
                </a:lnTo>
                <a:lnTo>
                  <a:pt x="417724" y="239078"/>
                </a:lnTo>
                <a:lnTo>
                  <a:pt x="424385" y="242888"/>
                </a:lnTo>
                <a:lnTo>
                  <a:pt x="431680" y="246698"/>
                </a:lnTo>
                <a:lnTo>
                  <a:pt x="438024" y="250825"/>
                </a:lnTo>
                <a:lnTo>
                  <a:pt x="444684" y="254953"/>
                </a:lnTo>
                <a:lnTo>
                  <a:pt x="451345" y="259398"/>
                </a:lnTo>
                <a:lnTo>
                  <a:pt x="457689" y="263843"/>
                </a:lnTo>
                <a:lnTo>
                  <a:pt x="464032" y="268923"/>
                </a:lnTo>
                <a:lnTo>
                  <a:pt x="470059" y="273685"/>
                </a:lnTo>
                <a:lnTo>
                  <a:pt x="475768" y="279083"/>
                </a:lnTo>
                <a:lnTo>
                  <a:pt x="481477" y="284480"/>
                </a:lnTo>
                <a:lnTo>
                  <a:pt x="487186" y="289878"/>
                </a:lnTo>
                <a:lnTo>
                  <a:pt x="492261" y="295593"/>
                </a:lnTo>
                <a:lnTo>
                  <a:pt x="497653" y="301308"/>
                </a:lnTo>
                <a:lnTo>
                  <a:pt x="502728" y="307340"/>
                </a:lnTo>
                <a:lnTo>
                  <a:pt x="507486" y="314008"/>
                </a:lnTo>
                <a:lnTo>
                  <a:pt x="512243" y="320040"/>
                </a:lnTo>
                <a:lnTo>
                  <a:pt x="516684" y="326390"/>
                </a:lnTo>
                <a:lnTo>
                  <a:pt x="518904" y="309245"/>
                </a:lnTo>
                <a:lnTo>
                  <a:pt x="521442" y="292735"/>
                </a:lnTo>
                <a:lnTo>
                  <a:pt x="525248" y="275908"/>
                </a:lnTo>
                <a:lnTo>
                  <a:pt x="529688" y="259715"/>
                </a:lnTo>
                <a:lnTo>
                  <a:pt x="534763" y="243840"/>
                </a:lnTo>
                <a:lnTo>
                  <a:pt x="540789" y="228283"/>
                </a:lnTo>
                <a:lnTo>
                  <a:pt x="547133" y="213043"/>
                </a:lnTo>
                <a:lnTo>
                  <a:pt x="554745" y="198120"/>
                </a:lnTo>
                <a:lnTo>
                  <a:pt x="562358" y="183833"/>
                </a:lnTo>
                <a:lnTo>
                  <a:pt x="570921" y="169545"/>
                </a:lnTo>
                <a:lnTo>
                  <a:pt x="580437" y="155893"/>
                </a:lnTo>
                <a:lnTo>
                  <a:pt x="589952" y="142558"/>
                </a:lnTo>
                <a:lnTo>
                  <a:pt x="600419" y="130175"/>
                </a:lnTo>
                <a:lnTo>
                  <a:pt x="611203" y="117475"/>
                </a:lnTo>
                <a:lnTo>
                  <a:pt x="622621" y="106045"/>
                </a:lnTo>
                <a:lnTo>
                  <a:pt x="634674" y="94615"/>
                </a:lnTo>
                <a:lnTo>
                  <a:pt x="647679" y="83820"/>
                </a:lnTo>
                <a:lnTo>
                  <a:pt x="660366" y="73660"/>
                </a:lnTo>
                <a:lnTo>
                  <a:pt x="674004" y="63818"/>
                </a:lnTo>
                <a:lnTo>
                  <a:pt x="687960" y="54928"/>
                </a:lnTo>
                <a:lnTo>
                  <a:pt x="702233" y="46673"/>
                </a:lnTo>
                <a:lnTo>
                  <a:pt x="717141" y="39053"/>
                </a:lnTo>
                <a:lnTo>
                  <a:pt x="732048" y="31750"/>
                </a:lnTo>
                <a:lnTo>
                  <a:pt x="747907" y="25400"/>
                </a:lnTo>
                <a:lnTo>
                  <a:pt x="763766" y="19368"/>
                </a:lnTo>
                <a:lnTo>
                  <a:pt x="780259" y="14288"/>
                </a:lnTo>
                <a:lnTo>
                  <a:pt x="796752" y="10160"/>
                </a:lnTo>
                <a:lnTo>
                  <a:pt x="813880" y="6350"/>
                </a:lnTo>
                <a:lnTo>
                  <a:pt x="830691" y="3810"/>
                </a:lnTo>
                <a:lnTo>
                  <a:pt x="848135" y="1588"/>
                </a:lnTo>
                <a:lnTo>
                  <a:pt x="865897" y="318"/>
                </a:lnTo>
                <a:lnTo>
                  <a:pt x="883659" y="0"/>
                </a:lnTo>
                <a:close/>
              </a:path>
            </a:pathLst>
          </a:custGeom>
          <a:solidFill>
            <a:schemeClr val="accent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文本框 4"/>
          <p:cNvSpPr txBox="1"/>
          <p:nvPr/>
        </p:nvSpPr>
        <p:spPr>
          <a:xfrm>
            <a:off x="4310195" y="4241800"/>
            <a:ext cx="3571609" cy="700576"/>
          </a:xfrm>
          <a:prstGeom prst="rect">
            <a:avLst/>
          </a:prstGeom>
          <a:noFill/>
        </p:spPr>
        <p:txBody>
          <a:bodyPr wrap="square" rtlCol="0">
            <a:spAutoFit/>
          </a:bodyPr>
          <a:lstStyle/>
          <a:p>
            <a:pPr algn="ctr">
              <a:lnSpc>
                <a:spcPct val="150000"/>
              </a:lnSpc>
            </a:pPr>
            <a:r>
              <a:rPr lang="zh-CN" altLang="en-US" sz="1400" dirty="0">
                <a:solidFill>
                  <a:prstClr val="white"/>
                </a:solidFill>
                <a:latin typeface="微软雅黑" pitchFamily="34" charset="-122"/>
              </a:rPr>
              <a:t>点击添加本页说明文字点击添加本页说明文字点击添加本页说明文字</a:t>
            </a:r>
            <a:endParaRPr lang="zh-CN" altLang="en-US" sz="1400" dirty="0">
              <a:solidFill>
                <a:prstClr val="white"/>
              </a:solidFill>
              <a:latin typeface="微软雅黑" pitchFamily="34" charset="-122"/>
            </a:endParaRPr>
          </a:p>
        </p:txBody>
      </p:sp>
      <p:sp>
        <p:nvSpPr>
          <p:cNvPr id="6" name="文本框 5"/>
          <p:cNvSpPr txBox="1"/>
          <p:nvPr/>
        </p:nvSpPr>
        <p:spPr>
          <a:xfrm>
            <a:off x="4707463" y="3687802"/>
            <a:ext cx="3331637" cy="499624"/>
          </a:xfrm>
          <a:prstGeom prst="rect">
            <a:avLst/>
          </a:prstGeom>
          <a:noFill/>
        </p:spPr>
        <p:txBody>
          <a:bodyPr wrap="square" rtlCol="0">
            <a:spAutoFit/>
          </a:bodyPr>
          <a:lstStyle/>
          <a:p>
            <a:pPr>
              <a:lnSpc>
                <a:spcPct val="150000"/>
              </a:lnSpc>
            </a:pPr>
            <a:r>
              <a:rPr lang="zh-CN" altLang="en-US" sz="2000" b="1" dirty="0">
                <a:solidFill>
                  <a:srgbClr val="9EB0C9"/>
                </a:solidFill>
                <a:latin typeface="微软雅黑" pitchFamily="34" charset="-122"/>
              </a:rPr>
              <a:t>点击添加本页说明文字</a:t>
            </a:r>
            <a:endParaRPr lang="zh-CN" altLang="en-US" sz="2000" b="1" dirty="0">
              <a:solidFill>
                <a:srgbClr val="9EB0C9"/>
              </a:solidFill>
              <a:latin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组合 230"/>
          <p:cNvGrpSpPr/>
          <p:nvPr/>
        </p:nvGrpSpPr>
        <p:grpSpPr>
          <a:xfrm>
            <a:off x="1872344" y="1547217"/>
            <a:ext cx="8447312" cy="4783196"/>
            <a:chOff x="1027112" y="923471"/>
            <a:chExt cx="10137775" cy="5740401"/>
          </a:xfrm>
        </p:grpSpPr>
        <p:sp>
          <p:nvSpPr>
            <p:cNvPr id="3" name="Freeform 5"/>
            <p:cNvSpPr/>
            <p:nvPr/>
          </p:nvSpPr>
          <p:spPr bwMode="auto">
            <a:xfrm>
              <a:off x="8982075" y="5401809"/>
              <a:ext cx="12700" cy="161925"/>
            </a:xfrm>
            <a:custGeom>
              <a:avLst/>
              <a:gdLst>
                <a:gd name="T0" fmla="*/ 1 w 1"/>
                <a:gd name="T1" fmla="*/ 13 h 13"/>
                <a:gd name="T2" fmla="*/ 1 w 1"/>
                <a:gd name="T3" fmla="*/ 0 h 13"/>
                <a:gd name="T4" fmla="*/ 0 w 1"/>
                <a:gd name="T5" fmla="*/ 2 h 13"/>
                <a:gd name="T6" fmla="*/ 1 w 1"/>
                <a:gd name="T7" fmla="*/ 13 h 13"/>
              </a:gdLst>
              <a:ahLst/>
              <a:cxnLst>
                <a:cxn ang="0">
                  <a:pos x="T0" y="T1"/>
                </a:cxn>
                <a:cxn ang="0">
                  <a:pos x="T2" y="T3"/>
                </a:cxn>
                <a:cxn ang="0">
                  <a:pos x="T4" y="T5"/>
                </a:cxn>
                <a:cxn ang="0">
                  <a:pos x="T6" y="T7"/>
                </a:cxn>
              </a:cxnLst>
              <a:rect l="0" t="0" r="r" b="b"/>
              <a:pathLst>
                <a:path w="1" h="13">
                  <a:moveTo>
                    <a:pt x="1" y="13"/>
                  </a:moveTo>
                  <a:cubicBezTo>
                    <a:pt x="1" y="0"/>
                    <a:pt x="1" y="0"/>
                    <a:pt x="1" y="0"/>
                  </a:cubicBezTo>
                  <a:cubicBezTo>
                    <a:pt x="1" y="1"/>
                    <a:pt x="0" y="1"/>
                    <a:pt x="0" y="2"/>
                  </a:cubicBezTo>
                  <a:cubicBezTo>
                    <a:pt x="0" y="5"/>
                    <a:pt x="0" y="10"/>
                    <a:pt x="1" y="1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 name="Freeform 6"/>
            <p:cNvSpPr/>
            <p:nvPr/>
          </p:nvSpPr>
          <p:spPr bwMode="auto">
            <a:xfrm>
              <a:off x="10079037" y="5525634"/>
              <a:ext cx="25400" cy="200025"/>
            </a:xfrm>
            <a:custGeom>
              <a:avLst/>
              <a:gdLst>
                <a:gd name="T0" fmla="*/ 0 w 2"/>
                <a:gd name="T1" fmla="*/ 0 h 16"/>
                <a:gd name="T2" fmla="*/ 0 w 2"/>
                <a:gd name="T3" fmla="*/ 16 h 16"/>
                <a:gd name="T4" fmla="*/ 2 w 2"/>
                <a:gd name="T5" fmla="*/ 13 h 16"/>
                <a:gd name="T6" fmla="*/ 1 w 2"/>
                <a:gd name="T7" fmla="*/ 5 h 16"/>
                <a:gd name="T8" fmla="*/ 0 w 2"/>
                <a:gd name="T9" fmla="*/ 0 h 16"/>
              </a:gdLst>
              <a:ahLst/>
              <a:cxnLst>
                <a:cxn ang="0">
                  <a:pos x="T0" y="T1"/>
                </a:cxn>
                <a:cxn ang="0">
                  <a:pos x="T2" y="T3"/>
                </a:cxn>
                <a:cxn ang="0">
                  <a:pos x="T4" y="T5"/>
                </a:cxn>
                <a:cxn ang="0">
                  <a:pos x="T6" y="T7"/>
                </a:cxn>
                <a:cxn ang="0">
                  <a:pos x="T8" y="T9"/>
                </a:cxn>
              </a:cxnLst>
              <a:rect l="0" t="0" r="r" b="b"/>
              <a:pathLst>
                <a:path w="2" h="16">
                  <a:moveTo>
                    <a:pt x="0" y="0"/>
                  </a:moveTo>
                  <a:cubicBezTo>
                    <a:pt x="0" y="16"/>
                    <a:pt x="0" y="16"/>
                    <a:pt x="0" y="16"/>
                  </a:cubicBezTo>
                  <a:cubicBezTo>
                    <a:pt x="1" y="15"/>
                    <a:pt x="1" y="15"/>
                    <a:pt x="2" y="13"/>
                  </a:cubicBezTo>
                  <a:cubicBezTo>
                    <a:pt x="2" y="10"/>
                    <a:pt x="2" y="7"/>
                    <a:pt x="1" y="5"/>
                  </a:cubicBezTo>
                  <a:cubicBezTo>
                    <a:pt x="1" y="4"/>
                    <a:pt x="1" y="2"/>
                    <a:pt x="0"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 name="Freeform 7"/>
            <p:cNvSpPr/>
            <p:nvPr/>
          </p:nvSpPr>
          <p:spPr bwMode="auto">
            <a:xfrm>
              <a:off x="9917112" y="5263696"/>
              <a:ext cx="87313" cy="763588"/>
            </a:xfrm>
            <a:custGeom>
              <a:avLst/>
              <a:gdLst>
                <a:gd name="T0" fmla="*/ 3 w 7"/>
                <a:gd name="T1" fmla="*/ 3 h 61"/>
                <a:gd name="T2" fmla="*/ 0 w 7"/>
                <a:gd name="T3" fmla="*/ 0 h 61"/>
                <a:gd name="T4" fmla="*/ 0 w 7"/>
                <a:gd name="T5" fmla="*/ 61 h 61"/>
                <a:gd name="T6" fmla="*/ 0 w 7"/>
                <a:gd name="T7" fmla="*/ 61 h 61"/>
                <a:gd name="T8" fmla="*/ 2 w 7"/>
                <a:gd name="T9" fmla="*/ 57 h 61"/>
                <a:gd name="T10" fmla="*/ 6 w 7"/>
                <a:gd name="T11" fmla="*/ 56 h 61"/>
                <a:gd name="T12" fmla="*/ 7 w 7"/>
                <a:gd name="T13" fmla="*/ 55 h 61"/>
                <a:gd name="T14" fmla="*/ 7 w 7"/>
                <a:gd name="T15" fmla="*/ 52 h 61"/>
                <a:gd name="T16" fmla="*/ 7 w 7"/>
                <a:gd name="T17" fmla="*/ 52 h 61"/>
                <a:gd name="T18" fmla="*/ 7 w 7"/>
                <a:gd name="T19" fmla="*/ 10 h 61"/>
                <a:gd name="T20" fmla="*/ 6 w 7"/>
                <a:gd name="T21" fmla="*/ 9 h 61"/>
                <a:gd name="T22" fmla="*/ 3 w 7"/>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1">
                  <a:moveTo>
                    <a:pt x="3" y="3"/>
                  </a:moveTo>
                  <a:cubicBezTo>
                    <a:pt x="2" y="2"/>
                    <a:pt x="1" y="1"/>
                    <a:pt x="0" y="0"/>
                  </a:cubicBezTo>
                  <a:cubicBezTo>
                    <a:pt x="0" y="61"/>
                    <a:pt x="0" y="61"/>
                    <a:pt x="0" y="61"/>
                  </a:cubicBezTo>
                  <a:cubicBezTo>
                    <a:pt x="0" y="61"/>
                    <a:pt x="0" y="61"/>
                    <a:pt x="0" y="61"/>
                  </a:cubicBezTo>
                  <a:cubicBezTo>
                    <a:pt x="2" y="60"/>
                    <a:pt x="2" y="57"/>
                    <a:pt x="2" y="57"/>
                  </a:cubicBezTo>
                  <a:cubicBezTo>
                    <a:pt x="2" y="57"/>
                    <a:pt x="4" y="57"/>
                    <a:pt x="6" y="56"/>
                  </a:cubicBezTo>
                  <a:cubicBezTo>
                    <a:pt x="7" y="55"/>
                    <a:pt x="7" y="55"/>
                    <a:pt x="7" y="55"/>
                  </a:cubicBezTo>
                  <a:cubicBezTo>
                    <a:pt x="7" y="52"/>
                    <a:pt x="7" y="52"/>
                    <a:pt x="7" y="52"/>
                  </a:cubicBezTo>
                  <a:cubicBezTo>
                    <a:pt x="7" y="52"/>
                    <a:pt x="7" y="52"/>
                    <a:pt x="7" y="52"/>
                  </a:cubicBezTo>
                  <a:cubicBezTo>
                    <a:pt x="7" y="10"/>
                    <a:pt x="7" y="10"/>
                    <a:pt x="7" y="10"/>
                  </a:cubicBezTo>
                  <a:cubicBezTo>
                    <a:pt x="7" y="10"/>
                    <a:pt x="6" y="10"/>
                    <a:pt x="6" y="9"/>
                  </a:cubicBezTo>
                  <a:cubicBezTo>
                    <a:pt x="5" y="8"/>
                    <a:pt x="5" y="6"/>
                    <a:pt x="3" y="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 name="Freeform 8"/>
            <p:cNvSpPr/>
            <p:nvPr/>
          </p:nvSpPr>
          <p:spPr bwMode="auto">
            <a:xfrm>
              <a:off x="9580562" y="5000171"/>
              <a:ext cx="87313" cy="850900"/>
            </a:xfrm>
            <a:custGeom>
              <a:avLst/>
              <a:gdLst>
                <a:gd name="T0" fmla="*/ 3 w 7"/>
                <a:gd name="T1" fmla="*/ 7 h 68"/>
                <a:gd name="T2" fmla="*/ 5 w 7"/>
                <a:gd name="T3" fmla="*/ 3 h 68"/>
                <a:gd name="T4" fmla="*/ 0 w 7"/>
                <a:gd name="T5" fmla="*/ 1 h 68"/>
                <a:gd name="T6" fmla="*/ 0 w 7"/>
                <a:gd name="T7" fmla="*/ 63 h 68"/>
                <a:gd name="T8" fmla="*/ 2 w 7"/>
                <a:gd name="T9" fmla="*/ 66 h 68"/>
                <a:gd name="T10" fmla="*/ 6 w 7"/>
                <a:gd name="T11" fmla="*/ 63 h 68"/>
                <a:gd name="T12" fmla="*/ 7 w 7"/>
                <a:gd name="T13" fmla="*/ 67 h 68"/>
                <a:gd name="T14" fmla="*/ 7 w 7"/>
                <a:gd name="T15" fmla="*/ 67 h 68"/>
                <a:gd name="T16" fmla="*/ 7 w 7"/>
                <a:gd name="T17" fmla="*/ 13 h 68"/>
                <a:gd name="T18" fmla="*/ 5 w 7"/>
                <a:gd name="T19" fmla="*/ 12 h 68"/>
                <a:gd name="T20" fmla="*/ 3 w 7"/>
                <a:gd name="T21"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8">
                  <a:moveTo>
                    <a:pt x="3" y="7"/>
                  </a:moveTo>
                  <a:cubicBezTo>
                    <a:pt x="3" y="5"/>
                    <a:pt x="4" y="5"/>
                    <a:pt x="5" y="3"/>
                  </a:cubicBezTo>
                  <a:cubicBezTo>
                    <a:pt x="5" y="0"/>
                    <a:pt x="2" y="1"/>
                    <a:pt x="0" y="1"/>
                  </a:cubicBezTo>
                  <a:cubicBezTo>
                    <a:pt x="0" y="63"/>
                    <a:pt x="0" y="63"/>
                    <a:pt x="0" y="63"/>
                  </a:cubicBezTo>
                  <a:cubicBezTo>
                    <a:pt x="0" y="65"/>
                    <a:pt x="1" y="66"/>
                    <a:pt x="2" y="66"/>
                  </a:cubicBezTo>
                  <a:cubicBezTo>
                    <a:pt x="4" y="68"/>
                    <a:pt x="6" y="63"/>
                    <a:pt x="6" y="63"/>
                  </a:cubicBezTo>
                  <a:cubicBezTo>
                    <a:pt x="6" y="63"/>
                    <a:pt x="6" y="65"/>
                    <a:pt x="7" y="67"/>
                  </a:cubicBezTo>
                  <a:cubicBezTo>
                    <a:pt x="7" y="67"/>
                    <a:pt x="7" y="67"/>
                    <a:pt x="7" y="67"/>
                  </a:cubicBezTo>
                  <a:cubicBezTo>
                    <a:pt x="7" y="13"/>
                    <a:pt x="7" y="13"/>
                    <a:pt x="7" y="13"/>
                  </a:cubicBezTo>
                  <a:cubicBezTo>
                    <a:pt x="6" y="13"/>
                    <a:pt x="6" y="13"/>
                    <a:pt x="5" y="12"/>
                  </a:cubicBezTo>
                  <a:cubicBezTo>
                    <a:pt x="4" y="11"/>
                    <a:pt x="3" y="9"/>
                    <a:pt x="3" y="7"/>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 name="Freeform 9"/>
            <p:cNvSpPr/>
            <p:nvPr/>
          </p:nvSpPr>
          <p:spPr bwMode="auto">
            <a:xfrm>
              <a:off x="9742487" y="4950959"/>
              <a:ext cx="87313" cy="1063625"/>
            </a:xfrm>
            <a:custGeom>
              <a:avLst/>
              <a:gdLst>
                <a:gd name="T0" fmla="*/ 7 w 7"/>
                <a:gd name="T1" fmla="*/ 13 h 85"/>
                <a:gd name="T2" fmla="*/ 7 w 7"/>
                <a:gd name="T3" fmla="*/ 9 h 85"/>
                <a:gd name="T4" fmla="*/ 5 w 7"/>
                <a:gd name="T5" fmla="*/ 6 h 85"/>
                <a:gd name="T6" fmla="*/ 3 w 7"/>
                <a:gd name="T7" fmla="*/ 2 h 85"/>
                <a:gd name="T8" fmla="*/ 2 w 7"/>
                <a:gd name="T9" fmla="*/ 6 h 85"/>
                <a:gd name="T10" fmla="*/ 2 w 7"/>
                <a:gd name="T11" fmla="*/ 14 h 85"/>
                <a:gd name="T12" fmla="*/ 0 w 7"/>
                <a:gd name="T13" fmla="*/ 22 h 85"/>
                <a:gd name="T14" fmla="*/ 0 w 7"/>
                <a:gd name="T15" fmla="*/ 83 h 85"/>
                <a:gd name="T16" fmla="*/ 7 w 7"/>
                <a:gd name="T17" fmla="*/ 84 h 85"/>
                <a:gd name="T18" fmla="*/ 7 w 7"/>
                <a:gd name="T19" fmla="*/ 84 h 85"/>
                <a:gd name="T20" fmla="*/ 7 w 7"/>
                <a:gd name="T21" fmla="*/ 13 h 85"/>
                <a:gd name="T22" fmla="*/ 7 w 7"/>
                <a:gd name="T23"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5">
                  <a:moveTo>
                    <a:pt x="7" y="13"/>
                  </a:moveTo>
                  <a:cubicBezTo>
                    <a:pt x="6" y="12"/>
                    <a:pt x="7" y="10"/>
                    <a:pt x="7" y="9"/>
                  </a:cubicBezTo>
                  <a:cubicBezTo>
                    <a:pt x="7" y="7"/>
                    <a:pt x="6" y="8"/>
                    <a:pt x="5" y="6"/>
                  </a:cubicBezTo>
                  <a:cubicBezTo>
                    <a:pt x="5" y="4"/>
                    <a:pt x="3" y="2"/>
                    <a:pt x="3" y="2"/>
                  </a:cubicBezTo>
                  <a:cubicBezTo>
                    <a:pt x="2" y="0"/>
                    <a:pt x="2" y="4"/>
                    <a:pt x="2" y="6"/>
                  </a:cubicBezTo>
                  <a:cubicBezTo>
                    <a:pt x="3" y="8"/>
                    <a:pt x="2" y="12"/>
                    <a:pt x="2" y="14"/>
                  </a:cubicBezTo>
                  <a:cubicBezTo>
                    <a:pt x="2" y="16"/>
                    <a:pt x="1" y="20"/>
                    <a:pt x="0" y="22"/>
                  </a:cubicBezTo>
                  <a:cubicBezTo>
                    <a:pt x="0" y="83"/>
                    <a:pt x="0" y="83"/>
                    <a:pt x="0" y="83"/>
                  </a:cubicBezTo>
                  <a:cubicBezTo>
                    <a:pt x="2" y="84"/>
                    <a:pt x="6" y="85"/>
                    <a:pt x="7" y="84"/>
                  </a:cubicBezTo>
                  <a:cubicBezTo>
                    <a:pt x="7" y="84"/>
                    <a:pt x="7" y="84"/>
                    <a:pt x="7" y="84"/>
                  </a:cubicBezTo>
                  <a:cubicBezTo>
                    <a:pt x="7" y="13"/>
                    <a:pt x="7" y="13"/>
                    <a:pt x="7" y="13"/>
                  </a:cubicBezTo>
                  <a:cubicBezTo>
                    <a:pt x="7" y="13"/>
                    <a:pt x="7" y="13"/>
                    <a:pt x="7" y="1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 name="Freeform 10"/>
            <p:cNvSpPr/>
            <p:nvPr/>
          </p:nvSpPr>
          <p:spPr bwMode="auto">
            <a:xfrm>
              <a:off x="9405937" y="5025571"/>
              <a:ext cx="87313" cy="712788"/>
            </a:xfrm>
            <a:custGeom>
              <a:avLst/>
              <a:gdLst>
                <a:gd name="T0" fmla="*/ 3 w 7"/>
                <a:gd name="T1" fmla="*/ 3 h 57"/>
                <a:gd name="T2" fmla="*/ 1 w 7"/>
                <a:gd name="T3" fmla="*/ 7 h 57"/>
                <a:gd name="T4" fmla="*/ 0 w 7"/>
                <a:gd name="T5" fmla="*/ 7 h 57"/>
                <a:gd name="T6" fmla="*/ 0 w 7"/>
                <a:gd name="T7" fmla="*/ 57 h 57"/>
                <a:gd name="T8" fmla="*/ 7 w 7"/>
                <a:gd name="T9" fmla="*/ 57 h 57"/>
                <a:gd name="T10" fmla="*/ 7 w 7"/>
                <a:gd name="T11" fmla="*/ 0 h 57"/>
                <a:gd name="T12" fmla="*/ 3 w 7"/>
                <a:gd name="T13" fmla="*/ 3 h 57"/>
              </a:gdLst>
              <a:ahLst/>
              <a:cxnLst>
                <a:cxn ang="0">
                  <a:pos x="T0" y="T1"/>
                </a:cxn>
                <a:cxn ang="0">
                  <a:pos x="T2" y="T3"/>
                </a:cxn>
                <a:cxn ang="0">
                  <a:pos x="T4" y="T5"/>
                </a:cxn>
                <a:cxn ang="0">
                  <a:pos x="T6" y="T7"/>
                </a:cxn>
                <a:cxn ang="0">
                  <a:pos x="T8" y="T9"/>
                </a:cxn>
                <a:cxn ang="0">
                  <a:pos x="T10" y="T11"/>
                </a:cxn>
                <a:cxn ang="0">
                  <a:pos x="T12" y="T13"/>
                </a:cxn>
              </a:cxnLst>
              <a:rect l="0" t="0" r="r" b="b"/>
              <a:pathLst>
                <a:path w="7" h="57">
                  <a:moveTo>
                    <a:pt x="3" y="3"/>
                  </a:moveTo>
                  <a:cubicBezTo>
                    <a:pt x="3" y="5"/>
                    <a:pt x="2" y="7"/>
                    <a:pt x="1" y="7"/>
                  </a:cubicBezTo>
                  <a:cubicBezTo>
                    <a:pt x="0" y="7"/>
                    <a:pt x="0" y="7"/>
                    <a:pt x="0" y="7"/>
                  </a:cubicBezTo>
                  <a:cubicBezTo>
                    <a:pt x="0" y="57"/>
                    <a:pt x="0" y="57"/>
                    <a:pt x="0" y="57"/>
                  </a:cubicBezTo>
                  <a:cubicBezTo>
                    <a:pt x="2" y="57"/>
                    <a:pt x="5" y="57"/>
                    <a:pt x="7" y="57"/>
                  </a:cubicBezTo>
                  <a:cubicBezTo>
                    <a:pt x="7" y="0"/>
                    <a:pt x="7" y="0"/>
                    <a:pt x="7" y="0"/>
                  </a:cubicBezTo>
                  <a:cubicBezTo>
                    <a:pt x="6" y="1"/>
                    <a:pt x="4" y="2"/>
                    <a:pt x="3" y="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 name="Freeform 11"/>
            <p:cNvSpPr/>
            <p:nvPr/>
          </p:nvSpPr>
          <p:spPr bwMode="auto">
            <a:xfrm>
              <a:off x="9069387" y="5301796"/>
              <a:ext cx="87313" cy="549275"/>
            </a:xfrm>
            <a:custGeom>
              <a:avLst/>
              <a:gdLst>
                <a:gd name="T0" fmla="*/ 0 w 7"/>
                <a:gd name="T1" fmla="*/ 44 h 44"/>
                <a:gd name="T2" fmla="*/ 7 w 7"/>
                <a:gd name="T3" fmla="*/ 41 h 44"/>
                <a:gd name="T4" fmla="*/ 7 w 7"/>
                <a:gd name="T5" fmla="*/ 41 h 44"/>
                <a:gd name="T6" fmla="*/ 7 w 7"/>
                <a:gd name="T7" fmla="*/ 0 h 44"/>
                <a:gd name="T8" fmla="*/ 0 w 7"/>
                <a:gd name="T9" fmla="*/ 2 h 44"/>
                <a:gd name="T10" fmla="*/ 0 w 7"/>
                <a:gd name="T11" fmla="*/ 44 h 44"/>
              </a:gdLst>
              <a:ahLst/>
              <a:cxnLst>
                <a:cxn ang="0">
                  <a:pos x="T0" y="T1"/>
                </a:cxn>
                <a:cxn ang="0">
                  <a:pos x="T2" y="T3"/>
                </a:cxn>
                <a:cxn ang="0">
                  <a:pos x="T4" y="T5"/>
                </a:cxn>
                <a:cxn ang="0">
                  <a:pos x="T6" y="T7"/>
                </a:cxn>
                <a:cxn ang="0">
                  <a:pos x="T8" y="T9"/>
                </a:cxn>
                <a:cxn ang="0">
                  <a:pos x="T10" y="T11"/>
                </a:cxn>
              </a:cxnLst>
              <a:rect l="0" t="0" r="r" b="b"/>
              <a:pathLst>
                <a:path w="7" h="44">
                  <a:moveTo>
                    <a:pt x="0" y="44"/>
                  </a:moveTo>
                  <a:cubicBezTo>
                    <a:pt x="2" y="44"/>
                    <a:pt x="6" y="42"/>
                    <a:pt x="7" y="41"/>
                  </a:cubicBezTo>
                  <a:cubicBezTo>
                    <a:pt x="7" y="41"/>
                    <a:pt x="7" y="41"/>
                    <a:pt x="7" y="41"/>
                  </a:cubicBezTo>
                  <a:cubicBezTo>
                    <a:pt x="7" y="0"/>
                    <a:pt x="7" y="0"/>
                    <a:pt x="7" y="0"/>
                  </a:cubicBezTo>
                  <a:cubicBezTo>
                    <a:pt x="5" y="0"/>
                    <a:pt x="3" y="1"/>
                    <a:pt x="0" y="2"/>
                  </a:cubicBezTo>
                  <a:lnTo>
                    <a:pt x="0" y="44"/>
                  </a:ln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 name="Freeform 12"/>
            <p:cNvSpPr/>
            <p:nvPr/>
          </p:nvSpPr>
          <p:spPr bwMode="auto">
            <a:xfrm>
              <a:off x="9244012" y="5101771"/>
              <a:ext cx="87313" cy="700088"/>
            </a:xfrm>
            <a:custGeom>
              <a:avLst/>
              <a:gdLst>
                <a:gd name="T0" fmla="*/ 2 w 7"/>
                <a:gd name="T1" fmla="*/ 5 h 56"/>
                <a:gd name="T2" fmla="*/ 0 w 7"/>
                <a:gd name="T3" fmla="*/ 8 h 56"/>
                <a:gd name="T4" fmla="*/ 0 w 7"/>
                <a:gd name="T5" fmla="*/ 56 h 56"/>
                <a:gd name="T6" fmla="*/ 4 w 7"/>
                <a:gd name="T7" fmla="*/ 54 h 56"/>
                <a:gd name="T8" fmla="*/ 7 w 7"/>
                <a:gd name="T9" fmla="*/ 52 h 56"/>
                <a:gd name="T10" fmla="*/ 7 w 7"/>
                <a:gd name="T11" fmla="*/ 0 h 56"/>
                <a:gd name="T12" fmla="*/ 2 w 7"/>
                <a:gd name="T13" fmla="*/ 5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2" y="5"/>
                  </a:moveTo>
                  <a:cubicBezTo>
                    <a:pt x="1" y="6"/>
                    <a:pt x="0" y="7"/>
                    <a:pt x="0" y="8"/>
                  </a:cubicBezTo>
                  <a:cubicBezTo>
                    <a:pt x="0" y="56"/>
                    <a:pt x="0" y="56"/>
                    <a:pt x="0" y="56"/>
                  </a:cubicBezTo>
                  <a:cubicBezTo>
                    <a:pt x="1" y="55"/>
                    <a:pt x="3" y="54"/>
                    <a:pt x="4" y="54"/>
                  </a:cubicBezTo>
                  <a:cubicBezTo>
                    <a:pt x="4" y="54"/>
                    <a:pt x="6" y="53"/>
                    <a:pt x="7" y="52"/>
                  </a:cubicBezTo>
                  <a:cubicBezTo>
                    <a:pt x="7" y="0"/>
                    <a:pt x="7" y="0"/>
                    <a:pt x="7" y="0"/>
                  </a:cubicBezTo>
                  <a:cubicBezTo>
                    <a:pt x="6" y="2"/>
                    <a:pt x="3" y="5"/>
                    <a:pt x="2" y="5"/>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 name="Freeform 13"/>
            <p:cNvSpPr/>
            <p:nvPr/>
          </p:nvSpPr>
          <p:spPr bwMode="auto">
            <a:xfrm>
              <a:off x="9917112" y="6089196"/>
              <a:ext cx="38100" cy="125413"/>
            </a:xfrm>
            <a:custGeom>
              <a:avLst/>
              <a:gdLst>
                <a:gd name="T0" fmla="*/ 0 w 3"/>
                <a:gd name="T1" fmla="*/ 0 h 10"/>
                <a:gd name="T2" fmla="*/ 0 w 3"/>
                <a:gd name="T3" fmla="*/ 10 h 10"/>
                <a:gd name="T4" fmla="*/ 3 w 3"/>
                <a:gd name="T5" fmla="*/ 5 h 10"/>
                <a:gd name="T6" fmla="*/ 2 w 3"/>
                <a:gd name="T7" fmla="*/ 0 h 10"/>
                <a:gd name="T8" fmla="*/ 0 w 3"/>
                <a:gd name="T9" fmla="*/ 0 h 10"/>
              </a:gdLst>
              <a:ahLst/>
              <a:cxnLst>
                <a:cxn ang="0">
                  <a:pos x="T0" y="T1"/>
                </a:cxn>
                <a:cxn ang="0">
                  <a:pos x="T2" y="T3"/>
                </a:cxn>
                <a:cxn ang="0">
                  <a:pos x="T4" y="T5"/>
                </a:cxn>
                <a:cxn ang="0">
                  <a:pos x="T6" y="T7"/>
                </a:cxn>
                <a:cxn ang="0">
                  <a:pos x="T8" y="T9"/>
                </a:cxn>
              </a:cxnLst>
              <a:rect l="0" t="0" r="r" b="b"/>
              <a:pathLst>
                <a:path w="3" h="10">
                  <a:moveTo>
                    <a:pt x="0" y="0"/>
                  </a:moveTo>
                  <a:cubicBezTo>
                    <a:pt x="0" y="10"/>
                    <a:pt x="0" y="10"/>
                    <a:pt x="0" y="10"/>
                  </a:cubicBezTo>
                  <a:cubicBezTo>
                    <a:pt x="2" y="10"/>
                    <a:pt x="2" y="8"/>
                    <a:pt x="3" y="5"/>
                  </a:cubicBezTo>
                  <a:cubicBezTo>
                    <a:pt x="3" y="3"/>
                    <a:pt x="3" y="1"/>
                    <a:pt x="2" y="0"/>
                  </a:cubicBezTo>
                  <a:cubicBezTo>
                    <a:pt x="2" y="0"/>
                    <a:pt x="1" y="0"/>
                    <a:pt x="0"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 name="Freeform 14"/>
            <p:cNvSpPr/>
            <p:nvPr/>
          </p:nvSpPr>
          <p:spPr bwMode="auto">
            <a:xfrm>
              <a:off x="10466387" y="6263821"/>
              <a:ext cx="49213" cy="63500"/>
            </a:xfrm>
            <a:custGeom>
              <a:avLst/>
              <a:gdLst>
                <a:gd name="T0" fmla="*/ 1 w 4"/>
                <a:gd name="T1" fmla="*/ 4 h 5"/>
                <a:gd name="T2" fmla="*/ 4 w 4"/>
                <a:gd name="T3" fmla="*/ 5 h 5"/>
                <a:gd name="T4" fmla="*/ 4 w 4"/>
                <a:gd name="T5" fmla="*/ 0 h 5"/>
                <a:gd name="T6" fmla="*/ 2 w 4"/>
                <a:gd name="T7" fmla="*/ 0 h 5"/>
                <a:gd name="T8" fmla="*/ 1 w 4"/>
                <a:gd name="T9" fmla="*/ 4 h 5"/>
              </a:gdLst>
              <a:ahLst/>
              <a:cxnLst>
                <a:cxn ang="0">
                  <a:pos x="T0" y="T1"/>
                </a:cxn>
                <a:cxn ang="0">
                  <a:pos x="T2" y="T3"/>
                </a:cxn>
                <a:cxn ang="0">
                  <a:pos x="T4" y="T5"/>
                </a:cxn>
                <a:cxn ang="0">
                  <a:pos x="T6" y="T7"/>
                </a:cxn>
                <a:cxn ang="0">
                  <a:pos x="T8" y="T9"/>
                </a:cxn>
              </a:cxnLst>
              <a:rect l="0" t="0" r="r" b="b"/>
              <a:pathLst>
                <a:path w="4" h="5">
                  <a:moveTo>
                    <a:pt x="1" y="4"/>
                  </a:moveTo>
                  <a:cubicBezTo>
                    <a:pt x="2" y="4"/>
                    <a:pt x="2" y="4"/>
                    <a:pt x="4" y="5"/>
                  </a:cubicBezTo>
                  <a:cubicBezTo>
                    <a:pt x="4" y="0"/>
                    <a:pt x="4" y="0"/>
                    <a:pt x="4" y="0"/>
                  </a:cubicBezTo>
                  <a:cubicBezTo>
                    <a:pt x="3" y="0"/>
                    <a:pt x="3" y="0"/>
                    <a:pt x="2" y="0"/>
                  </a:cubicBezTo>
                  <a:cubicBezTo>
                    <a:pt x="1" y="1"/>
                    <a:pt x="0" y="4"/>
                    <a:pt x="1"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 name="Freeform 15"/>
            <p:cNvSpPr/>
            <p:nvPr/>
          </p:nvSpPr>
          <p:spPr bwMode="auto">
            <a:xfrm>
              <a:off x="10590212" y="6089196"/>
              <a:ext cx="87313" cy="212725"/>
            </a:xfrm>
            <a:custGeom>
              <a:avLst/>
              <a:gdLst>
                <a:gd name="T0" fmla="*/ 2 w 7"/>
                <a:gd name="T1" fmla="*/ 5 h 17"/>
                <a:gd name="T2" fmla="*/ 0 w 7"/>
                <a:gd name="T3" fmla="*/ 8 h 17"/>
                <a:gd name="T4" fmla="*/ 0 w 7"/>
                <a:gd name="T5" fmla="*/ 17 h 17"/>
                <a:gd name="T6" fmla="*/ 0 w 7"/>
                <a:gd name="T7" fmla="*/ 17 h 17"/>
                <a:gd name="T8" fmla="*/ 4 w 7"/>
                <a:gd name="T9" fmla="*/ 11 h 17"/>
                <a:gd name="T10" fmla="*/ 7 w 7"/>
                <a:gd name="T11" fmla="*/ 7 h 17"/>
                <a:gd name="T12" fmla="*/ 7 w 7"/>
                <a:gd name="T13" fmla="*/ 2 h 17"/>
                <a:gd name="T14" fmla="*/ 5 w 7"/>
                <a:gd name="T15" fmla="*/ 0 h 17"/>
                <a:gd name="T16" fmla="*/ 2 w 7"/>
                <a:gd name="T1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2" y="5"/>
                  </a:moveTo>
                  <a:cubicBezTo>
                    <a:pt x="2" y="6"/>
                    <a:pt x="1" y="7"/>
                    <a:pt x="0" y="8"/>
                  </a:cubicBezTo>
                  <a:cubicBezTo>
                    <a:pt x="0" y="17"/>
                    <a:pt x="0" y="17"/>
                    <a:pt x="0" y="17"/>
                  </a:cubicBezTo>
                  <a:cubicBezTo>
                    <a:pt x="0" y="17"/>
                    <a:pt x="0" y="17"/>
                    <a:pt x="0" y="17"/>
                  </a:cubicBezTo>
                  <a:cubicBezTo>
                    <a:pt x="1" y="15"/>
                    <a:pt x="3" y="13"/>
                    <a:pt x="4" y="11"/>
                  </a:cubicBezTo>
                  <a:cubicBezTo>
                    <a:pt x="5" y="10"/>
                    <a:pt x="6" y="9"/>
                    <a:pt x="7" y="7"/>
                  </a:cubicBezTo>
                  <a:cubicBezTo>
                    <a:pt x="7" y="2"/>
                    <a:pt x="7" y="2"/>
                    <a:pt x="7" y="2"/>
                  </a:cubicBezTo>
                  <a:cubicBezTo>
                    <a:pt x="6" y="1"/>
                    <a:pt x="5" y="0"/>
                    <a:pt x="5" y="0"/>
                  </a:cubicBezTo>
                  <a:cubicBezTo>
                    <a:pt x="4" y="0"/>
                    <a:pt x="3" y="4"/>
                    <a:pt x="2" y="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 name="Freeform 16"/>
            <p:cNvSpPr/>
            <p:nvPr/>
          </p:nvSpPr>
          <p:spPr bwMode="auto">
            <a:xfrm>
              <a:off x="10764837" y="5976484"/>
              <a:ext cx="61913" cy="138113"/>
            </a:xfrm>
            <a:custGeom>
              <a:avLst/>
              <a:gdLst>
                <a:gd name="T0" fmla="*/ 0 w 5"/>
                <a:gd name="T1" fmla="*/ 1 h 11"/>
                <a:gd name="T2" fmla="*/ 0 w 5"/>
                <a:gd name="T3" fmla="*/ 0 h 11"/>
                <a:gd name="T4" fmla="*/ 0 w 5"/>
                <a:gd name="T5" fmla="*/ 11 h 11"/>
                <a:gd name="T6" fmla="*/ 0 w 5"/>
                <a:gd name="T7" fmla="*/ 10 h 11"/>
                <a:gd name="T8" fmla="*/ 2 w 5"/>
                <a:gd name="T9" fmla="*/ 5 h 11"/>
                <a:gd name="T10" fmla="*/ 4 w 5"/>
                <a:gd name="T11" fmla="*/ 2 h 11"/>
                <a:gd name="T12" fmla="*/ 0 w 5"/>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0" y="1"/>
                  </a:moveTo>
                  <a:cubicBezTo>
                    <a:pt x="0" y="1"/>
                    <a:pt x="0" y="0"/>
                    <a:pt x="0" y="0"/>
                  </a:cubicBezTo>
                  <a:cubicBezTo>
                    <a:pt x="0" y="11"/>
                    <a:pt x="0" y="11"/>
                    <a:pt x="0" y="11"/>
                  </a:cubicBezTo>
                  <a:cubicBezTo>
                    <a:pt x="0" y="11"/>
                    <a:pt x="0" y="10"/>
                    <a:pt x="0" y="10"/>
                  </a:cubicBezTo>
                  <a:cubicBezTo>
                    <a:pt x="1" y="9"/>
                    <a:pt x="1" y="6"/>
                    <a:pt x="2" y="5"/>
                  </a:cubicBezTo>
                  <a:cubicBezTo>
                    <a:pt x="3" y="4"/>
                    <a:pt x="5" y="3"/>
                    <a:pt x="4" y="2"/>
                  </a:cubicBezTo>
                  <a:cubicBezTo>
                    <a:pt x="4" y="1"/>
                    <a:pt x="1" y="1"/>
                    <a:pt x="0"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 name="Freeform 17"/>
            <p:cNvSpPr/>
            <p:nvPr/>
          </p:nvSpPr>
          <p:spPr bwMode="auto">
            <a:xfrm>
              <a:off x="10652125" y="5863771"/>
              <a:ext cx="25400" cy="50800"/>
            </a:xfrm>
            <a:custGeom>
              <a:avLst/>
              <a:gdLst>
                <a:gd name="T0" fmla="*/ 2 w 2"/>
                <a:gd name="T1" fmla="*/ 4 h 4"/>
                <a:gd name="T2" fmla="*/ 2 w 2"/>
                <a:gd name="T3" fmla="*/ 4 h 4"/>
                <a:gd name="T4" fmla="*/ 2 w 2"/>
                <a:gd name="T5" fmla="*/ 0 h 4"/>
                <a:gd name="T6" fmla="*/ 2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cubicBezTo>
                    <a:pt x="2" y="4"/>
                    <a:pt x="2" y="4"/>
                    <a:pt x="2" y="4"/>
                  </a:cubicBezTo>
                  <a:cubicBezTo>
                    <a:pt x="2" y="0"/>
                    <a:pt x="2" y="0"/>
                    <a:pt x="2" y="0"/>
                  </a:cubicBezTo>
                  <a:cubicBezTo>
                    <a:pt x="2" y="0"/>
                    <a:pt x="2" y="0"/>
                    <a:pt x="2" y="0"/>
                  </a:cubicBezTo>
                  <a:cubicBezTo>
                    <a:pt x="0" y="0"/>
                    <a:pt x="0" y="2"/>
                    <a:pt x="2"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 name="Freeform 18"/>
            <p:cNvSpPr/>
            <p:nvPr/>
          </p:nvSpPr>
          <p:spPr bwMode="auto">
            <a:xfrm>
              <a:off x="9580562" y="4650921"/>
              <a:ext cx="87313" cy="138113"/>
            </a:xfrm>
            <a:custGeom>
              <a:avLst/>
              <a:gdLst>
                <a:gd name="T0" fmla="*/ 2 w 7"/>
                <a:gd name="T1" fmla="*/ 3 h 11"/>
                <a:gd name="T2" fmla="*/ 0 w 7"/>
                <a:gd name="T3" fmla="*/ 3 h 11"/>
                <a:gd name="T4" fmla="*/ 0 w 7"/>
                <a:gd name="T5" fmla="*/ 6 h 11"/>
                <a:gd name="T6" fmla="*/ 6 w 7"/>
                <a:gd name="T7" fmla="*/ 10 h 11"/>
                <a:gd name="T8" fmla="*/ 7 w 7"/>
                <a:gd name="T9" fmla="*/ 11 h 11"/>
                <a:gd name="T10" fmla="*/ 7 w 7"/>
                <a:gd name="T11" fmla="*/ 0 h 11"/>
                <a:gd name="T12" fmla="*/ 6 w 7"/>
                <a:gd name="T13" fmla="*/ 0 h 11"/>
                <a:gd name="T14" fmla="*/ 2 w 7"/>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2" y="3"/>
                  </a:moveTo>
                  <a:cubicBezTo>
                    <a:pt x="1" y="3"/>
                    <a:pt x="0" y="3"/>
                    <a:pt x="0" y="3"/>
                  </a:cubicBezTo>
                  <a:cubicBezTo>
                    <a:pt x="0" y="6"/>
                    <a:pt x="0" y="6"/>
                    <a:pt x="0" y="6"/>
                  </a:cubicBezTo>
                  <a:cubicBezTo>
                    <a:pt x="1" y="7"/>
                    <a:pt x="5" y="9"/>
                    <a:pt x="6" y="10"/>
                  </a:cubicBezTo>
                  <a:cubicBezTo>
                    <a:pt x="6" y="10"/>
                    <a:pt x="7" y="11"/>
                    <a:pt x="7" y="11"/>
                  </a:cubicBezTo>
                  <a:cubicBezTo>
                    <a:pt x="7" y="0"/>
                    <a:pt x="7" y="0"/>
                    <a:pt x="7" y="0"/>
                  </a:cubicBezTo>
                  <a:cubicBezTo>
                    <a:pt x="6" y="0"/>
                    <a:pt x="6" y="0"/>
                    <a:pt x="6" y="0"/>
                  </a:cubicBezTo>
                  <a:cubicBezTo>
                    <a:pt x="5" y="0"/>
                    <a:pt x="4" y="3"/>
                    <a:pt x="2" y="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19"/>
            <p:cNvSpPr/>
            <p:nvPr/>
          </p:nvSpPr>
          <p:spPr bwMode="auto">
            <a:xfrm>
              <a:off x="9480550" y="4612821"/>
              <a:ext cx="12700" cy="50800"/>
            </a:xfrm>
            <a:custGeom>
              <a:avLst/>
              <a:gdLst>
                <a:gd name="T0" fmla="*/ 0 w 1"/>
                <a:gd name="T1" fmla="*/ 2 h 4"/>
                <a:gd name="T2" fmla="*/ 1 w 1"/>
                <a:gd name="T3" fmla="*/ 4 h 4"/>
                <a:gd name="T4" fmla="*/ 1 w 1"/>
                <a:gd name="T5" fmla="*/ 0 h 4"/>
                <a:gd name="T6" fmla="*/ 0 w 1"/>
                <a:gd name="T7" fmla="*/ 2 h 4"/>
              </a:gdLst>
              <a:ahLst/>
              <a:cxnLst>
                <a:cxn ang="0">
                  <a:pos x="T0" y="T1"/>
                </a:cxn>
                <a:cxn ang="0">
                  <a:pos x="T2" y="T3"/>
                </a:cxn>
                <a:cxn ang="0">
                  <a:pos x="T4" y="T5"/>
                </a:cxn>
                <a:cxn ang="0">
                  <a:pos x="T6" y="T7"/>
                </a:cxn>
              </a:cxnLst>
              <a:rect l="0" t="0" r="r" b="b"/>
              <a:pathLst>
                <a:path w="1" h="4">
                  <a:moveTo>
                    <a:pt x="0" y="2"/>
                  </a:moveTo>
                  <a:cubicBezTo>
                    <a:pt x="0" y="2"/>
                    <a:pt x="0" y="3"/>
                    <a:pt x="1" y="4"/>
                  </a:cubicBezTo>
                  <a:cubicBezTo>
                    <a:pt x="1" y="0"/>
                    <a:pt x="1" y="0"/>
                    <a:pt x="1" y="0"/>
                  </a:cubicBezTo>
                  <a:cubicBezTo>
                    <a:pt x="0" y="0"/>
                    <a:pt x="0" y="1"/>
                    <a:pt x="0" y="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20"/>
            <p:cNvSpPr/>
            <p:nvPr/>
          </p:nvSpPr>
          <p:spPr bwMode="auto">
            <a:xfrm>
              <a:off x="9742487" y="4689021"/>
              <a:ext cx="87313" cy="223838"/>
            </a:xfrm>
            <a:custGeom>
              <a:avLst/>
              <a:gdLst>
                <a:gd name="T0" fmla="*/ 0 w 7"/>
                <a:gd name="T1" fmla="*/ 17 h 18"/>
                <a:gd name="T2" fmla="*/ 4 w 7"/>
                <a:gd name="T3" fmla="*/ 18 h 18"/>
                <a:gd name="T4" fmla="*/ 7 w 7"/>
                <a:gd name="T5" fmla="*/ 15 h 18"/>
                <a:gd name="T6" fmla="*/ 7 w 7"/>
                <a:gd name="T7" fmla="*/ 15 h 18"/>
                <a:gd name="T8" fmla="*/ 7 w 7"/>
                <a:gd name="T9" fmla="*/ 3 h 18"/>
                <a:gd name="T10" fmla="*/ 0 w 7"/>
                <a:gd name="T11" fmla="*/ 0 h 18"/>
                <a:gd name="T12" fmla="*/ 0 w 7"/>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7" h="18">
                  <a:moveTo>
                    <a:pt x="0" y="17"/>
                  </a:moveTo>
                  <a:cubicBezTo>
                    <a:pt x="1" y="18"/>
                    <a:pt x="3" y="18"/>
                    <a:pt x="4" y="18"/>
                  </a:cubicBezTo>
                  <a:cubicBezTo>
                    <a:pt x="6" y="18"/>
                    <a:pt x="6" y="15"/>
                    <a:pt x="7" y="15"/>
                  </a:cubicBezTo>
                  <a:cubicBezTo>
                    <a:pt x="7" y="15"/>
                    <a:pt x="7" y="15"/>
                    <a:pt x="7" y="15"/>
                  </a:cubicBezTo>
                  <a:cubicBezTo>
                    <a:pt x="7" y="3"/>
                    <a:pt x="7" y="3"/>
                    <a:pt x="7" y="3"/>
                  </a:cubicBezTo>
                  <a:cubicBezTo>
                    <a:pt x="5" y="2"/>
                    <a:pt x="3" y="0"/>
                    <a:pt x="0" y="0"/>
                  </a:cubicBezTo>
                  <a:lnTo>
                    <a:pt x="0" y="17"/>
                  </a:ln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21"/>
            <p:cNvSpPr/>
            <p:nvPr/>
          </p:nvSpPr>
          <p:spPr bwMode="auto">
            <a:xfrm>
              <a:off x="9917112" y="4789034"/>
              <a:ext cx="87313" cy="187325"/>
            </a:xfrm>
            <a:custGeom>
              <a:avLst/>
              <a:gdLst>
                <a:gd name="T0" fmla="*/ 3 w 7"/>
                <a:gd name="T1" fmla="*/ 8 h 15"/>
                <a:gd name="T2" fmla="*/ 1 w 7"/>
                <a:gd name="T3" fmla="*/ 4 h 15"/>
                <a:gd name="T4" fmla="*/ 2 w 7"/>
                <a:gd name="T5" fmla="*/ 3 h 15"/>
                <a:gd name="T6" fmla="*/ 0 w 7"/>
                <a:gd name="T7" fmla="*/ 0 h 15"/>
                <a:gd name="T8" fmla="*/ 0 w 7"/>
                <a:gd name="T9" fmla="*/ 10 h 15"/>
                <a:gd name="T10" fmla="*/ 2 w 7"/>
                <a:gd name="T11" fmla="*/ 13 h 15"/>
                <a:gd name="T12" fmla="*/ 7 w 7"/>
                <a:gd name="T13" fmla="*/ 15 h 15"/>
                <a:gd name="T14" fmla="*/ 7 w 7"/>
                <a:gd name="T15" fmla="*/ 13 h 15"/>
                <a:gd name="T16" fmla="*/ 3 w 7"/>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5">
                  <a:moveTo>
                    <a:pt x="3" y="8"/>
                  </a:moveTo>
                  <a:cubicBezTo>
                    <a:pt x="2" y="7"/>
                    <a:pt x="1" y="5"/>
                    <a:pt x="1" y="4"/>
                  </a:cubicBezTo>
                  <a:cubicBezTo>
                    <a:pt x="1" y="4"/>
                    <a:pt x="3" y="4"/>
                    <a:pt x="2" y="3"/>
                  </a:cubicBezTo>
                  <a:cubicBezTo>
                    <a:pt x="2" y="2"/>
                    <a:pt x="1" y="1"/>
                    <a:pt x="0" y="0"/>
                  </a:cubicBezTo>
                  <a:cubicBezTo>
                    <a:pt x="0" y="10"/>
                    <a:pt x="0" y="10"/>
                    <a:pt x="0" y="10"/>
                  </a:cubicBezTo>
                  <a:cubicBezTo>
                    <a:pt x="1" y="12"/>
                    <a:pt x="2" y="13"/>
                    <a:pt x="2" y="13"/>
                  </a:cubicBezTo>
                  <a:cubicBezTo>
                    <a:pt x="4" y="14"/>
                    <a:pt x="6" y="15"/>
                    <a:pt x="7" y="15"/>
                  </a:cubicBezTo>
                  <a:cubicBezTo>
                    <a:pt x="7" y="13"/>
                    <a:pt x="7" y="13"/>
                    <a:pt x="7" y="13"/>
                  </a:cubicBezTo>
                  <a:cubicBezTo>
                    <a:pt x="6" y="11"/>
                    <a:pt x="4" y="9"/>
                    <a:pt x="3" y="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 name="Freeform 22"/>
            <p:cNvSpPr/>
            <p:nvPr/>
          </p:nvSpPr>
          <p:spPr bwMode="auto">
            <a:xfrm>
              <a:off x="10079037" y="4712834"/>
              <a:ext cx="12700" cy="63500"/>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1" y="3"/>
                    <a:pt x="1" y="1"/>
                    <a:pt x="0"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23"/>
            <p:cNvSpPr/>
            <p:nvPr/>
          </p:nvSpPr>
          <p:spPr bwMode="auto">
            <a:xfrm>
              <a:off x="9955212" y="4776334"/>
              <a:ext cx="49213" cy="36513"/>
            </a:xfrm>
            <a:custGeom>
              <a:avLst/>
              <a:gdLst>
                <a:gd name="T0" fmla="*/ 2 w 4"/>
                <a:gd name="T1" fmla="*/ 2 h 3"/>
                <a:gd name="T2" fmla="*/ 4 w 4"/>
                <a:gd name="T3" fmla="*/ 3 h 3"/>
                <a:gd name="T4" fmla="*/ 4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3" y="3"/>
                    <a:pt x="4" y="3"/>
                  </a:cubicBezTo>
                  <a:cubicBezTo>
                    <a:pt x="4" y="0"/>
                    <a:pt x="4" y="0"/>
                    <a:pt x="4" y="0"/>
                  </a:cubicBezTo>
                  <a:cubicBezTo>
                    <a:pt x="3" y="1"/>
                    <a:pt x="1" y="1"/>
                    <a:pt x="1" y="1"/>
                  </a:cubicBezTo>
                  <a:cubicBezTo>
                    <a:pt x="0" y="1"/>
                    <a:pt x="1" y="2"/>
                    <a:pt x="2" y="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24"/>
            <p:cNvSpPr/>
            <p:nvPr/>
          </p:nvSpPr>
          <p:spPr bwMode="auto">
            <a:xfrm>
              <a:off x="9244012" y="4525509"/>
              <a:ext cx="74613" cy="61913"/>
            </a:xfrm>
            <a:custGeom>
              <a:avLst/>
              <a:gdLst>
                <a:gd name="T0" fmla="*/ 4 w 6"/>
                <a:gd name="T1" fmla="*/ 3 h 5"/>
                <a:gd name="T2" fmla="*/ 5 w 6"/>
                <a:gd name="T3" fmla="*/ 0 h 5"/>
                <a:gd name="T4" fmla="*/ 1 w 6"/>
                <a:gd name="T5" fmla="*/ 2 h 5"/>
                <a:gd name="T6" fmla="*/ 0 w 6"/>
                <a:gd name="T7" fmla="*/ 2 h 5"/>
                <a:gd name="T8" fmla="*/ 0 w 6"/>
                <a:gd name="T9" fmla="*/ 4 h 5"/>
                <a:gd name="T10" fmla="*/ 1 w 6"/>
                <a:gd name="T11" fmla="*/ 4 h 5"/>
                <a:gd name="T12" fmla="*/ 4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3"/>
                  </a:moveTo>
                  <a:cubicBezTo>
                    <a:pt x="5" y="2"/>
                    <a:pt x="6" y="0"/>
                    <a:pt x="5" y="0"/>
                  </a:cubicBezTo>
                  <a:cubicBezTo>
                    <a:pt x="4" y="0"/>
                    <a:pt x="3" y="2"/>
                    <a:pt x="1" y="2"/>
                  </a:cubicBezTo>
                  <a:cubicBezTo>
                    <a:pt x="1" y="2"/>
                    <a:pt x="0" y="2"/>
                    <a:pt x="0" y="2"/>
                  </a:cubicBezTo>
                  <a:cubicBezTo>
                    <a:pt x="0" y="4"/>
                    <a:pt x="0" y="4"/>
                    <a:pt x="0" y="4"/>
                  </a:cubicBezTo>
                  <a:cubicBezTo>
                    <a:pt x="0" y="4"/>
                    <a:pt x="1" y="4"/>
                    <a:pt x="1" y="4"/>
                  </a:cubicBezTo>
                  <a:cubicBezTo>
                    <a:pt x="2" y="5"/>
                    <a:pt x="4" y="4"/>
                    <a:pt x="4"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25"/>
            <p:cNvSpPr/>
            <p:nvPr/>
          </p:nvSpPr>
          <p:spPr bwMode="auto">
            <a:xfrm>
              <a:off x="9244012" y="4612821"/>
              <a:ext cx="12700" cy="25400"/>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0"/>
                    <a:pt x="0" y="0"/>
                  </a:cubicBezTo>
                  <a:cubicBezTo>
                    <a:pt x="0" y="2"/>
                    <a:pt x="0" y="2"/>
                    <a:pt x="0" y="2"/>
                  </a:cubicBezTo>
                  <a:cubicBezTo>
                    <a:pt x="0" y="2"/>
                    <a:pt x="1" y="2"/>
                    <a:pt x="1"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26"/>
            <p:cNvSpPr/>
            <p:nvPr/>
          </p:nvSpPr>
          <p:spPr bwMode="auto">
            <a:xfrm>
              <a:off x="9131300" y="4550909"/>
              <a:ext cx="25400" cy="238125"/>
            </a:xfrm>
            <a:custGeom>
              <a:avLst/>
              <a:gdLst>
                <a:gd name="T0" fmla="*/ 1 w 2"/>
                <a:gd name="T1" fmla="*/ 1 h 19"/>
                <a:gd name="T2" fmla="*/ 1 w 2"/>
                <a:gd name="T3" fmla="*/ 6 h 19"/>
                <a:gd name="T4" fmla="*/ 0 w 2"/>
                <a:gd name="T5" fmla="*/ 11 h 19"/>
                <a:gd name="T6" fmla="*/ 1 w 2"/>
                <a:gd name="T7" fmla="*/ 15 h 19"/>
                <a:gd name="T8" fmla="*/ 1 w 2"/>
                <a:gd name="T9" fmla="*/ 18 h 19"/>
                <a:gd name="T10" fmla="*/ 2 w 2"/>
                <a:gd name="T11" fmla="*/ 19 h 19"/>
                <a:gd name="T12" fmla="*/ 2 w 2"/>
                <a:gd name="T13" fmla="*/ 0 h 19"/>
                <a:gd name="T14" fmla="*/ 1 w 2"/>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9">
                  <a:moveTo>
                    <a:pt x="1" y="1"/>
                  </a:moveTo>
                  <a:cubicBezTo>
                    <a:pt x="1" y="3"/>
                    <a:pt x="1" y="5"/>
                    <a:pt x="1" y="6"/>
                  </a:cubicBezTo>
                  <a:cubicBezTo>
                    <a:pt x="1" y="7"/>
                    <a:pt x="1" y="10"/>
                    <a:pt x="0" y="11"/>
                  </a:cubicBezTo>
                  <a:cubicBezTo>
                    <a:pt x="0" y="13"/>
                    <a:pt x="1" y="14"/>
                    <a:pt x="1" y="15"/>
                  </a:cubicBezTo>
                  <a:cubicBezTo>
                    <a:pt x="1" y="16"/>
                    <a:pt x="0" y="17"/>
                    <a:pt x="1" y="18"/>
                  </a:cubicBezTo>
                  <a:cubicBezTo>
                    <a:pt x="1" y="18"/>
                    <a:pt x="2" y="19"/>
                    <a:pt x="2" y="19"/>
                  </a:cubicBezTo>
                  <a:cubicBezTo>
                    <a:pt x="2" y="0"/>
                    <a:pt x="2" y="0"/>
                    <a:pt x="2" y="0"/>
                  </a:cubicBezTo>
                  <a:cubicBezTo>
                    <a:pt x="2" y="0"/>
                    <a:pt x="1" y="1"/>
                    <a:pt x="1"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27"/>
            <p:cNvSpPr/>
            <p:nvPr/>
          </p:nvSpPr>
          <p:spPr bwMode="auto">
            <a:xfrm>
              <a:off x="9244012" y="4712834"/>
              <a:ext cx="12700" cy="38100"/>
            </a:xfrm>
            <a:custGeom>
              <a:avLst/>
              <a:gdLst>
                <a:gd name="T0" fmla="*/ 0 w 1"/>
                <a:gd name="T1" fmla="*/ 3 h 3"/>
                <a:gd name="T2" fmla="*/ 0 w 1"/>
                <a:gd name="T3" fmla="*/ 0 h 3"/>
                <a:gd name="T4" fmla="*/ 0 w 1"/>
                <a:gd name="T5" fmla="*/ 3 h 3"/>
                <a:gd name="T6" fmla="*/ 0 w 1"/>
                <a:gd name="T7" fmla="*/ 3 h 3"/>
              </a:gdLst>
              <a:ahLst/>
              <a:cxnLst>
                <a:cxn ang="0">
                  <a:pos x="T0" y="T1"/>
                </a:cxn>
                <a:cxn ang="0">
                  <a:pos x="T2" y="T3"/>
                </a:cxn>
                <a:cxn ang="0">
                  <a:pos x="T4" y="T5"/>
                </a:cxn>
                <a:cxn ang="0">
                  <a:pos x="T6" y="T7"/>
                </a:cxn>
              </a:cxnLst>
              <a:rect l="0" t="0" r="r" b="b"/>
              <a:pathLst>
                <a:path w="1" h="3">
                  <a:moveTo>
                    <a:pt x="0" y="3"/>
                  </a:moveTo>
                  <a:cubicBezTo>
                    <a:pt x="1" y="2"/>
                    <a:pt x="0" y="1"/>
                    <a:pt x="0" y="0"/>
                  </a:cubicBezTo>
                  <a:cubicBezTo>
                    <a:pt x="0" y="3"/>
                    <a:pt x="0" y="3"/>
                    <a:pt x="0" y="3"/>
                  </a:cubicBezTo>
                  <a:cubicBezTo>
                    <a:pt x="0" y="3"/>
                    <a:pt x="0" y="3"/>
                    <a:pt x="0"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6" name="Freeform 28"/>
            <p:cNvSpPr/>
            <p:nvPr/>
          </p:nvSpPr>
          <p:spPr bwMode="auto">
            <a:xfrm>
              <a:off x="8907462" y="4438196"/>
              <a:ext cx="87313" cy="261938"/>
            </a:xfrm>
            <a:custGeom>
              <a:avLst/>
              <a:gdLst>
                <a:gd name="T0" fmla="*/ 4 w 7"/>
                <a:gd name="T1" fmla="*/ 3 h 21"/>
                <a:gd name="T2" fmla="*/ 1 w 7"/>
                <a:gd name="T3" fmla="*/ 5 h 21"/>
                <a:gd name="T4" fmla="*/ 0 w 7"/>
                <a:gd name="T5" fmla="*/ 7 h 21"/>
                <a:gd name="T6" fmla="*/ 0 w 7"/>
                <a:gd name="T7" fmla="*/ 6 h 21"/>
                <a:gd name="T8" fmla="*/ 0 w 7"/>
                <a:gd name="T9" fmla="*/ 19 h 21"/>
                <a:gd name="T10" fmla="*/ 2 w 7"/>
                <a:gd name="T11" fmla="*/ 20 h 21"/>
                <a:gd name="T12" fmla="*/ 4 w 7"/>
                <a:gd name="T13" fmla="*/ 21 h 21"/>
                <a:gd name="T14" fmla="*/ 7 w 7"/>
                <a:gd name="T15" fmla="*/ 21 h 21"/>
                <a:gd name="T16" fmla="*/ 7 w 7"/>
                <a:gd name="T17" fmla="*/ 0 h 21"/>
                <a:gd name="T18" fmla="*/ 4 w 7"/>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4" y="3"/>
                  </a:moveTo>
                  <a:cubicBezTo>
                    <a:pt x="3" y="3"/>
                    <a:pt x="1" y="4"/>
                    <a:pt x="1" y="5"/>
                  </a:cubicBezTo>
                  <a:cubicBezTo>
                    <a:pt x="1" y="5"/>
                    <a:pt x="1" y="8"/>
                    <a:pt x="0" y="7"/>
                  </a:cubicBezTo>
                  <a:cubicBezTo>
                    <a:pt x="0" y="7"/>
                    <a:pt x="0" y="7"/>
                    <a:pt x="0" y="6"/>
                  </a:cubicBezTo>
                  <a:cubicBezTo>
                    <a:pt x="0" y="19"/>
                    <a:pt x="0" y="19"/>
                    <a:pt x="0" y="19"/>
                  </a:cubicBezTo>
                  <a:cubicBezTo>
                    <a:pt x="1" y="20"/>
                    <a:pt x="2" y="20"/>
                    <a:pt x="2" y="20"/>
                  </a:cubicBezTo>
                  <a:cubicBezTo>
                    <a:pt x="3" y="20"/>
                    <a:pt x="4" y="21"/>
                    <a:pt x="4" y="21"/>
                  </a:cubicBezTo>
                  <a:cubicBezTo>
                    <a:pt x="5" y="21"/>
                    <a:pt x="6" y="21"/>
                    <a:pt x="7" y="21"/>
                  </a:cubicBezTo>
                  <a:cubicBezTo>
                    <a:pt x="7" y="0"/>
                    <a:pt x="7" y="0"/>
                    <a:pt x="7" y="0"/>
                  </a:cubicBezTo>
                  <a:cubicBezTo>
                    <a:pt x="6" y="1"/>
                    <a:pt x="6" y="2"/>
                    <a:pt x="4"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7" name="Freeform 29"/>
            <p:cNvSpPr/>
            <p:nvPr/>
          </p:nvSpPr>
          <p:spPr bwMode="auto">
            <a:xfrm>
              <a:off x="9069387" y="4338184"/>
              <a:ext cx="61913" cy="338138"/>
            </a:xfrm>
            <a:custGeom>
              <a:avLst/>
              <a:gdLst>
                <a:gd name="T0" fmla="*/ 2 w 5"/>
                <a:gd name="T1" fmla="*/ 22 h 27"/>
                <a:gd name="T2" fmla="*/ 3 w 5"/>
                <a:gd name="T3" fmla="*/ 18 h 27"/>
                <a:gd name="T4" fmla="*/ 5 w 5"/>
                <a:gd name="T5" fmla="*/ 17 h 27"/>
                <a:gd name="T6" fmla="*/ 3 w 5"/>
                <a:gd name="T7" fmla="*/ 14 h 27"/>
                <a:gd name="T8" fmla="*/ 2 w 5"/>
                <a:gd name="T9" fmla="*/ 10 h 27"/>
                <a:gd name="T10" fmla="*/ 2 w 5"/>
                <a:gd name="T11" fmla="*/ 8 h 27"/>
                <a:gd name="T12" fmla="*/ 4 w 5"/>
                <a:gd name="T13" fmla="*/ 8 h 27"/>
                <a:gd name="T14" fmla="*/ 4 w 5"/>
                <a:gd name="T15" fmla="*/ 6 h 27"/>
                <a:gd name="T16" fmla="*/ 5 w 5"/>
                <a:gd name="T17" fmla="*/ 6 h 27"/>
                <a:gd name="T18" fmla="*/ 4 w 5"/>
                <a:gd name="T19" fmla="*/ 4 h 27"/>
                <a:gd name="T20" fmla="*/ 2 w 5"/>
                <a:gd name="T21" fmla="*/ 1 h 27"/>
                <a:gd name="T22" fmla="*/ 0 w 5"/>
                <a:gd name="T23" fmla="*/ 1 h 27"/>
                <a:gd name="T24" fmla="*/ 0 w 5"/>
                <a:gd name="T25" fmla="*/ 27 h 27"/>
                <a:gd name="T26" fmla="*/ 0 w 5"/>
                <a:gd name="T27" fmla="*/ 26 h 27"/>
                <a:gd name="T28" fmla="*/ 2 w 5"/>
                <a:gd name="T29"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7">
                  <a:moveTo>
                    <a:pt x="2" y="22"/>
                  </a:moveTo>
                  <a:cubicBezTo>
                    <a:pt x="2" y="20"/>
                    <a:pt x="2" y="19"/>
                    <a:pt x="3" y="18"/>
                  </a:cubicBezTo>
                  <a:cubicBezTo>
                    <a:pt x="3" y="18"/>
                    <a:pt x="5" y="18"/>
                    <a:pt x="5" y="17"/>
                  </a:cubicBezTo>
                  <a:cubicBezTo>
                    <a:pt x="4" y="15"/>
                    <a:pt x="4" y="15"/>
                    <a:pt x="3" y="14"/>
                  </a:cubicBezTo>
                  <a:cubicBezTo>
                    <a:pt x="2" y="12"/>
                    <a:pt x="2" y="11"/>
                    <a:pt x="2" y="10"/>
                  </a:cubicBezTo>
                  <a:cubicBezTo>
                    <a:pt x="1" y="9"/>
                    <a:pt x="1" y="8"/>
                    <a:pt x="2" y="8"/>
                  </a:cubicBezTo>
                  <a:cubicBezTo>
                    <a:pt x="3" y="8"/>
                    <a:pt x="4" y="9"/>
                    <a:pt x="4" y="8"/>
                  </a:cubicBezTo>
                  <a:cubicBezTo>
                    <a:pt x="4" y="7"/>
                    <a:pt x="4" y="6"/>
                    <a:pt x="4" y="6"/>
                  </a:cubicBezTo>
                  <a:cubicBezTo>
                    <a:pt x="4" y="6"/>
                    <a:pt x="5" y="7"/>
                    <a:pt x="5" y="6"/>
                  </a:cubicBezTo>
                  <a:cubicBezTo>
                    <a:pt x="5" y="5"/>
                    <a:pt x="5" y="5"/>
                    <a:pt x="4" y="4"/>
                  </a:cubicBezTo>
                  <a:cubicBezTo>
                    <a:pt x="3" y="3"/>
                    <a:pt x="2" y="1"/>
                    <a:pt x="2" y="1"/>
                  </a:cubicBezTo>
                  <a:cubicBezTo>
                    <a:pt x="1" y="0"/>
                    <a:pt x="1" y="0"/>
                    <a:pt x="0" y="1"/>
                  </a:cubicBezTo>
                  <a:cubicBezTo>
                    <a:pt x="0" y="27"/>
                    <a:pt x="0" y="27"/>
                    <a:pt x="0" y="27"/>
                  </a:cubicBezTo>
                  <a:cubicBezTo>
                    <a:pt x="0" y="27"/>
                    <a:pt x="0" y="26"/>
                    <a:pt x="0" y="26"/>
                  </a:cubicBezTo>
                  <a:cubicBezTo>
                    <a:pt x="1" y="25"/>
                    <a:pt x="2" y="23"/>
                    <a:pt x="2" y="2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8" name="Freeform 30"/>
            <p:cNvSpPr/>
            <p:nvPr/>
          </p:nvSpPr>
          <p:spPr bwMode="auto">
            <a:xfrm>
              <a:off x="9069387" y="4889046"/>
              <a:ext cx="74613" cy="23813"/>
            </a:xfrm>
            <a:custGeom>
              <a:avLst/>
              <a:gdLst>
                <a:gd name="T0" fmla="*/ 5 w 6"/>
                <a:gd name="T1" fmla="*/ 2 h 2"/>
                <a:gd name="T2" fmla="*/ 4 w 6"/>
                <a:gd name="T3" fmla="*/ 1 h 2"/>
                <a:gd name="T4" fmla="*/ 0 w 6"/>
                <a:gd name="T5" fmla="*/ 0 h 2"/>
                <a:gd name="T6" fmla="*/ 0 w 6"/>
                <a:gd name="T7" fmla="*/ 2 h 2"/>
                <a:gd name="T8" fmla="*/ 5 w 6"/>
                <a:gd name="T9" fmla="*/ 2 h 2"/>
              </a:gdLst>
              <a:ahLst/>
              <a:cxnLst>
                <a:cxn ang="0">
                  <a:pos x="T0" y="T1"/>
                </a:cxn>
                <a:cxn ang="0">
                  <a:pos x="T2" y="T3"/>
                </a:cxn>
                <a:cxn ang="0">
                  <a:pos x="T4" y="T5"/>
                </a:cxn>
                <a:cxn ang="0">
                  <a:pos x="T6" y="T7"/>
                </a:cxn>
                <a:cxn ang="0">
                  <a:pos x="T8" y="T9"/>
                </a:cxn>
              </a:cxnLst>
              <a:rect l="0" t="0" r="r" b="b"/>
              <a:pathLst>
                <a:path w="6" h="2">
                  <a:moveTo>
                    <a:pt x="5" y="2"/>
                  </a:moveTo>
                  <a:cubicBezTo>
                    <a:pt x="6" y="2"/>
                    <a:pt x="4" y="1"/>
                    <a:pt x="4" y="1"/>
                  </a:cubicBezTo>
                  <a:cubicBezTo>
                    <a:pt x="3" y="0"/>
                    <a:pt x="1" y="1"/>
                    <a:pt x="0" y="0"/>
                  </a:cubicBezTo>
                  <a:cubicBezTo>
                    <a:pt x="0" y="2"/>
                    <a:pt x="0" y="2"/>
                    <a:pt x="0" y="2"/>
                  </a:cubicBezTo>
                  <a:cubicBezTo>
                    <a:pt x="2" y="2"/>
                    <a:pt x="4" y="2"/>
                    <a:pt x="5"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9" name="Freeform 31"/>
            <p:cNvSpPr/>
            <p:nvPr/>
          </p:nvSpPr>
          <p:spPr bwMode="auto">
            <a:xfrm>
              <a:off x="8745537" y="4789034"/>
              <a:ext cx="74613" cy="61913"/>
            </a:xfrm>
            <a:custGeom>
              <a:avLst/>
              <a:gdLst>
                <a:gd name="T0" fmla="*/ 1 w 6"/>
                <a:gd name="T1" fmla="*/ 0 h 5"/>
                <a:gd name="T2" fmla="*/ 2 w 6"/>
                <a:gd name="T3" fmla="*/ 3 h 5"/>
                <a:gd name="T4" fmla="*/ 6 w 6"/>
                <a:gd name="T5" fmla="*/ 5 h 5"/>
                <a:gd name="T6" fmla="*/ 6 w 6"/>
                <a:gd name="T7" fmla="*/ 5 h 5"/>
                <a:gd name="T8" fmla="*/ 6 w 6"/>
                <a:gd name="T9" fmla="*/ 0 h 5"/>
                <a:gd name="T10" fmla="*/ 6 w 6"/>
                <a:gd name="T11" fmla="*/ 0 h 5"/>
                <a:gd name="T12" fmla="*/ 1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1" y="0"/>
                  </a:moveTo>
                  <a:cubicBezTo>
                    <a:pt x="0" y="1"/>
                    <a:pt x="0" y="2"/>
                    <a:pt x="2" y="3"/>
                  </a:cubicBezTo>
                  <a:cubicBezTo>
                    <a:pt x="3" y="4"/>
                    <a:pt x="5" y="5"/>
                    <a:pt x="6" y="5"/>
                  </a:cubicBezTo>
                  <a:cubicBezTo>
                    <a:pt x="6" y="5"/>
                    <a:pt x="6" y="5"/>
                    <a:pt x="6" y="5"/>
                  </a:cubicBezTo>
                  <a:cubicBezTo>
                    <a:pt x="6" y="0"/>
                    <a:pt x="6" y="0"/>
                    <a:pt x="6" y="0"/>
                  </a:cubicBezTo>
                  <a:cubicBezTo>
                    <a:pt x="6" y="0"/>
                    <a:pt x="6" y="0"/>
                    <a:pt x="6" y="0"/>
                  </a:cubicBezTo>
                  <a:cubicBezTo>
                    <a:pt x="4" y="0"/>
                    <a:pt x="1" y="0"/>
                    <a:pt x="1"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0" name="Freeform 32"/>
            <p:cNvSpPr/>
            <p:nvPr/>
          </p:nvSpPr>
          <p:spPr bwMode="auto">
            <a:xfrm>
              <a:off x="8907462" y="4800146"/>
              <a:ext cx="87313" cy="76200"/>
            </a:xfrm>
            <a:custGeom>
              <a:avLst/>
              <a:gdLst>
                <a:gd name="T0" fmla="*/ 2 w 7"/>
                <a:gd name="T1" fmla="*/ 0 h 6"/>
                <a:gd name="T2" fmla="*/ 0 w 7"/>
                <a:gd name="T3" fmla="*/ 0 h 6"/>
                <a:gd name="T4" fmla="*/ 0 w 7"/>
                <a:gd name="T5" fmla="*/ 5 h 6"/>
                <a:gd name="T6" fmla="*/ 7 w 7"/>
                <a:gd name="T7" fmla="*/ 6 h 6"/>
                <a:gd name="T8" fmla="*/ 7 w 7"/>
                <a:gd name="T9" fmla="*/ 2 h 6"/>
                <a:gd name="T10" fmla="*/ 5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0"/>
                    <a:pt x="0" y="0"/>
                    <a:pt x="0" y="0"/>
                  </a:cubicBezTo>
                  <a:cubicBezTo>
                    <a:pt x="0" y="5"/>
                    <a:pt x="0" y="5"/>
                    <a:pt x="0" y="5"/>
                  </a:cubicBezTo>
                  <a:cubicBezTo>
                    <a:pt x="2" y="5"/>
                    <a:pt x="5" y="6"/>
                    <a:pt x="7" y="6"/>
                  </a:cubicBezTo>
                  <a:cubicBezTo>
                    <a:pt x="7" y="2"/>
                    <a:pt x="7" y="2"/>
                    <a:pt x="7" y="2"/>
                  </a:cubicBezTo>
                  <a:cubicBezTo>
                    <a:pt x="6" y="2"/>
                    <a:pt x="6" y="1"/>
                    <a:pt x="5" y="1"/>
                  </a:cubicBezTo>
                  <a:cubicBezTo>
                    <a:pt x="5" y="0"/>
                    <a:pt x="3" y="0"/>
                    <a:pt x="2"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1" name="Freeform 33"/>
            <p:cNvSpPr/>
            <p:nvPr/>
          </p:nvSpPr>
          <p:spPr bwMode="auto">
            <a:xfrm>
              <a:off x="9244012" y="49001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2" name="Freeform 34"/>
            <p:cNvSpPr/>
            <p:nvPr/>
          </p:nvSpPr>
          <p:spPr bwMode="auto">
            <a:xfrm>
              <a:off x="9144000" y="4938259"/>
              <a:ext cx="12700" cy="12700"/>
            </a:xfrm>
            <a:custGeom>
              <a:avLst/>
              <a:gdLst>
                <a:gd name="T0" fmla="*/ 1 w 1"/>
                <a:gd name="T1" fmla="*/ 1 h 1"/>
                <a:gd name="T2" fmla="*/ 1 w 1"/>
                <a:gd name="T3" fmla="*/ 1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1" y="0"/>
                    <a:pt x="1" y="0"/>
                    <a:pt x="1" y="0"/>
                  </a:cubicBezTo>
                  <a:cubicBezTo>
                    <a:pt x="0" y="0"/>
                    <a:pt x="0" y="0"/>
                    <a:pt x="1"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3" name="Freeform 35"/>
            <p:cNvSpPr/>
            <p:nvPr/>
          </p:nvSpPr>
          <p:spPr bwMode="auto">
            <a:xfrm>
              <a:off x="8458200" y="4363584"/>
              <a:ext cx="25400" cy="74613"/>
            </a:xfrm>
            <a:custGeom>
              <a:avLst/>
              <a:gdLst>
                <a:gd name="T0" fmla="*/ 1 w 2"/>
                <a:gd name="T1" fmla="*/ 4 h 6"/>
                <a:gd name="T2" fmla="*/ 2 w 2"/>
                <a:gd name="T3" fmla="*/ 6 h 6"/>
                <a:gd name="T4" fmla="*/ 2 w 2"/>
                <a:gd name="T5" fmla="*/ 0 h 6"/>
                <a:gd name="T6" fmla="*/ 1 w 2"/>
                <a:gd name="T7" fmla="*/ 0 h 6"/>
                <a:gd name="T8" fmla="*/ 1 w 2"/>
                <a:gd name="T9" fmla="*/ 4 h 6"/>
              </a:gdLst>
              <a:ahLst/>
              <a:cxnLst>
                <a:cxn ang="0">
                  <a:pos x="T0" y="T1"/>
                </a:cxn>
                <a:cxn ang="0">
                  <a:pos x="T2" y="T3"/>
                </a:cxn>
                <a:cxn ang="0">
                  <a:pos x="T4" y="T5"/>
                </a:cxn>
                <a:cxn ang="0">
                  <a:pos x="T6" y="T7"/>
                </a:cxn>
                <a:cxn ang="0">
                  <a:pos x="T8" y="T9"/>
                </a:cxn>
              </a:cxnLst>
              <a:rect l="0" t="0" r="r" b="b"/>
              <a:pathLst>
                <a:path w="2" h="6">
                  <a:moveTo>
                    <a:pt x="1" y="4"/>
                  </a:moveTo>
                  <a:cubicBezTo>
                    <a:pt x="2" y="5"/>
                    <a:pt x="2" y="5"/>
                    <a:pt x="2" y="6"/>
                  </a:cubicBezTo>
                  <a:cubicBezTo>
                    <a:pt x="2" y="0"/>
                    <a:pt x="2" y="0"/>
                    <a:pt x="2" y="0"/>
                  </a:cubicBezTo>
                  <a:cubicBezTo>
                    <a:pt x="2" y="0"/>
                    <a:pt x="1" y="0"/>
                    <a:pt x="1" y="0"/>
                  </a:cubicBezTo>
                  <a:cubicBezTo>
                    <a:pt x="0" y="0"/>
                    <a:pt x="0" y="2"/>
                    <a:pt x="1" y="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4" name="Freeform 36"/>
            <p:cNvSpPr/>
            <p:nvPr/>
          </p:nvSpPr>
          <p:spPr bwMode="auto">
            <a:xfrm>
              <a:off x="8732837" y="4625521"/>
              <a:ext cx="49213" cy="150813"/>
            </a:xfrm>
            <a:custGeom>
              <a:avLst/>
              <a:gdLst>
                <a:gd name="T0" fmla="*/ 2 w 4"/>
                <a:gd name="T1" fmla="*/ 11 h 12"/>
                <a:gd name="T2" fmla="*/ 3 w 4"/>
                <a:gd name="T3" fmla="*/ 5 h 12"/>
                <a:gd name="T4" fmla="*/ 1 w 4"/>
                <a:gd name="T5" fmla="*/ 2 h 12"/>
                <a:gd name="T6" fmla="*/ 0 w 4"/>
                <a:gd name="T7" fmla="*/ 0 h 12"/>
                <a:gd name="T8" fmla="*/ 0 w 4"/>
                <a:gd name="T9" fmla="*/ 11 h 12"/>
                <a:gd name="T10" fmla="*/ 2 w 4"/>
                <a:gd name="T11" fmla="*/ 11 h 12"/>
              </a:gdLst>
              <a:ahLst/>
              <a:cxnLst>
                <a:cxn ang="0">
                  <a:pos x="T0" y="T1"/>
                </a:cxn>
                <a:cxn ang="0">
                  <a:pos x="T2" y="T3"/>
                </a:cxn>
                <a:cxn ang="0">
                  <a:pos x="T4" y="T5"/>
                </a:cxn>
                <a:cxn ang="0">
                  <a:pos x="T6" y="T7"/>
                </a:cxn>
                <a:cxn ang="0">
                  <a:pos x="T8" y="T9"/>
                </a:cxn>
                <a:cxn ang="0">
                  <a:pos x="T10" y="T11"/>
                </a:cxn>
              </a:cxnLst>
              <a:rect l="0" t="0" r="r" b="b"/>
              <a:pathLst>
                <a:path w="4" h="12">
                  <a:moveTo>
                    <a:pt x="2" y="11"/>
                  </a:moveTo>
                  <a:cubicBezTo>
                    <a:pt x="2" y="9"/>
                    <a:pt x="4" y="6"/>
                    <a:pt x="3" y="5"/>
                  </a:cubicBezTo>
                  <a:cubicBezTo>
                    <a:pt x="3" y="4"/>
                    <a:pt x="2" y="3"/>
                    <a:pt x="1" y="2"/>
                  </a:cubicBezTo>
                  <a:cubicBezTo>
                    <a:pt x="1" y="2"/>
                    <a:pt x="0" y="1"/>
                    <a:pt x="0" y="0"/>
                  </a:cubicBezTo>
                  <a:cubicBezTo>
                    <a:pt x="0" y="11"/>
                    <a:pt x="0" y="11"/>
                    <a:pt x="0" y="11"/>
                  </a:cubicBezTo>
                  <a:cubicBezTo>
                    <a:pt x="1" y="12"/>
                    <a:pt x="2" y="12"/>
                    <a:pt x="2" y="1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5" name="Freeform 37"/>
            <p:cNvSpPr/>
            <p:nvPr/>
          </p:nvSpPr>
          <p:spPr bwMode="auto">
            <a:xfrm>
              <a:off x="8570912" y="4425496"/>
              <a:ext cx="87313" cy="263525"/>
            </a:xfrm>
            <a:custGeom>
              <a:avLst/>
              <a:gdLst>
                <a:gd name="T0" fmla="*/ 2 w 7"/>
                <a:gd name="T1" fmla="*/ 3 h 21"/>
                <a:gd name="T2" fmla="*/ 0 w 7"/>
                <a:gd name="T3" fmla="*/ 0 h 21"/>
                <a:gd name="T4" fmla="*/ 0 w 7"/>
                <a:gd name="T5" fmla="*/ 8 h 21"/>
                <a:gd name="T6" fmla="*/ 1 w 7"/>
                <a:gd name="T7" fmla="*/ 11 h 21"/>
                <a:gd name="T8" fmla="*/ 3 w 7"/>
                <a:gd name="T9" fmla="*/ 15 h 21"/>
                <a:gd name="T10" fmla="*/ 7 w 7"/>
                <a:gd name="T11" fmla="*/ 20 h 21"/>
                <a:gd name="T12" fmla="*/ 7 w 7"/>
                <a:gd name="T13" fmla="*/ 21 h 21"/>
                <a:gd name="T14" fmla="*/ 7 w 7"/>
                <a:gd name="T15" fmla="*/ 8 h 21"/>
                <a:gd name="T16" fmla="*/ 6 w 7"/>
                <a:gd name="T17" fmla="*/ 8 h 21"/>
                <a:gd name="T18" fmla="*/ 2 w 7"/>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2" y="3"/>
                  </a:moveTo>
                  <a:cubicBezTo>
                    <a:pt x="1" y="3"/>
                    <a:pt x="0" y="1"/>
                    <a:pt x="0" y="0"/>
                  </a:cubicBezTo>
                  <a:cubicBezTo>
                    <a:pt x="0" y="8"/>
                    <a:pt x="0" y="8"/>
                    <a:pt x="0" y="8"/>
                  </a:cubicBezTo>
                  <a:cubicBezTo>
                    <a:pt x="0" y="9"/>
                    <a:pt x="0" y="10"/>
                    <a:pt x="1" y="11"/>
                  </a:cubicBezTo>
                  <a:cubicBezTo>
                    <a:pt x="1" y="12"/>
                    <a:pt x="3" y="14"/>
                    <a:pt x="3" y="15"/>
                  </a:cubicBezTo>
                  <a:cubicBezTo>
                    <a:pt x="4" y="17"/>
                    <a:pt x="6" y="20"/>
                    <a:pt x="7" y="20"/>
                  </a:cubicBezTo>
                  <a:cubicBezTo>
                    <a:pt x="7" y="20"/>
                    <a:pt x="7" y="21"/>
                    <a:pt x="7" y="21"/>
                  </a:cubicBezTo>
                  <a:cubicBezTo>
                    <a:pt x="7" y="8"/>
                    <a:pt x="7" y="8"/>
                    <a:pt x="7" y="8"/>
                  </a:cubicBezTo>
                  <a:cubicBezTo>
                    <a:pt x="6" y="8"/>
                    <a:pt x="6" y="8"/>
                    <a:pt x="6" y="8"/>
                  </a:cubicBezTo>
                  <a:cubicBezTo>
                    <a:pt x="5" y="7"/>
                    <a:pt x="4" y="4"/>
                    <a:pt x="2"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6" name="Freeform 38"/>
            <p:cNvSpPr/>
            <p:nvPr/>
          </p:nvSpPr>
          <p:spPr bwMode="auto">
            <a:xfrm>
              <a:off x="9244012" y="4250871"/>
              <a:ext cx="87313" cy="136525"/>
            </a:xfrm>
            <a:custGeom>
              <a:avLst/>
              <a:gdLst>
                <a:gd name="T0" fmla="*/ 4 w 7"/>
                <a:gd name="T1" fmla="*/ 2 h 11"/>
                <a:gd name="T2" fmla="*/ 0 w 7"/>
                <a:gd name="T3" fmla="*/ 2 h 11"/>
                <a:gd name="T4" fmla="*/ 0 w 7"/>
                <a:gd name="T5" fmla="*/ 2 h 11"/>
                <a:gd name="T6" fmla="*/ 0 w 7"/>
                <a:gd name="T7" fmla="*/ 5 h 11"/>
                <a:gd name="T8" fmla="*/ 0 w 7"/>
                <a:gd name="T9" fmla="*/ 6 h 11"/>
                <a:gd name="T10" fmla="*/ 2 w 7"/>
                <a:gd name="T11" fmla="*/ 8 h 11"/>
                <a:gd name="T12" fmla="*/ 5 w 7"/>
                <a:gd name="T13" fmla="*/ 11 h 11"/>
                <a:gd name="T14" fmla="*/ 7 w 7"/>
                <a:gd name="T15" fmla="*/ 8 h 11"/>
                <a:gd name="T16" fmla="*/ 7 w 7"/>
                <a:gd name="T17" fmla="*/ 7 h 11"/>
                <a:gd name="T18" fmla="*/ 7 w 7"/>
                <a:gd name="T19" fmla="*/ 0 h 11"/>
                <a:gd name="T20" fmla="*/ 7 w 7"/>
                <a:gd name="T21" fmla="*/ 0 h 11"/>
                <a:gd name="T22" fmla="*/ 4 w 7"/>
                <a:gd name="T2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1">
                  <a:moveTo>
                    <a:pt x="4" y="2"/>
                  </a:moveTo>
                  <a:cubicBezTo>
                    <a:pt x="2" y="2"/>
                    <a:pt x="1" y="2"/>
                    <a:pt x="0" y="2"/>
                  </a:cubicBezTo>
                  <a:cubicBezTo>
                    <a:pt x="0" y="2"/>
                    <a:pt x="0" y="2"/>
                    <a:pt x="0" y="2"/>
                  </a:cubicBezTo>
                  <a:cubicBezTo>
                    <a:pt x="0" y="5"/>
                    <a:pt x="0" y="5"/>
                    <a:pt x="0" y="5"/>
                  </a:cubicBezTo>
                  <a:cubicBezTo>
                    <a:pt x="0" y="5"/>
                    <a:pt x="0" y="6"/>
                    <a:pt x="0" y="6"/>
                  </a:cubicBezTo>
                  <a:cubicBezTo>
                    <a:pt x="1" y="6"/>
                    <a:pt x="2" y="6"/>
                    <a:pt x="2" y="8"/>
                  </a:cubicBezTo>
                  <a:cubicBezTo>
                    <a:pt x="3" y="10"/>
                    <a:pt x="4" y="11"/>
                    <a:pt x="5" y="11"/>
                  </a:cubicBezTo>
                  <a:cubicBezTo>
                    <a:pt x="6" y="11"/>
                    <a:pt x="6" y="9"/>
                    <a:pt x="7" y="8"/>
                  </a:cubicBezTo>
                  <a:cubicBezTo>
                    <a:pt x="7" y="8"/>
                    <a:pt x="7" y="7"/>
                    <a:pt x="7" y="7"/>
                  </a:cubicBezTo>
                  <a:cubicBezTo>
                    <a:pt x="7" y="0"/>
                    <a:pt x="7" y="0"/>
                    <a:pt x="7" y="0"/>
                  </a:cubicBezTo>
                  <a:cubicBezTo>
                    <a:pt x="7" y="0"/>
                    <a:pt x="7" y="0"/>
                    <a:pt x="7" y="0"/>
                  </a:cubicBezTo>
                  <a:cubicBezTo>
                    <a:pt x="5" y="1"/>
                    <a:pt x="5" y="2"/>
                    <a:pt x="4"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7" name="Freeform 39"/>
            <p:cNvSpPr/>
            <p:nvPr/>
          </p:nvSpPr>
          <p:spPr bwMode="auto">
            <a:xfrm>
              <a:off x="9244012" y="4900159"/>
              <a:ext cx="87313" cy="100013"/>
            </a:xfrm>
            <a:custGeom>
              <a:avLst/>
              <a:gdLst>
                <a:gd name="T0" fmla="*/ 0 w 7"/>
                <a:gd name="T1" fmla="*/ 5 h 8"/>
                <a:gd name="T2" fmla="*/ 4 w 7"/>
                <a:gd name="T3" fmla="*/ 5 h 8"/>
                <a:gd name="T4" fmla="*/ 7 w 7"/>
                <a:gd name="T5" fmla="*/ 2 h 8"/>
                <a:gd name="T6" fmla="*/ 7 w 7"/>
                <a:gd name="T7" fmla="*/ 0 h 8"/>
                <a:gd name="T8" fmla="*/ 4 w 7"/>
                <a:gd name="T9" fmla="*/ 2 h 8"/>
                <a:gd name="T10" fmla="*/ 0 w 7"/>
                <a:gd name="T11" fmla="*/ 5 h 8"/>
              </a:gdLst>
              <a:ahLst/>
              <a:cxnLst>
                <a:cxn ang="0">
                  <a:pos x="T0" y="T1"/>
                </a:cxn>
                <a:cxn ang="0">
                  <a:pos x="T2" y="T3"/>
                </a:cxn>
                <a:cxn ang="0">
                  <a:pos x="T4" y="T5"/>
                </a:cxn>
                <a:cxn ang="0">
                  <a:pos x="T6" y="T7"/>
                </a:cxn>
                <a:cxn ang="0">
                  <a:pos x="T8" y="T9"/>
                </a:cxn>
                <a:cxn ang="0">
                  <a:pos x="T10" y="T11"/>
                </a:cxn>
              </a:cxnLst>
              <a:rect l="0" t="0" r="r" b="b"/>
              <a:pathLst>
                <a:path w="7" h="8">
                  <a:moveTo>
                    <a:pt x="0" y="5"/>
                  </a:moveTo>
                  <a:cubicBezTo>
                    <a:pt x="0" y="8"/>
                    <a:pt x="3" y="5"/>
                    <a:pt x="4" y="5"/>
                  </a:cubicBezTo>
                  <a:cubicBezTo>
                    <a:pt x="4" y="4"/>
                    <a:pt x="5" y="3"/>
                    <a:pt x="7" y="2"/>
                  </a:cubicBezTo>
                  <a:cubicBezTo>
                    <a:pt x="7" y="0"/>
                    <a:pt x="7" y="0"/>
                    <a:pt x="7" y="0"/>
                  </a:cubicBezTo>
                  <a:cubicBezTo>
                    <a:pt x="6" y="1"/>
                    <a:pt x="5" y="1"/>
                    <a:pt x="4" y="2"/>
                  </a:cubicBezTo>
                  <a:cubicBezTo>
                    <a:pt x="3" y="3"/>
                    <a:pt x="0" y="5"/>
                    <a:pt x="0" y="5"/>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8" name="Freeform 40"/>
            <p:cNvSpPr/>
            <p:nvPr/>
          </p:nvSpPr>
          <p:spPr bwMode="auto">
            <a:xfrm>
              <a:off x="9244012" y="4074659"/>
              <a:ext cx="36513" cy="63500"/>
            </a:xfrm>
            <a:custGeom>
              <a:avLst/>
              <a:gdLst>
                <a:gd name="T0" fmla="*/ 3 w 3"/>
                <a:gd name="T1" fmla="*/ 4 h 5"/>
                <a:gd name="T2" fmla="*/ 2 w 3"/>
                <a:gd name="T3" fmla="*/ 1 h 5"/>
                <a:gd name="T4" fmla="*/ 0 w 3"/>
                <a:gd name="T5" fmla="*/ 0 h 5"/>
                <a:gd name="T6" fmla="*/ 0 w 3"/>
                <a:gd name="T7" fmla="*/ 0 h 5"/>
                <a:gd name="T8" fmla="*/ 0 w 3"/>
                <a:gd name="T9" fmla="*/ 3 h 5"/>
                <a:gd name="T10" fmla="*/ 0 w 3"/>
                <a:gd name="T11" fmla="*/ 4 h 5"/>
                <a:gd name="T12" fmla="*/ 3 w 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4"/>
                  </a:moveTo>
                  <a:cubicBezTo>
                    <a:pt x="3" y="3"/>
                    <a:pt x="3" y="2"/>
                    <a:pt x="2" y="1"/>
                  </a:cubicBezTo>
                  <a:cubicBezTo>
                    <a:pt x="1" y="0"/>
                    <a:pt x="0" y="0"/>
                    <a:pt x="0" y="0"/>
                  </a:cubicBezTo>
                  <a:cubicBezTo>
                    <a:pt x="0" y="0"/>
                    <a:pt x="0" y="0"/>
                    <a:pt x="0" y="0"/>
                  </a:cubicBezTo>
                  <a:cubicBezTo>
                    <a:pt x="0" y="3"/>
                    <a:pt x="0" y="3"/>
                    <a:pt x="0" y="3"/>
                  </a:cubicBezTo>
                  <a:cubicBezTo>
                    <a:pt x="0" y="3"/>
                    <a:pt x="0" y="3"/>
                    <a:pt x="0" y="4"/>
                  </a:cubicBezTo>
                  <a:cubicBezTo>
                    <a:pt x="1" y="4"/>
                    <a:pt x="3" y="5"/>
                    <a:pt x="3" y="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9" name="Freeform 41"/>
            <p:cNvSpPr/>
            <p:nvPr/>
          </p:nvSpPr>
          <p:spPr bwMode="auto">
            <a:xfrm>
              <a:off x="9156700" y="4012746"/>
              <a:ext cx="0" cy="25400"/>
            </a:xfrm>
            <a:custGeom>
              <a:avLst/>
              <a:gdLst>
                <a:gd name="T0" fmla="*/ 2 h 2"/>
                <a:gd name="T1" fmla="*/ 0 h 2"/>
                <a:gd name="T2" fmla="*/ 0 h 2"/>
                <a:gd name="T3" fmla="*/ 2 h 2"/>
              </a:gdLst>
              <a:ahLst/>
              <a:cxnLst>
                <a:cxn ang="0">
                  <a:pos x="0" y="T0"/>
                </a:cxn>
                <a:cxn ang="0">
                  <a:pos x="0" y="T1"/>
                </a:cxn>
                <a:cxn ang="0">
                  <a:pos x="0" y="T2"/>
                </a:cxn>
                <a:cxn ang="0">
                  <a:pos x="0" y="T3"/>
                </a:cxn>
              </a:cxnLst>
              <a:rect l="0" t="0" r="r" b="b"/>
              <a:pathLst>
                <a:path h="2">
                  <a:moveTo>
                    <a:pt x="0" y="2"/>
                  </a:moveTo>
                  <a:cubicBezTo>
                    <a:pt x="0" y="0"/>
                    <a:pt x="0" y="0"/>
                    <a:pt x="0" y="0"/>
                  </a:cubicBezTo>
                  <a:cubicBezTo>
                    <a:pt x="0" y="0"/>
                    <a:pt x="0" y="0"/>
                    <a:pt x="0" y="0"/>
                  </a:cubicBezTo>
                  <a:cubicBezTo>
                    <a:pt x="0" y="0"/>
                    <a:pt x="0" y="1"/>
                    <a:pt x="0"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42"/>
            <p:cNvSpPr/>
            <p:nvPr/>
          </p:nvSpPr>
          <p:spPr bwMode="auto">
            <a:xfrm>
              <a:off x="8059737" y="4263571"/>
              <a:ext cx="23813" cy="112713"/>
            </a:xfrm>
            <a:custGeom>
              <a:avLst/>
              <a:gdLst>
                <a:gd name="T0" fmla="*/ 0 w 2"/>
                <a:gd name="T1" fmla="*/ 0 h 9"/>
                <a:gd name="T2" fmla="*/ 0 w 2"/>
                <a:gd name="T3" fmla="*/ 9 h 9"/>
                <a:gd name="T4" fmla="*/ 1 w 2"/>
                <a:gd name="T5" fmla="*/ 8 h 9"/>
                <a:gd name="T6" fmla="*/ 1 w 2"/>
                <a:gd name="T7" fmla="*/ 3 h 9"/>
                <a:gd name="T8" fmla="*/ 0 w 2"/>
                <a:gd name="T9" fmla="*/ 0 h 9"/>
              </a:gdLst>
              <a:ahLst/>
              <a:cxnLst>
                <a:cxn ang="0">
                  <a:pos x="T0" y="T1"/>
                </a:cxn>
                <a:cxn ang="0">
                  <a:pos x="T2" y="T3"/>
                </a:cxn>
                <a:cxn ang="0">
                  <a:pos x="T4" y="T5"/>
                </a:cxn>
                <a:cxn ang="0">
                  <a:pos x="T6" y="T7"/>
                </a:cxn>
                <a:cxn ang="0">
                  <a:pos x="T8" y="T9"/>
                </a:cxn>
              </a:cxnLst>
              <a:rect l="0" t="0" r="r" b="b"/>
              <a:pathLst>
                <a:path w="2" h="9">
                  <a:moveTo>
                    <a:pt x="0" y="0"/>
                  </a:moveTo>
                  <a:cubicBezTo>
                    <a:pt x="0" y="9"/>
                    <a:pt x="0" y="9"/>
                    <a:pt x="0" y="9"/>
                  </a:cubicBezTo>
                  <a:cubicBezTo>
                    <a:pt x="0" y="9"/>
                    <a:pt x="1" y="9"/>
                    <a:pt x="1" y="8"/>
                  </a:cubicBezTo>
                  <a:cubicBezTo>
                    <a:pt x="2" y="7"/>
                    <a:pt x="2" y="6"/>
                    <a:pt x="1" y="3"/>
                  </a:cubicBezTo>
                  <a:cubicBezTo>
                    <a:pt x="1" y="2"/>
                    <a:pt x="0" y="1"/>
                    <a:pt x="0"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1" name="Freeform 43"/>
            <p:cNvSpPr/>
            <p:nvPr/>
          </p:nvSpPr>
          <p:spPr bwMode="auto">
            <a:xfrm>
              <a:off x="8907462" y="3874634"/>
              <a:ext cx="12700" cy="63500"/>
            </a:xfrm>
            <a:custGeom>
              <a:avLst/>
              <a:gdLst>
                <a:gd name="T0" fmla="*/ 1 w 1"/>
                <a:gd name="T1" fmla="*/ 0 h 5"/>
                <a:gd name="T2" fmla="*/ 0 w 1"/>
                <a:gd name="T3" fmla="*/ 0 h 5"/>
                <a:gd name="T4" fmla="*/ 0 w 1"/>
                <a:gd name="T5" fmla="*/ 5 h 5"/>
                <a:gd name="T6" fmla="*/ 0 w 1"/>
                <a:gd name="T7" fmla="*/ 5 h 5"/>
                <a:gd name="T8" fmla="*/ 1 w 1"/>
                <a:gd name="T9" fmla="*/ 0 h 5"/>
              </a:gdLst>
              <a:ahLst/>
              <a:cxnLst>
                <a:cxn ang="0">
                  <a:pos x="T0" y="T1"/>
                </a:cxn>
                <a:cxn ang="0">
                  <a:pos x="T2" y="T3"/>
                </a:cxn>
                <a:cxn ang="0">
                  <a:pos x="T4" y="T5"/>
                </a:cxn>
                <a:cxn ang="0">
                  <a:pos x="T6" y="T7"/>
                </a:cxn>
                <a:cxn ang="0">
                  <a:pos x="T8" y="T9"/>
                </a:cxn>
              </a:cxnLst>
              <a:rect l="0" t="0" r="r" b="b"/>
              <a:pathLst>
                <a:path w="1" h="5">
                  <a:moveTo>
                    <a:pt x="1" y="0"/>
                  </a:moveTo>
                  <a:cubicBezTo>
                    <a:pt x="1" y="0"/>
                    <a:pt x="1" y="0"/>
                    <a:pt x="0" y="0"/>
                  </a:cubicBezTo>
                  <a:cubicBezTo>
                    <a:pt x="0" y="5"/>
                    <a:pt x="0" y="5"/>
                    <a:pt x="0" y="5"/>
                  </a:cubicBezTo>
                  <a:cubicBezTo>
                    <a:pt x="0" y="5"/>
                    <a:pt x="0" y="5"/>
                    <a:pt x="0" y="5"/>
                  </a:cubicBezTo>
                  <a:cubicBezTo>
                    <a:pt x="1" y="4"/>
                    <a:pt x="1" y="1"/>
                    <a:pt x="1"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2" name="Freeform 44"/>
            <p:cNvSpPr/>
            <p:nvPr/>
          </p:nvSpPr>
          <p:spPr bwMode="auto">
            <a:xfrm>
              <a:off x="9444037" y="3350759"/>
              <a:ext cx="49213" cy="111125"/>
            </a:xfrm>
            <a:custGeom>
              <a:avLst/>
              <a:gdLst>
                <a:gd name="T0" fmla="*/ 0 w 4"/>
                <a:gd name="T1" fmla="*/ 2 h 9"/>
                <a:gd name="T2" fmla="*/ 2 w 4"/>
                <a:gd name="T3" fmla="*/ 4 h 9"/>
                <a:gd name="T4" fmla="*/ 1 w 4"/>
                <a:gd name="T5" fmla="*/ 8 h 9"/>
                <a:gd name="T6" fmla="*/ 4 w 4"/>
                <a:gd name="T7" fmla="*/ 8 h 9"/>
                <a:gd name="T8" fmla="*/ 4 w 4"/>
                <a:gd name="T9" fmla="*/ 6 h 9"/>
                <a:gd name="T10" fmla="*/ 4 w 4"/>
                <a:gd name="T11" fmla="*/ 3 h 9"/>
                <a:gd name="T12" fmla="*/ 3 w 4"/>
                <a:gd name="T13" fmla="*/ 0 h 9"/>
                <a:gd name="T14" fmla="*/ 0 w 4"/>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9">
                  <a:moveTo>
                    <a:pt x="0" y="2"/>
                  </a:moveTo>
                  <a:cubicBezTo>
                    <a:pt x="0" y="2"/>
                    <a:pt x="2" y="3"/>
                    <a:pt x="2" y="4"/>
                  </a:cubicBezTo>
                  <a:cubicBezTo>
                    <a:pt x="1" y="6"/>
                    <a:pt x="0" y="8"/>
                    <a:pt x="1" y="8"/>
                  </a:cubicBezTo>
                  <a:cubicBezTo>
                    <a:pt x="2" y="9"/>
                    <a:pt x="3" y="9"/>
                    <a:pt x="4" y="8"/>
                  </a:cubicBezTo>
                  <a:cubicBezTo>
                    <a:pt x="4" y="7"/>
                    <a:pt x="4" y="7"/>
                    <a:pt x="4" y="6"/>
                  </a:cubicBezTo>
                  <a:cubicBezTo>
                    <a:pt x="4" y="3"/>
                    <a:pt x="4" y="3"/>
                    <a:pt x="4" y="3"/>
                  </a:cubicBezTo>
                  <a:cubicBezTo>
                    <a:pt x="4" y="1"/>
                    <a:pt x="3" y="0"/>
                    <a:pt x="3" y="0"/>
                  </a:cubicBezTo>
                  <a:lnTo>
                    <a:pt x="0" y="2"/>
                  </a:ln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3" name="Freeform 45"/>
            <p:cNvSpPr/>
            <p:nvPr/>
          </p:nvSpPr>
          <p:spPr bwMode="auto">
            <a:xfrm>
              <a:off x="9580562" y="3225346"/>
              <a:ext cx="87313" cy="136525"/>
            </a:xfrm>
            <a:custGeom>
              <a:avLst/>
              <a:gdLst>
                <a:gd name="T0" fmla="*/ 4 w 7"/>
                <a:gd name="T1" fmla="*/ 1 h 11"/>
                <a:gd name="T2" fmla="*/ 3 w 7"/>
                <a:gd name="T3" fmla="*/ 4 h 11"/>
                <a:gd name="T4" fmla="*/ 0 w 7"/>
                <a:gd name="T5" fmla="*/ 5 h 11"/>
                <a:gd name="T6" fmla="*/ 0 w 7"/>
                <a:gd name="T7" fmla="*/ 5 h 11"/>
                <a:gd name="T8" fmla="*/ 0 w 7"/>
                <a:gd name="T9" fmla="*/ 8 h 11"/>
                <a:gd name="T10" fmla="*/ 1 w 7"/>
                <a:gd name="T11" fmla="*/ 9 h 11"/>
                <a:gd name="T12" fmla="*/ 2 w 7"/>
                <a:gd name="T13" fmla="*/ 11 h 11"/>
                <a:gd name="T14" fmla="*/ 5 w 7"/>
                <a:gd name="T15" fmla="*/ 9 h 11"/>
                <a:gd name="T16" fmla="*/ 7 w 7"/>
                <a:gd name="T17" fmla="*/ 9 h 11"/>
                <a:gd name="T18" fmla="*/ 7 w 7"/>
                <a:gd name="T19" fmla="*/ 1 h 11"/>
                <a:gd name="T20" fmla="*/ 6 w 7"/>
                <a:gd name="T21" fmla="*/ 1 h 11"/>
                <a:gd name="T22" fmla="*/ 4 w 7"/>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1">
                  <a:moveTo>
                    <a:pt x="4" y="1"/>
                  </a:moveTo>
                  <a:cubicBezTo>
                    <a:pt x="3" y="2"/>
                    <a:pt x="3" y="3"/>
                    <a:pt x="3" y="4"/>
                  </a:cubicBezTo>
                  <a:cubicBezTo>
                    <a:pt x="2" y="5"/>
                    <a:pt x="2" y="5"/>
                    <a:pt x="0" y="5"/>
                  </a:cubicBezTo>
                  <a:cubicBezTo>
                    <a:pt x="0" y="5"/>
                    <a:pt x="0" y="5"/>
                    <a:pt x="0" y="5"/>
                  </a:cubicBezTo>
                  <a:cubicBezTo>
                    <a:pt x="0" y="8"/>
                    <a:pt x="0" y="8"/>
                    <a:pt x="0" y="8"/>
                  </a:cubicBezTo>
                  <a:cubicBezTo>
                    <a:pt x="1" y="9"/>
                    <a:pt x="1" y="9"/>
                    <a:pt x="1" y="9"/>
                  </a:cubicBezTo>
                  <a:cubicBezTo>
                    <a:pt x="1" y="9"/>
                    <a:pt x="1" y="11"/>
                    <a:pt x="2" y="11"/>
                  </a:cubicBezTo>
                  <a:cubicBezTo>
                    <a:pt x="3" y="10"/>
                    <a:pt x="5" y="9"/>
                    <a:pt x="5" y="9"/>
                  </a:cubicBezTo>
                  <a:cubicBezTo>
                    <a:pt x="5" y="9"/>
                    <a:pt x="6" y="9"/>
                    <a:pt x="7" y="9"/>
                  </a:cubicBezTo>
                  <a:cubicBezTo>
                    <a:pt x="7" y="1"/>
                    <a:pt x="7" y="1"/>
                    <a:pt x="7" y="1"/>
                  </a:cubicBezTo>
                  <a:cubicBezTo>
                    <a:pt x="6" y="1"/>
                    <a:pt x="6" y="1"/>
                    <a:pt x="6" y="1"/>
                  </a:cubicBezTo>
                  <a:cubicBezTo>
                    <a:pt x="5" y="1"/>
                    <a:pt x="4" y="0"/>
                    <a:pt x="4"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4" name="Freeform 46"/>
            <p:cNvSpPr/>
            <p:nvPr/>
          </p:nvSpPr>
          <p:spPr bwMode="auto">
            <a:xfrm>
              <a:off x="9742487" y="3074534"/>
              <a:ext cx="49213" cy="176213"/>
            </a:xfrm>
            <a:custGeom>
              <a:avLst/>
              <a:gdLst>
                <a:gd name="T0" fmla="*/ 2 w 4"/>
                <a:gd name="T1" fmla="*/ 8 h 14"/>
                <a:gd name="T2" fmla="*/ 3 w 4"/>
                <a:gd name="T3" fmla="*/ 3 h 14"/>
                <a:gd name="T4" fmla="*/ 1 w 4"/>
                <a:gd name="T5" fmla="*/ 0 h 14"/>
                <a:gd name="T6" fmla="*/ 0 w 4"/>
                <a:gd name="T7" fmla="*/ 0 h 14"/>
                <a:gd name="T8" fmla="*/ 0 w 4"/>
                <a:gd name="T9" fmla="*/ 14 h 14"/>
                <a:gd name="T10" fmla="*/ 1 w 4"/>
                <a:gd name="T11" fmla="*/ 11 h 14"/>
                <a:gd name="T12" fmla="*/ 2 w 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4" h="14">
                  <a:moveTo>
                    <a:pt x="2" y="8"/>
                  </a:moveTo>
                  <a:cubicBezTo>
                    <a:pt x="2" y="8"/>
                    <a:pt x="4" y="4"/>
                    <a:pt x="3" y="3"/>
                  </a:cubicBezTo>
                  <a:cubicBezTo>
                    <a:pt x="3" y="2"/>
                    <a:pt x="2" y="0"/>
                    <a:pt x="1" y="0"/>
                  </a:cubicBezTo>
                  <a:cubicBezTo>
                    <a:pt x="1" y="0"/>
                    <a:pt x="1" y="0"/>
                    <a:pt x="0" y="0"/>
                  </a:cubicBezTo>
                  <a:cubicBezTo>
                    <a:pt x="0" y="14"/>
                    <a:pt x="0" y="14"/>
                    <a:pt x="0" y="14"/>
                  </a:cubicBezTo>
                  <a:cubicBezTo>
                    <a:pt x="1" y="13"/>
                    <a:pt x="1" y="12"/>
                    <a:pt x="1" y="11"/>
                  </a:cubicBezTo>
                  <a:cubicBezTo>
                    <a:pt x="1" y="10"/>
                    <a:pt x="1" y="8"/>
                    <a:pt x="2" y="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5" name="Freeform 47"/>
            <p:cNvSpPr/>
            <p:nvPr/>
          </p:nvSpPr>
          <p:spPr bwMode="auto">
            <a:xfrm>
              <a:off x="9742487" y="2874509"/>
              <a:ext cx="87313" cy="163513"/>
            </a:xfrm>
            <a:custGeom>
              <a:avLst/>
              <a:gdLst>
                <a:gd name="T0" fmla="*/ 5 w 7"/>
                <a:gd name="T1" fmla="*/ 4 h 13"/>
                <a:gd name="T2" fmla="*/ 3 w 7"/>
                <a:gd name="T3" fmla="*/ 1 h 13"/>
                <a:gd name="T4" fmla="*/ 3 w 7"/>
                <a:gd name="T5" fmla="*/ 5 h 13"/>
                <a:gd name="T6" fmla="*/ 2 w 7"/>
                <a:gd name="T7" fmla="*/ 9 h 13"/>
                <a:gd name="T8" fmla="*/ 0 w 7"/>
                <a:gd name="T9" fmla="*/ 9 h 13"/>
                <a:gd name="T10" fmla="*/ 0 w 7"/>
                <a:gd name="T11" fmla="*/ 13 h 13"/>
                <a:gd name="T12" fmla="*/ 1 w 7"/>
                <a:gd name="T13" fmla="*/ 13 h 13"/>
                <a:gd name="T14" fmla="*/ 1 w 7"/>
                <a:gd name="T15" fmla="*/ 11 h 13"/>
                <a:gd name="T16" fmla="*/ 4 w 7"/>
                <a:gd name="T17" fmla="*/ 12 h 13"/>
                <a:gd name="T18" fmla="*/ 7 w 7"/>
                <a:gd name="T19" fmla="*/ 11 h 13"/>
                <a:gd name="T20" fmla="*/ 7 w 7"/>
                <a:gd name="T21" fmla="*/ 6 h 13"/>
                <a:gd name="T22" fmla="*/ 5 w 7"/>
                <a:gd name="T23"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3">
                  <a:moveTo>
                    <a:pt x="5" y="4"/>
                  </a:moveTo>
                  <a:cubicBezTo>
                    <a:pt x="4" y="2"/>
                    <a:pt x="4" y="0"/>
                    <a:pt x="3" y="1"/>
                  </a:cubicBezTo>
                  <a:cubicBezTo>
                    <a:pt x="2" y="3"/>
                    <a:pt x="3" y="3"/>
                    <a:pt x="3" y="5"/>
                  </a:cubicBezTo>
                  <a:cubicBezTo>
                    <a:pt x="3" y="6"/>
                    <a:pt x="3" y="8"/>
                    <a:pt x="2" y="9"/>
                  </a:cubicBezTo>
                  <a:cubicBezTo>
                    <a:pt x="1" y="9"/>
                    <a:pt x="1" y="9"/>
                    <a:pt x="0" y="9"/>
                  </a:cubicBezTo>
                  <a:cubicBezTo>
                    <a:pt x="0" y="13"/>
                    <a:pt x="0" y="13"/>
                    <a:pt x="0" y="13"/>
                  </a:cubicBezTo>
                  <a:cubicBezTo>
                    <a:pt x="1" y="13"/>
                    <a:pt x="1" y="13"/>
                    <a:pt x="1" y="13"/>
                  </a:cubicBezTo>
                  <a:cubicBezTo>
                    <a:pt x="1" y="13"/>
                    <a:pt x="0" y="12"/>
                    <a:pt x="1" y="11"/>
                  </a:cubicBezTo>
                  <a:cubicBezTo>
                    <a:pt x="2" y="11"/>
                    <a:pt x="2" y="12"/>
                    <a:pt x="4" y="12"/>
                  </a:cubicBezTo>
                  <a:cubicBezTo>
                    <a:pt x="5" y="12"/>
                    <a:pt x="6" y="11"/>
                    <a:pt x="7" y="11"/>
                  </a:cubicBezTo>
                  <a:cubicBezTo>
                    <a:pt x="7" y="6"/>
                    <a:pt x="7" y="6"/>
                    <a:pt x="7" y="6"/>
                  </a:cubicBezTo>
                  <a:cubicBezTo>
                    <a:pt x="6" y="5"/>
                    <a:pt x="6" y="5"/>
                    <a:pt x="5"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6" name="Freeform 48"/>
            <p:cNvSpPr/>
            <p:nvPr/>
          </p:nvSpPr>
          <p:spPr bwMode="auto">
            <a:xfrm>
              <a:off x="9929812" y="2874509"/>
              <a:ext cx="61913" cy="50800"/>
            </a:xfrm>
            <a:custGeom>
              <a:avLst/>
              <a:gdLst>
                <a:gd name="T0" fmla="*/ 4 w 5"/>
                <a:gd name="T1" fmla="*/ 2 h 4"/>
                <a:gd name="T2" fmla="*/ 4 w 5"/>
                <a:gd name="T3" fmla="*/ 0 h 4"/>
                <a:gd name="T4" fmla="*/ 2 w 5"/>
                <a:gd name="T5" fmla="*/ 3 h 4"/>
                <a:gd name="T6" fmla="*/ 0 w 5"/>
                <a:gd name="T7" fmla="*/ 4 h 4"/>
                <a:gd name="T8" fmla="*/ 4 w 5"/>
                <a:gd name="T9" fmla="*/ 2 h 4"/>
              </a:gdLst>
              <a:ahLst/>
              <a:cxnLst>
                <a:cxn ang="0">
                  <a:pos x="T0" y="T1"/>
                </a:cxn>
                <a:cxn ang="0">
                  <a:pos x="T2" y="T3"/>
                </a:cxn>
                <a:cxn ang="0">
                  <a:pos x="T4" y="T5"/>
                </a:cxn>
                <a:cxn ang="0">
                  <a:pos x="T6" y="T7"/>
                </a:cxn>
                <a:cxn ang="0">
                  <a:pos x="T8" y="T9"/>
                </a:cxn>
              </a:cxnLst>
              <a:rect l="0" t="0" r="r" b="b"/>
              <a:pathLst>
                <a:path w="5" h="4">
                  <a:moveTo>
                    <a:pt x="4" y="2"/>
                  </a:moveTo>
                  <a:cubicBezTo>
                    <a:pt x="5" y="1"/>
                    <a:pt x="4" y="0"/>
                    <a:pt x="4" y="0"/>
                  </a:cubicBezTo>
                  <a:cubicBezTo>
                    <a:pt x="4" y="0"/>
                    <a:pt x="3" y="2"/>
                    <a:pt x="2" y="3"/>
                  </a:cubicBezTo>
                  <a:cubicBezTo>
                    <a:pt x="2" y="3"/>
                    <a:pt x="0" y="4"/>
                    <a:pt x="0" y="4"/>
                  </a:cubicBezTo>
                  <a:cubicBezTo>
                    <a:pt x="0" y="4"/>
                    <a:pt x="4" y="3"/>
                    <a:pt x="4" y="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7" name="Freeform 49"/>
            <p:cNvSpPr/>
            <p:nvPr/>
          </p:nvSpPr>
          <p:spPr bwMode="auto">
            <a:xfrm>
              <a:off x="10004425" y="2861809"/>
              <a:ext cx="0" cy="25400"/>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cubicBezTo>
                    <a:pt x="0" y="0"/>
                    <a:pt x="0" y="0"/>
                    <a:pt x="0" y="0"/>
                  </a:cubicBezTo>
                  <a:cubicBezTo>
                    <a:pt x="0" y="1"/>
                    <a:pt x="0" y="2"/>
                    <a:pt x="0" y="2"/>
                  </a:cubicBezTo>
                  <a:cubicBezTo>
                    <a:pt x="0" y="2"/>
                    <a:pt x="0" y="2"/>
                    <a:pt x="0" y="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8" name="Freeform 50"/>
            <p:cNvSpPr/>
            <p:nvPr/>
          </p:nvSpPr>
          <p:spPr bwMode="auto">
            <a:xfrm>
              <a:off x="9791700" y="2525259"/>
              <a:ext cx="38100" cy="349250"/>
            </a:xfrm>
            <a:custGeom>
              <a:avLst/>
              <a:gdLst>
                <a:gd name="T0" fmla="*/ 2 w 3"/>
                <a:gd name="T1" fmla="*/ 1 h 28"/>
                <a:gd name="T2" fmla="*/ 1 w 3"/>
                <a:gd name="T3" fmla="*/ 3 h 28"/>
                <a:gd name="T4" fmla="*/ 0 w 3"/>
                <a:gd name="T5" fmla="*/ 7 h 28"/>
                <a:gd name="T6" fmla="*/ 0 w 3"/>
                <a:gd name="T7" fmla="*/ 15 h 28"/>
                <a:gd name="T8" fmla="*/ 0 w 3"/>
                <a:gd name="T9" fmla="*/ 21 h 28"/>
                <a:gd name="T10" fmla="*/ 0 w 3"/>
                <a:gd name="T11" fmla="*/ 27 h 28"/>
                <a:gd name="T12" fmla="*/ 1 w 3"/>
                <a:gd name="T13" fmla="*/ 26 h 28"/>
                <a:gd name="T14" fmla="*/ 3 w 3"/>
                <a:gd name="T15" fmla="*/ 28 h 28"/>
                <a:gd name="T16" fmla="*/ 2 w 3"/>
                <a:gd name="T17" fmla="*/ 22 h 28"/>
                <a:gd name="T18" fmla="*/ 3 w 3"/>
                <a:gd name="T19" fmla="*/ 17 h 28"/>
                <a:gd name="T20" fmla="*/ 3 w 3"/>
                <a:gd name="T21" fmla="*/ 17 h 28"/>
                <a:gd name="T22" fmla="*/ 3 w 3"/>
                <a:gd name="T23" fmla="*/ 6 h 28"/>
                <a:gd name="T24" fmla="*/ 3 w 3"/>
                <a:gd name="T25" fmla="*/ 4 h 28"/>
                <a:gd name="T26" fmla="*/ 2 w 3"/>
                <a:gd name="T27"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28">
                  <a:moveTo>
                    <a:pt x="2" y="1"/>
                  </a:moveTo>
                  <a:cubicBezTo>
                    <a:pt x="2" y="0"/>
                    <a:pt x="1" y="2"/>
                    <a:pt x="1" y="3"/>
                  </a:cubicBezTo>
                  <a:cubicBezTo>
                    <a:pt x="1" y="4"/>
                    <a:pt x="0" y="5"/>
                    <a:pt x="0" y="7"/>
                  </a:cubicBezTo>
                  <a:cubicBezTo>
                    <a:pt x="0" y="9"/>
                    <a:pt x="0" y="13"/>
                    <a:pt x="0" y="15"/>
                  </a:cubicBezTo>
                  <a:cubicBezTo>
                    <a:pt x="0" y="16"/>
                    <a:pt x="0" y="20"/>
                    <a:pt x="0" y="21"/>
                  </a:cubicBezTo>
                  <a:cubicBezTo>
                    <a:pt x="0" y="22"/>
                    <a:pt x="0" y="27"/>
                    <a:pt x="0" y="27"/>
                  </a:cubicBezTo>
                  <a:cubicBezTo>
                    <a:pt x="1" y="26"/>
                    <a:pt x="1" y="26"/>
                    <a:pt x="1" y="26"/>
                  </a:cubicBezTo>
                  <a:cubicBezTo>
                    <a:pt x="3" y="28"/>
                    <a:pt x="3" y="28"/>
                    <a:pt x="3" y="28"/>
                  </a:cubicBezTo>
                  <a:cubicBezTo>
                    <a:pt x="3" y="28"/>
                    <a:pt x="2" y="24"/>
                    <a:pt x="2" y="22"/>
                  </a:cubicBezTo>
                  <a:cubicBezTo>
                    <a:pt x="2" y="21"/>
                    <a:pt x="3" y="17"/>
                    <a:pt x="3" y="17"/>
                  </a:cubicBezTo>
                  <a:cubicBezTo>
                    <a:pt x="3" y="17"/>
                    <a:pt x="3" y="17"/>
                    <a:pt x="3" y="17"/>
                  </a:cubicBezTo>
                  <a:cubicBezTo>
                    <a:pt x="3" y="6"/>
                    <a:pt x="3" y="6"/>
                    <a:pt x="3" y="6"/>
                  </a:cubicBezTo>
                  <a:cubicBezTo>
                    <a:pt x="3" y="5"/>
                    <a:pt x="3" y="4"/>
                    <a:pt x="3" y="4"/>
                  </a:cubicBezTo>
                  <a:cubicBezTo>
                    <a:pt x="3" y="3"/>
                    <a:pt x="3" y="1"/>
                    <a:pt x="2"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49" name="Freeform 51"/>
            <p:cNvSpPr/>
            <p:nvPr/>
          </p:nvSpPr>
          <p:spPr bwMode="auto">
            <a:xfrm>
              <a:off x="9244012" y="1523546"/>
              <a:ext cx="87313" cy="76200"/>
            </a:xfrm>
            <a:custGeom>
              <a:avLst/>
              <a:gdLst>
                <a:gd name="T0" fmla="*/ 1 w 7"/>
                <a:gd name="T1" fmla="*/ 3 h 6"/>
                <a:gd name="T2" fmla="*/ 5 w 7"/>
                <a:gd name="T3" fmla="*/ 5 h 6"/>
                <a:gd name="T4" fmla="*/ 7 w 7"/>
                <a:gd name="T5" fmla="*/ 5 h 6"/>
                <a:gd name="T6" fmla="*/ 7 w 7"/>
                <a:gd name="T7" fmla="*/ 1 h 6"/>
                <a:gd name="T8" fmla="*/ 4 w 7"/>
                <a:gd name="T9" fmla="*/ 1 h 6"/>
                <a:gd name="T10" fmla="*/ 1 w 7"/>
                <a:gd name="T11" fmla="*/ 3 h 6"/>
              </a:gdLst>
              <a:ahLst/>
              <a:cxnLst>
                <a:cxn ang="0">
                  <a:pos x="T0" y="T1"/>
                </a:cxn>
                <a:cxn ang="0">
                  <a:pos x="T2" y="T3"/>
                </a:cxn>
                <a:cxn ang="0">
                  <a:pos x="T4" y="T5"/>
                </a:cxn>
                <a:cxn ang="0">
                  <a:pos x="T6" y="T7"/>
                </a:cxn>
                <a:cxn ang="0">
                  <a:pos x="T8" y="T9"/>
                </a:cxn>
                <a:cxn ang="0">
                  <a:pos x="T10" y="T11"/>
                </a:cxn>
              </a:cxnLst>
              <a:rect l="0" t="0" r="r" b="b"/>
              <a:pathLst>
                <a:path w="7" h="6">
                  <a:moveTo>
                    <a:pt x="1" y="3"/>
                  </a:moveTo>
                  <a:cubicBezTo>
                    <a:pt x="1" y="3"/>
                    <a:pt x="3" y="6"/>
                    <a:pt x="5" y="5"/>
                  </a:cubicBezTo>
                  <a:cubicBezTo>
                    <a:pt x="5" y="5"/>
                    <a:pt x="6" y="5"/>
                    <a:pt x="7" y="5"/>
                  </a:cubicBezTo>
                  <a:cubicBezTo>
                    <a:pt x="7" y="1"/>
                    <a:pt x="7" y="1"/>
                    <a:pt x="7" y="1"/>
                  </a:cubicBezTo>
                  <a:cubicBezTo>
                    <a:pt x="6" y="1"/>
                    <a:pt x="5" y="0"/>
                    <a:pt x="4" y="1"/>
                  </a:cubicBezTo>
                  <a:cubicBezTo>
                    <a:pt x="2" y="1"/>
                    <a:pt x="0" y="1"/>
                    <a:pt x="1"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0" name="Freeform 52"/>
            <p:cNvSpPr/>
            <p:nvPr/>
          </p:nvSpPr>
          <p:spPr bwMode="auto">
            <a:xfrm>
              <a:off x="9755187" y="1510846"/>
              <a:ext cx="74613" cy="63500"/>
            </a:xfrm>
            <a:custGeom>
              <a:avLst/>
              <a:gdLst>
                <a:gd name="T0" fmla="*/ 3 w 6"/>
                <a:gd name="T1" fmla="*/ 1 h 5"/>
                <a:gd name="T2" fmla="*/ 0 w 6"/>
                <a:gd name="T3" fmla="*/ 4 h 5"/>
                <a:gd name="T4" fmla="*/ 4 w 6"/>
                <a:gd name="T5" fmla="*/ 5 h 5"/>
                <a:gd name="T6" fmla="*/ 6 w 6"/>
                <a:gd name="T7" fmla="*/ 4 h 5"/>
                <a:gd name="T8" fmla="*/ 6 w 6"/>
                <a:gd name="T9" fmla="*/ 2 h 5"/>
                <a:gd name="T10" fmla="*/ 3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3" y="1"/>
                  </a:moveTo>
                  <a:cubicBezTo>
                    <a:pt x="1" y="1"/>
                    <a:pt x="0" y="4"/>
                    <a:pt x="0" y="4"/>
                  </a:cubicBezTo>
                  <a:cubicBezTo>
                    <a:pt x="0" y="4"/>
                    <a:pt x="1" y="4"/>
                    <a:pt x="4" y="5"/>
                  </a:cubicBezTo>
                  <a:cubicBezTo>
                    <a:pt x="5" y="5"/>
                    <a:pt x="6" y="4"/>
                    <a:pt x="6" y="4"/>
                  </a:cubicBezTo>
                  <a:cubicBezTo>
                    <a:pt x="6" y="2"/>
                    <a:pt x="6" y="2"/>
                    <a:pt x="6" y="2"/>
                  </a:cubicBezTo>
                  <a:cubicBezTo>
                    <a:pt x="5" y="1"/>
                    <a:pt x="4" y="0"/>
                    <a:pt x="3"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1" name="Freeform 53"/>
            <p:cNvSpPr/>
            <p:nvPr/>
          </p:nvSpPr>
          <p:spPr bwMode="auto">
            <a:xfrm>
              <a:off x="7386637" y="1687059"/>
              <a:ext cx="23813" cy="23813"/>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0" y="2"/>
                    <a:pt x="0" y="2"/>
                    <a:pt x="0" y="2"/>
                  </a:cubicBezTo>
                  <a:cubicBezTo>
                    <a:pt x="1" y="2"/>
                    <a:pt x="2" y="2"/>
                    <a:pt x="2" y="2"/>
                  </a:cubicBezTo>
                  <a:cubicBezTo>
                    <a:pt x="2" y="2"/>
                    <a:pt x="1" y="1"/>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2" name="Freeform 54"/>
            <p:cNvSpPr/>
            <p:nvPr/>
          </p:nvSpPr>
          <p:spPr bwMode="auto">
            <a:xfrm>
              <a:off x="7386637" y="1410834"/>
              <a:ext cx="87313" cy="125413"/>
            </a:xfrm>
            <a:custGeom>
              <a:avLst/>
              <a:gdLst>
                <a:gd name="T0" fmla="*/ 0 w 7"/>
                <a:gd name="T1" fmla="*/ 2 h 10"/>
                <a:gd name="T2" fmla="*/ 0 w 7"/>
                <a:gd name="T3" fmla="*/ 10 h 10"/>
                <a:gd name="T4" fmla="*/ 6 w 7"/>
                <a:gd name="T5" fmla="*/ 5 h 10"/>
                <a:gd name="T6" fmla="*/ 7 w 7"/>
                <a:gd name="T7" fmla="*/ 4 h 10"/>
                <a:gd name="T8" fmla="*/ 7 w 7"/>
                <a:gd name="T9" fmla="*/ 0 h 10"/>
                <a:gd name="T10" fmla="*/ 3 w 7"/>
                <a:gd name="T11" fmla="*/ 1 h 10"/>
                <a:gd name="T12" fmla="*/ 0 w 7"/>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0" y="2"/>
                  </a:moveTo>
                  <a:cubicBezTo>
                    <a:pt x="0" y="10"/>
                    <a:pt x="0" y="10"/>
                    <a:pt x="0" y="10"/>
                  </a:cubicBezTo>
                  <a:cubicBezTo>
                    <a:pt x="1" y="9"/>
                    <a:pt x="3" y="6"/>
                    <a:pt x="6" y="5"/>
                  </a:cubicBezTo>
                  <a:cubicBezTo>
                    <a:pt x="6" y="5"/>
                    <a:pt x="7" y="5"/>
                    <a:pt x="7" y="4"/>
                  </a:cubicBezTo>
                  <a:cubicBezTo>
                    <a:pt x="7" y="0"/>
                    <a:pt x="7" y="0"/>
                    <a:pt x="7" y="0"/>
                  </a:cubicBezTo>
                  <a:cubicBezTo>
                    <a:pt x="6" y="0"/>
                    <a:pt x="5" y="1"/>
                    <a:pt x="3" y="1"/>
                  </a:cubicBezTo>
                  <a:cubicBezTo>
                    <a:pt x="2" y="1"/>
                    <a:pt x="1" y="2"/>
                    <a:pt x="0" y="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3" name="Freeform 55"/>
            <p:cNvSpPr/>
            <p:nvPr/>
          </p:nvSpPr>
          <p:spPr bwMode="auto">
            <a:xfrm>
              <a:off x="7212012" y="1487034"/>
              <a:ext cx="87313" cy="223838"/>
            </a:xfrm>
            <a:custGeom>
              <a:avLst/>
              <a:gdLst>
                <a:gd name="T0" fmla="*/ 4 w 7"/>
                <a:gd name="T1" fmla="*/ 8 h 18"/>
                <a:gd name="T2" fmla="*/ 1 w 7"/>
                <a:gd name="T3" fmla="*/ 14 h 18"/>
                <a:gd name="T4" fmla="*/ 7 w 7"/>
                <a:gd name="T5" fmla="*/ 15 h 18"/>
                <a:gd name="T6" fmla="*/ 7 w 7"/>
                <a:gd name="T7" fmla="*/ 18 h 18"/>
                <a:gd name="T8" fmla="*/ 7 w 7"/>
                <a:gd name="T9" fmla="*/ 18 h 18"/>
                <a:gd name="T10" fmla="*/ 7 w 7"/>
                <a:gd name="T11" fmla="*/ 0 h 18"/>
                <a:gd name="T12" fmla="*/ 7 w 7"/>
                <a:gd name="T13" fmla="*/ 0 h 18"/>
                <a:gd name="T14" fmla="*/ 4 w 7"/>
                <a:gd name="T15" fmla="*/ 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8">
                  <a:moveTo>
                    <a:pt x="4" y="8"/>
                  </a:moveTo>
                  <a:cubicBezTo>
                    <a:pt x="2" y="11"/>
                    <a:pt x="0" y="12"/>
                    <a:pt x="1" y="14"/>
                  </a:cubicBezTo>
                  <a:cubicBezTo>
                    <a:pt x="2" y="15"/>
                    <a:pt x="6" y="14"/>
                    <a:pt x="7" y="15"/>
                  </a:cubicBezTo>
                  <a:cubicBezTo>
                    <a:pt x="7" y="16"/>
                    <a:pt x="6" y="18"/>
                    <a:pt x="7" y="18"/>
                  </a:cubicBezTo>
                  <a:cubicBezTo>
                    <a:pt x="7" y="18"/>
                    <a:pt x="7" y="18"/>
                    <a:pt x="7" y="18"/>
                  </a:cubicBezTo>
                  <a:cubicBezTo>
                    <a:pt x="7" y="0"/>
                    <a:pt x="7" y="0"/>
                    <a:pt x="7" y="0"/>
                  </a:cubicBezTo>
                  <a:cubicBezTo>
                    <a:pt x="7" y="0"/>
                    <a:pt x="7" y="0"/>
                    <a:pt x="7" y="0"/>
                  </a:cubicBezTo>
                  <a:cubicBezTo>
                    <a:pt x="6" y="3"/>
                    <a:pt x="6" y="6"/>
                    <a:pt x="4" y="8"/>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4" name="Freeform 56"/>
            <p:cNvSpPr/>
            <p:nvPr/>
          </p:nvSpPr>
          <p:spPr bwMode="auto">
            <a:xfrm>
              <a:off x="7548562" y="1374321"/>
              <a:ext cx="87313" cy="61913"/>
            </a:xfrm>
            <a:custGeom>
              <a:avLst/>
              <a:gdLst>
                <a:gd name="T0" fmla="*/ 0 w 7"/>
                <a:gd name="T1" fmla="*/ 5 h 5"/>
                <a:gd name="T2" fmla="*/ 7 w 7"/>
                <a:gd name="T3" fmla="*/ 3 h 5"/>
                <a:gd name="T4" fmla="*/ 7 w 7"/>
                <a:gd name="T5" fmla="*/ 3 h 5"/>
                <a:gd name="T6" fmla="*/ 7 w 7"/>
                <a:gd name="T7" fmla="*/ 0 h 5"/>
                <a:gd name="T8" fmla="*/ 0 w 7"/>
                <a:gd name="T9" fmla="*/ 2 h 5"/>
                <a:gd name="T10" fmla="*/ 0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0" y="5"/>
                  </a:moveTo>
                  <a:cubicBezTo>
                    <a:pt x="3" y="5"/>
                    <a:pt x="5" y="4"/>
                    <a:pt x="7" y="3"/>
                  </a:cubicBezTo>
                  <a:cubicBezTo>
                    <a:pt x="7" y="3"/>
                    <a:pt x="7" y="3"/>
                    <a:pt x="7" y="3"/>
                  </a:cubicBezTo>
                  <a:cubicBezTo>
                    <a:pt x="7" y="0"/>
                    <a:pt x="7" y="0"/>
                    <a:pt x="7" y="0"/>
                  </a:cubicBezTo>
                  <a:cubicBezTo>
                    <a:pt x="5" y="1"/>
                    <a:pt x="2" y="1"/>
                    <a:pt x="0" y="2"/>
                  </a:cubicBezTo>
                  <a:lnTo>
                    <a:pt x="0" y="5"/>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5" name="Freeform 57"/>
            <p:cNvSpPr/>
            <p:nvPr/>
          </p:nvSpPr>
          <p:spPr bwMode="auto">
            <a:xfrm>
              <a:off x="7048500" y="5101771"/>
              <a:ext cx="87313" cy="449263"/>
            </a:xfrm>
            <a:custGeom>
              <a:avLst/>
              <a:gdLst>
                <a:gd name="T0" fmla="*/ 3 w 7"/>
                <a:gd name="T1" fmla="*/ 3 h 36"/>
                <a:gd name="T2" fmla="*/ 0 w 7"/>
                <a:gd name="T3" fmla="*/ 5 h 36"/>
                <a:gd name="T4" fmla="*/ 0 w 7"/>
                <a:gd name="T5" fmla="*/ 31 h 36"/>
                <a:gd name="T6" fmla="*/ 0 w 7"/>
                <a:gd name="T7" fmla="*/ 32 h 36"/>
                <a:gd name="T8" fmla="*/ 5 w 7"/>
                <a:gd name="T9" fmla="*/ 24 h 36"/>
                <a:gd name="T10" fmla="*/ 7 w 7"/>
                <a:gd name="T11" fmla="*/ 18 h 36"/>
                <a:gd name="T12" fmla="*/ 7 w 7"/>
                <a:gd name="T13" fmla="*/ 0 h 36"/>
                <a:gd name="T14" fmla="*/ 3 w 7"/>
                <a:gd name="T15" fmla="*/ 3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6">
                  <a:moveTo>
                    <a:pt x="3" y="3"/>
                  </a:moveTo>
                  <a:cubicBezTo>
                    <a:pt x="2" y="4"/>
                    <a:pt x="1" y="4"/>
                    <a:pt x="0" y="5"/>
                  </a:cubicBezTo>
                  <a:cubicBezTo>
                    <a:pt x="0" y="31"/>
                    <a:pt x="0" y="31"/>
                    <a:pt x="0" y="31"/>
                  </a:cubicBezTo>
                  <a:cubicBezTo>
                    <a:pt x="0" y="31"/>
                    <a:pt x="0" y="31"/>
                    <a:pt x="0" y="32"/>
                  </a:cubicBezTo>
                  <a:cubicBezTo>
                    <a:pt x="5" y="36"/>
                    <a:pt x="3" y="29"/>
                    <a:pt x="5" y="24"/>
                  </a:cubicBezTo>
                  <a:cubicBezTo>
                    <a:pt x="5" y="22"/>
                    <a:pt x="6" y="20"/>
                    <a:pt x="7" y="18"/>
                  </a:cubicBezTo>
                  <a:cubicBezTo>
                    <a:pt x="7" y="0"/>
                    <a:pt x="7" y="0"/>
                    <a:pt x="7" y="0"/>
                  </a:cubicBezTo>
                  <a:cubicBezTo>
                    <a:pt x="5" y="1"/>
                    <a:pt x="4" y="3"/>
                    <a:pt x="3" y="3"/>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6" name="Freeform 58"/>
            <p:cNvSpPr/>
            <p:nvPr/>
          </p:nvSpPr>
          <p:spPr bwMode="auto">
            <a:xfrm>
              <a:off x="5689600" y="2336346"/>
              <a:ext cx="87313" cy="325438"/>
            </a:xfrm>
            <a:custGeom>
              <a:avLst/>
              <a:gdLst>
                <a:gd name="T0" fmla="*/ 3 w 7"/>
                <a:gd name="T1" fmla="*/ 0 h 26"/>
                <a:gd name="T2" fmla="*/ 0 w 7"/>
                <a:gd name="T3" fmla="*/ 0 h 26"/>
                <a:gd name="T4" fmla="*/ 0 w 7"/>
                <a:gd name="T5" fmla="*/ 26 h 26"/>
                <a:gd name="T6" fmla="*/ 2 w 7"/>
                <a:gd name="T7" fmla="*/ 25 h 26"/>
                <a:gd name="T8" fmla="*/ 7 w 7"/>
                <a:gd name="T9" fmla="*/ 23 h 26"/>
                <a:gd name="T10" fmla="*/ 7 w 7"/>
                <a:gd name="T11" fmla="*/ 16 h 26"/>
                <a:gd name="T12" fmla="*/ 2 w 7"/>
                <a:gd name="T13" fmla="*/ 8 h 26"/>
                <a:gd name="T14" fmla="*/ 3 w 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6">
                  <a:moveTo>
                    <a:pt x="3" y="0"/>
                  </a:moveTo>
                  <a:cubicBezTo>
                    <a:pt x="0" y="0"/>
                    <a:pt x="0" y="0"/>
                    <a:pt x="0" y="0"/>
                  </a:cubicBezTo>
                  <a:cubicBezTo>
                    <a:pt x="0" y="26"/>
                    <a:pt x="0" y="26"/>
                    <a:pt x="0" y="26"/>
                  </a:cubicBezTo>
                  <a:cubicBezTo>
                    <a:pt x="1" y="26"/>
                    <a:pt x="2" y="26"/>
                    <a:pt x="2" y="25"/>
                  </a:cubicBezTo>
                  <a:cubicBezTo>
                    <a:pt x="4" y="25"/>
                    <a:pt x="6" y="24"/>
                    <a:pt x="7" y="23"/>
                  </a:cubicBezTo>
                  <a:cubicBezTo>
                    <a:pt x="7" y="16"/>
                    <a:pt x="7" y="16"/>
                    <a:pt x="7" y="16"/>
                  </a:cubicBezTo>
                  <a:cubicBezTo>
                    <a:pt x="6" y="14"/>
                    <a:pt x="3" y="11"/>
                    <a:pt x="2" y="8"/>
                  </a:cubicBezTo>
                  <a:cubicBezTo>
                    <a:pt x="0" y="4"/>
                    <a:pt x="3" y="0"/>
                    <a:pt x="3" y="0"/>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7" name="Freeform 59"/>
            <p:cNvSpPr/>
            <p:nvPr/>
          </p:nvSpPr>
          <p:spPr bwMode="auto">
            <a:xfrm>
              <a:off x="5602287" y="2323646"/>
              <a:ext cx="12700" cy="101600"/>
            </a:xfrm>
            <a:custGeom>
              <a:avLst/>
              <a:gdLst>
                <a:gd name="T0" fmla="*/ 1 w 1"/>
                <a:gd name="T1" fmla="*/ 8 h 8"/>
                <a:gd name="T2" fmla="*/ 1 w 1"/>
                <a:gd name="T3" fmla="*/ 0 h 8"/>
                <a:gd name="T4" fmla="*/ 0 w 1"/>
                <a:gd name="T5" fmla="*/ 5 h 8"/>
                <a:gd name="T6" fmla="*/ 1 w 1"/>
                <a:gd name="T7" fmla="*/ 8 h 8"/>
              </a:gdLst>
              <a:ahLst/>
              <a:cxnLst>
                <a:cxn ang="0">
                  <a:pos x="T0" y="T1"/>
                </a:cxn>
                <a:cxn ang="0">
                  <a:pos x="T2" y="T3"/>
                </a:cxn>
                <a:cxn ang="0">
                  <a:pos x="T4" y="T5"/>
                </a:cxn>
                <a:cxn ang="0">
                  <a:pos x="T6" y="T7"/>
                </a:cxn>
              </a:cxnLst>
              <a:rect l="0" t="0" r="r" b="b"/>
              <a:pathLst>
                <a:path w="1" h="8">
                  <a:moveTo>
                    <a:pt x="1" y="8"/>
                  </a:moveTo>
                  <a:cubicBezTo>
                    <a:pt x="1" y="0"/>
                    <a:pt x="1" y="0"/>
                    <a:pt x="1" y="0"/>
                  </a:cubicBezTo>
                  <a:cubicBezTo>
                    <a:pt x="0" y="2"/>
                    <a:pt x="0" y="4"/>
                    <a:pt x="0" y="5"/>
                  </a:cubicBezTo>
                  <a:cubicBezTo>
                    <a:pt x="0" y="6"/>
                    <a:pt x="1" y="7"/>
                    <a:pt x="1" y="8"/>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8" name="Freeform 60"/>
            <p:cNvSpPr/>
            <p:nvPr/>
          </p:nvSpPr>
          <p:spPr bwMode="auto">
            <a:xfrm>
              <a:off x="5527675" y="2461759"/>
              <a:ext cx="74613" cy="163513"/>
            </a:xfrm>
            <a:custGeom>
              <a:avLst/>
              <a:gdLst>
                <a:gd name="T0" fmla="*/ 3 w 6"/>
                <a:gd name="T1" fmla="*/ 9 h 13"/>
                <a:gd name="T2" fmla="*/ 5 w 6"/>
                <a:gd name="T3" fmla="*/ 3 h 13"/>
                <a:gd name="T4" fmla="*/ 3 w 6"/>
                <a:gd name="T5" fmla="*/ 0 h 13"/>
                <a:gd name="T6" fmla="*/ 0 w 6"/>
                <a:gd name="T7" fmla="*/ 1 h 13"/>
                <a:gd name="T8" fmla="*/ 0 w 6"/>
                <a:gd name="T9" fmla="*/ 1 h 13"/>
                <a:gd name="T10" fmla="*/ 0 w 6"/>
                <a:gd name="T11" fmla="*/ 13 h 13"/>
                <a:gd name="T12" fmla="*/ 3 w 6"/>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9"/>
                  </a:moveTo>
                  <a:cubicBezTo>
                    <a:pt x="6" y="6"/>
                    <a:pt x="4" y="5"/>
                    <a:pt x="5" y="3"/>
                  </a:cubicBezTo>
                  <a:cubicBezTo>
                    <a:pt x="6" y="0"/>
                    <a:pt x="3" y="0"/>
                    <a:pt x="3" y="0"/>
                  </a:cubicBezTo>
                  <a:cubicBezTo>
                    <a:pt x="0" y="1"/>
                    <a:pt x="0" y="1"/>
                    <a:pt x="0" y="1"/>
                  </a:cubicBezTo>
                  <a:cubicBezTo>
                    <a:pt x="0" y="1"/>
                    <a:pt x="0" y="1"/>
                    <a:pt x="0" y="1"/>
                  </a:cubicBezTo>
                  <a:cubicBezTo>
                    <a:pt x="0" y="13"/>
                    <a:pt x="0" y="13"/>
                    <a:pt x="0" y="13"/>
                  </a:cubicBezTo>
                  <a:cubicBezTo>
                    <a:pt x="1" y="12"/>
                    <a:pt x="2" y="11"/>
                    <a:pt x="3" y="9"/>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9" name="Freeform 61"/>
            <p:cNvSpPr/>
            <p:nvPr/>
          </p:nvSpPr>
          <p:spPr bwMode="auto">
            <a:xfrm>
              <a:off x="6102350" y="5101771"/>
              <a:ext cx="23813" cy="149225"/>
            </a:xfrm>
            <a:custGeom>
              <a:avLst/>
              <a:gdLst>
                <a:gd name="T0" fmla="*/ 0 w 2"/>
                <a:gd name="T1" fmla="*/ 9 h 12"/>
                <a:gd name="T2" fmla="*/ 2 w 2"/>
                <a:gd name="T3" fmla="*/ 12 h 12"/>
                <a:gd name="T4" fmla="*/ 2 w 2"/>
                <a:gd name="T5" fmla="*/ 0 h 12"/>
                <a:gd name="T6" fmla="*/ 0 w 2"/>
                <a:gd name="T7" fmla="*/ 9 h 12"/>
              </a:gdLst>
              <a:ahLst/>
              <a:cxnLst>
                <a:cxn ang="0">
                  <a:pos x="T0" y="T1"/>
                </a:cxn>
                <a:cxn ang="0">
                  <a:pos x="T2" y="T3"/>
                </a:cxn>
                <a:cxn ang="0">
                  <a:pos x="T4" y="T5"/>
                </a:cxn>
                <a:cxn ang="0">
                  <a:pos x="T6" y="T7"/>
                </a:cxn>
              </a:cxnLst>
              <a:rect l="0" t="0" r="r" b="b"/>
              <a:pathLst>
                <a:path w="2" h="12">
                  <a:moveTo>
                    <a:pt x="0" y="9"/>
                  </a:moveTo>
                  <a:cubicBezTo>
                    <a:pt x="0" y="9"/>
                    <a:pt x="1" y="11"/>
                    <a:pt x="2" y="12"/>
                  </a:cubicBezTo>
                  <a:cubicBezTo>
                    <a:pt x="2" y="0"/>
                    <a:pt x="2" y="0"/>
                    <a:pt x="2" y="0"/>
                  </a:cubicBezTo>
                  <a:cubicBezTo>
                    <a:pt x="0" y="4"/>
                    <a:pt x="0" y="7"/>
                    <a:pt x="0" y="9"/>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0" name="Freeform 62"/>
            <p:cNvSpPr/>
            <p:nvPr/>
          </p:nvSpPr>
          <p:spPr bwMode="auto">
            <a:xfrm>
              <a:off x="7386637" y="3700009"/>
              <a:ext cx="87313" cy="200025"/>
            </a:xfrm>
            <a:custGeom>
              <a:avLst/>
              <a:gdLst>
                <a:gd name="T0" fmla="*/ 0 w 7"/>
                <a:gd name="T1" fmla="*/ 0 h 16"/>
                <a:gd name="T2" fmla="*/ 0 w 7"/>
                <a:gd name="T3" fmla="*/ 16 h 16"/>
                <a:gd name="T4" fmla="*/ 4 w 7"/>
                <a:gd name="T5" fmla="*/ 10 h 16"/>
                <a:gd name="T6" fmla="*/ 5 w 7"/>
                <a:gd name="T7" fmla="*/ 5 h 16"/>
                <a:gd name="T8" fmla="*/ 0 w 7"/>
                <a:gd name="T9" fmla="*/ 0 h 16"/>
              </a:gdLst>
              <a:ahLst/>
              <a:cxnLst>
                <a:cxn ang="0">
                  <a:pos x="T0" y="T1"/>
                </a:cxn>
                <a:cxn ang="0">
                  <a:pos x="T2" y="T3"/>
                </a:cxn>
                <a:cxn ang="0">
                  <a:pos x="T4" y="T5"/>
                </a:cxn>
                <a:cxn ang="0">
                  <a:pos x="T6" y="T7"/>
                </a:cxn>
                <a:cxn ang="0">
                  <a:pos x="T8" y="T9"/>
                </a:cxn>
              </a:cxnLst>
              <a:rect l="0" t="0" r="r" b="b"/>
              <a:pathLst>
                <a:path w="7" h="16">
                  <a:moveTo>
                    <a:pt x="0" y="0"/>
                  </a:moveTo>
                  <a:cubicBezTo>
                    <a:pt x="0" y="16"/>
                    <a:pt x="0" y="16"/>
                    <a:pt x="0" y="16"/>
                  </a:cubicBezTo>
                  <a:cubicBezTo>
                    <a:pt x="1" y="14"/>
                    <a:pt x="3" y="13"/>
                    <a:pt x="4" y="10"/>
                  </a:cubicBezTo>
                  <a:cubicBezTo>
                    <a:pt x="5" y="8"/>
                    <a:pt x="7" y="7"/>
                    <a:pt x="5" y="5"/>
                  </a:cubicBezTo>
                  <a:cubicBezTo>
                    <a:pt x="4" y="4"/>
                    <a:pt x="1" y="2"/>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1" name="Freeform 63"/>
            <p:cNvSpPr/>
            <p:nvPr/>
          </p:nvSpPr>
          <p:spPr bwMode="auto">
            <a:xfrm>
              <a:off x="9742487" y="1599746"/>
              <a:ext cx="87313" cy="749300"/>
            </a:xfrm>
            <a:custGeom>
              <a:avLst/>
              <a:gdLst>
                <a:gd name="T0" fmla="*/ 0 w 7"/>
                <a:gd name="T1" fmla="*/ 1 h 60"/>
                <a:gd name="T2" fmla="*/ 0 w 7"/>
                <a:gd name="T3" fmla="*/ 60 h 60"/>
                <a:gd name="T4" fmla="*/ 7 w 7"/>
                <a:gd name="T5" fmla="*/ 54 h 60"/>
                <a:gd name="T6" fmla="*/ 7 w 7"/>
                <a:gd name="T7" fmla="*/ 1 h 60"/>
                <a:gd name="T8" fmla="*/ 1 w 7"/>
                <a:gd name="T9" fmla="*/ 0 h 60"/>
                <a:gd name="T10" fmla="*/ 0 w 7"/>
                <a:gd name="T11" fmla="*/ 1 h 60"/>
              </a:gdLst>
              <a:ahLst/>
              <a:cxnLst>
                <a:cxn ang="0">
                  <a:pos x="T0" y="T1"/>
                </a:cxn>
                <a:cxn ang="0">
                  <a:pos x="T2" y="T3"/>
                </a:cxn>
                <a:cxn ang="0">
                  <a:pos x="T4" y="T5"/>
                </a:cxn>
                <a:cxn ang="0">
                  <a:pos x="T6" y="T7"/>
                </a:cxn>
                <a:cxn ang="0">
                  <a:pos x="T8" y="T9"/>
                </a:cxn>
                <a:cxn ang="0">
                  <a:pos x="T10" y="T11"/>
                </a:cxn>
              </a:cxnLst>
              <a:rect l="0" t="0" r="r" b="b"/>
              <a:pathLst>
                <a:path w="7" h="60">
                  <a:moveTo>
                    <a:pt x="0" y="1"/>
                  </a:moveTo>
                  <a:cubicBezTo>
                    <a:pt x="0" y="60"/>
                    <a:pt x="0" y="60"/>
                    <a:pt x="0" y="60"/>
                  </a:cubicBezTo>
                  <a:cubicBezTo>
                    <a:pt x="3" y="57"/>
                    <a:pt x="5" y="55"/>
                    <a:pt x="7" y="54"/>
                  </a:cubicBezTo>
                  <a:cubicBezTo>
                    <a:pt x="7" y="1"/>
                    <a:pt x="7" y="1"/>
                    <a:pt x="7" y="1"/>
                  </a:cubicBezTo>
                  <a:cubicBezTo>
                    <a:pt x="6" y="1"/>
                    <a:pt x="2" y="0"/>
                    <a:pt x="1" y="0"/>
                  </a:cubicBezTo>
                  <a:cubicBezTo>
                    <a:pt x="1" y="0"/>
                    <a:pt x="0" y="1"/>
                    <a:pt x="0"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2" name="Freeform 64"/>
            <p:cNvSpPr/>
            <p:nvPr/>
          </p:nvSpPr>
          <p:spPr bwMode="auto">
            <a:xfrm>
              <a:off x="5864225" y="2587171"/>
              <a:ext cx="87313" cy="438150"/>
            </a:xfrm>
            <a:custGeom>
              <a:avLst/>
              <a:gdLst>
                <a:gd name="T0" fmla="*/ 0 w 7"/>
                <a:gd name="T1" fmla="*/ 4 h 35"/>
                <a:gd name="T2" fmla="*/ 0 w 7"/>
                <a:gd name="T3" fmla="*/ 35 h 35"/>
                <a:gd name="T4" fmla="*/ 1 w 7"/>
                <a:gd name="T5" fmla="*/ 32 h 35"/>
                <a:gd name="T6" fmla="*/ 7 w 7"/>
                <a:gd name="T7" fmla="*/ 31 h 35"/>
                <a:gd name="T8" fmla="*/ 7 w 7"/>
                <a:gd name="T9" fmla="*/ 31 h 35"/>
                <a:gd name="T10" fmla="*/ 7 w 7"/>
                <a:gd name="T11" fmla="*/ 0 h 35"/>
                <a:gd name="T12" fmla="*/ 2 w 7"/>
                <a:gd name="T13" fmla="*/ 3 h 35"/>
                <a:gd name="T14" fmla="*/ 0 w 7"/>
                <a:gd name="T15" fmla="*/ 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5">
                  <a:moveTo>
                    <a:pt x="0" y="4"/>
                  </a:moveTo>
                  <a:cubicBezTo>
                    <a:pt x="0" y="35"/>
                    <a:pt x="0" y="35"/>
                    <a:pt x="0" y="35"/>
                  </a:cubicBezTo>
                  <a:cubicBezTo>
                    <a:pt x="0" y="34"/>
                    <a:pt x="0" y="33"/>
                    <a:pt x="1" y="32"/>
                  </a:cubicBezTo>
                  <a:cubicBezTo>
                    <a:pt x="3" y="31"/>
                    <a:pt x="5" y="32"/>
                    <a:pt x="7" y="31"/>
                  </a:cubicBezTo>
                  <a:cubicBezTo>
                    <a:pt x="7" y="31"/>
                    <a:pt x="7" y="31"/>
                    <a:pt x="7" y="31"/>
                  </a:cubicBezTo>
                  <a:cubicBezTo>
                    <a:pt x="7" y="0"/>
                    <a:pt x="7" y="0"/>
                    <a:pt x="7" y="0"/>
                  </a:cubicBezTo>
                  <a:cubicBezTo>
                    <a:pt x="5" y="1"/>
                    <a:pt x="2" y="3"/>
                    <a:pt x="2" y="3"/>
                  </a:cubicBezTo>
                  <a:cubicBezTo>
                    <a:pt x="1" y="4"/>
                    <a:pt x="1" y="4"/>
                    <a:pt x="0" y="4"/>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3" name="Freeform 65"/>
            <p:cNvSpPr/>
            <p:nvPr/>
          </p:nvSpPr>
          <p:spPr bwMode="auto">
            <a:xfrm>
              <a:off x="5689600" y="2712584"/>
              <a:ext cx="87313" cy="525463"/>
            </a:xfrm>
            <a:custGeom>
              <a:avLst/>
              <a:gdLst>
                <a:gd name="T0" fmla="*/ 4 w 7"/>
                <a:gd name="T1" fmla="*/ 1 h 42"/>
                <a:gd name="T2" fmla="*/ 2 w 7"/>
                <a:gd name="T3" fmla="*/ 3 h 42"/>
                <a:gd name="T4" fmla="*/ 0 w 7"/>
                <a:gd name="T5" fmla="*/ 3 h 42"/>
                <a:gd name="T6" fmla="*/ 0 w 7"/>
                <a:gd name="T7" fmla="*/ 9 h 42"/>
                <a:gd name="T8" fmla="*/ 4 w 7"/>
                <a:gd name="T9" fmla="*/ 14 h 42"/>
                <a:gd name="T10" fmla="*/ 3 w 7"/>
                <a:gd name="T11" fmla="*/ 21 h 42"/>
                <a:gd name="T12" fmla="*/ 0 w 7"/>
                <a:gd name="T13" fmla="*/ 20 h 42"/>
                <a:gd name="T14" fmla="*/ 0 w 7"/>
                <a:gd name="T15" fmla="*/ 42 h 42"/>
                <a:gd name="T16" fmla="*/ 6 w 7"/>
                <a:gd name="T17" fmla="*/ 36 h 42"/>
                <a:gd name="T18" fmla="*/ 7 w 7"/>
                <a:gd name="T19" fmla="*/ 33 h 42"/>
                <a:gd name="T20" fmla="*/ 7 w 7"/>
                <a:gd name="T21" fmla="*/ 0 h 42"/>
                <a:gd name="T22" fmla="*/ 4 w 7"/>
                <a:gd name="T23"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2">
                  <a:moveTo>
                    <a:pt x="4" y="1"/>
                  </a:moveTo>
                  <a:cubicBezTo>
                    <a:pt x="3" y="1"/>
                    <a:pt x="3" y="2"/>
                    <a:pt x="2" y="3"/>
                  </a:cubicBezTo>
                  <a:cubicBezTo>
                    <a:pt x="1" y="3"/>
                    <a:pt x="1" y="3"/>
                    <a:pt x="0" y="3"/>
                  </a:cubicBezTo>
                  <a:cubicBezTo>
                    <a:pt x="0" y="9"/>
                    <a:pt x="0" y="9"/>
                    <a:pt x="0" y="9"/>
                  </a:cubicBezTo>
                  <a:cubicBezTo>
                    <a:pt x="2" y="11"/>
                    <a:pt x="3" y="12"/>
                    <a:pt x="4" y="14"/>
                  </a:cubicBezTo>
                  <a:cubicBezTo>
                    <a:pt x="4" y="17"/>
                    <a:pt x="6" y="21"/>
                    <a:pt x="3" y="21"/>
                  </a:cubicBezTo>
                  <a:cubicBezTo>
                    <a:pt x="2" y="21"/>
                    <a:pt x="1" y="21"/>
                    <a:pt x="0" y="20"/>
                  </a:cubicBezTo>
                  <a:cubicBezTo>
                    <a:pt x="0" y="42"/>
                    <a:pt x="0" y="42"/>
                    <a:pt x="0" y="42"/>
                  </a:cubicBezTo>
                  <a:cubicBezTo>
                    <a:pt x="2" y="40"/>
                    <a:pt x="6" y="38"/>
                    <a:pt x="6" y="36"/>
                  </a:cubicBezTo>
                  <a:cubicBezTo>
                    <a:pt x="6" y="35"/>
                    <a:pt x="7" y="34"/>
                    <a:pt x="7" y="33"/>
                  </a:cubicBezTo>
                  <a:cubicBezTo>
                    <a:pt x="7" y="0"/>
                    <a:pt x="7" y="0"/>
                    <a:pt x="7" y="0"/>
                  </a:cubicBezTo>
                  <a:cubicBezTo>
                    <a:pt x="6" y="1"/>
                    <a:pt x="5" y="1"/>
                    <a:pt x="4"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4" name="Freeform 66"/>
            <p:cNvSpPr/>
            <p:nvPr/>
          </p:nvSpPr>
          <p:spPr bwMode="auto">
            <a:xfrm>
              <a:off x="5527675" y="2961821"/>
              <a:ext cx="87313" cy="276225"/>
            </a:xfrm>
            <a:custGeom>
              <a:avLst/>
              <a:gdLst>
                <a:gd name="T0" fmla="*/ 4 w 7"/>
                <a:gd name="T1" fmla="*/ 0 h 22"/>
                <a:gd name="T2" fmla="*/ 0 w 7"/>
                <a:gd name="T3" fmla="*/ 4 h 22"/>
                <a:gd name="T4" fmla="*/ 0 w 7"/>
                <a:gd name="T5" fmla="*/ 19 h 22"/>
                <a:gd name="T6" fmla="*/ 0 w 7"/>
                <a:gd name="T7" fmla="*/ 19 h 22"/>
                <a:gd name="T8" fmla="*/ 5 w 7"/>
                <a:gd name="T9" fmla="*/ 21 h 22"/>
                <a:gd name="T10" fmla="*/ 7 w 7"/>
                <a:gd name="T11" fmla="*/ 22 h 22"/>
                <a:gd name="T12" fmla="*/ 7 w 7"/>
                <a:gd name="T13" fmla="*/ 0 h 22"/>
                <a:gd name="T14" fmla="*/ 4 w 7"/>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2">
                  <a:moveTo>
                    <a:pt x="4" y="0"/>
                  </a:moveTo>
                  <a:cubicBezTo>
                    <a:pt x="1" y="0"/>
                    <a:pt x="0" y="3"/>
                    <a:pt x="0" y="4"/>
                  </a:cubicBezTo>
                  <a:cubicBezTo>
                    <a:pt x="0" y="19"/>
                    <a:pt x="0" y="19"/>
                    <a:pt x="0" y="19"/>
                  </a:cubicBezTo>
                  <a:cubicBezTo>
                    <a:pt x="0" y="19"/>
                    <a:pt x="0" y="19"/>
                    <a:pt x="0" y="19"/>
                  </a:cubicBezTo>
                  <a:cubicBezTo>
                    <a:pt x="2" y="20"/>
                    <a:pt x="4" y="20"/>
                    <a:pt x="5" y="21"/>
                  </a:cubicBezTo>
                  <a:cubicBezTo>
                    <a:pt x="5" y="21"/>
                    <a:pt x="5" y="22"/>
                    <a:pt x="7" y="22"/>
                  </a:cubicBezTo>
                  <a:cubicBezTo>
                    <a:pt x="7" y="0"/>
                    <a:pt x="7" y="0"/>
                    <a:pt x="7" y="0"/>
                  </a:cubicBezTo>
                  <a:cubicBezTo>
                    <a:pt x="6" y="0"/>
                    <a:pt x="5" y="0"/>
                    <a:pt x="4" y="0"/>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5" name="Freeform 67"/>
            <p:cNvSpPr/>
            <p:nvPr/>
          </p:nvSpPr>
          <p:spPr bwMode="auto">
            <a:xfrm>
              <a:off x="6200775" y="2512559"/>
              <a:ext cx="87313" cy="512763"/>
            </a:xfrm>
            <a:custGeom>
              <a:avLst/>
              <a:gdLst>
                <a:gd name="T0" fmla="*/ 0 w 7"/>
                <a:gd name="T1" fmla="*/ 0 h 41"/>
                <a:gd name="T2" fmla="*/ 0 w 7"/>
                <a:gd name="T3" fmla="*/ 35 h 41"/>
                <a:gd name="T4" fmla="*/ 4 w 7"/>
                <a:gd name="T5" fmla="*/ 39 h 41"/>
                <a:gd name="T6" fmla="*/ 7 w 7"/>
                <a:gd name="T7" fmla="*/ 41 h 41"/>
                <a:gd name="T8" fmla="*/ 7 w 7"/>
                <a:gd name="T9" fmla="*/ 0 h 41"/>
                <a:gd name="T10" fmla="*/ 6 w 7"/>
                <a:gd name="T11" fmla="*/ 0 h 41"/>
                <a:gd name="T12" fmla="*/ 0 w 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7" h="41">
                  <a:moveTo>
                    <a:pt x="0" y="0"/>
                  </a:moveTo>
                  <a:cubicBezTo>
                    <a:pt x="0" y="35"/>
                    <a:pt x="0" y="35"/>
                    <a:pt x="0" y="35"/>
                  </a:cubicBezTo>
                  <a:cubicBezTo>
                    <a:pt x="1" y="36"/>
                    <a:pt x="3" y="38"/>
                    <a:pt x="4" y="39"/>
                  </a:cubicBezTo>
                  <a:cubicBezTo>
                    <a:pt x="5" y="39"/>
                    <a:pt x="6" y="40"/>
                    <a:pt x="7" y="41"/>
                  </a:cubicBezTo>
                  <a:cubicBezTo>
                    <a:pt x="7" y="0"/>
                    <a:pt x="7" y="0"/>
                    <a:pt x="7" y="0"/>
                  </a:cubicBezTo>
                  <a:cubicBezTo>
                    <a:pt x="7" y="0"/>
                    <a:pt x="6" y="0"/>
                    <a:pt x="6" y="0"/>
                  </a:cubicBezTo>
                  <a:cubicBezTo>
                    <a:pt x="4" y="0"/>
                    <a:pt x="2" y="0"/>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6" name="Freeform 68"/>
            <p:cNvSpPr/>
            <p:nvPr/>
          </p:nvSpPr>
          <p:spPr bwMode="auto">
            <a:xfrm>
              <a:off x="5527675" y="3299959"/>
              <a:ext cx="87313" cy="1125538"/>
            </a:xfrm>
            <a:custGeom>
              <a:avLst/>
              <a:gdLst>
                <a:gd name="T0" fmla="*/ 5 w 7"/>
                <a:gd name="T1" fmla="*/ 2 h 90"/>
                <a:gd name="T2" fmla="*/ 0 w 7"/>
                <a:gd name="T3" fmla="*/ 6 h 90"/>
                <a:gd name="T4" fmla="*/ 0 w 7"/>
                <a:gd name="T5" fmla="*/ 89 h 90"/>
                <a:gd name="T6" fmla="*/ 1 w 7"/>
                <a:gd name="T7" fmla="*/ 89 h 90"/>
                <a:gd name="T8" fmla="*/ 7 w 7"/>
                <a:gd name="T9" fmla="*/ 89 h 90"/>
                <a:gd name="T10" fmla="*/ 7 w 7"/>
                <a:gd name="T11" fmla="*/ 0 h 90"/>
                <a:gd name="T12" fmla="*/ 5 w 7"/>
                <a:gd name="T13" fmla="*/ 2 h 90"/>
              </a:gdLst>
              <a:ahLst/>
              <a:cxnLst>
                <a:cxn ang="0">
                  <a:pos x="T0" y="T1"/>
                </a:cxn>
                <a:cxn ang="0">
                  <a:pos x="T2" y="T3"/>
                </a:cxn>
                <a:cxn ang="0">
                  <a:pos x="T4" y="T5"/>
                </a:cxn>
                <a:cxn ang="0">
                  <a:pos x="T6" y="T7"/>
                </a:cxn>
                <a:cxn ang="0">
                  <a:pos x="T8" y="T9"/>
                </a:cxn>
                <a:cxn ang="0">
                  <a:pos x="T10" y="T11"/>
                </a:cxn>
                <a:cxn ang="0">
                  <a:pos x="T12" y="T13"/>
                </a:cxn>
              </a:cxnLst>
              <a:rect l="0" t="0" r="r" b="b"/>
              <a:pathLst>
                <a:path w="7" h="90">
                  <a:moveTo>
                    <a:pt x="5" y="2"/>
                  </a:moveTo>
                  <a:cubicBezTo>
                    <a:pt x="4" y="2"/>
                    <a:pt x="1" y="4"/>
                    <a:pt x="0" y="6"/>
                  </a:cubicBezTo>
                  <a:cubicBezTo>
                    <a:pt x="0" y="89"/>
                    <a:pt x="0" y="89"/>
                    <a:pt x="0" y="89"/>
                  </a:cubicBezTo>
                  <a:cubicBezTo>
                    <a:pt x="0" y="89"/>
                    <a:pt x="1" y="89"/>
                    <a:pt x="1" y="89"/>
                  </a:cubicBezTo>
                  <a:cubicBezTo>
                    <a:pt x="4" y="90"/>
                    <a:pt x="5" y="89"/>
                    <a:pt x="7" y="89"/>
                  </a:cubicBezTo>
                  <a:cubicBezTo>
                    <a:pt x="7" y="0"/>
                    <a:pt x="7" y="0"/>
                    <a:pt x="7" y="0"/>
                  </a:cubicBezTo>
                  <a:cubicBezTo>
                    <a:pt x="6" y="0"/>
                    <a:pt x="5" y="1"/>
                    <a:pt x="5" y="2"/>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7" name="Freeform 69"/>
            <p:cNvSpPr/>
            <p:nvPr/>
          </p:nvSpPr>
          <p:spPr bwMode="auto">
            <a:xfrm>
              <a:off x="6026150" y="2361746"/>
              <a:ext cx="100013" cy="676275"/>
            </a:xfrm>
            <a:custGeom>
              <a:avLst/>
              <a:gdLst>
                <a:gd name="T0" fmla="*/ 5 w 8"/>
                <a:gd name="T1" fmla="*/ 13 h 54"/>
                <a:gd name="T2" fmla="*/ 3 w 8"/>
                <a:gd name="T3" fmla="*/ 10 h 54"/>
                <a:gd name="T4" fmla="*/ 4 w 8"/>
                <a:gd name="T5" fmla="*/ 5 h 54"/>
                <a:gd name="T6" fmla="*/ 3 w 8"/>
                <a:gd name="T7" fmla="*/ 1 h 54"/>
                <a:gd name="T8" fmla="*/ 1 w 8"/>
                <a:gd name="T9" fmla="*/ 1 h 54"/>
                <a:gd name="T10" fmla="*/ 0 w 8"/>
                <a:gd name="T11" fmla="*/ 2 h 54"/>
                <a:gd name="T12" fmla="*/ 0 w 8"/>
                <a:gd name="T13" fmla="*/ 46 h 54"/>
                <a:gd name="T14" fmla="*/ 4 w 8"/>
                <a:gd name="T15" fmla="*/ 49 h 54"/>
                <a:gd name="T16" fmla="*/ 8 w 8"/>
                <a:gd name="T17" fmla="*/ 54 h 54"/>
                <a:gd name="T18" fmla="*/ 8 w 8"/>
                <a:gd name="T19" fmla="*/ 13 h 54"/>
                <a:gd name="T20" fmla="*/ 5 w 8"/>
                <a:gd name="T21" fmla="*/ 1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4">
                  <a:moveTo>
                    <a:pt x="5" y="13"/>
                  </a:moveTo>
                  <a:cubicBezTo>
                    <a:pt x="4" y="12"/>
                    <a:pt x="3" y="11"/>
                    <a:pt x="3" y="10"/>
                  </a:cubicBezTo>
                  <a:cubicBezTo>
                    <a:pt x="2" y="8"/>
                    <a:pt x="3" y="7"/>
                    <a:pt x="4" y="5"/>
                  </a:cubicBezTo>
                  <a:cubicBezTo>
                    <a:pt x="4" y="3"/>
                    <a:pt x="4" y="2"/>
                    <a:pt x="3" y="1"/>
                  </a:cubicBezTo>
                  <a:cubicBezTo>
                    <a:pt x="3" y="0"/>
                    <a:pt x="2" y="0"/>
                    <a:pt x="1" y="1"/>
                  </a:cubicBezTo>
                  <a:cubicBezTo>
                    <a:pt x="1" y="2"/>
                    <a:pt x="1" y="2"/>
                    <a:pt x="0" y="2"/>
                  </a:cubicBezTo>
                  <a:cubicBezTo>
                    <a:pt x="0" y="46"/>
                    <a:pt x="0" y="46"/>
                    <a:pt x="0" y="46"/>
                  </a:cubicBezTo>
                  <a:cubicBezTo>
                    <a:pt x="2" y="47"/>
                    <a:pt x="3" y="48"/>
                    <a:pt x="4" y="49"/>
                  </a:cubicBezTo>
                  <a:cubicBezTo>
                    <a:pt x="4" y="50"/>
                    <a:pt x="6" y="52"/>
                    <a:pt x="8" y="54"/>
                  </a:cubicBezTo>
                  <a:cubicBezTo>
                    <a:pt x="8" y="13"/>
                    <a:pt x="8" y="13"/>
                    <a:pt x="8" y="13"/>
                  </a:cubicBezTo>
                  <a:cubicBezTo>
                    <a:pt x="7" y="13"/>
                    <a:pt x="6" y="13"/>
                    <a:pt x="5" y="13"/>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8" name="Freeform 70"/>
            <p:cNvSpPr/>
            <p:nvPr/>
          </p:nvSpPr>
          <p:spPr bwMode="auto">
            <a:xfrm>
              <a:off x="6026150" y="2023609"/>
              <a:ext cx="100013" cy="312738"/>
            </a:xfrm>
            <a:custGeom>
              <a:avLst/>
              <a:gdLst>
                <a:gd name="T0" fmla="*/ 3 w 8"/>
                <a:gd name="T1" fmla="*/ 4 h 25"/>
                <a:gd name="T2" fmla="*/ 0 w 8"/>
                <a:gd name="T3" fmla="*/ 5 h 25"/>
                <a:gd name="T4" fmla="*/ 0 w 8"/>
                <a:gd name="T5" fmla="*/ 23 h 25"/>
                <a:gd name="T6" fmla="*/ 2 w 8"/>
                <a:gd name="T7" fmla="*/ 22 h 25"/>
                <a:gd name="T8" fmla="*/ 7 w 8"/>
                <a:gd name="T9" fmla="*/ 23 h 25"/>
                <a:gd name="T10" fmla="*/ 8 w 8"/>
                <a:gd name="T11" fmla="*/ 25 h 25"/>
                <a:gd name="T12" fmla="*/ 8 w 8"/>
                <a:gd name="T13" fmla="*/ 0 h 25"/>
                <a:gd name="T14" fmla="*/ 3 w 8"/>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5">
                  <a:moveTo>
                    <a:pt x="3" y="4"/>
                  </a:moveTo>
                  <a:cubicBezTo>
                    <a:pt x="2" y="4"/>
                    <a:pt x="1" y="5"/>
                    <a:pt x="0" y="5"/>
                  </a:cubicBezTo>
                  <a:cubicBezTo>
                    <a:pt x="0" y="23"/>
                    <a:pt x="0" y="23"/>
                    <a:pt x="0" y="23"/>
                  </a:cubicBezTo>
                  <a:cubicBezTo>
                    <a:pt x="1" y="22"/>
                    <a:pt x="2" y="22"/>
                    <a:pt x="2" y="22"/>
                  </a:cubicBezTo>
                  <a:cubicBezTo>
                    <a:pt x="4" y="22"/>
                    <a:pt x="6" y="22"/>
                    <a:pt x="7" y="23"/>
                  </a:cubicBezTo>
                  <a:cubicBezTo>
                    <a:pt x="7" y="23"/>
                    <a:pt x="7" y="24"/>
                    <a:pt x="8" y="25"/>
                  </a:cubicBezTo>
                  <a:cubicBezTo>
                    <a:pt x="8" y="0"/>
                    <a:pt x="8" y="0"/>
                    <a:pt x="8" y="0"/>
                  </a:cubicBezTo>
                  <a:cubicBezTo>
                    <a:pt x="6" y="2"/>
                    <a:pt x="4" y="4"/>
                    <a:pt x="3" y="4"/>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71"/>
            <p:cNvSpPr/>
            <p:nvPr/>
          </p:nvSpPr>
          <p:spPr bwMode="auto">
            <a:xfrm>
              <a:off x="6200775" y="1799771"/>
              <a:ext cx="87313" cy="625475"/>
            </a:xfrm>
            <a:custGeom>
              <a:avLst/>
              <a:gdLst>
                <a:gd name="T0" fmla="*/ 6 w 7"/>
                <a:gd name="T1" fmla="*/ 2 h 50"/>
                <a:gd name="T2" fmla="*/ 0 w 7"/>
                <a:gd name="T3" fmla="*/ 11 h 50"/>
                <a:gd name="T4" fmla="*/ 0 w 7"/>
                <a:gd name="T5" fmla="*/ 50 h 50"/>
                <a:gd name="T6" fmla="*/ 2 w 7"/>
                <a:gd name="T7" fmla="*/ 48 h 50"/>
                <a:gd name="T8" fmla="*/ 5 w 7"/>
                <a:gd name="T9" fmla="*/ 41 h 50"/>
                <a:gd name="T10" fmla="*/ 7 w 7"/>
                <a:gd name="T11" fmla="*/ 37 h 50"/>
                <a:gd name="T12" fmla="*/ 7 w 7"/>
                <a:gd name="T13" fmla="*/ 34 h 50"/>
                <a:gd name="T14" fmla="*/ 5 w 7"/>
                <a:gd name="T15" fmla="*/ 30 h 50"/>
                <a:gd name="T16" fmla="*/ 7 w 7"/>
                <a:gd name="T17" fmla="*/ 25 h 50"/>
                <a:gd name="T18" fmla="*/ 7 w 7"/>
                <a:gd name="T19" fmla="*/ 24 h 50"/>
                <a:gd name="T20" fmla="*/ 7 w 7"/>
                <a:gd name="T21" fmla="*/ 0 h 50"/>
                <a:gd name="T22" fmla="*/ 6 w 7"/>
                <a:gd name="T2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50">
                  <a:moveTo>
                    <a:pt x="6" y="2"/>
                  </a:moveTo>
                  <a:cubicBezTo>
                    <a:pt x="5" y="3"/>
                    <a:pt x="2" y="7"/>
                    <a:pt x="0" y="11"/>
                  </a:cubicBezTo>
                  <a:cubicBezTo>
                    <a:pt x="0" y="50"/>
                    <a:pt x="0" y="50"/>
                    <a:pt x="0" y="50"/>
                  </a:cubicBezTo>
                  <a:cubicBezTo>
                    <a:pt x="1" y="49"/>
                    <a:pt x="1" y="49"/>
                    <a:pt x="2" y="48"/>
                  </a:cubicBezTo>
                  <a:cubicBezTo>
                    <a:pt x="4" y="46"/>
                    <a:pt x="4" y="43"/>
                    <a:pt x="5" y="41"/>
                  </a:cubicBezTo>
                  <a:cubicBezTo>
                    <a:pt x="5" y="40"/>
                    <a:pt x="6" y="38"/>
                    <a:pt x="7" y="37"/>
                  </a:cubicBezTo>
                  <a:cubicBezTo>
                    <a:pt x="7" y="34"/>
                    <a:pt x="7" y="34"/>
                    <a:pt x="7" y="34"/>
                  </a:cubicBezTo>
                  <a:cubicBezTo>
                    <a:pt x="6" y="33"/>
                    <a:pt x="6" y="31"/>
                    <a:pt x="5" y="30"/>
                  </a:cubicBezTo>
                  <a:cubicBezTo>
                    <a:pt x="5" y="29"/>
                    <a:pt x="5" y="27"/>
                    <a:pt x="7" y="25"/>
                  </a:cubicBezTo>
                  <a:cubicBezTo>
                    <a:pt x="7" y="25"/>
                    <a:pt x="7" y="25"/>
                    <a:pt x="7" y="24"/>
                  </a:cubicBezTo>
                  <a:cubicBezTo>
                    <a:pt x="7" y="0"/>
                    <a:pt x="7" y="0"/>
                    <a:pt x="7" y="0"/>
                  </a:cubicBezTo>
                  <a:cubicBezTo>
                    <a:pt x="6" y="1"/>
                    <a:pt x="6" y="1"/>
                    <a:pt x="6" y="2"/>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0" name="Freeform 72"/>
            <p:cNvSpPr/>
            <p:nvPr/>
          </p:nvSpPr>
          <p:spPr bwMode="auto">
            <a:xfrm>
              <a:off x="6362700" y="3387271"/>
              <a:ext cx="100013" cy="2451100"/>
            </a:xfrm>
            <a:custGeom>
              <a:avLst/>
              <a:gdLst>
                <a:gd name="T0" fmla="*/ 0 w 8"/>
                <a:gd name="T1" fmla="*/ 1 h 196"/>
                <a:gd name="T2" fmla="*/ 0 w 8"/>
                <a:gd name="T3" fmla="*/ 196 h 196"/>
                <a:gd name="T4" fmla="*/ 2 w 8"/>
                <a:gd name="T5" fmla="*/ 195 h 196"/>
                <a:gd name="T6" fmla="*/ 8 w 8"/>
                <a:gd name="T7" fmla="*/ 194 h 196"/>
                <a:gd name="T8" fmla="*/ 8 w 8"/>
                <a:gd name="T9" fmla="*/ 2 h 196"/>
                <a:gd name="T10" fmla="*/ 4 w 8"/>
                <a:gd name="T11" fmla="*/ 1 h 196"/>
                <a:gd name="T12" fmla="*/ 0 w 8"/>
                <a:gd name="T13" fmla="*/ 1 h 196"/>
              </a:gdLst>
              <a:ahLst/>
              <a:cxnLst>
                <a:cxn ang="0">
                  <a:pos x="T0" y="T1"/>
                </a:cxn>
                <a:cxn ang="0">
                  <a:pos x="T2" y="T3"/>
                </a:cxn>
                <a:cxn ang="0">
                  <a:pos x="T4" y="T5"/>
                </a:cxn>
                <a:cxn ang="0">
                  <a:pos x="T6" y="T7"/>
                </a:cxn>
                <a:cxn ang="0">
                  <a:pos x="T8" y="T9"/>
                </a:cxn>
                <a:cxn ang="0">
                  <a:pos x="T10" y="T11"/>
                </a:cxn>
                <a:cxn ang="0">
                  <a:pos x="T12" y="T13"/>
                </a:cxn>
              </a:cxnLst>
              <a:rect l="0" t="0" r="r" b="b"/>
              <a:pathLst>
                <a:path w="8" h="196">
                  <a:moveTo>
                    <a:pt x="0" y="1"/>
                  </a:moveTo>
                  <a:cubicBezTo>
                    <a:pt x="0" y="196"/>
                    <a:pt x="0" y="196"/>
                    <a:pt x="0" y="196"/>
                  </a:cubicBezTo>
                  <a:cubicBezTo>
                    <a:pt x="1" y="196"/>
                    <a:pt x="2" y="196"/>
                    <a:pt x="2" y="195"/>
                  </a:cubicBezTo>
                  <a:cubicBezTo>
                    <a:pt x="4" y="195"/>
                    <a:pt x="6" y="195"/>
                    <a:pt x="8" y="194"/>
                  </a:cubicBezTo>
                  <a:cubicBezTo>
                    <a:pt x="8" y="2"/>
                    <a:pt x="8" y="2"/>
                    <a:pt x="8" y="2"/>
                  </a:cubicBezTo>
                  <a:cubicBezTo>
                    <a:pt x="6" y="2"/>
                    <a:pt x="5" y="1"/>
                    <a:pt x="4" y="1"/>
                  </a:cubicBezTo>
                  <a:cubicBezTo>
                    <a:pt x="3" y="0"/>
                    <a:pt x="1" y="1"/>
                    <a:pt x="0"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1" name="Freeform 73"/>
            <p:cNvSpPr/>
            <p:nvPr/>
          </p:nvSpPr>
          <p:spPr bwMode="auto">
            <a:xfrm>
              <a:off x="6537325" y="3425371"/>
              <a:ext cx="87313" cy="2351088"/>
            </a:xfrm>
            <a:custGeom>
              <a:avLst/>
              <a:gdLst>
                <a:gd name="T0" fmla="*/ 0 w 7"/>
                <a:gd name="T1" fmla="*/ 188 h 188"/>
                <a:gd name="T2" fmla="*/ 7 w 7"/>
                <a:gd name="T3" fmla="*/ 180 h 188"/>
                <a:gd name="T4" fmla="*/ 7 w 7"/>
                <a:gd name="T5" fmla="*/ 2 h 188"/>
                <a:gd name="T6" fmla="*/ 0 w 7"/>
                <a:gd name="T7" fmla="*/ 0 h 188"/>
                <a:gd name="T8" fmla="*/ 0 w 7"/>
                <a:gd name="T9" fmla="*/ 188 h 188"/>
              </a:gdLst>
              <a:ahLst/>
              <a:cxnLst>
                <a:cxn ang="0">
                  <a:pos x="T0" y="T1"/>
                </a:cxn>
                <a:cxn ang="0">
                  <a:pos x="T2" y="T3"/>
                </a:cxn>
                <a:cxn ang="0">
                  <a:pos x="T4" y="T5"/>
                </a:cxn>
                <a:cxn ang="0">
                  <a:pos x="T6" y="T7"/>
                </a:cxn>
                <a:cxn ang="0">
                  <a:pos x="T8" y="T9"/>
                </a:cxn>
              </a:cxnLst>
              <a:rect l="0" t="0" r="r" b="b"/>
              <a:pathLst>
                <a:path w="7" h="188">
                  <a:moveTo>
                    <a:pt x="0" y="188"/>
                  </a:moveTo>
                  <a:cubicBezTo>
                    <a:pt x="2" y="186"/>
                    <a:pt x="5" y="182"/>
                    <a:pt x="7" y="180"/>
                  </a:cubicBezTo>
                  <a:cubicBezTo>
                    <a:pt x="7" y="2"/>
                    <a:pt x="7" y="2"/>
                    <a:pt x="7" y="2"/>
                  </a:cubicBezTo>
                  <a:cubicBezTo>
                    <a:pt x="5" y="1"/>
                    <a:pt x="3" y="1"/>
                    <a:pt x="0" y="0"/>
                  </a:cubicBezTo>
                  <a:lnTo>
                    <a:pt x="0" y="188"/>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2" name="Freeform 74"/>
            <p:cNvSpPr/>
            <p:nvPr/>
          </p:nvSpPr>
          <p:spPr bwMode="auto">
            <a:xfrm>
              <a:off x="6200775" y="3438071"/>
              <a:ext cx="87313" cy="2387600"/>
            </a:xfrm>
            <a:custGeom>
              <a:avLst/>
              <a:gdLst>
                <a:gd name="T0" fmla="*/ 0 w 7"/>
                <a:gd name="T1" fmla="*/ 166 h 191"/>
                <a:gd name="T2" fmla="*/ 4 w 7"/>
                <a:gd name="T3" fmla="*/ 175 h 191"/>
                <a:gd name="T4" fmla="*/ 6 w 7"/>
                <a:gd name="T5" fmla="*/ 183 h 191"/>
                <a:gd name="T6" fmla="*/ 6 w 7"/>
                <a:gd name="T7" fmla="*/ 190 h 191"/>
                <a:gd name="T8" fmla="*/ 7 w 7"/>
                <a:gd name="T9" fmla="*/ 191 h 191"/>
                <a:gd name="T10" fmla="*/ 7 w 7"/>
                <a:gd name="T11" fmla="*/ 4 h 191"/>
                <a:gd name="T12" fmla="*/ 0 w 7"/>
                <a:gd name="T13" fmla="*/ 0 h 191"/>
                <a:gd name="T14" fmla="*/ 0 w 7"/>
                <a:gd name="T15" fmla="*/ 166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91">
                  <a:moveTo>
                    <a:pt x="0" y="166"/>
                  </a:moveTo>
                  <a:cubicBezTo>
                    <a:pt x="0" y="169"/>
                    <a:pt x="3" y="172"/>
                    <a:pt x="4" y="175"/>
                  </a:cubicBezTo>
                  <a:cubicBezTo>
                    <a:pt x="5" y="179"/>
                    <a:pt x="6" y="181"/>
                    <a:pt x="6" y="183"/>
                  </a:cubicBezTo>
                  <a:cubicBezTo>
                    <a:pt x="6" y="185"/>
                    <a:pt x="5" y="188"/>
                    <a:pt x="6" y="190"/>
                  </a:cubicBezTo>
                  <a:cubicBezTo>
                    <a:pt x="7" y="190"/>
                    <a:pt x="7" y="190"/>
                    <a:pt x="7" y="191"/>
                  </a:cubicBezTo>
                  <a:cubicBezTo>
                    <a:pt x="7" y="4"/>
                    <a:pt x="7" y="4"/>
                    <a:pt x="7" y="4"/>
                  </a:cubicBezTo>
                  <a:cubicBezTo>
                    <a:pt x="6" y="3"/>
                    <a:pt x="3" y="1"/>
                    <a:pt x="0" y="0"/>
                  </a:cubicBezTo>
                  <a:lnTo>
                    <a:pt x="0" y="166"/>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3" name="Freeform 75"/>
            <p:cNvSpPr/>
            <p:nvPr/>
          </p:nvSpPr>
          <p:spPr bwMode="auto">
            <a:xfrm>
              <a:off x="5864225" y="3238046"/>
              <a:ext cx="87313" cy="1174750"/>
            </a:xfrm>
            <a:custGeom>
              <a:avLst/>
              <a:gdLst>
                <a:gd name="T0" fmla="*/ 0 w 7"/>
                <a:gd name="T1" fmla="*/ 1 h 94"/>
                <a:gd name="T2" fmla="*/ 0 w 7"/>
                <a:gd name="T3" fmla="*/ 90 h 94"/>
                <a:gd name="T4" fmla="*/ 3 w 7"/>
                <a:gd name="T5" fmla="*/ 90 h 94"/>
                <a:gd name="T6" fmla="*/ 6 w 7"/>
                <a:gd name="T7" fmla="*/ 94 h 94"/>
                <a:gd name="T8" fmla="*/ 7 w 7"/>
                <a:gd name="T9" fmla="*/ 94 h 94"/>
                <a:gd name="T10" fmla="*/ 7 w 7"/>
                <a:gd name="T11" fmla="*/ 0 h 94"/>
                <a:gd name="T12" fmla="*/ 6 w 7"/>
                <a:gd name="T13" fmla="*/ 0 h 94"/>
                <a:gd name="T14" fmla="*/ 0 w 7"/>
                <a:gd name="T15" fmla="*/ 1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4">
                  <a:moveTo>
                    <a:pt x="0" y="1"/>
                  </a:moveTo>
                  <a:cubicBezTo>
                    <a:pt x="0" y="90"/>
                    <a:pt x="0" y="90"/>
                    <a:pt x="0" y="90"/>
                  </a:cubicBezTo>
                  <a:cubicBezTo>
                    <a:pt x="1" y="90"/>
                    <a:pt x="2" y="90"/>
                    <a:pt x="3" y="90"/>
                  </a:cubicBezTo>
                  <a:cubicBezTo>
                    <a:pt x="4" y="90"/>
                    <a:pt x="4" y="93"/>
                    <a:pt x="6" y="94"/>
                  </a:cubicBezTo>
                  <a:cubicBezTo>
                    <a:pt x="6" y="94"/>
                    <a:pt x="7" y="94"/>
                    <a:pt x="7" y="94"/>
                  </a:cubicBezTo>
                  <a:cubicBezTo>
                    <a:pt x="7" y="0"/>
                    <a:pt x="7" y="0"/>
                    <a:pt x="7" y="0"/>
                  </a:cubicBezTo>
                  <a:cubicBezTo>
                    <a:pt x="7" y="0"/>
                    <a:pt x="6" y="0"/>
                    <a:pt x="6" y="0"/>
                  </a:cubicBezTo>
                  <a:cubicBezTo>
                    <a:pt x="4" y="0"/>
                    <a:pt x="2" y="1"/>
                    <a:pt x="0"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4" name="Freeform 76"/>
            <p:cNvSpPr/>
            <p:nvPr/>
          </p:nvSpPr>
          <p:spPr bwMode="auto">
            <a:xfrm>
              <a:off x="5689600" y="3274559"/>
              <a:ext cx="87313" cy="1125538"/>
            </a:xfrm>
            <a:custGeom>
              <a:avLst/>
              <a:gdLst>
                <a:gd name="T0" fmla="*/ 0 w 7"/>
                <a:gd name="T1" fmla="*/ 1 h 90"/>
                <a:gd name="T2" fmla="*/ 0 w 7"/>
                <a:gd name="T3" fmla="*/ 90 h 90"/>
                <a:gd name="T4" fmla="*/ 7 w 7"/>
                <a:gd name="T5" fmla="*/ 88 h 90"/>
                <a:gd name="T6" fmla="*/ 7 w 7"/>
                <a:gd name="T7" fmla="*/ 0 h 90"/>
                <a:gd name="T8" fmla="*/ 4 w 7"/>
                <a:gd name="T9" fmla="*/ 1 h 90"/>
                <a:gd name="T10" fmla="*/ 0 w 7"/>
                <a:gd name="T11" fmla="*/ 1 h 90"/>
              </a:gdLst>
              <a:ahLst/>
              <a:cxnLst>
                <a:cxn ang="0">
                  <a:pos x="T0" y="T1"/>
                </a:cxn>
                <a:cxn ang="0">
                  <a:pos x="T2" y="T3"/>
                </a:cxn>
                <a:cxn ang="0">
                  <a:pos x="T4" y="T5"/>
                </a:cxn>
                <a:cxn ang="0">
                  <a:pos x="T6" y="T7"/>
                </a:cxn>
                <a:cxn ang="0">
                  <a:pos x="T8" y="T9"/>
                </a:cxn>
                <a:cxn ang="0">
                  <a:pos x="T10" y="T11"/>
                </a:cxn>
              </a:cxnLst>
              <a:rect l="0" t="0" r="r" b="b"/>
              <a:pathLst>
                <a:path w="7" h="90">
                  <a:moveTo>
                    <a:pt x="0" y="1"/>
                  </a:moveTo>
                  <a:cubicBezTo>
                    <a:pt x="0" y="90"/>
                    <a:pt x="0" y="90"/>
                    <a:pt x="0" y="90"/>
                  </a:cubicBezTo>
                  <a:cubicBezTo>
                    <a:pt x="3" y="89"/>
                    <a:pt x="6" y="88"/>
                    <a:pt x="7" y="88"/>
                  </a:cubicBezTo>
                  <a:cubicBezTo>
                    <a:pt x="7" y="0"/>
                    <a:pt x="7" y="0"/>
                    <a:pt x="7" y="0"/>
                  </a:cubicBezTo>
                  <a:cubicBezTo>
                    <a:pt x="6" y="1"/>
                    <a:pt x="4" y="1"/>
                    <a:pt x="4" y="1"/>
                  </a:cubicBezTo>
                  <a:cubicBezTo>
                    <a:pt x="3" y="1"/>
                    <a:pt x="1" y="1"/>
                    <a:pt x="0"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5" name="Freeform 77"/>
            <p:cNvSpPr/>
            <p:nvPr/>
          </p:nvSpPr>
          <p:spPr bwMode="auto">
            <a:xfrm>
              <a:off x="6026150" y="3238046"/>
              <a:ext cx="100013" cy="1538288"/>
            </a:xfrm>
            <a:custGeom>
              <a:avLst/>
              <a:gdLst>
                <a:gd name="T0" fmla="*/ 3 w 8"/>
                <a:gd name="T1" fmla="*/ 7 h 123"/>
                <a:gd name="T2" fmla="*/ 2 w 8"/>
                <a:gd name="T3" fmla="*/ 0 h 123"/>
                <a:gd name="T4" fmla="*/ 0 w 8"/>
                <a:gd name="T5" fmla="*/ 0 h 123"/>
                <a:gd name="T6" fmla="*/ 0 w 8"/>
                <a:gd name="T7" fmla="*/ 96 h 123"/>
                <a:gd name="T8" fmla="*/ 1 w 8"/>
                <a:gd name="T9" fmla="*/ 104 h 123"/>
                <a:gd name="T10" fmla="*/ 0 w 8"/>
                <a:gd name="T11" fmla="*/ 106 h 123"/>
                <a:gd name="T12" fmla="*/ 0 w 8"/>
                <a:gd name="T13" fmla="*/ 111 h 123"/>
                <a:gd name="T14" fmla="*/ 8 w 8"/>
                <a:gd name="T15" fmla="*/ 123 h 123"/>
                <a:gd name="T16" fmla="*/ 8 w 8"/>
                <a:gd name="T17" fmla="*/ 13 h 123"/>
                <a:gd name="T18" fmla="*/ 3 w 8"/>
                <a:gd name="T19" fmla="*/ 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3">
                  <a:moveTo>
                    <a:pt x="3" y="7"/>
                  </a:moveTo>
                  <a:cubicBezTo>
                    <a:pt x="2" y="5"/>
                    <a:pt x="2" y="0"/>
                    <a:pt x="2" y="0"/>
                  </a:cubicBezTo>
                  <a:cubicBezTo>
                    <a:pt x="2" y="0"/>
                    <a:pt x="1" y="0"/>
                    <a:pt x="0" y="0"/>
                  </a:cubicBezTo>
                  <a:cubicBezTo>
                    <a:pt x="0" y="96"/>
                    <a:pt x="0" y="96"/>
                    <a:pt x="0" y="96"/>
                  </a:cubicBezTo>
                  <a:cubicBezTo>
                    <a:pt x="1" y="97"/>
                    <a:pt x="2" y="101"/>
                    <a:pt x="1" y="104"/>
                  </a:cubicBezTo>
                  <a:cubicBezTo>
                    <a:pt x="1" y="105"/>
                    <a:pt x="0" y="105"/>
                    <a:pt x="0" y="106"/>
                  </a:cubicBezTo>
                  <a:cubicBezTo>
                    <a:pt x="0" y="111"/>
                    <a:pt x="0" y="111"/>
                    <a:pt x="0" y="111"/>
                  </a:cubicBezTo>
                  <a:cubicBezTo>
                    <a:pt x="2" y="113"/>
                    <a:pt x="6" y="118"/>
                    <a:pt x="8" y="123"/>
                  </a:cubicBezTo>
                  <a:cubicBezTo>
                    <a:pt x="8" y="13"/>
                    <a:pt x="8" y="13"/>
                    <a:pt x="8" y="13"/>
                  </a:cubicBezTo>
                  <a:cubicBezTo>
                    <a:pt x="5" y="12"/>
                    <a:pt x="3" y="9"/>
                    <a:pt x="3" y="7"/>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6" name="Freeform 78"/>
            <p:cNvSpPr/>
            <p:nvPr/>
          </p:nvSpPr>
          <p:spPr bwMode="auto">
            <a:xfrm>
              <a:off x="7048500" y="1899784"/>
              <a:ext cx="87313" cy="2212975"/>
            </a:xfrm>
            <a:custGeom>
              <a:avLst/>
              <a:gdLst>
                <a:gd name="T0" fmla="*/ 4 w 7"/>
                <a:gd name="T1" fmla="*/ 3 h 177"/>
                <a:gd name="T2" fmla="*/ 1 w 7"/>
                <a:gd name="T3" fmla="*/ 0 h 177"/>
                <a:gd name="T4" fmla="*/ 0 w 7"/>
                <a:gd name="T5" fmla="*/ 0 h 177"/>
                <a:gd name="T6" fmla="*/ 0 w 7"/>
                <a:gd name="T7" fmla="*/ 177 h 177"/>
                <a:gd name="T8" fmla="*/ 7 w 7"/>
                <a:gd name="T9" fmla="*/ 175 h 177"/>
                <a:gd name="T10" fmla="*/ 7 w 7"/>
                <a:gd name="T11" fmla="*/ 0 h 177"/>
                <a:gd name="T12" fmla="*/ 4 w 7"/>
                <a:gd name="T13" fmla="*/ 3 h 177"/>
              </a:gdLst>
              <a:ahLst/>
              <a:cxnLst>
                <a:cxn ang="0">
                  <a:pos x="T0" y="T1"/>
                </a:cxn>
                <a:cxn ang="0">
                  <a:pos x="T2" y="T3"/>
                </a:cxn>
                <a:cxn ang="0">
                  <a:pos x="T4" y="T5"/>
                </a:cxn>
                <a:cxn ang="0">
                  <a:pos x="T6" y="T7"/>
                </a:cxn>
                <a:cxn ang="0">
                  <a:pos x="T8" y="T9"/>
                </a:cxn>
                <a:cxn ang="0">
                  <a:pos x="T10" y="T11"/>
                </a:cxn>
                <a:cxn ang="0">
                  <a:pos x="T12" y="T13"/>
                </a:cxn>
              </a:cxnLst>
              <a:rect l="0" t="0" r="r" b="b"/>
              <a:pathLst>
                <a:path w="7" h="177">
                  <a:moveTo>
                    <a:pt x="4" y="3"/>
                  </a:moveTo>
                  <a:cubicBezTo>
                    <a:pt x="2" y="3"/>
                    <a:pt x="3" y="1"/>
                    <a:pt x="1" y="0"/>
                  </a:cubicBezTo>
                  <a:cubicBezTo>
                    <a:pt x="0" y="0"/>
                    <a:pt x="0" y="0"/>
                    <a:pt x="0" y="0"/>
                  </a:cubicBezTo>
                  <a:cubicBezTo>
                    <a:pt x="0" y="177"/>
                    <a:pt x="0" y="177"/>
                    <a:pt x="0" y="177"/>
                  </a:cubicBezTo>
                  <a:cubicBezTo>
                    <a:pt x="2" y="177"/>
                    <a:pt x="5" y="176"/>
                    <a:pt x="7" y="175"/>
                  </a:cubicBezTo>
                  <a:cubicBezTo>
                    <a:pt x="7" y="0"/>
                    <a:pt x="7" y="0"/>
                    <a:pt x="7" y="0"/>
                  </a:cubicBezTo>
                  <a:cubicBezTo>
                    <a:pt x="6" y="1"/>
                    <a:pt x="6" y="3"/>
                    <a:pt x="4" y="3"/>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7" name="Freeform 79"/>
            <p:cNvSpPr/>
            <p:nvPr/>
          </p:nvSpPr>
          <p:spPr bwMode="auto">
            <a:xfrm>
              <a:off x="6875462" y="1823584"/>
              <a:ext cx="85725" cy="3340100"/>
            </a:xfrm>
            <a:custGeom>
              <a:avLst/>
              <a:gdLst>
                <a:gd name="T0" fmla="*/ 5 w 7"/>
                <a:gd name="T1" fmla="*/ 9 h 267"/>
                <a:gd name="T2" fmla="*/ 3 w 7"/>
                <a:gd name="T3" fmla="*/ 8 h 267"/>
                <a:gd name="T4" fmla="*/ 4 w 7"/>
                <a:gd name="T5" fmla="*/ 7 h 267"/>
                <a:gd name="T6" fmla="*/ 1 w 7"/>
                <a:gd name="T7" fmla="*/ 1 h 267"/>
                <a:gd name="T8" fmla="*/ 0 w 7"/>
                <a:gd name="T9" fmla="*/ 0 h 267"/>
                <a:gd name="T10" fmla="*/ 0 w 7"/>
                <a:gd name="T11" fmla="*/ 9 h 267"/>
                <a:gd name="T12" fmla="*/ 0 w 7"/>
                <a:gd name="T13" fmla="*/ 9 h 267"/>
                <a:gd name="T14" fmla="*/ 0 w 7"/>
                <a:gd name="T15" fmla="*/ 170 h 267"/>
                <a:gd name="T16" fmla="*/ 0 w 7"/>
                <a:gd name="T17" fmla="*/ 170 h 267"/>
                <a:gd name="T18" fmla="*/ 0 w 7"/>
                <a:gd name="T19" fmla="*/ 267 h 267"/>
                <a:gd name="T20" fmla="*/ 1 w 7"/>
                <a:gd name="T21" fmla="*/ 266 h 267"/>
                <a:gd name="T22" fmla="*/ 3 w 7"/>
                <a:gd name="T23" fmla="*/ 256 h 267"/>
                <a:gd name="T24" fmla="*/ 2 w 7"/>
                <a:gd name="T25" fmla="*/ 247 h 267"/>
                <a:gd name="T26" fmla="*/ 1 w 7"/>
                <a:gd name="T27" fmla="*/ 242 h 267"/>
                <a:gd name="T28" fmla="*/ 0 w 7"/>
                <a:gd name="T29" fmla="*/ 239 h 267"/>
                <a:gd name="T30" fmla="*/ 7 w 7"/>
                <a:gd name="T31" fmla="*/ 223 h 267"/>
                <a:gd name="T32" fmla="*/ 7 w 7"/>
                <a:gd name="T33" fmla="*/ 223 h 267"/>
                <a:gd name="T34" fmla="*/ 7 w 7"/>
                <a:gd name="T35" fmla="*/ 184 h 267"/>
                <a:gd name="T36" fmla="*/ 6 w 7"/>
                <a:gd name="T37" fmla="*/ 182 h 267"/>
                <a:gd name="T38" fmla="*/ 7 w 7"/>
                <a:gd name="T39" fmla="*/ 181 h 267"/>
                <a:gd name="T40" fmla="*/ 7 w 7"/>
                <a:gd name="T41" fmla="*/ 6 h 267"/>
                <a:gd name="T42" fmla="*/ 5 w 7"/>
                <a:gd name="T43" fmla="*/ 9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267">
                  <a:moveTo>
                    <a:pt x="5" y="9"/>
                  </a:moveTo>
                  <a:cubicBezTo>
                    <a:pt x="3" y="9"/>
                    <a:pt x="3" y="8"/>
                    <a:pt x="3" y="8"/>
                  </a:cubicBezTo>
                  <a:cubicBezTo>
                    <a:pt x="3" y="7"/>
                    <a:pt x="4" y="7"/>
                    <a:pt x="4" y="7"/>
                  </a:cubicBezTo>
                  <a:cubicBezTo>
                    <a:pt x="4" y="5"/>
                    <a:pt x="3" y="3"/>
                    <a:pt x="1" y="1"/>
                  </a:cubicBezTo>
                  <a:cubicBezTo>
                    <a:pt x="1" y="1"/>
                    <a:pt x="0" y="1"/>
                    <a:pt x="0" y="0"/>
                  </a:cubicBezTo>
                  <a:cubicBezTo>
                    <a:pt x="0" y="9"/>
                    <a:pt x="0" y="9"/>
                    <a:pt x="0" y="9"/>
                  </a:cubicBezTo>
                  <a:cubicBezTo>
                    <a:pt x="0" y="9"/>
                    <a:pt x="0" y="9"/>
                    <a:pt x="0" y="9"/>
                  </a:cubicBezTo>
                  <a:cubicBezTo>
                    <a:pt x="0" y="170"/>
                    <a:pt x="0" y="170"/>
                    <a:pt x="0" y="170"/>
                  </a:cubicBezTo>
                  <a:cubicBezTo>
                    <a:pt x="0" y="170"/>
                    <a:pt x="0" y="170"/>
                    <a:pt x="0" y="170"/>
                  </a:cubicBezTo>
                  <a:cubicBezTo>
                    <a:pt x="0" y="267"/>
                    <a:pt x="0" y="267"/>
                    <a:pt x="0" y="267"/>
                  </a:cubicBezTo>
                  <a:cubicBezTo>
                    <a:pt x="1" y="267"/>
                    <a:pt x="1" y="266"/>
                    <a:pt x="1" y="266"/>
                  </a:cubicBezTo>
                  <a:cubicBezTo>
                    <a:pt x="2" y="265"/>
                    <a:pt x="4" y="258"/>
                    <a:pt x="3" y="256"/>
                  </a:cubicBezTo>
                  <a:cubicBezTo>
                    <a:pt x="3" y="253"/>
                    <a:pt x="2" y="248"/>
                    <a:pt x="2" y="247"/>
                  </a:cubicBezTo>
                  <a:cubicBezTo>
                    <a:pt x="1" y="246"/>
                    <a:pt x="2" y="243"/>
                    <a:pt x="1" y="242"/>
                  </a:cubicBezTo>
                  <a:cubicBezTo>
                    <a:pt x="1" y="242"/>
                    <a:pt x="1" y="239"/>
                    <a:pt x="0" y="239"/>
                  </a:cubicBezTo>
                  <a:cubicBezTo>
                    <a:pt x="0" y="238"/>
                    <a:pt x="2" y="229"/>
                    <a:pt x="7" y="223"/>
                  </a:cubicBezTo>
                  <a:cubicBezTo>
                    <a:pt x="7" y="223"/>
                    <a:pt x="7" y="223"/>
                    <a:pt x="7" y="223"/>
                  </a:cubicBezTo>
                  <a:cubicBezTo>
                    <a:pt x="7" y="184"/>
                    <a:pt x="7" y="184"/>
                    <a:pt x="7" y="184"/>
                  </a:cubicBezTo>
                  <a:cubicBezTo>
                    <a:pt x="7" y="183"/>
                    <a:pt x="6" y="183"/>
                    <a:pt x="6" y="182"/>
                  </a:cubicBezTo>
                  <a:cubicBezTo>
                    <a:pt x="6" y="182"/>
                    <a:pt x="7" y="181"/>
                    <a:pt x="7" y="181"/>
                  </a:cubicBezTo>
                  <a:cubicBezTo>
                    <a:pt x="7" y="6"/>
                    <a:pt x="7" y="6"/>
                    <a:pt x="7" y="6"/>
                  </a:cubicBezTo>
                  <a:cubicBezTo>
                    <a:pt x="6" y="7"/>
                    <a:pt x="6" y="9"/>
                    <a:pt x="5" y="9"/>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8" name="Freeform 80"/>
            <p:cNvSpPr/>
            <p:nvPr/>
          </p:nvSpPr>
          <p:spPr bwMode="auto">
            <a:xfrm>
              <a:off x="7048500" y="4200071"/>
              <a:ext cx="87313" cy="325438"/>
            </a:xfrm>
            <a:custGeom>
              <a:avLst/>
              <a:gdLst>
                <a:gd name="T0" fmla="*/ 3 w 7"/>
                <a:gd name="T1" fmla="*/ 0 h 26"/>
                <a:gd name="T2" fmla="*/ 0 w 7"/>
                <a:gd name="T3" fmla="*/ 1 h 26"/>
                <a:gd name="T4" fmla="*/ 0 w 7"/>
                <a:gd name="T5" fmla="*/ 26 h 26"/>
                <a:gd name="T6" fmla="*/ 4 w 7"/>
                <a:gd name="T7" fmla="*/ 21 h 26"/>
                <a:gd name="T8" fmla="*/ 7 w 7"/>
                <a:gd name="T9" fmla="*/ 17 h 26"/>
                <a:gd name="T10" fmla="*/ 7 w 7"/>
                <a:gd name="T11" fmla="*/ 0 h 26"/>
                <a:gd name="T12" fmla="*/ 3 w 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7" h="26">
                  <a:moveTo>
                    <a:pt x="3" y="0"/>
                  </a:moveTo>
                  <a:cubicBezTo>
                    <a:pt x="2" y="0"/>
                    <a:pt x="1" y="1"/>
                    <a:pt x="0" y="1"/>
                  </a:cubicBezTo>
                  <a:cubicBezTo>
                    <a:pt x="0" y="26"/>
                    <a:pt x="0" y="26"/>
                    <a:pt x="0" y="26"/>
                  </a:cubicBezTo>
                  <a:cubicBezTo>
                    <a:pt x="2" y="24"/>
                    <a:pt x="4" y="22"/>
                    <a:pt x="4" y="21"/>
                  </a:cubicBezTo>
                  <a:cubicBezTo>
                    <a:pt x="5" y="21"/>
                    <a:pt x="6" y="19"/>
                    <a:pt x="7" y="17"/>
                  </a:cubicBezTo>
                  <a:cubicBezTo>
                    <a:pt x="7" y="0"/>
                    <a:pt x="7" y="0"/>
                    <a:pt x="7" y="0"/>
                  </a:cubicBezTo>
                  <a:cubicBezTo>
                    <a:pt x="5" y="0"/>
                    <a:pt x="4" y="1"/>
                    <a:pt x="3"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9" name="Freeform 81"/>
            <p:cNvSpPr/>
            <p:nvPr/>
          </p:nvSpPr>
          <p:spPr bwMode="auto">
            <a:xfrm>
              <a:off x="5927725" y="2187121"/>
              <a:ext cx="23813" cy="136525"/>
            </a:xfrm>
            <a:custGeom>
              <a:avLst/>
              <a:gdLst>
                <a:gd name="T0" fmla="*/ 2 w 2"/>
                <a:gd name="T1" fmla="*/ 11 h 11"/>
                <a:gd name="T2" fmla="*/ 2 w 2"/>
                <a:gd name="T3" fmla="*/ 0 h 11"/>
                <a:gd name="T4" fmla="*/ 1 w 2"/>
                <a:gd name="T5" fmla="*/ 5 h 11"/>
                <a:gd name="T6" fmla="*/ 2 w 2"/>
                <a:gd name="T7" fmla="*/ 11 h 11"/>
              </a:gdLst>
              <a:ahLst/>
              <a:cxnLst>
                <a:cxn ang="0">
                  <a:pos x="T0" y="T1"/>
                </a:cxn>
                <a:cxn ang="0">
                  <a:pos x="T2" y="T3"/>
                </a:cxn>
                <a:cxn ang="0">
                  <a:pos x="T4" y="T5"/>
                </a:cxn>
                <a:cxn ang="0">
                  <a:pos x="T6" y="T7"/>
                </a:cxn>
              </a:cxnLst>
              <a:rect l="0" t="0" r="r" b="b"/>
              <a:pathLst>
                <a:path w="2" h="11">
                  <a:moveTo>
                    <a:pt x="2" y="11"/>
                  </a:moveTo>
                  <a:cubicBezTo>
                    <a:pt x="2" y="0"/>
                    <a:pt x="2" y="0"/>
                    <a:pt x="2" y="0"/>
                  </a:cubicBezTo>
                  <a:cubicBezTo>
                    <a:pt x="1" y="2"/>
                    <a:pt x="1" y="3"/>
                    <a:pt x="1" y="5"/>
                  </a:cubicBezTo>
                  <a:cubicBezTo>
                    <a:pt x="1" y="7"/>
                    <a:pt x="0" y="10"/>
                    <a:pt x="2" y="1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0" name="Freeform 82"/>
            <p:cNvSpPr/>
            <p:nvPr/>
          </p:nvSpPr>
          <p:spPr bwMode="auto">
            <a:xfrm>
              <a:off x="6711950" y="1761671"/>
              <a:ext cx="87313" cy="1100138"/>
            </a:xfrm>
            <a:custGeom>
              <a:avLst/>
              <a:gdLst>
                <a:gd name="T0" fmla="*/ 0 w 7"/>
                <a:gd name="T1" fmla="*/ 88 h 88"/>
                <a:gd name="T2" fmla="*/ 0 w 7"/>
                <a:gd name="T3" fmla="*/ 88 h 88"/>
                <a:gd name="T4" fmla="*/ 7 w 7"/>
                <a:gd name="T5" fmla="*/ 87 h 88"/>
                <a:gd name="T6" fmla="*/ 7 w 7"/>
                <a:gd name="T7" fmla="*/ 22 h 88"/>
                <a:gd name="T8" fmla="*/ 7 w 7"/>
                <a:gd name="T9" fmla="*/ 22 h 88"/>
                <a:gd name="T10" fmla="*/ 4 w 7"/>
                <a:gd name="T11" fmla="*/ 16 h 88"/>
                <a:gd name="T12" fmla="*/ 0 w 7"/>
                <a:gd name="T13" fmla="*/ 13 h 88"/>
                <a:gd name="T14" fmla="*/ 3 w 7"/>
                <a:gd name="T15" fmla="*/ 11 h 88"/>
                <a:gd name="T16" fmla="*/ 7 w 7"/>
                <a:gd name="T17" fmla="*/ 13 h 88"/>
                <a:gd name="T18" fmla="*/ 7 w 7"/>
                <a:gd name="T19" fmla="*/ 3 h 88"/>
                <a:gd name="T20" fmla="*/ 0 w 7"/>
                <a:gd name="T21" fmla="*/ 0 h 88"/>
                <a:gd name="T22" fmla="*/ 0 w 7"/>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8">
                  <a:moveTo>
                    <a:pt x="0" y="88"/>
                  </a:moveTo>
                  <a:cubicBezTo>
                    <a:pt x="0" y="88"/>
                    <a:pt x="0" y="88"/>
                    <a:pt x="0" y="88"/>
                  </a:cubicBezTo>
                  <a:cubicBezTo>
                    <a:pt x="2" y="88"/>
                    <a:pt x="5" y="88"/>
                    <a:pt x="7" y="87"/>
                  </a:cubicBezTo>
                  <a:cubicBezTo>
                    <a:pt x="7" y="22"/>
                    <a:pt x="7" y="22"/>
                    <a:pt x="7" y="22"/>
                  </a:cubicBezTo>
                  <a:cubicBezTo>
                    <a:pt x="7" y="22"/>
                    <a:pt x="7" y="22"/>
                    <a:pt x="7" y="22"/>
                  </a:cubicBezTo>
                  <a:cubicBezTo>
                    <a:pt x="5" y="21"/>
                    <a:pt x="5" y="17"/>
                    <a:pt x="4" y="16"/>
                  </a:cubicBezTo>
                  <a:cubicBezTo>
                    <a:pt x="4" y="16"/>
                    <a:pt x="1" y="14"/>
                    <a:pt x="0" y="13"/>
                  </a:cubicBezTo>
                  <a:cubicBezTo>
                    <a:pt x="0" y="12"/>
                    <a:pt x="1" y="11"/>
                    <a:pt x="3" y="11"/>
                  </a:cubicBezTo>
                  <a:cubicBezTo>
                    <a:pt x="4" y="11"/>
                    <a:pt x="5" y="12"/>
                    <a:pt x="7" y="13"/>
                  </a:cubicBezTo>
                  <a:cubicBezTo>
                    <a:pt x="7" y="3"/>
                    <a:pt x="7" y="3"/>
                    <a:pt x="7" y="3"/>
                  </a:cubicBezTo>
                  <a:cubicBezTo>
                    <a:pt x="4" y="2"/>
                    <a:pt x="2" y="1"/>
                    <a:pt x="0" y="0"/>
                  </a:cubicBezTo>
                  <a:lnTo>
                    <a:pt x="0"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1" name="Freeform 83"/>
            <p:cNvSpPr/>
            <p:nvPr/>
          </p:nvSpPr>
          <p:spPr bwMode="auto">
            <a:xfrm>
              <a:off x="6711950" y="3025321"/>
              <a:ext cx="87313" cy="2463800"/>
            </a:xfrm>
            <a:custGeom>
              <a:avLst/>
              <a:gdLst>
                <a:gd name="T0" fmla="*/ 2 w 7"/>
                <a:gd name="T1" fmla="*/ 1 h 197"/>
                <a:gd name="T2" fmla="*/ 0 w 7"/>
                <a:gd name="T3" fmla="*/ 2 h 197"/>
                <a:gd name="T4" fmla="*/ 0 w 7"/>
                <a:gd name="T5" fmla="*/ 18 h 197"/>
                <a:gd name="T6" fmla="*/ 3 w 7"/>
                <a:gd name="T7" fmla="*/ 17 h 197"/>
                <a:gd name="T8" fmla="*/ 6 w 7"/>
                <a:gd name="T9" fmla="*/ 18 h 197"/>
                <a:gd name="T10" fmla="*/ 6 w 7"/>
                <a:gd name="T11" fmla="*/ 23 h 197"/>
                <a:gd name="T12" fmla="*/ 4 w 7"/>
                <a:gd name="T13" fmla="*/ 31 h 197"/>
                <a:gd name="T14" fmla="*/ 0 w 7"/>
                <a:gd name="T15" fmla="*/ 33 h 197"/>
                <a:gd name="T16" fmla="*/ 0 w 7"/>
                <a:gd name="T17" fmla="*/ 197 h 197"/>
                <a:gd name="T18" fmla="*/ 4 w 7"/>
                <a:gd name="T19" fmla="*/ 194 h 197"/>
                <a:gd name="T20" fmla="*/ 3 w 7"/>
                <a:gd name="T21" fmla="*/ 186 h 197"/>
                <a:gd name="T22" fmla="*/ 4 w 7"/>
                <a:gd name="T23" fmla="*/ 179 h 197"/>
                <a:gd name="T24" fmla="*/ 7 w 7"/>
                <a:gd name="T25" fmla="*/ 175 h 197"/>
                <a:gd name="T26" fmla="*/ 7 w 7"/>
                <a:gd name="T27" fmla="*/ 175 h 197"/>
                <a:gd name="T28" fmla="*/ 7 w 7"/>
                <a:gd name="T29" fmla="*/ 58 h 197"/>
                <a:gd name="T30" fmla="*/ 5 w 7"/>
                <a:gd name="T31" fmla="*/ 54 h 197"/>
                <a:gd name="T32" fmla="*/ 2 w 7"/>
                <a:gd name="T33" fmla="*/ 47 h 197"/>
                <a:gd name="T34" fmla="*/ 2 w 7"/>
                <a:gd name="T35" fmla="*/ 44 h 197"/>
                <a:gd name="T36" fmla="*/ 7 w 7"/>
                <a:gd name="T37" fmla="*/ 46 h 197"/>
                <a:gd name="T38" fmla="*/ 7 w 7"/>
                <a:gd name="T39" fmla="*/ 1 h 197"/>
                <a:gd name="T40" fmla="*/ 2 w 7"/>
                <a:gd name="T41" fmla="*/ 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97">
                  <a:moveTo>
                    <a:pt x="2" y="1"/>
                  </a:moveTo>
                  <a:cubicBezTo>
                    <a:pt x="1" y="1"/>
                    <a:pt x="0" y="2"/>
                    <a:pt x="0" y="2"/>
                  </a:cubicBezTo>
                  <a:cubicBezTo>
                    <a:pt x="0" y="18"/>
                    <a:pt x="0" y="18"/>
                    <a:pt x="0" y="18"/>
                  </a:cubicBezTo>
                  <a:cubicBezTo>
                    <a:pt x="1" y="18"/>
                    <a:pt x="2" y="18"/>
                    <a:pt x="3" y="17"/>
                  </a:cubicBezTo>
                  <a:cubicBezTo>
                    <a:pt x="4" y="17"/>
                    <a:pt x="5" y="18"/>
                    <a:pt x="6" y="18"/>
                  </a:cubicBezTo>
                  <a:cubicBezTo>
                    <a:pt x="7" y="18"/>
                    <a:pt x="6" y="22"/>
                    <a:pt x="6" y="23"/>
                  </a:cubicBezTo>
                  <a:cubicBezTo>
                    <a:pt x="7" y="23"/>
                    <a:pt x="5" y="29"/>
                    <a:pt x="4" y="31"/>
                  </a:cubicBezTo>
                  <a:cubicBezTo>
                    <a:pt x="3" y="32"/>
                    <a:pt x="1" y="33"/>
                    <a:pt x="0" y="33"/>
                  </a:cubicBezTo>
                  <a:cubicBezTo>
                    <a:pt x="0" y="197"/>
                    <a:pt x="0" y="197"/>
                    <a:pt x="0" y="197"/>
                  </a:cubicBezTo>
                  <a:cubicBezTo>
                    <a:pt x="1" y="196"/>
                    <a:pt x="4" y="195"/>
                    <a:pt x="4" y="194"/>
                  </a:cubicBezTo>
                  <a:cubicBezTo>
                    <a:pt x="5" y="193"/>
                    <a:pt x="4" y="187"/>
                    <a:pt x="3" y="186"/>
                  </a:cubicBezTo>
                  <a:cubicBezTo>
                    <a:pt x="3" y="184"/>
                    <a:pt x="3" y="180"/>
                    <a:pt x="4" y="179"/>
                  </a:cubicBezTo>
                  <a:cubicBezTo>
                    <a:pt x="5" y="178"/>
                    <a:pt x="6" y="176"/>
                    <a:pt x="7" y="175"/>
                  </a:cubicBezTo>
                  <a:cubicBezTo>
                    <a:pt x="7" y="175"/>
                    <a:pt x="7" y="175"/>
                    <a:pt x="7" y="175"/>
                  </a:cubicBezTo>
                  <a:cubicBezTo>
                    <a:pt x="7" y="58"/>
                    <a:pt x="7" y="58"/>
                    <a:pt x="7" y="58"/>
                  </a:cubicBezTo>
                  <a:cubicBezTo>
                    <a:pt x="6" y="56"/>
                    <a:pt x="6" y="55"/>
                    <a:pt x="5" y="54"/>
                  </a:cubicBezTo>
                  <a:cubicBezTo>
                    <a:pt x="4" y="53"/>
                    <a:pt x="3" y="50"/>
                    <a:pt x="2" y="47"/>
                  </a:cubicBezTo>
                  <a:cubicBezTo>
                    <a:pt x="2" y="47"/>
                    <a:pt x="1" y="43"/>
                    <a:pt x="2" y="44"/>
                  </a:cubicBezTo>
                  <a:cubicBezTo>
                    <a:pt x="4" y="44"/>
                    <a:pt x="6" y="43"/>
                    <a:pt x="7" y="46"/>
                  </a:cubicBezTo>
                  <a:cubicBezTo>
                    <a:pt x="7" y="1"/>
                    <a:pt x="7" y="1"/>
                    <a:pt x="7" y="1"/>
                  </a:cubicBezTo>
                  <a:cubicBezTo>
                    <a:pt x="5" y="1"/>
                    <a:pt x="4" y="0"/>
                    <a:pt x="2" y="1"/>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2" name="Freeform 84"/>
            <p:cNvSpPr/>
            <p:nvPr/>
          </p:nvSpPr>
          <p:spPr bwMode="auto">
            <a:xfrm>
              <a:off x="7212012" y="1836284"/>
              <a:ext cx="87313" cy="1776413"/>
            </a:xfrm>
            <a:custGeom>
              <a:avLst/>
              <a:gdLst>
                <a:gd name="T0" fmla="*/ 0 w 7"/>
                <a:gd name="T1" fmla="*/ 134 h 142"/>
                <a:gd name="T2" fmla="*/ 3 w 7"/>
                <a:gd name="T3" fmla="*/ 139 h 142"/>
                <a:gd name="T4" fmla="*/ 7 w 7"/>
                <a:gd name="T5" fmla="*/ 142 h 142"/>
                <a:gd name="T6" fmla="*/ 7 w 7"/>
                <a:gd name="T7" fmla="*/ 0 h 142"/>
                <a:gd name="T8" fmla="*/ 0 w 7"/>
                <a:gd name="T9" fmla="*/ 1 h 142"/>
                <a:gd name="T10" fmla="*/ 0 w 7"/>
                <a:gd name="T11" fmla="*/ 134 h 142"/>
              </a:gdLst>
              <a:ahLst/>
              <a:cxnLst>
                <a:cxn ang="0">
                  <a:pos x="T0" y="T1"/>
                </a:cxn>
                <a:cxn ang="0">
                  <a:pos x="T2" y="T3"/>
                </a:cxn>
                <a:cxn ang="0">
                  <a:pos x="T4" y="T5"/>
                </a:cxn>
                <a:cxn ang="0">
                  <a:pos x="T6" y="T7"/>
                </a:cxn>
                <a:cxn ang="0">
                  <a:pos x="T8" y="T9"/>
                </a:cxn>
                <a:cxn ang="0">
                  <a:pos x="T10" y="T11"/>
                </a:cxn>
              </a:cxnLst>
              <a:rect l="0" t="0" r="r" b="b"/>
              <a:pathLst>
                <a:path w="7" h="142">
                  <a:moveTo>
                    <a:pt x="0" y="134"/>
                  </a:moveTo>
                  <a:cubicBezTo>
                    <a:pt x="1" y="136"/>
                    <a:pt x="2" y="137"/>
                    <a:pt x="3" y="139"/>
                  </a:cubicBezTo>
                  <a:cubicBezTo>
                    <a:pt x="4" y="140"/>
                    <a:pt x="6" y="141"/>
                    <a:pt x="7" y="142"/>
                  </a:cubicBezTo>
                  <a:cubicBezTo>
                    <a:pt x="7" y="0"/>
                    <a:pt x="7" y="0"/>
                    <a:pt x="7" y="0"/>
                  </a:cubicBezTo>
                  <a:cubicBezTo>
                    <a:pt x="5" y="0"/>
                    <a:pt x="2" y="1"/>
                    <a:pt x="0" y="1"/>
                  </a:cubicBezTo>
                  <a:lnTo>
                    <a:pt x="0" y="134"/>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3" name="Freeform 85"/>
            <p:cNvSpPr/>
            <p:nvPr/>
          </p:nvSpPr>
          <p:spPr bwMode="auto">
            <a:xfrm>
              <a:off x="6362700" y="2287134"/>
              <a:ext cx="100013" cy="950913"/>
            </a:xfrm>
            <a:custGeom>
              <a:avLst/>
              <a:gdLst>
                <a:gd name="T0" fmla="*/ 7 w 8"/>
                <a:gd name="T1" fmla="*/ 1 h 76"/>
                <a:gd name="T2" fmla="*/ 6 w 8"/>
                <a:gd name="T3" fmla="*/ 7 h 76"/>
                <a:gd name="T4" fmla="*/ 2 w 8"/>
                <a:gd name="T5" fmla="*/ 6 h 76"/>
                <a:gd name="T6" fmla="*/ 0 w 8"/>
                <a:gd name="T7" fmla="*/ 11 h 76"/>
                <a:gd name="T8" fmla="*/ 0 w 8"/>
                <a:gd name="T9" fmla="*/ 70 h 76"/>
                <a:gd name="T10" fmla="*/ 1 w 8"/>
                <a:gd name="T11" fmla="*/ 71 h 76"/>
                <a:gd name="T12" fmla="*/ 3 w 8"/>
                <a:gd name="T13" fmla="*/ 75 h 76"/>
                <a:gd name="T14" fmla="*/ 8 w 8"/>
                <a:gd name="T15" fmla="*/ 73 h 76"/>
                <a:gd name="T16" fmla="*/ 8 w 8"/>
                <a:gd name="T17" fmla="*/ 71 h 76"/>
                <a:gd name="T18" fmla="*/ 6 w 8"/>
                <a:gd name="T19" fmla="*/ 68 h 76"/>
                <a:gd name="T20" fmla="*/ 8 w 8"/>
                <a:gd name="T21" fmla="*/ 63 h 76"/>
                <a:gd name="T22" fmla="*/ 8 w 8"/>
                <a:gd name="T23" fmla="*/ 0 h 76"/>
                <a:gd name="T24" fmla="*/ 7 w 8"/>
                <a:gd name="T25"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6">
                  <a:moveTo>
                    <a:pt x="7" y="1"/>
                  </a:moveTo>
                  <a:cubicBezTo>
                    <a:pt x="7" y="2"/>
                    <a:pt x="7" y="7"/>
                    <a:pt x="6" y="7"/>
                  </a:cubicBezTo>
                  <a:cubicBezTo>
                    <a:pt x="4" y="8"/>
                    <a:pt x="4" y="5"/>
                    <a:pt x="2" y="6"/>
                  </a:cubicBezTo>
                  <a:cubicBezTo>
                    <a:pt x="2" y="7"/>
                    <a:pt x="1" y="9"/>
                    <a:pt x="0" y="11"/>
                  </a:cubicBezTo>
                  <a:cubicBezTo>
                    <a:pt x="0" y="70"/>
                    <a:pt x="0" y="70"/>
                    <a:pt x="0" y="70"/>
                  </a:cubicBezTo>
                  <a:cubicBezTo>
                    <a:pt x="1" y="70"/>
                    <a:pt x="1" y="71"/>
                    <a:pt x="1" y="71"/>
                  </a:cubicBezTo>
                  <a:cubicBezTo>
                    <a:pt x="2" y="73"/>
                    <a:pt x="1" y="76"/>
                    <a:pt x="3" y="75"/>
                  </a:cubicBezTo>
                  <a:cubicBezTo>
                    <a:pt x="4" y="75"/>
                    <a:pt x="7" y="73"/>
                    <a:pt x="8" y="73"/>
                  </a:cubicBezTo>
                  <a:cubicBezTo>
                    <a:pt x="8" y="71"/>
                    <a:pt x="8" y="71"/>
                    <a:pt x="8" y="71"/>
                  </a:cubicBezTo>
                  <a:cubicBezTo>
                    <a:pt x="7" y="70"/>
                    <a:pt x="6" y="69"/>
                    <a:pt x="6" y="68"/>
                  </a:cubicBezTo>
                  <a:cubicBezTo>
                    <a:pt x="5" y="66"/>
                    <a:pt x="6" y="64"/>
                    <a:pt x="8" y="63"/>
                  </a:cubicBezTo>
                  <a:cubicBezTo>
                    <a:pt x="8" y="0"/>
                    <a:pt x="8" y="0"/>
                    <a:pt x="8" y="0"/>
                  </a:cubicBezTo>
                  <a:cubicBezTo>
                    <a:pt x="7" y="1"/>
                    <a:pt x="7" y="1"/>
                    <a:pt x="7"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4" name="Freeform 86"/>
            <p:cNvSpPr/>
            <p:nvPr/>
          </p:nvSpPr>
          <p:spPr bwMode="auto">
            <a:xfrm>
              <a:off x="6400800" y="2036309"/>
              <a:ext cx="61913" cy="187325"/>
            </a:xfrm>
            <a:custGeom>
              <a:avLst/>
              <a:gdLst>
                <a:gd name="T0" fmla="*/ 1 w 5"/>
                <a:gd name="T1" fmla="*/ 6 h 15"/>
                <a:gd name="T2" fmla="*/ 4 w 5"/>
                <a:gd name="T3" fmla="*/ 15 h 15"/>
                <a:gd name="T4" fmla="*/ 5 w 5"/>
                <a:gd name="T5" fmla="*/ 15 h 15"/>
                <a:gd name="T6" fmla="*/ 5 w 5"/>
                <a:gd name="T7" fmla="*/ 0 h 15"/>
                <a:gd name="T8" fmla="*/ 1 w 5"/>
                <a:gd name="T9" fmla="*/ 6 h 15"/>
              </a:gdLst>
              <a:ahLst/>
              <a:cxnLst>
                <a:cxn ang="0">
                  <a:pos x="T0" y="T1"/>
                </a:cxn>
                <a:cxn ang="0">
                  <a:pos x="T2" y="T3"/>
                </a:cxn>
                <a:cxn ang="0">
                  <a:pos x="T4" y="T5"/>
                </a:cxn>
                <a:cxn ang="0">
                  <a:pos x="T6" y="T7"/>
                </a:cxn>
                <a:cxn ang="0">
                  <a:pos x="T8" y="T9"/>
                </a:cxn>
              </a:cxnLst>
              <a:rect l="0" t="0" r="r" b="b"/>
              <a:pathLst>
                <a:path w="5" h="15">
                  <a:moveTo>
                    <a:pt x="1" y="6"/>
                  </a:moveTo>
                  <a:cubicBezTo>
                    <a:pt x="2" y="11"/>
                    <a:pt x="4" y="14"/>
                    <a:pt x="4" y="15"/>
                  </a:cubicBezTo>
                  <a:cubicBezTo>
                    <a:pt x="5" y="15"/>
                    <a:pt x="5" y="15"/>
                    <a:pt x="5" y="15"/>
                  </a:cubicBezTo>
                  <a:cubicBezTo>
                    <a:pt x="5" y="0"/>
                    <a:pt x="5" y="0"/>
                    <a:pt x="5" y="0"/>
                  </a:cubicBezTo>
                  <a:cubicBezTo>
                    <a:pt x="1" y="4"/>
                    <a:pt x="0" y="2"/>
                    <a:pt x="1" y="6"/>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5" name="Freeform 87"/>
            <p:cNvSpPr/>
            <p:nvPr/>
          </p:nvSpPr>
          <p:spPr bwMode="auto">
            <a:xfrm>
              <a:off x="6362700" y="1723571"/>
              <a:ext cx="100013" cy="325438"/>
            </a:xfrm>
            <a:custGeom>
              <a:avLst/>
              <a:gdLst>
                <a:gd name="T0" fmla="*/ 1 w 8"/>
                <a:gd name="T1" fmla="*/ 2 h 26"/>
                <a:gd name="T2" fmla="*/ 0 w 8"/>
                <a:gd name="T3" fmla="*/ 2 h 26"/>
                <a:gd name="T4" fmla="*/ 0 w 8"/>
                <a:gd name="T5" fmla="*/ 26 h 26"/>
                <a:gd name="T6" fmla="*/ 1 w 8"/>
                <a:gd name="T7" fmla="*/ 25 h 26"/>
                <a:gd name="T8" fmla="*/ 4 w 8"/>
                <a:gd name="T9" fmla="*/ 19 h 26"/>
                <a:gd name="T10" fmla="*/ 8 w 8"/>
                <a:gd name="T11" fmla="*/ 18 h 26"/>
                <a:gd name="T12" fmla="*/ 8 w 8"/>
                <a:gd name="T13" fmla="*/ 0 h 26"/>
                <a:gd name="T14" fmla="*/ 6 w 8"/>
                <a:gd name="T15" fmla="*/ 0 h 26"/>
                <a:gd name="T16" fmla="*/ 1 w 8"/>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6">
                  <a:moveTo>
                    <a:pt x="1" y="2"/>
                  </a:moveTo>
                  <a:cubicBezTo>
                    <a:pt x="1" y="2"/>
                    <a:pt x="1" y="2"/>
                    <a:pt x="0" y="2"/>
                  </a:cubicBezTo>
                  <a:cubicBezTo>
                    <a:pt x="0" y="26"/>
                    <a:pt x="0" y="26"/>
                    <a:pt x="0" y="26"/>
                  </a:cubicBezTo>
                  <a:cubicBezTo>
                    <a:pt x="1" y="25"/>
                    <a:pt x="1" y="25"/>
                    <a:pt x="1" y="25"/>
                  </a:cubicBezTo>
                  <a:cubicBezTo>
                    <a:pt x="1" y="23"/>
                    <a:pt x="2" y="20"/>
                    <a:pt x="4" y="19"/>
                  </a:cubicBezTo>
                  <a:cubicBezTo>
                    <a:pt x="5" y="19"/>
                    <a:pt x="6" y="18"/>
                    <a:pt x="8" y="18"/>
                  </a:cubicBezTo>
                  <a:cubicBezTo>
                    <a:pt x="8" y="0"/>
                    <a:pt x="8" y="0"/>
                    <a:pt x="8" y="0"/>
                  </a:cubicBezTo>
                  <a:cubicBezTo>
                    <a:pt x="7" y="0"/>
                    <a:pt x="7" y="0"/>
                    <a:pt x="6" y="0"/>
                  </a:cubicBezTo>
                  <a:cubicBezTo>
                    <a:pt x="5" y="0"/>
                    <a:pt x="2" y="2"/>
                    <a:pt x="1" y="2"/>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6" name="Freeform 88"/>
            <p:cNvSpPr/>
            <p:nvPr/>
          </p:nvSpPr>
          <p:spPr bwMode="auto">
            <a:xfrm>
              <a:off x="6537325" y="3074534"/>
              <a:ext cx="87313" cy="200025"/>
            </a:xfrm>
            <a:custGeom>
              <a:avLst/>
              <a:gdLst>
                <a:gd name="T0" fmla="*/ 1 w 7"/>
                <a:gd name="T1" fmla="*/ 6 h 16"/>
                <a:gd name="T2" fmla="*/ 2 w 7"/>
                <a:gd name="T3" fmla="*/ 12 h 16"/>
                <a:gd name="T4" fmla="*/ 7 w 7"/>
                <a:gd name="T5" fmla="*/ 16 h 16"/>
                <a:gd name="T6" fmla="*/ 7 w 7"/>
                <a:gd name="T7" fmla="*/ 15 h 16"/>
                <a:gd name="T8" fmla="*/ 7 w 7"/>
                <a:gd name="T9" fmla="*/ 0 h 16"/>
                <a:gd name="T10" fmla="*/ 7 w 7"/>
                <a:gd name="T11" fmla="*/ 0 h 16"/>
                <a:gd name="T12" fmla="*/ 1 w 7"/>
                <a:gd name="T13" fmla="*/ 6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1" y="6"/>
                  </a:moveTo>
                  <a:cubicBezTo>
                    <a:pt x="1" y="8"/>
                    <a:pt x="0" y="11"/>
                    <a:pt x="2" y="12"/>
                  </a:cubicBezTo>
                  <a:cubicBezTo>
                    <a:pt x="3" y="13"/>
                    <a:pt x="6" y="16"/>
                    <a:pt x="7" y="16"/>
                  </a:cubicBezTo>
                  <a:cubicBezTo>
                    <a:pt x="7" y="16"/>
                    <a:pt x="7" y="16"/>
                    <a:pt x="7" y="15"/>
                  </a:cubicBezTo>
                  <a:cubicBezTo>
                    <a:pt x="7" y="0"/>
                    <a:pt x="7" y="0"/>
                    <a:pt x="7" y="0"/>
                  </a:cubicBezTo>
                  <a:cubicBezTo>
                    <a:pt x="7" y="0"/>
                    <a:pt x="7" y="0"/>
                    <a:pt x="7" y="0"/>
                  </a:cubicBezTo>
                  <a:cubicBezTo>
                    <a:pt x="4" y="2"/>
                    <a:pt x="1" y="3"/>
                    <a:pt x="1" y="6"/>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7" name="Freeform 89"/>
            <p:cNvSpPr/>
            <p:nvPr/>
          </p:nvSpPr>
          <p:spPr bwMode="auto">
            <a:xfrm>
              <a:off x="6200775" y="3049134"/>
              <a:ext cx="87313" cy="176213"/>
            </a:xfrm>
            <a:custGeom>
              <a:avLst/>
              <a:gdLst>
                <a:gd name="T0" fmla="*/ 2 w 7"/>
                <a:gd name="T1" fmla="*/ 9 h 14"/>
                <a:gd name="T2" fmla="*/ 0 w 7"/>
                <a:gd name="T3" fmla="*/ 12 h 14"/>
                <a:gd name="T4" fmla="*/ 3 w 7"/>
                <a:gd name="T5" fmla="*/ 13 h 14"/>
                <a:gd name="T6" fmla="*/ 4 w 7"/>
                <a:gd name="T7" fmla="*/ 8 h 14"/>
                <a:gd name="T8" fmla="*/ 4 w 7"/>
                <a:gd name="T9" fmla="*/ 5 h 14"/>
                <a:gd name="T10" fmla="*/ 6 w 7"/>
                <a:gd name="T11" fmla="*/ 5 h 14"/>
                <a:gd name="T12" fmla="*/ 6 w 7"/>
                <a:gd name="T13" fmla="*/ 2 h 14"/>
                <a:gd name="T14" fmla="*/ 0 w 7"/>
                <a:gd name="T15" fmla="*/ 0 h 14"/>
                <a:gd name="T16" fmla="*/ 0 w 7"/>
                <a:gd name="T17" fmla="*/ 5 h 14"/>
                <a:gd name="T18" fmla="*/ 1 w 7"/>
                <a:gd name="T19" fmla="*/ 6 h 14"/>
                <a:gd name="T20" fmla="*/ 2 w 7"/>
                <a:gd name="T2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4">
                  <a:moveTo>
                    <a:pt x="2" y="9"/>
                  </a:moveTo>
                  <a:cubicBezTo>
                    <a:pt x="1" y="10"/>
                    <a:pt x="0" y="12"/>
                    <a:pt x="0" y="12"/>
                  </a:cubicBezTo>
                  <a:cubicBezTo>
                    <a:pt x="0" y="13"/>
                    <a:pt x="2" y="14"/>
                    <a:pt x="3" y="13"/>
                  </a:cubicBezTo>
                  <a:cubicBezTo>
                    <a:pt x="4" y="11"/>
                    <a:pt x="4" y="8"/>
                    <a:pt x="4" y="8"/>
                  </a:cubicBezTo>
                  <a:cubicBezTo>
                    <a:pt x="4" y="5"/>
                    <a:pt x="4" y="5"/>
                    <a:pt x="4" y="5"/>
                  </a:cubicBezTo>
                  <a:cubicBezTo>
                    <a:pt x="4" y="5"/>
                    <a:pt x="5" y="5"/>
                    <a:pt x="6" y="5"/>
                  </a:cubicBezTo>
                  <a:cubicBezTo>
                    <a:pt x="6" y="5"/>
                    <a:pt x="7" y="3"/>
                    <a:pt x="6" y="2"/>
                  </a:cubicBezTo>
                  <a:cubicBezTo>
                    <a:pt x="4" y="1"/>
                    <a:pt x="1" y="0"/>
                    <a:pt x="0" y="0"/>
                  </a:cubicBezTo>
                  <a:cubicBezTo>
                    <a:pt x="0" y="5"/>
                    <a:pt x="0" y="5"/>
                    <a:pt x="0" y="5"/>
                  </a:cubicBezTo>
                  <a:cubicBezTo>
                    <a:pt x="0" y="5"/>
                    <a:pt x="1" y="5"/>
                    <a:pt x="1" y="6"/>
                  </a:cubicBezTo>
                  <a:cubicBezTo>
                    <a:pt x="2" y="6"/>
                    <a:pt x="2" y="8"/>
                    <a:pt x="2" y="9"/>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8" name="Freeform 90"/>
            <p:cNvSpPr/>
            <p:nvPr/>
          </p:nvSpPr>
          <p:spPr bwMode="auto">
            <a:xfrm>
              <a:off x="6537325" y="1710871"/>
              <a:ext cx="87313" cy="512763"/>
            </a:xfrm>
            <a:custGeom>
              <a:avLst/>
              <a:gdLst>
                <a:gd name="T0" fmla="*/ 0 w 7"/>
                <a:gd name="T1" fmla="*/ 40 h 41"/>
                <a:gd name="T2" fmla="*/ 1 w 7"/>
                <a:gd name="T3" fmla="*/ 40 h 41"/>
                <a:gd name="T4" fmla="*/ 6 w 7"/>
                <a:gd name="T5" fmla="*/ 41 h 41"/>
                <a:gd name="T6" fmla="*/ 7 w 7"/>
                <a:gd name="T7" fmla="*/ 40 h 41"/>
                <a:gd name="T8" fmla="*/ 7 w 7"/>
                <a:gd name="T9" fmla="*/ 2 h 41"/>
                <a:gd name="T10" fmla="*/ 0 w 7"/>
                <a:gd name="T11" fmla="*/ 0 h 41"/>
                <a:gd name="T12" fmla="*/ 0 w 7"/>
                <a:gd name="T13" fmla="*/ 40 h 41"/>
              </a:gdLst>
              <a:ahLst/>
              <a:cxnLst>
                <a:cxn ang="0">
                  <a:pos x="T0" y="T1"/>
                </a:cxn>
                <a:cxn ang="0">
                  <a:pos x="T2" y="T3"/>
                </a:cxn>
                <a:cxn ang="0">
                  <a:pos x="T4" y="T5"/>
                </a:cxn>
                <a:cxn ang="0">
                  <a:pos x="T6" y="T7"/>
                </a:cxn>
                <a:cxn ang="0">
                  <a:pos x="T8" y="T9"/>
                </a:cxn>
                <a:cxn ang="0">
                  <a:pos x="T10" y="T11"/>
                </a:cxn>
                <a:cxn ang="0">
                  <a:pos x="T12" y="T13"/>
                </a:cxn>
              </a:cxnLst>
              <a:rect l="0" t="0" r="r" b="b"/>
              <a:pathLst>
                <a:path w="7" h="41">
                  <a:moveTo>
                    <a:pt x="0" y="40"/>
                  </a:moveTo>
                  <a:cubicBezTo>
                    <a:pt x="0" y="40"/>
                    <a:pt x="1" y="40"/>
                    <a:pt x="1" y="40"/>
                  </a:cubicBezTo>
                  <a:cubicBezTo>
                    <a:pt x="3" y="40"/>
                    <a:pt x="5" y="41"/>
                    <a:pt x="6" y="41"/>
                  </a:cubicBezTo>
                  <a:cubicBezTo>
                    <a:pt x="7" y="41"/>
                    <a:pt x="7" y="40"/>
                    <a:pt x="7" y="40"/>
                  </a:cubicBezTo>
                  <a:cubicBezTo>
                    <a:pt x="7" y="2"/>
                    <a:pt x="7" y="2"/>
                    <a:pt x="7" y="2"/>
                  </a:cubicBezTo>
                  <a:cubicBezTo>
                    <a:pt x="5" y="1"/>
                    <a:pt x="2" y="0"/>
                    <a:pt x="0" y="0"/>
                  </a:cubicBezTo>
                  <a:lnTo>
                    <a:pt x="0" y="40"/>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9" name="Freeform 91"/>
            <p:cNvSpPr/>
            <p:nvPr/>
          </p:nvSpPr>
          <p:spPr bwMode="auto">
            <a:xfrm>
              <a:off x="6537325" y="2236334"/>
              <a:ext cx="87313" cy="850900"/>
            </a:xfrm>
            <a:custGeom>
              <a:avLst/>
              <a:gdLst>
                <a:gd name="T0" fmla="*/ 0 w 7"/>
                <a:gd name="T1" fmla="*/ 68 h 68"/>
                <a:gd name="T2" fmla="*/ 2 w 7"/>
                <a:gd name="T3" fmla="*/ 64 h 68"/>
                <a:gd name="T4" fmla="*/ 3 w 7"/>
                <a:gd name="T5" fmla="*/ 60 h 68"/>
                <a:gd name="T6" fmla="*/ 7 w 7"/>
                <a:gd name="T7" fmla="*/ 51 h 68"/>
                <a:gd name="T8" fmla="*/ 7 w 7"/>
                <a:gd name="T9" fmla="*/ 0 h 68"/>
                <a:gd name="T10" fmla="*/ 0 w 7"/>
                <a:gd name="T11" fmla="*/ 3 h 68"/>
                <a:gd name="T12" fmla="*/ 0 w 7"/>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7" h="68">
                  <a:moveTo>
                    <a:pt x="0" y="68"/>
                  </a:moveTo>
                  <a:cubicBezTo>
                    <a:pt x="2" y="64"/>
                    <a:pt x="2" y="64"/>
                    <a:pt x="2" y="64"/>
                  </a:cubicBezTo>
                  <a:cubicBezTo>
                    <a:pt x="3" y="60"/>
                    <a:pt x="3" y="60"/>
                    <a:pt x="3" y="60"/>
                  </a:cubicBezTo>
                  <a:cubicBezTo>
                    <a:pt x="4" y="59"/>
                    <a:pt x="5" y="53"/>
                    <a:pt x="7" y="51"/>
                  </a:cubicBezTo>
                  <a:cubicBezTo>
                    <a:pt x="7" y="0"/>
                    <a:pt x="7" y="0"/>
                    <a:pt x="7" y="0"/>
                  </a:cubicBezTo>
                  <a:cubicBezTo>
                    <a:pt x="4" y="1"/>
                    <a:pt x="1" y="2"/>
                    <a:pt x="0" y="3"/>
                  </a:cubicBezTo>
                  <a:lnTo>
                    <a:pt x="0" y="68"/>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0" name="Freeform 92"/>
            <p:cNvSpPr/>
            <p:nvPr/>
          </p:nvSpPr>
          <p:spPr bwMode="auto">
            <a:xfrm>
              <a:off x="8732837" y="1323521"/>
              <a:ext cx="87313" cy="2963863"/>
            </a:xfrm>
            <a:custGeom>
              <a:avLst/>
              <a:gdLst>
                <a:gd name="T0" fmla="*/ 5 w 7"/>
                <a:gd name="T1" fmla="*/ 2 h 237"/>
                <a:gd name="T2" fmla="*/ 2 w 7"/>
                <a:gd name="T3" fmla="*/ 0 h 237"/>
                <a:gd name="T4" fmla="*/ 0 w 7"/>
                <a:gd name="T5" fmla="*/ 0 h 237"/>
                <a:gd name="T6" fmla="*/ 0 w 7"/>
                <a:gd name="T7" fmla="*/ 232 h 237"/>
                <a:gd name="T8" fmla="*/ 1 w 7"/>
                <a:gd name="T9" fmla="*/ 235 h 237"/>
                <a:gd name="T10" fmla="*/ 2 w 7"/>
                <a:gd name="T11" fmla="*/ 236 h 237"/>
                <a:gd name="T12" fmla="*/ 3 w 7"/>
                <a:gd name="T13" fmla="*/ 234 h 237"/>
                <a:gd name="T14" fmla="*/ 2 w 7"/>
                <a:gd name="T15" fmla="*/ 232 h 237"/>
                <a:gd name="T16" fmla="*/ 6 w 7"/>
                <a:gd name="T17" fmla="*/ 232 h 237"/>
                <a:gd name="T18" fmla="*/ 7 w 7"/>
                <a:gd name="T19" fmla="*/ 231 h 237"/>
                <a:gd name="T20" fmla="*/ 7 w 7"/>
                <a:gd name="T21" fmla="*/ 215 h 237"/>
                <a:gd name="T22" fmla="*/ 4 w 7"/>
                <a:gd name="T23" fmla="*/ 211 h 237"/>
                <a:gd name="T24" fmla="*/ 2 w 7"/>
                <a:gd name="T25" fmla="*/ 207 h 237"/>
                <a:gd name="T26" fmla="*/ 5 w 7"/>
                <a:gd name="T27" fmla="*/ 202 h 237"/>
                <a:gd name="T28" fmla="*/ 7 w 7"/>
                <a:gd name="T29" fmla="*/ 200 h 237"/>
                <a:gd name="T30" fmla="*/ 7 w 7"/>
                <a:gd name="T31" fmla="*/ 5 h 237"/>
                <a:gd name="T32" fmla="*/ 7 w 7"/>
                <a:gd name="T33" fmla="*/ 5 h 237"/>
                <a:gd name="T34" fmla="*/ 5 w 7"/>
                <a:gd name="T35"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237">
                  <a:moveTo>
                    <a:pt x="5" y="2"/>
                  </a:moveTo>
                  <a:cubicBezTo>
                    <a:pt x="3" y="2"/>
                    <a:pt x="3" y="0"/>
                    <a:pt x="2" y="0"/>
                  </a:cubicBezTo>
                  <a:cubicBezTo>
                    <a:pt x="2" y="0"/>
                    <a:pt x="1" y="0"/>
                    <a:pt x="0" y="0"/>
                  </a:cubicBezTo>
                  <a:cubicBezTo>
                    <a:pt x="0" y="232"/>
                    <a:pt x="0" y="232"/>
                    <a:pt x="0" y="232"/>
                  </a:cubicBezTo>
                  <a:cubicBezTo>
                    <a:pt x="1" y="233"/>
                    <a:pt x="1" y="235"/>
                    <a:pt x="1" y="235"/>
                  </a:cubicBezTo>
                  <a:cubicBezTo>
                    <a:pt x="1" y="236"/>
                    <a:pt x="1" y="237"/>
                    <a:pt x="2" y="236"/>
                  </a:cubicBezTo>
                  <a:cubicBezTo>
                    <a:pt x="2" y="235"/>
                    <a:pt x="3" y="234"/>
                    <a:pt x="3" y="234"/>
                  </a:cubicBezTo>
                  <a:cubicBezTo>
                    <a:pt x="2" y="233"/>
                    <a:pt x="2" y="232"/>
                    <a:pt x="2" y="232"/>
                  </a:cubicBezTo>
                  <a:cubicBezTo>
                    <a:pt x="2" y="232"/>
                    <a:pt x="5" y="233"/>
                    <a:pt x="6" y="232"/>
                  </a:cubicBezTo>
                  <a:cubicBezTo>
                    <a:pt x="7" y="232"/>
                    <a:pt x="7" y="231"/>
                    <a:pt x="7" y="231"/>
                  </a:cubicBezTo>
                  <a:cubicBezTo>
                    <a:pt x="7" y="215"/>
                    <a:pt x="7" y="215"/>
                    <a:pt x="7" y="215"/>
                  </a:cubicBezTo>
                  <a:cubicBezTo>
                    <a:pt x="6" y="214"/>
                    <a:pt x="5" y="212"/>
                    <a:pt x="4" y="211"/>
                  </a:cubicBezTo>
                  <a:cubicBezTo>
                    <a:pt x="3" y="210"/>
                    <a:pt x="2" y="208"/>
                    <a:pt x="2" y="207"/>
                  </a:cubicBezTo>
                  <a:cubicBezTo>
                    <a:pt x="2" y="206"/>
                    <a:pt x="4" y="203"/>
                    <a:pt x="5" y="202"/>
                  </a:cubicBezTo>
                  <a:cubicBezTo>
                    <a:pt x="5" y="202"/>
                    <a:pt x="6" y="201"/>
                    <a:pt x="7" y="200"/>
                  </a:cubicBezTo>
                  <a:cubicBezTo>
                    <a:pt x="7" y="5"/>
                    <a:pt x="7" y="5"/>
                    <a:pt x="7" y="5"/>
                  </a:cubicBezTo>
                  <a:cubicBezTo>
                    <a:pt x="7" y="5"/>
                    <a:pt x="7" y="5"/>
                    <a:pt x="7" y="5"/>
                  </a:cubicBezTo>
                  <a:cubicBezTo>
                    <a:pt x="7" y="5"/>
                    <a:pt x="7" y="2"/>
                    <a:pt x="5"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1" name="Freeform 93"/>
            <p:cNvSpPr/>
            <p:nvPr/>
          </p:nvSpPr>
          <p:spPr bwMode="auto">
            <a:xfrm>
              <a:off x="5353050" y="3574596"/>
              <a:ext cx="87313" cy="776288"/>
            </a:xfrm>
            <a:custGeom>
              <a:avLst/>
              <a:gdLst>
                <a:gd name="T0" fmla="*/ 0 w 7"/>
                <a:gd name="T1" fmla="*/ 8 h 62"/>
                <a:gd name="T2" fmla="*/ 0 w 7"/>
                <a:gd name="T3" fmla="*/ 51 h 62"/>
                <a:gd name="T4" fmla="*/ 4 w 7"/>
                <a:gd name="T5" fmla="*/ 58 h 62"/>
                <a:gd name="T6" fmla="*/ 7 w 7"/>
                <a:gd name="T7" fmla="*/ 62 h 62"/>
                <a:gd name="T8" fmla="*/ 7 w 7"/>
                <a:gd name="T9" fmla="*/ 0 h 62"/>
                <a:gd name="T10" fmla="*/ 6 w 7"/>
                <a:gd name="T11" fmla="*/ 0 h 62"/>
                <a:gd name="T12" fmla="*/ 0 w 7"/>
                <a:gd name="T13" fmla="*/ 8 h 62"/>
              </a:gdLst>
              <a:ahLst/>
              <a:cxnLst>
                <a:cxn ang="0">
                  <a:pos x="T0" y="T1"/>
                </a:cxn>
                <a:cxn ang="0">
                  <a:pos x="T2" y="T3"/>
                </a:cxn>
                <a:cxn ang="0">
                  <a:pos x="T4" y="T5"/>
                </a:cxn>
                <a:cxn ang="0">
                  <a:pos x="T6" y="T7"/>
                </a:cxn>
                <a:cxn ang="0">
                  <a:pos x="T8" y="T9"/>
                </a:cxn>
                <a:cxn ang="0">
                  <a:pos x="T10" y="T11"/>
                </a:cxn>
                <a:cxn ang="0">
                  <a:pos x="T12" y="T13"/>
                </a:cxn>
              </a:cxnLst>
              <a:rect l="0" t="0" r="r" b="b"/>
              <a:pathLst>
                <a:path w="7" h="62">
                  <a:moveTo>
                    <a:pt x="0" y="8"/>
                  </a:moveTo>
                  <a:cubicBezTo>
                    <a:pt x="0" y="51"/>
                    <a:pt x="0" y="51"/>
                    <a:pt x="0" y="51"/>
                  </a:cubicBezTo>
                  <a:cubicBezTo>
                    <a:pt x="1" y="53"/>
                    <a:pt x="2" y="56"/>
                    <a:pt x="4" y="58"/>
                  </a:cubicBezTo>
                  <a:cubicBezTo>
                    <a:pt x="5" y="59"/>
                    <a:pt x="6" y="61"/>
                    <a:pt x="7" y="62"/>
                  </a:cubicBezTo>
                  <a:cubicBezTo>
                    <a:pt x="7" y="0"/>
                    <a:pt x="7" y="0"/>
                    <a:pt x="7" y="0"/>
                  </a:cubicBezTo>
                  <a:cubicBezTo>
                    <a:pt x="7" y="0"/>
                    <a:pt x="7" y="0"/>
                    <a:pt x="6" y="0"/>
                  </a:cubicBezTo>
                  <a:cubicBezTo>
                    <a:pt x="5" y="1"/>
                    <a:pt x="2" y="4"/>
                    <a:pt x="0" y="8"/>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2" name="Freeform 94"/>
            <p:cNvSpPr/>
            <p:nvPr/>
          </p:nvSpPr>
          <p:spPr bwMode="auto">
            <a:xfrm>
              <a:off x="10079037" y="1699759"/>
              <a:ext cx="100013" cy="600075"/>
            </a:xfrm>
            <a:custGeom>
              <a:avLst/>
              <a:gdLst>
                <a:gd name="T0" fmla="*/ 0 w 8"/>
                <a:gd name="T1" fmla="*/ 1 h 48"/>
                <a:gd name="T2" fmla="*/ 0 w 8"/>
                <a:gd name="T3" fmla="*/ 44 h 48"/>
                <a:gd name="T4" fmla="*/ 0 w 8"/>
                <a:gd name="T5" fmla="*/ 46 h 48"/>
                <a:gd name="T6" fmla="*/ 0 w 8"/>
                <a:gd name="T7" fmla="*/ 48 h 48"/>
                <a:gd name="T8" fmla="*/ 6 w 8"/>
                <a:gd name="T9" fmla="*/ 47 h 48"/>
                <a:gd name="T10" fmla="*/ 7 w 8"/>
                <a:gd name="T11" fmla="*/ 42 h 48"/>
                <a:gd name="T12" fmla="*/ 8 w 8"/>
                <a:gd name="T13" fmla="*/ 41 h 48"/>
                <a:gd name="T14" fmla="*/ 8 w 8"/>
                <a:gd name="T15" fmla="*/ 0 h 48"/>
                <a:gd name="T16" fmla="*/ 7 w 8"/>
                <a:gd name="T17" fmla="*/ 0 h 48"/>
                <a:gd name="T18" fmla="*/ 0 w 8"/>
                <a:gd name="T1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8">
                  <a:moveTo>
                    <a:pt x="0" y="1"/>
                  </a:moveTo>
                  <a:cubicBezTo>
                    <a:pt x="0" y="44"/>
                    <a:pt x="0" y="44"/>
                    <a:pt x="0" y="44"/>
                  </a:cubicBezTo>
                  <a:cubicBezTo>
                    <a:pt x="0" y="46"/>
                    <a:pt x="0" y="46"/>
                    <a:pt x="0" y="46"/>
                  </a:cubicBezTo>
                  <a:cubicBezTo>
                    <a:pt x="0" y="48"/>
                    <a:pt x="0" y="48"/>
                    <a:pt x="0" y="48"/>
                  </a:cubicBezTo>
                  <a:cubicBezTo>
                    <a:pt x="2" y="48"/>
                    <a:pt x="5" y="48"/>
                    <a:pt x="6" y="47"/>
                  </a:cubicBezTo>
                  <a:cubicBezTo>
                    <a:pt x="7" y="46"/>
                    <a:pt x="5" y="44"/>
                    <a:pt x="7" y="42"/>
                  </a:cubicBezTo>
                  <a:cubicBezTo>
                    <a:pt x="7" y="42"/>
                    <a:pt x="7" y="42"/>
                    <a:pt x="8" y="41"/>
                  </a:cubicBezTo>
                  <a:cubicBezTo>
                    <a:pt x="8" y="0"/>
                    <a:pt x="8" y="0"/>
                    <a:pt x="8" y="0"/>
                  </a:cubicBezTo>
                  <a:cubicBezTo>
                    <a:pt x="8" y="0"/>
                    <a:pt x="7" y="0"/>
                    <a:pt x="7" y="0"/>
                  </a:cubicBezTo>
                  <a:cubicBezTo>
                    <a:pt x="6" y="0"/>
                    <a:pt x="3" y="0"/>
                    <a:pt x="0"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3" name="Freeform 95"/>
            <p:cNvSpPr/>
            <p:nvPr/>
          </p:nvSpPr>
          <p:spPr bwMode="auto">
            <a:xfrm>
              <a:off x="8907462" y="1361621"/>
              <a:ext cx="87313" cy="138113"/>
            </a:xfrm>
            <a:custGeom>
              <a:avLst/>
              <a:gdLst>
                <a:gd name="T0" fmla="*/ 2 w 7"/>
                <a:gd name="T1" fmla="*/ 0 h 11"/>
                <a:gd name="T2" fmla="*/ 0 w 7"/>
                <a:gd name="T3" fmla="*/ 0 h 11"/>
                <a:gd name="T4" fmla="*/ 0 w 7"/>
                <a:gd name="T5" fmla="*/ 11 h 11"/>
                <a:gd name="T6" fmla="*/ 5 w 7"/>
                <a:gd name="T7" fmla="*/ 10 h 11"/>
                <a:gd name="T8" fmla="*/ 7 w 7"/>
                <a:gd name="T9" fmla="*/ 9 h 11"/>
                <a:gd name="T10" fmla="*/ 7 w 7"/>
                <a:gd name="T11" fmla="*/ 7 h 11"/>
                <a:gd name="T12" fmla="*/ 6 w 7"/>
                <a:gd name="T13" fmla="*/ 4 h 11"/>
                <a:gd name="T14" fmla="*/ 2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2" y="0"/>
                  </a:moveTo>
                  <a:cubicBezTo>
                    <a:pt x="1" y="0"/>
                    <a:pt x="0" y="0"/>
                    <a:pt x="0" y="0"/>
                  </a:cubicBezTo>
                  <a:cubicBezTo>
                    <a:pt x="0" y="11"/>
                    <a:pt x="0" y="11"/>
                    <a:pt x="0" y="11"/>
                  </a:cubicBezTo>
                  <a:cubicBezTo>
                    <a:pt x="1" y="11"/>
                    <a:pt x="3" y="11"/>
                    <a:pt x="5" y="10"/>
                  </a:cubicBezTo>
                  <a:cubicBezTo>
                    <a:pt x="6" y="10"/>
                    <a:pt x="6" y="10"/>
                    <a:pt x="7" y="9"/>
                  </a:cubicBezTo>
                  <a:cubicBezTo>
                    <a:pt x="7" y="7"/>
                    <a:pt x="7" y="7"/>
                    <a:pt x="7" y="7"/>
                  </a:cubicBezTo>
                  <a:cubicBezTo>
                    <a:pt x="7" y="6"/>
                    <a:pt x="6" y="5"/>
                    <a:pt x="6" y="4"/>
                  </a:cubicBezTo>
                  <a:cubicBezTo>
                    <a:pt x="5" y="3"/>
                    <a:pt x="4" y="0"/>
                    <a:pt x="2"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4" name="Freeform 96"/>
            <p:cNvSpPr/>
            <p:nvPr/>
          </p:nvSpPr>
          <p:spPr bwMode="auto">
            <a:xfrm>
              <a:off x="9244012" y="1599746"/>
              <a:ext cx="87313" cy="1612900"/>
            </a:xfrm>
            <a:custGeom>
              <a:avLst/>
              <a:gdLst>
                <a:gd name="T0" fmla="*/ 0 w 7"/>
                <a:gd name="T1" fmla="*/ 0 h 129"/>
                <a:gd name="T2" fmla="*/ 0 w 7"/>
                <a:gd name="T3" fmla="*/ 124 h 129"/>
                <a:gd name="T4" fmla="*/ 3 w 7"/>
                <a:gd name="T5" fmla="*/ 122 h 129"/>
                <a:gd name="T6" fmla="*/ 6 w 7"/>
                <a:gd name="T7" fmla="*/ 123 h 129"/>
                <a:gd name="T8" fmla="*/ 5 w 7"/>
                <a:gd name="T9" fmla="*/ 127 h 129"/>
                <a:gd name="T10" fmla="*/ 7 w 7"/>
                <a:gd name="T11" fmla="*/ 129 h 129"/>
                <a:gd name="T12" fmla="*/ 7 w 7"/>
                <a:gd name="T13" fmla="*/ 2 h 129"/>
                <a:gd name="T14" fmla="*/ 7 w 7"/>
                <a:gd name="T15" fmla="*/ 2 h 129"/>
                <a:gd name="T16" fmla="*/ 0 w 7"/>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9">
                  <a:moveTo>
                    <a:pt x="0" y="0"/>
                  </a:moveTo>
                  <a:cubicBezTo>
                    <a:pt x="0" y="124"/>
                    <a:pt x="0" y="124"/>
                    <a:pt x="0" y="124"/>
                  </a:cubicBezTo>
                  <a:cubicBezTo>
                    <a:pt x="1" y="123"/>
                    <a:pt x="3" y="122"/>
                    <a:pt x="3" y="122"/>
                  </a:cubicBezTo>
                  <a:cubicBezTo>
                    <a:pt x="4" y="122"/>
                    <a:pt x="6" y="121"/>
                    <a:pt x="6" y="123"/>
                  </a:cubicBezTo>
                  <a:cubicBezTo>
                    <a:pt x="6" y="125"/>
                    <a:pt x="4" y="126"/>
                    <a:pt x="5" y="127"/>
                  </a:cubicBezTo>
                  <a:cubicBezTo>
                    <a:pt x="5" y="128"/>
                    <a:pt x="6" y="128"/>
                    <a:pt x="7" y="129"/>
                  </a:cubicBezTo>
                  <a:cubicBezTo>
                    <a:pt x="7" y="2"/>
                    <a:pt x="7" y="2"/>
                    <a:pt x="7" y="2"/>
                  </a:cubicBezTo>
                  <a:cubicBezTo>
                    <a:pt x="7" y="2"/>
                    <a:pt x="7" y="2"/>
                    <a:pt x="7" y="2"/>
                  </a:cubicBezTo>
                  <a:cubicBezTo>
                    <a:pt x="6" y="2"/>
                    <a:pt x="2" y="1"/>
                    <a:pt x="0"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5" name="Freeform 97"/>
            <p:cNvSpPr/>
            <p:nvPr/>
          </p:nvSpPr>
          <p:spPr bwMode="auto">
            <a:xfrm>
              <a:off x="10253662" y="1710871"/>
              <a:ext cx="87313" cy="501650"/>
            </a:xfrm>
            <a:custGeom>
              <a:avLst/>
              <a:gdLst>
                <a:gd name="T0" fmla="*/ 4 w 7"/>
                <a:gd name="T1" fmla="*/ 1 h 40"/>
                <a:gd name="T2" fmla="*/ 0 w 7"/>
                <a:gd name="T3" fmla="*/ 0 h 40"/>
                <a:gd name="T4" fmla="*/ 0 w 7"/>
                <a:gd name="T5" fmla="*/ 36 h 40"/>
                <a:gd name="T6" fmla="*/ 4 w 7"/>
                <a:gd name="T7" fmla="*/ 36 h 40"/>
                <a:gd name="T8" fmla="*/ 5 w 7"/>
                <a:gd name="T9" fmla="*/ 39 h 40"/>
                <a:gd name="T10" fmla="*/ 7 w 7"/>
                <a:gd name="T11" fmla="*/ 39 h 40"/>
                <a:gd name="T12" fmla="*/ 7 w 7"/>
                <a:gd name="T13" fmla="*/ 7 h 40"/>
                <a:gd name="T14" fmla="*/ 5 w 7"/>
                <a:gd name="T15" fmla="*/ 4 h 40"/>
                <a:gd name="T16" fmla="*/ 4 w 7"/>
                <a:gd name="T1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0">
                  <a:moveTo>
                    <a:pt x="4" y="1"/>
                  </a:moveTo>
                  <a:cubicBezTo>
                    <a:pt x="4" y="1"/>
                    <a:pt x="2" y="1"/>
                    <a:pt x="0" y="0"/>
                  </a:cubicBezTo>
                  <a:cubicBezTo>
                    <a:pt x="0" y="36"/>
                    <a:pt x="0" y="36"/>
                    <a:pt x="0" y="36"/>
                  </a:cubicBezTo>
                  <a:cubicBezTo>
                    <a:pt x="2" y="36"/>
                    <a:pt x="4" y="36"/>
                    <a:pt x="4" y="36"/>
                  </a:cubicBezTo>
                  <a:cubicBezTo>
                    <a:pt x="5" y="37"/>
                    <a:pt x="5" y="38"/>
                    <a:pt x="5" y="39"/>
                  </a:cubicBezTo>
                  <a:cubicBezTo>
                    <a:pt x="6" y="40"/>
                    <a:pt x="6" y="40"/>
                    <a:pt x="7" y="39"/>
                  </a:cubicBezTo>
                  <a:cubicBezTo>
                    <a:pt x="7" y="7"/>
                    <a:pt x="7" y="7"/>
                    <a:pt x="7" y="7"/>
                  </a:cubicBezTo>
                  <a:cubicBezTo>
                    <a:pt x="7" y="7"/>
                    <a:pt x="6" y="5"/>
                    <a:pt x="5" y="4"/>
                  </a:cubicBezTo>
                  <a:cubicBezTo>
                    <a:pt x="4" y="3"/>
                    <a:pt x="6" y="2"/>
                    <a:pt x="4" y="1"/>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6" name="Freeform 98"/>
            <p:cNvSpPr/>
            <p:nvPr/>
          </p:nvSpPr>
          <p:spPr bwMode="auto">
            <a:xfrm>
              <a:off x="8907462" y="1548946"/>
              <a:ext cx="87313" cy="2289175"/>
            </a:xfrm>
            <a:custGeom>
              <a:avLst/>
              <a:gdLst>
                <a:gd name="T0" fmla="*/ 0 w 7"/>
                <a:gd name="T1" fmla="*/ 1 h 183"/>
                <a:gd name="T2" fmla="*/ 0 w 7"/>
                <a:gd name="T3" fmla="*/ 183 h 183"/>
                <a:gd name="T4" fmla="*/ 3 w 7"/>
                <a:gd name="T5" fmla="*/ 181 h 183"/>
                <a:gd name="T6" fmla="*/ 6 w 7"/>
                <a:gd name="T7" fmla="*/ 179 h 183"/>
                <a:gd name="T8" fmla="*/ 7 w 7"/>
                <a:gd name="T9" fmla="*/ 179 h 183"/>
                <a:gd name="T10" fmla="*/ 7 w 7"/>
                <a:gd name="T11" fmla="*/ 0 h 183"/>
                <a:gd name="T12" fmla="*/ 5 w 7"/>
                <a:gd name="T13" fmla="*/ 0 h 183"/>
                <a:gd name="T14" fmla="*/ 0 w 7"/>
                <a:gd name="T15" fmla="*/ 1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83">
                  <a:moveTo>
                    <a:pt x="0" y="1"/>
                  </a:moveTo>
                  <a:cubicBezTo>
                    <a:pt x="0" y="183"/>
                    <a:pt x="0" y="183"/>
                    <a:pt x="0" y="183"/>
                  </a:cubicBezTo>
                  <a:cubicBezTo>
                    <a:pt x="0" y="183"/>
                    <a:pt x="3" y="181"/>
                    <a:pt x="3" y="181"/>
                  </a:cubicBezTo>
                  <a:cubicBezTo>
                    <a:pt x="4" y="180"/>
                    <a:pt x="6" y="180"/>
                    <a:pt x="6" y="179"/>
                  </a:cubicBezTo>
                  <a:cubicBezTo>
                    <a:pt x="7" y="179"/>
                    <a:pt x="7" y="179"/>
                    <a:pt x="7" y="179"/>
                  </a:cubicBezTo>
                  <a:cubicBezTo>
                    <a:pt x="7" y="0"/>
                    <a:pt x="7" y="0"/>
                    <a:pt x="7" y="0"/>
                  </a:cubicBezTo>
                  <a:cubicBezTo>
                    <a:pt x="6" y="0"/>
                    <a:pt x="5" y="0"/>
                    <a:pt x="5" y="0"/>
                  </a:cubicBezTo>
                  <a:cubicBezTo>
                    <a:pt x="4" y="1"/>
                    <a:pt x="2" y="1"/>
                    <a:pt x="0"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7" name="Freeform 99"/>
            <p:cNvSpPr/>
            <p:nvPr/>
          </p:nvSpPr>
          <p:spPr bwMode="auto">
            <a:xfrm>
              <a:off x="7212012" y="3661909"/>
              <a:ext cx="87313" cy="363538"/>
            </a:xfrm>
            <a:custGeom>
              <a:avLst/>
              <a:gdLst>
                <a:gd name="T0" fmla="*/ 1 w 7"/>
                <a:gd name="T1" fmla="*/ 3 h 29"/>
                <a:gd name="T2" fmla="*/ 0 w 7"/>
                <a:gd name="T3" fmla="*/ 0 h 29"/>
                <a:gd name="T4" fmla="*/ 0 w 7"/>
                <a:gd name="T5" fmla="*/ 0 h 29"/>
                <a:gd name="T6" fmla="*/ 0 w 7"/>
                <a:gd name="T7" fmla="*/ 29 h 29"/>
                <a:gd name="T8" fmla="*/ 4 w 7"/>
                <a:gd name="T9" fmla="*/ 26 h 29"/>
                <a:gd name="T10" fmla="*/ 7 w 7"/>
                <a:gd name="T11" fmla="*/ 24 h 29"/>
                <a:gd name="T12" fmla="*/ 7 w 7"/>
                <a:gd name="T13" fmla="*/ 4 h 29"/>
                <a:gd name="T14" fmla="*/ 6 w 7"/>
                <a:gd name="T15" fmla="*/ 4 h 29"/>
                <a:gd name="T16" fmla="*/ 1 w 7"/>
                <a:gd name="T17"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9">
                  <a:moveTo>
                    <a:pt x="1" y="3"/>
                  </a:moveTo>
                  <a:cubicBezTo>
                    <a:pt x="1" y="2"/>
                    <a:pt x="1" y="0"/>
                    <a:pt x="0" y="0"/>
                  </a:cubicBezTo>
                  <a:cubicBezTo>
                    <a:pt x="0" y="0"/>
                    <a:pt x="0" y="0"/>
                    <a:pt x="0" y="0"/>
                  </a:cubicBezTo>
                  <a:cubicBezTo>
                    <a:pt x="0" y="29"/>
                    <a:pt x="0" y="29"/>
                    <a:pt x="0" y="29"/>
                  </a:cubicBezTo>
                  <a:cubicBezTo>
                    <a:pt x="2" y="28"/>
                    <a:pt x="3" y="27"/>
                    <a:pt x="4" y="26"/>
                  </a:cubicBezTo>
                  <a:cubicBezTo>
                    <a:pt x="5" y="26"/>
                    <a:pt x="6" y="25"/>
                    <a:pt x="7" y="24"/>
                  </a:cubicBezTo>
                  <a:cubicBezTo>
                    <a:pt x="7" y="4"/>
                    <a:pt x="7" y="4"/>
                    <a:pt x="7" y="4"/>
                  </a:cubicBezTo>
                  <a:cubicBezTo>
                    <a:pt x="7" y="4"/>
                    <a:pt x="7" y="4"/>
                    <a:pt x="6" y="4"/>
                  </a:cubicBezTo>
                  <a:cubicBezTo>
                    <a:pt x="4" y="5"/>
                    <a:pt x="1" y="4"/>
                    <a:pt x="1" y="3"/>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8" name="Freeform 100"/>
            <p:cNvSpPr/>
            <p:nvPr/>
          </p:nvSpPr>
          <p:spPr bwMode="auto">
            <a:xfrm>
              <a:off x="9069387" y="1536246"/>
              <a:ext cx="87313" cy="2214563"/>
            </a:xfrm>
            <a:custGeom>
              <a:avLst/>
              <a:gdLst>
                <a:gd name="T0" fmla="*/ 3 w 7"/>
                <a:gd name="T1" fmla="*/ 1 h 177"/>
                <a:gd name="T2" fmla="*/ 0 w 7"/>
                <a:gd name="T3" fmla="*/ 0 h 177"/>
                <a:gd name="T4" fmla="*/ 0 w 7"/>
                <a:gd name="T5" fmla="*/ 177 h 177"/>
                <a:gd name="T6" fmla="*/ 1 w 7"/>
                <a:gd name="T7" fmla="*/ 176 h 177"/>
                <a:gd name="T8" fmla="*/ 5 w 7"/>
                <a:gd name="T9" fmla="*/ 173 h 177"/>
                <a:gd name="T10" fmla="*/ 7 w 7"/>
                <a:gd name="T11" fmla="*/ 170 h 177"/>
                <a:gd name="T12" fmla="*/ 7 w 7"/>
                <a:gd name="T13" fmla="*/ 169 h 177"/>
                <a:gd name="T14" fmla="*/ 7 w 7"/>
                <a:gd name="T15" fmla="*/ 143 h 177"/>
                <a:gd name="T16" fmla="*/ 7 w 7"/>
                <a:gd name="T17" fmla="*/ 142 h 177"/>
                <a:gd name="T18" fmla="*/ 7 w 7"/>
                <a:gd name="T19" fmla="*/ 135 h 177"/>
                <a:gd name="T20" fmla="*/ 5 w 7"/>
                <a:gd name="T21" fmla="*/ 135 h 177"/>
                <a:gd name="T22" fmla="*/ 3 w 7"/>
                <a:gd name="T23" fmla="*/ 131 h 177"/>
                <a:gd name="T24" fmla="*/ 6 w 7"/>
                <a:gd name="T25" fmla="*/ 129 h 177"/>
                <a:gd name="T26" fmla="*/ 7 w 7"/>
                <a:gd name="T27" fmla="*/ 127 h 177"/>
                <a:gd name="T28" fmla="*/ 7 w 7"/>
                <a:gd name="T29" fmla="*/ 4 h 177"/>
                <a:gd name="T30" fmla="*/ 4 w 7"/>
                <a:gd name="T31" fmla="*/ 3 h 177"/>
                <a:gd name="T32" fmla="*/ 3 w 7"/>
                <a:gd name="T33" fmla="*/ 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77">
                  <a:moveTo>
                    <a:pt x="3" y="1"/>
                  </a:moveTo>
                  <a:cubicBezTo>
                    <a:pt x="2" y="1"/>
                    <a:pt x="1" y="0"/>
                    <a:pt x="0" y="0"/>
                  </a:cubicBezTo>
                  <a:cubicBezTo>
                    <a:pt x="0" y="177"/>
                    <a:pt x="0" y="177"/>
                    <a:pt x="0" y="177"/>
                  </a:cubicBezTo>
                  <a:cubicBezTo>
                    <a:pt x="1" y="177"/>
                    <a:pt x="1" y="176"/>
                    <a:pt x="1" y="176"/>
                  </a:cubicBezTo>
                  <a:cubicBezTo>
                    <a:pt x="1" y="176"/>
                    <a:pt x="3" y="174"/>
                    <a:pt x="5" y="173"/>
                  </a:cubicBezTo>
                  <a:cubicBezTo>
                    <a:pt x="6" y="172"/>
                    <a:pt x="7" y="172"/>
                    <a:pt x="7" y="170"/>
                  </a:cubicBezTo>
                  <a:cubicBezTo>
                    <a:pt x="7" y="170"/>
                    <a:pt x="7" y="170"/>
                    <a:pt x="7" y="169"/>
                  </a:cubicBezTo>
                  <a:cubicBezTo>
                    <a:pt x="7" y="143"/>
                    <a:pt x="7" y="143"/>
                    <a:pt x="7" y="143"/>
                  </a:cubicBezTo>
                  <a:cubicBezTo>
                    <a:pt x="7" y="142"/>
                    <a:pt x="7" y="142"/>
                    <a:pt x="7" y="142"/>
                  </a:cubicBezTo>
                  <a:cubicBezTo>
                    <a:pt x="7" y="135"/>
                    <a:pt x="7" y="135"/>
                    <a:pt x="7" y="135"/>
                  </a:cubicBezTo>
                  <a:cubicBezTo>
                    <a:pt x="6" y="135"/>
                    <a:pt x="6" y="136"/>
                    <a:pt x="5" y="135"/>
                  </a:cubicBezTo>
                  <a:cubicBezTo>
                    <a:pt x="5" y="134"/>
                    <a:pt x="3" y="131"/>
                    <a:pt x="3" y="131"/>
                  </a:cubicBezTo>
                  <a:cubicBezTo>
                    <a:pt x="3" y="130"/>
                    <a:pt x="5" y="130"/>
                    <a:pt x="6" y="129"/>
                  </a:cubicBezTo>
                  <a:cubicBezTo>
                    <a:pt x="6" y="128"/>
                    <a:pt x="7" y="128"/>
                    <a:pt x="7" y="127"/>
                  </a:cubicBezTo>
                  <a:cubicBezTo>
                    <a:pt x="7" y="4"/>
                    <a:pt x="7" y="4"/>
                    <a:pt x="7" y="4"/>
                  </a:cubicBezTo>
                  <a:cubicBezTo>
                    <a:pt x="6" y="4"/>
                    <a:pt x="5" y="3"/>
                    <a:pt x="4" y="3"/>
                  </a:cubicBezTo>
                  <a:cubicBezTo>
                    <a:pt x="3" y="2"/>
                    <a:pt x="5" y="1"/>
                    <a:pt x="3"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9" name="Freeform 101"/>
            <p:cNvSpPr/>
            <p:nvPr/>
          </p:nvSpPr>
          <p:spPr bwMode="auto">
            <a:xfrm>
              <a:off x="10926762" y="1848984"/>
              <a:ext cx="100013" cy="187325"/>
            </a:xfrm>
            <a:custGeom>
              <a:avLst/>
              <a:gdLst>
                <a:gd name="T0" fmla="*/ 7 w 8"/>
                <a:gd name="T1" fmla="*/ 7 h 15"/>
                <a:gd name="T2" fmla="*/ 6 w 8"/>
                <a:gd name="T3" fmla="*/ 5 h 15"/>
                <a:gd name="T4" fmla="*/ 0 w 8"/>
                <a:gd name="T5" fmla="*/ 0 h 15"/>
                <a:gd name="T6" fmla="*/ 0 w 8"/>
                <a:gd name="T7" fmla="*/ 11 h 15"/>
                <a:gd name="T8" fmla="*/ 2 w 8"/>
                <a:gd name="T9" fmla="*/ 11 h 15"/>
                <a:gd name="T10" fmla="*/ 6 w 8"/>
                <a:gd name="T11" fmla="*/ 14 h 15"/>
                <a:gd name="T12" fmla="*/ 7 w 8"/>
                <a:gd name="T13" fmla="*/ 15 h 15"/>
                <a:gd name="T14" fmla="*/ 7 w 8"/>
                <a:gd name="T15" fmla="*/ 8 h 15"/>
                <a:gd name="T16" fmla="*/ 7 w 8"/>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7" y="7"/>
                  </a:moveTo>
                  <a:cubicBezTo>
                    <a:pt x="7" y="6"/>
                    <a:pt x="8" y="5"/>
                    <a:pt x="6" y="5"/>
                  </a:cubicBezTo>
                  <a:cubicBezTo>
                    <a:pt x="5" y="4"/>
                    <a:pt x="3" y="2"/>
                    <a:pt x="0" y="0"/>
                  </a:cubicBezTo>
                  <a:cubicBezTo>
                    <a:pt x="0" y="11"/>
                    <a:pt x="0" y="11"/>
                    <a:pt x="0" y="11"/>
                  </a:cubicBezTo>
                  <a:cubicBezTo>
                    <a:pt x="1" y="12"/>
                    <a:pt x="1" y="12"/>
                    <a:pt x="2" y="11"/>
                  </a:cubicBezTo>
                  <a:cubicBezTo>
                    <a:pt x="4" y="11"/>
                    <a:pt x="5" y="13"/>
                    <a:pt x="6" y="14"/>
                  </a:cubicBezTo>
                  <a:cubicBezTo>
                    <a:pt x="6" y="14"/>
                    <a:pt x="6" y="15"/>
                    <a:pt x="7" y="15"/>
                  </a:cubicBezTo>
                  <a:cubicBezTo>
                    <a:pt x="7" y="8"/>
                    <a:pt x="7" y="8"/>
                    <a:pt x="7" y="8"/>
                  </a:cubicBezTo>
                  <a:cubicBezTo>
                    <a:pt x="7" y="8"/>
                    <a:pt x="7" y="7"/>
                    <a:pt x="7" y="7"/>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0" name="Freeform 102"/>
            <p:cNvSpPr/>
            <p:nvPr/>
          </p:nvSpPr>
          <p:spPr bwMode="auto">
            <a:xfrm>
              <a:off x="11101387" y="1936296"/>
              <a:ext cx="63500" cy="76200"/>
            </a:xfrm>
            <a:custGeom>
              <a:avLst/>
              <a:gdLst>
                <a:gd name="T0" fmla="*/ 3 w 5"/>
                <a:gd name="T1" fmla="*/ 3 h 6"/>
                <a:gd name="T2" fmla="*/ 0 w 5"/>
                <a:gd name="T3" fmla="*/ 0 h 6"/>
                <a:gd name="T4" fmla="*/ 0 w 5"/>
                <a:gd name="T5" fmla="*/ 5 h 6"/>
                <a:gd name="T6" fmla="*/ 3 w 5"/>
                <a:gd name="T7" fmla="*/ 5 h 6"/>
                <a:gd name="T8" fmla="*/ 3 w 5"/>
                <a:gd name="T9" fmla="*/ 3 h 6"/>
              </a:gdLst>
              <a:ahLst/>
              <a:cxnLst>
                <a:cxn ang="0">
                  <a:pos x="T0" y="T1"/>
                </a:cxn>
                <a:cxn ang="0">
                  <a:pos x="T2" y="T3"/>
                </a:cxn>
                <a:cxn ang="0">
                  <a:pos x="T4" y="T5"/>
                </a:cxn>
                <a:cxn ang="0">
                  <a:pos x="T6" y="T7"/>
                </a:cxn>
                <a:cxn ang="0">
                  <a:pos x="T8" y="T9"/>
                </a:cxn>
              </a:cxnLst>
              <a:rect l="0" t="0" r="r" b="b"/>
              <a:pathLst>
                <a:path w="5" h="6">
                  <a:moveTo>
                    <a:pt x="3" y="3"/>
                  </a:moveTo>
                  <a:cubicBezTo>
                    <a:pt x="2" y="2"/>
                    <a:pt x="1" y="1"/>
                    <a:pt x="0" y="0"/>
                  </a:cubicBezTo>
                  <a:cubicBezTo>
                    <a:pt x="0" y="5"/>
                    <a:pt x="0" y="5"/>
                    <a:pt x="0" y="5"/>
                  </a:cubicBezTo>
                  <a:cubicBezTo>
                    <a:pt x="0" y="5"/>
                    <a:pt x="2" y="6"/>
                    <a:pt x="3" y="5"/>
                  </a:cubicBezTo>
                  <a:cubicBezTo>
                    <a:pt x="3" y="5"/>
                    <a:pt x="5" y="5"/>
                    <a:pt x="3" y="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1" name="Freeform 103"/>
            <p:cNvSpPr/>
            <p:nvPr/>
          </p:nvSpPr>
          <p:spPr bwMode="auto">
            <a:xfrm>
              <a:off x="10764837" y="1748971"/>
              <a:ext cx="87313" cy="400050"/>
            </a:xfrm>
            <a:custGeom>
              <a:avLst/>
              <a:gdLst>
                <a:gd name="T0" fmla="*/ 1 w 7"/>
                <a:gd name="T1" fmla="*/ 2 h 32"/>
                <a:gd name="T2" fmla="*/ 0 w 7"/>
                <a:gd name="T3" fmla="*/ 0 h 32"/>
                <a:gd name="T4" fmla="*/ 0 w 7"/>
                <a:gd name="T5" fmla="*/ 31 h 32"/>
                <a:gd name="T6" fmla="*/ 2 w 7"/>
                <a:gd name="T7" fmla="*/ 31 h 32"/>
                <a:gd name="T8" fmla="*/ 6 w 7"/>
                <a:gd name="T9" fmla="*/ 31 h 32"/>
                <a:gd name="T10" fmla="*/ 5 w 7"/>
                <a:gd name="T11" fmla="*/ 27 h 32"/>
                <a:gd name="T12" fmla="*/ 4 w 7"/>
                <a:gd name="T13" fmla="*/ 23 h 32"/>
                <a:gd name="T14" fmla="*/ 7 w 7"/>
                <a:gd name="T15" fmla="*/ 23 h 32"/>
                <a:gd name="T16" fmla="*/ 7 w 7"/>
                <a:gd name="T17" fmla="*/ 2 h 32"/>
                <a:gd name="T18" fmla="*/ 6 w 7"/>
                <a:gd name="T19" fmla="*/ 2 h 32"/>
                <a:gd name="T20" fmla="*/ 1 w 7"/>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2">
                  <a:moveTo>
                    <a:pt x="1" y="2"/>
                  </a:moveTo>
                  <a:cubicBezTo>
                    <a:pt x="1" y="2"/>
                    <a:pt x="0" y="1"/>
                    <a:pt x="0" y="0"/>
                  </a:cubicBezTo>
                  <a:cubicBezTo>
                    <a:pt x="0" y="31"/>
                    <a:pt x="0" y="31"/>
                    <a:pt x="0" y="31"/>
                  </a:cubicBezTo>
                  <a:cubicBezTo>
                    <a:pt x="1" y="31"/>
                    <a:pt x="1" y="31"/>
                    <a:pt x="2" y="31"/>
                  </a:cubicBezTo>
                  <a:cubicBezTo>
                    <a:pt x="3" y="31"/>
                    <a:pt x="5" y="32"/>
                    <a:pt x="6" y="31"/>
                  </a:cubicBezTo>
                  <a:cubicBezTo>
                    <a:pt x="7" y="30"/>
                    <a:pt x="6" y="29"/>
                    <a:pt x="5" y="27"/>
                  </a:cubicBezTo>
                  <a:cubicBezTo>
                    <a:pt x="4" y="25"/>
                    <a:pt x="3" y="23"/>
                    <a:pt x="4" y="23"/>
                  </a:cubicBezTo>
                  <a:cubicBezTo>
                    <a:pt x="5" y="23"/>
                    <a:pt x="6" y="23"/>
                    <a:pt x="7" y="23"/>
                  </a:cubicBezTo>
                  <a:cubicBezTo>
                    <a:pt x="7" y="2"/>
                    <a:pt x="7" y="2"/>
                    <a:pt x="7" y="2"/>
                  </a:cubicBezTo>
                  <a:cubicBezTo>
                    <a:pt x="7" y="2"/>
                    <a:pt x="6" y="2"/>
                    <a:pt x="6" y="2"/>
                  </a:cubicBezTo>
                  <a:cubicBezTo>
                    <a:pt x="4" y="2"/>
                    <a:pt x="2" y="3"/>
                    <a:pt x="1" y="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2" name="Freeform 104"/>
            <p:cNvSpPr/>
            <p:nvPr/>
          </p:nvSpPr>
          <p:spPr bwMode="auto">
            <a:xfrm>
              <a:off x="10415587" y="1761671"/>
              <a:ext cx="100013" cy="487363"/>
            </a:xfrm>
            <a:custGeom>
              <a:avLst/>
              <a:gdLst>
                <a:gd name="T0" fmla="*/ 0 w 8"/>
                <a:gd name="T1" fmla="*/ 29 h 39"/>
                <a:gd name="T2" fmla="*/ 3 w 8"/>
                <a:gd name="T3" fmla="*/ 29 h 39"/>
                <a:gd name="T4" fmla="*/ 1 w 8"/>
                <a:gd name="T5" fmla="*/ 32 h 39"/>
                <a:gd name="T6" fmla="*/ 0 w 8"/>
                <a:gd name="T7" fmla="*/ 34 h 39"/>
                <a:gd name="T8" fmla="*/ 0 w 8"/>
                <a:gd name="T9" fmla="*/ 39 h 39"/>
                <a:gd name="T10" fmla="*/ 4 w 8"/>
                <a:gd name="T11" fmla="*/ 37 h 39"/>
                <a:gd name="T12" fmla="*/ 8 w 8"/>
                <a:gd name="T13" fmla="*/ 37 h 39"/>
                <a:gd name="T14" fmla="*/ 8 w 8"/>
                <a:gd name="T15" fmla="*/ 0 h 39"/>
                <a:gd name="T16" fmla="*/ 0 w 8"/>
                <a:gd name="T17" fmla="*/ 0 h 39"/>
                <a:gd name="T18" fmla="*/ 0 w 8"/>
                <a:gd name="T19"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9">
                  <a:moveTo>
                    <a:pt x="0" y="29"/>
                  </a:moveTo>
                  <a:cubicBezTo>
                    <a:pt x="2" y="29"/>
                    <a:pt x="3" y="29"/>
                    <a:pt x="3" y="29"/>
                  </a:cubicBezTo>
                  <a:cubicBezTo>
                    <a:pt x="4" y="29"/>
                    <a:pt x="2" y="30"/>
                    <a:pt x="1" y="32"/>
                  </a:cubicBezTo>
                  <a:cubicBezTo>
                    <a:pt x="1" y="33"/>
                    <a:pt x="1" y="34"/>
                    <a:pt x="0" y="34"/>
                  </a:cubicBezTo>
                  <a:cubicBezTo>
                    <a:pt x="0" y="39"/>
                    <a:pt x="0" y="39"/>
                    <a:pt x="0" y="39"/>
                  </a:cubicBezTo>
                  <a:cubicBezTo>
                    <a:pt x="1" y="38"/>
                    <a:pt x="3" y="38"/>
                    <a:pt x="4" y="37"/>
                  </a:cubicBezTo>
                  <a:cubicBezTo>
                    <a:pt x="5" y="37"/>
                    <a:pt x="7" y="37"/>
                    <a:pt x="8" y="37"/>
                  </a:cubicBezTo>
                  <a:cubicBezTo>
                    <a:pt x="8" y="0"/>
                    <a:pt x="8" y="0"/>
                    <a:pt x="8" y="0"/>
                  </a:cubicBezTo>
                  <a:cubicBezTo>
                    <a:pt x="6" y="0"/>
                    <a:pt x="3" y="0"/>
                    <a:pt x="0" y="0"/>
                  </a:cubicBezTo>
                  <a:lnTo>
                    <a:pt x="0" y="29"/>
                  </a:ln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3" name="Freeform 105"/>
            <p:cNvSpPr/>
            <p:nvPr/>
          </p:nvSpPr>
          <p:spPr bwMode="auto">
            <a:xfrm>
              <a:off x="10253662" y="2261734"/>
              <a:ext cx="87313" cy="387350"/>
            </a:xfrm>
            <a:custGeom>
              <a:avLst/>
              <a:gdLst>
                <a:gd name="T0" fmla="*/ 0 w 7"/>
                <a:gd name="T1" fmla="*/ 6 h 31"/>
                <a:gd name="T2" fmla="*/ 0 w 7"/>
                <a:gd name="T3" fmla="*/ 31 h 31"/>
                <a:gd name="T4" fmla="*/ 1 w 7"/>
                <a:gd name="T5" fmla="*/ 30 h 31"/>
                <a:gd name="T6" fmla="*/ 2 w 7"/>
                <a:gd name="T7" fmla="*/ 26 h 31"/>
                <a:gd name="T8" fmla="*/ 4 w 7"/>
                <a:gd name="T9" fmla="*/ 23 h 31"/>
                <a:gd name="T10" fmla="*/ 7 w 7"/>
                <a:gd name="T11" fmla="*/ 21 h 31"/>
                <a:gd name="T12" fmla="*/ 7 w 7"/>
                <a:gd name="T13" fmla="*/ 0 h 31"/>
                <a:gd name="T14" fmla="*/ 4 w 7"/>
                <a:gd name="T15" fmla="*/ 3 h 31"/>
                <a:gd name="T16" fmla="*/ 0 w 7"/>
                <a:gd name="T17"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1">
                  <a:moveTo>
                    <a:pt x="0" y="6"/>
                  </a:moveTo>
                  <a:cubicBezTo>
                    <a:pt x="0" y="31"/>
                    <a:pt x="0" y="31"/>
                    <a:pt x="0" y="31"/>
                  </a:cubicBezTo>
                  <a:cubicBezTo>
                    <a:pt x="0" y="31"/>
                    <a:pt x="1" y="30"/>
                    <a:pt x="1" y="30"/>
                  </a:cubicBezTo>
                  <a:cubicBezTo>
                    <a:pt x="1" y="28"/>
                    <a:pt x="1" y="27"/>
                    <a:pt x="2" y="26"/>
                  </a:cubicBezTo>
                  <a:cubicBezTo>
                    <a:pt x="4" y="26"/>
                    <a:pt x="4" y="24"/>
                    <a:pt x="4" y="23"/>
                  </a:cubicBezTo>
                  <a:cubicBezTo>
                    <a:pt x="5" y="22"/>
                    <a:pt x="6" y="22"/>
                    <a:pt x="7" y="21"/>
                  </a:cubicBezTo>
                  <a:cubicBezTo>
                    <a:pt x="7" y="0"/>
                    <a:pt x="7" y="0"/>
                    <a:pt x="7" y="0"/>
                  </a:cubicBezTo>
                  <a:cubicBezTo>
                    <a:pt x="6" y="1"/>
                    <a:pt x="5" y="2"/>
                    <a:pt x="4" y="3"/>
                  </a:cubicBezTo>
                  <a:cubicBezTo>
                    <a:pt x="4" y="3"/>
                    <a:pt x="1" y="5"/>
                    <a:pt x="0" y="6"/>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4" name="Freeform 106"/>
            <p:cNvSpPr/>
            <p:nvPr/>
          </p:nvSpPr>
          <p:spPr bwMode="auto">
            <a:xfrm>
              <a:off x="10590212" y="1736271"/>
              <a:ext cx="87313" cy="525463"/>
            </a:xfrm>
            <a:custGeom>
              <a:avLst/>
              <a:gdLst>
                <a:gd name="T0" fmla="*/ 1 w 7"/>
                <a:gd name="T1" fmla="*/ 3 h 42"/>
                <a:gd name="T2" fmla="*/ 0 w 7"/>
                <a:gd name="T3" fmla="*/ 7 h 42"/>
                <a:gd name="T4" fmla="*/ 0 w 7"/>
                <a:gd name="T5" fmla="*/ 41 h 42"/>
                <a:gd name="T6" fmla="*/ 1 w 7"/>
                <a:gd name="T7" fmla="*/ 41 h 42"/>
                <a:gd name="T8" fmla="*/ 5 w 7"/>
                <a:gd name="T9" fmla="*/ 36 h 42"/>
                <a:gd name="T10" fmla="*/ 7 w 7"/>
                <a:gd name="T11" fmla="*/ 35 h 42"/>
                <a:gd name="T12" fmla="*/ 7 w 7"/>
                <a:gd name="T13" fmla="*/ 0 h 42"/>
                <a:gd name="T14" fmla="*/ 2 w 7"/>
                <a:gd name="T15" fmla="*/ 0 h 42"/>
                <a:gd name="T16" fmla="*/ 1 w 7"/>
                <a:gd name="T17"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2">
                  <a:moveTo>
                    <a:pt x="1" y="3"/>
                  </a:moveTo>
                  <a:cubicBezTo>
                    <a:pt x="1" y="5"/>
                    <a:pt x="2" y="6"/>
                    <a:pt x="0" y="7"/>
                  </a:cubicBezTo>
                  <a:cubicBezTo>
                    <a:pt x="0" y="41"/>
                    <a:pt x="0" y="41"/>
                    <a:pt x="0" y="41"/>
                  </a:cubicBezTo>
                  <a:cubicBezTo>
                    <a:pt x="0" y="42"/>
                    <a:pt x="0" y="42"/>
                    <a:pt x="1" y="41"/>
                  </a:cubicBezTo>
                  <a:cubicBezTo>
                    <a:pt x="2" y="41"/>
                    <a:pt x="3" y="37"/>
                    <a:pt x="5" y="36"/>
                  </a:cubicBezTo>
                  <a:cubicBezTo>
                    <a:pt x="6" y="36"/>
                    <a:pt x="6" y="36"/>
                    <a:pt x="7" y="35"/>
                  </a:cubicBezTo>
                  <a:cubicBezTo>
                    <a:pt x="7" y="0"/>
                    <a:pt x="7" y="0"/>
                    <a:pt x="7" y="0"/>
                  </a:cubicBezTo>
                  <a:cubicBezTo>
                    <a:pt x="5" y="0"/>
                    <a:pt x="2" y="0"/>
                    <a:pt x="2" y="0"/>
                  </a:cubicBezTo>
                  <a:cubicBezTo>
                    <a:pt x="1" y="0"/>
                    <a:pt x="1" y="1"/>
                    <a:pt x="1" y="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5" name="Freeform 107"/>
            <p:cNvSpPr/>
            <p:nvPr/>
          </p:nvSpPr>
          <p:spPr bwMode="auto">
            <a:xfrm>
              <a:off x="9244012" y="3225346"/>
              <a:ext cx="12700" cy="12700"/>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0" y="1"/>
                  </a:cubicBezTo>
                  <a:cubicBezTo>
                    <a:pt x="0" y="1"/>
                    <a:pt x="1" y="1"/>
                    <a:pt x="0" y="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6" name="Freeform 108"/>
            <p:cNvSpPr/>
            <p:nvPr/>
          </p:nvSpPr>
          <p:spPr bwMode="auto">
            <a:xfrm>
              <a:off x="7885112" y="1799771"/>
              <a:ext cx="100013" cy="2487613"/>
            </a:xfrm>
            <a:custGeom>
              <a:avLst/>
              <a:gdLst>
                <a:gd name="T0" fmla="*/ 6 w 8"/>
                <a:gd name="T1" fmla="*/ 5 h 199"/>
                <a:gd name="T2" fmla="*/ 3 w 8"/>
                <a:gd name="T3" fmla="*/ 0 h 199"/>
                <a:gd name="T4" fmla="*/ 0 w 8"/>
                <a:gd name="T5" fmla="*/ 2 h 199"/>
                <a:gd name="T6" fmla="*/ 0 w 8"/>
                <a:gd name="T7" fmla="*/ 185 h 199"/>
                <a:gd name="T8" fmla="*/ 3 w 8"/>
                <a:gd name="T9" fmla="*/ 193 h 199"/>
                <a:gd name="T10" fmla="*/ 6 w 8"/>
                <a:gd name="T11" fmla="*/ 198 h 199"/>
                <a:gd name="T12" fmla="*/ 8 w 8"/>
                <a:gd name="T13" fmla="*/ 197 h 199"/>
                <a:gd name="T14" fmla="*/ 8 w 8"/>
                <a:gd name="T15" fmla="*/ 5 h 199"/>
                <a:gd name="T16" fmla="*/ 6 w 8"/>
                <a:gd name="T17" fmla="*/ 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9">
                  <a:moveTo>
                    <a:pt x="6" y="5"/>
                  </a:moveTo>
                  <a:cubicBezTo>
                    <a:pt x="6" y="4"/>
                    <a:pt x="5" y="0"/>
                    <a:pt x="3" y="0"/>
                  </a:cubicBezTo>
                  <a:cubicBezTo>
                    <a:pt x="2" y="1"/>
                    <a:pt x="1" y="1"/>
                    <a:pt x="0" y="2"/>
                  </a:cubicBezTo>
                  <a:cubicBezTo>
                    <a:pt x="0" y="185"/>
                    <a:pt x="0" y="185"/>
                    <a:pt x="0" y="185"/>
                  </a:cubicBezTo>
                  <a:cubicBezTo>
                    <a:pt x="1" y="188"/>
                    <a:pt x="3" y="192"/>
                    <a:pt x="3" y="193"/>
                  </a:cubicBezTo>
                  <a:cubicBezTo>
                    <a:pt x="4" y="195"/>
                    <a:pt x="4" y="199"/>
                    <a:pt x="6" y="198"/>
                  </a:cubicBezTo>
                  <a:cubicBezTo>
                    <a:pt x="7" y="198"/>
                    <a:pt x="7" y="198"/>
                    <a:pt x="8" y="197"/>
                  </a:cubicBezTo>
                  <a:cubicBezTo>
                    <a:pt x="8" y="5"/>
                    <a:pt x="8" y="5"/>
                    <a:pt x="8" y="5"/>
                  </a:cubicBezTo>
                  <a:cubicBezTo>
                    <a:pt x="7" y="6"/>
                    <a:pt x="6" y="6"/>
                    <a:pt x="6" y="5"/>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7" name="Freeform 109"/>
            <p:cNvSpPr/>
            <p:nvPr/>
          </p:nvSpPr>
          <p:spPr bwMode="auto">
            <a:xfrm>
              <a:off x="7885112" y="1636259"/>
              <a:ext cx="100013" cy="150813"/>
            </a:xfrm>
            <a:custGeom>
              <a:avLst/>
              <a:gdLst>
                <a:gd name="T0" fmla="*/ 5 w 8"/>
                <a:gd name="T1" fmla="*/ 2 h 12"/>
                <a:gd name="T2" fmla="*/ 3 w 8"/>
                <a:gd name="T3" fmla="*/ 5 h 12"/>
                <a:gd name="T4" fmla="*/ 0 w 8"/>
                <a:gd name="T5" fmla="*/ 2 h 12"/>
                <a:gd name="T6" fmla="*/ 0 w 8"/>
                <a:gd name="T7" fmla="*/ 11 h 12"/>
                <a:gd name="T8" fmla="*/ 4 w 8"/>
                <a:gd name="T9" fmla="*/ 11 h 12"/>
                <a:gd name="T10" fmla="*/ 8 w 8"/>
                <a:gd name="T11" fmla="*/ 12 h 12"/>
                <a:gd name="T12" fmla="*/ 8 w 8"/>
                <a:gd name="T13" fmla="*/ 0 h 12"/>
                <a:gd name="T14" fmla="*/ 5 w 8"/>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5" y="2"/>
                  </a:moveTo>
                  <a:cubicBezTo>
                    <a:pt x="5" y="3"/>
                    <a:pt x="4" y="6"/>
                    <a:pt x="3" y="5"/>
                  </a:cubicBezTo>
                  <a:cubicBezTo>
                    <a:pt x="2" y="4"/>
                    <a:pt x="1" y="2"/>
                    <a:pt x="0" y="2"/>
                  </a:cubicBezTo>
                  <a:cubicBezTo>
                    <a:pt x="0" y="11"/>
                    <a:pt x="0" y="11"/>
                    <a:pt x="0" y="11"/>
                  </a:cubicBezTo>
                  <a:cubicBezTo>
                    <a:pt x="1" y="11"/>
                    <a:pt x="2" y="11"/>
                    <a:pt x="4" y="11"/>
                  </a:cubicBezTo>
                  <a:cubicBezTo>
                    <a:pt x="5" y="11"/>
                    <a:pt x="7" y="11"/>
                    <a:pt x="8" y="12"/>
                  </a:cubicBezTo>
                  <a:cubicBezTo>
                    <a:pt x="8" y="0"/>
                    <a:pt x="8" y="0"/>
                    <a:pt x="8" y="0"/>
                  </a:cubicBezTo>
                  <a:cubicBezTo>
                    <a:pt x="6" y="1"/>
                    <a:pt x="5" y="2"/>
                    <a:pt x="5"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8" name="Freeform 110"/>
            <p:cNvSpPr/>
            <p:nvPr/>
          </p:nvSpPr>
          <p:spPr bwMode="auto">
            <a:xfrm>
              <a:off x="8059737" y="1523546"/>
              <a:ext cx="87313" cy="2489200"/>
            </a:xfrm>
            <a:custGeom>
              <a:avLst/>
              <a:gdLst>
                <a:gd name="T0" fmla="*/ 2 w 7"/>
                <a:gd name="T1" fmla="*/ 3 h 199"/>
                <a:gd name="T2" fmla="*/ 2 w 7"/>
                <a:gd name="T3" fmla="*/ 7 h 199"/>
                <a:gd name="T4" fmla="*/ 5 w 7"/>
                <a:gd name="T5" fmla="*/ 9 h 199"/>
                <a:gd name="T6" fmla="*/ 4 w 7"/>
                <a:gd name="T7" fmla="*/ 11 h 199"/>
                <a:gd name="T8" fmla="*/ 0 w 7"/>
                <a:gd name="T9" fmla="*/ 9 h 199"/>
                <a:gd name="T10" fmla="*/ 0 w 7"/>
                <a:gd name="T11" fmla="*/ 199 h 199"/>
                <a:gd name="T12" fmla="*/ 7 w 7"/>
                <a:gd name="T13" fmla="*/ 192 h 199"/>
                <a:gd name="T14" fmla="*/ 7 w 7"/>
                <a:gd name="T15" fmla="*/ 1 h 199"/>
                <a:gd name="T16" fmla="*/ 2 w 7"/>
                <a:gd name="T17"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99">
                  <a:moveTo>
                    <a:pt x="2" y="3"/>
                  </a:moveTo>
                  <a:cubicBezTo>
                    <a:pt x="1" y="5"/>
                    <a:pt x="0" y="7"/>
                    <a:pt x="2" y="7"/>
                  </a:cubicBezTo>
                  <a:cubicBezTo>
                    <a:pt x="3" y="8"/>
                    <a:pt x="5" y="7"/>
                    <a:pt x="5" y="9"/>
                  </a:cubicBezTo>
                  <a:cubicBezTo>
                    <a:pt x="6" y="11"/>
                    <a:pt x="5" y="11"/>
                    <a:pt x="4" y="11"/>
                  </a:cubicBezTo>
                  <a:cubicBezTo>
                    <a:pt x="3" y="11"/>
                    <a:pt x="1" y="10"/>
                    <a:pt x="0" y="9"/>
                  </a:cubicBezTo>
                  <a:cubicBezTo>
                    <a:pt x="0" y="199"/>
                    <a:pt x="0" y="199"/>
                    <a:pt x="0" y="199"/>
                  </a:cubicBezTo>
                  <a:cubicBezTo>
                    <a:pt x="1" y="198"/>
                    <a:pt x="4" y="195"/>
                    <a:pt x="7" y="192"/>
                  </a:cubicBezTo>
                  <a:cubicBezTo>
                    <a:pt x="7" y="1"/>
                    <a:pt x="7" y="1"/>
                    <a:pt x="7" y="1"/>
                  </a:cubicBezTo>
                  <a:cubicBezTo>
                    <a:pt x="5" y="1"/>
                    <a:pt x="2" y="0"/>
                    <a:pt x="2" y="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9" name="Freeform 111"/>
            <p:cNvSpPr/>
            <p:nvPr/>
          </p:nvSpPr>
          <p:spPr bwMode="auto">
            <a:xfrm>
              <a:off x="7723187" y="1587046"/>
              <a:ext cx="87313" cy="2263775"/>
            </a:xfrm>
            <a:custGeom>
              <a:avLst/>
              <a:gdLst>
                <a:gd name="T0" fmla="*/ 1 w 7"/>
                <a:gd name="T1" fmla="*/ 2 h 181"/>
                <a:gd name="T2" fmla="*/ 0 w 7"/>
                <a:gd name="T3" fmla="*/ 4 h 181"/>
                <a:gd name="T4" fmla="*/ 0 w 7"/>
                <a:gd name="T5" fmla="*/ 172 h 181"/>
                <a:gd name="T6" fmla="*/ 3 w 7"/>
                <a:gd name="T7" fmla="*/ 174 h 181"/>
                <a:gd name="T8" fmla="*/ 2 w 7"/>
                <a:gd name="T9" fmla="*/ 176 h 181"/>
                <a:gd name="T10" fmla="*/ 4 w 7"/>
                <a:gd name="T11" fmla="*/ 181 h 181"/>
                <a:gd name="T12" fmla="*/ 7 w 7"/>
                <a:gd name="T13" fmla="*/ 179 h 181"/>
                <a:gd name="T14" fmla="*/ 7 w 7"/>
                <a:gd name="T15" fmla="*/ 0 h 181"/>
                <a:gd name="T16" fmla="*/ 1 w 7"/>
                <a:gd name="T17"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81">
                  <a:moveTo>
                    <a:pt x="1" y="2"/>
                  </a:moveTo>
                  <a:cubicBezTo>
                    <a:pt x="1" y="2"/>
                    <a:pt x="0" y="3"/>
                    <a:pt x="0" y="4"/>
                  </a:cubicBezTo>
                  <a:cubicBezTo>
                    <a:pt x="0" y="172"/>
                    <a:pt x="0" y="172"/>
                    <a:pt x="0" y="172"/>
                  </a:cubicBezTo>
                  <a:cubicBezTo>
                    <a:pt x="1" y="173"/>
                    <a:pt x="2" y="174"/>
                    <a:pt x="3" y="174"/>
                  </a:cubicBezTo>
                  <a:cubicBezTo>
                    <a:pt x="3" y="174"/>
                    <a:pt x="3" y="174"/>
                    <a:pt x="2" y="176"/>
                  </a:cubicBezTo>
                  <a:cubicBezTo>
                    <a:pt x="2" y="178"/>
                    <a:pt x="2" y="180"/>
                    <a:pt x="4" y="181"/>
                  </a:cubicBezTo>
                  <a:cubicBezTo>
                    <a:pt x="5" y="181"/>
                    <a:pt x="6" y="180"/>
                    <a:pt x="7" y="179"/>
                  </a:cubicBezTo>
                  <a:cubicBezTo>
                    <a:pt x="7" y="0"/>
                    <a:pt x="7" y="0"/>
                    <a:pt x="7" y="0"/>
                  </a:cubicBezTo>
                  <a:cubicBezTo>
                    <a:pt x="4" y="0"/>
                    <a:pt x="1" y="1"/>
                    <a:pt x="1" y="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0" name="Freeform 112"/>
            <p:cNvSpPr/>
            <p:nvPr/>
          </p:nvSpPr>
          <p:spPr bwMode="auto">
            <a:xfrm>
              <a:off x="7386637" y="1823584"/>
              <a:ext cx="87313" cy="1851025"/>
            </a:xfrm>
            <a:custGeom>
              <a:avLst/>
              <a:gdLst>
                <a:gd name="T0" fmla="*/ 0 w 7"/>
                <a:gd name="T1" fmla="*/ 0 h 148"/>
                <a:gd name="T2" fmla="*/ 0 w 7"/>
                <a:gd name="T3" fmla="*/ 143 h 148"/>
                <a:gd name="T4" fmla="*/ 1 w 7"/>
                <a:gd name="T5" fmla="*/ 143 h 148"/>
                <a:gd name="T6" fmla="*/ 7 w 7"/>
                <a:gd name="T7" fmla="*/ 148 h 148"/>
                <a:gd name="T8" fmla="*/ 7 w 7"/>
                <a:gd name="T9" fmla="*/ 148 h 148"/>
                <a:gd name="T10" fmla="*/ 7 w 7"/>
                <a:gd name="T11" fmla="*/ 0 h 148"/>
                <a:gd name="T12" fmla="*/ 5 w 7"/>
                <a:gd name="T13" fmla="*/ 0 h 148"/>
                <a:gd name="T14" fmla="*/ 0 w 7"/>
                <a:gd name="T15" fmla="*/ 0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48">
                  <a:moveTo>
                    <a:pt x="0" y="0"/>
                  </a:moveTo>
                  <a:cubicBezTo>
                    <a:pt x="0" y="143"/>
                    <a:pt x="0" y="143"/>
                    <a:pt x="0" y="143"/>
                  </a:cubicBezTo>
                  <a:cubicBezTo>
                    <a:pt x="0" y="143"/>
                    <a:pt x="1" y="143"/>
                    <a:pt x="1" y="143"/>
                  </a:cubicBezTo>
                  <a:cubicBezTo>
                    <a:pt x="2" y="145"/>
                    <a:pt x="5" y="147"/>
                    <a:pt x="7" y="148"/>
                  </a:cubicBezTo>
                  <a:cubicBezTo>
                    <a:pt x="7" y="148"/>
                    <a:pt x="7" y="148"/>
                    <a:pt x="7" y="148"/>
                  </a:cubicBezTo>
                  <a:cubicBezTo>
                    <a:pt x="7" y="0"/>
                    <a:pt x="7" y="0"/>
                    <a:pt x="7" y="0"/>
                  </a:cubicBezTo>
                  <a:cubicBezTo>
                    <a:pt x="6" y="0"/>
                    <a:pt x="5" y="0"/>
                    <a:pt x="5" y="0"/>
                  </a:cubicBezTo>
                  <a:cubicBezTo>
                    <a:pt x="5" y="0"/>
                    <a:pt x="1" y="0"/>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1" name="Freeform 113"/>
            <p:cNvSpPr/>
            <p:nvPr/>
          </p:nvSpPr>
          <p:spPr bwMode="auto">
            <a:xfrm>
              <a:off x="9405937" y="1674359"/>
              <a:ext cx="87313" cy="1438275"/>
            </a:xfrm>
            <a:custGeom>
              <a:avLst/>
              <a:gdLst>
                <a:gd name="T0" fmla="*/ 1 w 7"/>
                <a:gd name="T1" fmla="*/ 0 h 115"/>
                <a:gd name="T2" fmla="*/ 0 w 7"/>
                <a:gd name="T3" fmla="*/ 0 h 115"/>
                <a:gd name="T4" fmla="*/ 0 w 7"/>
                <a:gd name="T5" fmla="*/ 115 h 115"/>
                <a:gd name="T6" fmla="*/ 2 w 7"/>
                <a:gd name="T7" fmla="*/ 113 h 115"/>
                <a:gd name="T8" fmla="*/ 3 w 7"/>
                <a:gd name="T9" fmla="*/ 109 h 115"/>
                <a:gd name="T10" fmla="*/ 7 w 7"/>
                <a:gd name="T11" fmla="*/ 105 h 115"/>
                <a:gd name="T12" fmla="*/ 7 w 7"/>
                <a:gd name="T13" fmla="*/ 5 h 115"/>
                <a:gd name="T14" fmla="*/ 7 w 7"/>
                <a:gd name="T15" fmla="*/ 5 h 115"/>
                <a:gd name="T16" fmla="*/ 1 w 7"/>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5">
                  <a:moveTo>
                    <a:pt x="1" y="0"/>
                  </a:moveTo>
                  <a:cubicBezTo>
                    <a:pt x="1" y="0"/>
                    <a:pt x="1" y="0"/>
                    <a:pt x="0" y="0"/>
                  </a:cubicBezTo>
                  <a:cubicBezTo>
                    <a:pt x="0" y="115"/>
                    <a:pt x="0" y="115"/>
                    <a:pt x="0" y="115"/>
                  </a:cubicBezTo>
                  <a:cubicBezTo>
                    <a:pt x="1" y="114"/>
                    <a:pt x="2" y="113"/>
                    <a:pt x="2" y="113"/>
                  </a:cubicBezTo>
                  <a:cubicBezTo>
                    <a:pt x="3" y="112"/>
                    <a:pt x="2" y="110"/>
                    <a:pt x="3" y="109"/>
                  </a:cubicBezTo>
                  <a:cubicBezTo>
                    <a:pt x="4" y="107"/>
                    <a:pt x="7" y="106"/>
                    <a:pt x="7" y="105"/>
                  </a:cubicBezTo>
                  <a:cubicBezTo>
                    <a:pt x="7" y="5"/>
                    <a:pt x="7" y="5"/>
                    <a:pt x="7" y="5"/>
                  </a:cubicBezTo>
                  <a:cubicBezTo>
                    <a:pt x="7" y="5"/>
                    <a:pt x="7" y="5"/>
                    <a:pt x="7" y="5"/>
                  </a:cubicBezTo>
                  <a:cubicBezTo>
                    <a:pt x="6" y="4"/>
                    <a:pt x="4" y="1"/>
                    <a:pt x="1"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2" name="Freeform 114"/>
            <p:cNvSpPr/>
            <p:nvPr/>
          </p:nvSpPr>
          <p:spPr bwMode="auto">
            <a:xfrm>
              <a:off x="8221662" y="1436234"/>
              <a:ext cx="100013" cy="2414588"/>
            </a:xfrm>
            <a:custGeom>
              <a:avLst/>
              <a:gdLst>
                <a:gd name="T0" fmla="*/ 2 w 8"/>
                <a:gd name="T1" fmla="*/ 4 h 193"/>
                <a:gd name="T2" fmla="*/ 2 w 8"/>
                <a:gd name="T3" fmla="*/ 7 h 193"/>
                <a:gd name="T4" fmla="*/ 0 w 8"/>
                <a:gd name="T5" fmla="*/ 8 h 193"/>
                <a:gd name="T6" fmla="*/ 0 w 8"/>
                <a:gd name="T7" fmla="*/ 193 h 193"/>
                <a:gd name="T8" fmla="*/ 2 w 8"/>
                <a:gd name="T9" fmla="*/ 192 h 193"/>
                <a:gd name="T10" fmla="*/ 8 w 8"/>
                <a:gd name="T11" fmla="*/ 189 h 193"/>
                <a:gd name="T12" fmla="*/ 8 w 8"/>
                <a:gd name="T13" fmla="*/ 0 h 193"/>
                <a:gd name="T14" fmla="*/ 7 w 8"/>
                <a:gd name="T15" fmla="*/ 0 h 193"/>
                <a:gd name="T16" fmla="*/ 2 w 8"/>
                <a:gd name="T17" fmla="*/ 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3">
                  <a:moveTo>
                    <a:pt x="2" y="4"/>
                  </a:moveTo>
                  <a:cubicBezTo>
                    <a:pt x="1" y="5"/>
                    <a:pt x="2" y="6"/>
                    <a:pt x="2" y="7"/>
                  </a:cubicBezTo>
                  <a:cubicBezTo>
                    <a:pt x="2" y="8"/>
                    <a:pt x="1" y="8"/>
                    <a:pt x="0" y="8"/>
                  </a:cubicBezTo>
                  <a:cubicBezTo>
                    <a:pt x="0" y="193"/>
                    <a:pt x="0" y="193"/>
                    <a:pt x="0" y="193"/>
                  </a:cubicBezTo>
                  <a:cubicBezTo>
                    <a:pt x="1" y="193"/>
                    <a:pt x="1" y="192"/>
                    <a:pt x="2" y="192"/>
                  </a:cubicBezTo>
                  <a:cubicBezTo>
                    <a:pt x="4" y="190"/>
                    <a:pt x="6" y="190"/>
                    <a:pt x="8" y="189"/>
                  </a:cubicBezTo>
                  <a:cubicBezTo>
                    <a:pt x="8" y="0"/>
                    <a:pt x="8" y="0"/>
                    <a:pt x="8" y="0"/>
                  </a:cubicBezTo>
                  <a:cubicBezTo>
                    <a:pt x="7" y="0"/>
                    <a:pt x="7" y="0"/>
                    <a:pt x="7" y="0"/>
                  </a:cubicBezTo>
                  <a:cubicBezTo>
                    <a:pt x="5" y="1"/>
                    <a:pt x="3" y="3"/>
                    <a:pt x="2" y="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3" name="Freeform 115"/>
            <p:cNvSpPr/>
            <p:nvPr/>
          </p:nvSpPr>
          <p:spPr bwMode="auto">
            <a:xfrm>
              <a:off x="7548562" y="1774371"/>
              <a:ext cx="87313" cy="1900238"/>
            </a:xfrm>
            <a:custGeom>
              <a:avLst/>
              <a:gdLst>
                <a:gd name="T0" fmla="*/ 0 w 7"/>
                <a:gd name="T1" fmla="*/ 0 h 152"/>
                <a:gd name="T2" fmla="*/ 0 w 7"/>
                <a:gd name="T3" fmla="*/ 152 h 152"/>
                <a:gd name="T4" fmla="*/ 7 w 7"/>
                <a:gd name="T5" fmla="*/ 151 h 152"/>
                <a:gd name="T6" fmla="*/ 7 w 7"/>
                <a:gd name="T7" fmla="*/ 152 h 152"/>
                <a:gd name="T8" fmla="*/ 7 w 7"/>
                <a:gd name="T9" fmla="*/ 2 h 152"/>
                <a:gd name="T10" fmla="*/ 7 w 7"/>
                <a:gd name="T11" fmla="*/ 1 h 152"/>
                <a:gd name="T12" fmla="*/ 0 w 7"/>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7" h="152">
                  <a:moveTo>
                    <a:pt x="0" y="0"/>
                  </a:moveTo>
                  <a:cubicBezTo>
                    <a:pt x="0" y="152"/>
                    <a:pt x="0" y="152"/>
                    <a:pt x="0" y="152"/>
                  </a:cubicBezTo>
                  <a:cubicBezTo>
                    <a:pt x="3" y="152"/>
                    <a:pt x="6" y="151"/>
                    <a:pt x="7" y="151"/>
                  </a:cubicBezTo>
                  <a:cubicBezTo>
                    <a:pt x="7" y="152"/>
                    <a:pt x="7" y="152"/>
                    <a:pt x="7" y="152"/>
                  </a:cubicBezTo>
                  <a:cubicBezTo>
                    <a:pt x="7" y="2"/>
                    <a:pt x="7" y="2"/>
                    <a:pt x="7" y="2"/>
                  </a:cubicBezTo>
                  <a:cubicBezTo>
                    <a:pt x="7" y="1"/>
                    <a:pt x="7" y="1"/>
                    <a:pt x="7" y="1"/>
                  </a:cubicBezTo>
                  <a:cubicBezTo>
                    <a:pt x="6" y="1"/>
                    <a:pt x="3" y="0"/>
                    <a:pt x="0" y="0"/>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4" name="Freeform 116"/>
            <p:cNvSpPr/>
            <p:nvPr/>
          </p:nvSpPr>
          <p:spPr bwMode="auto">
            <a:xfrm>
              <a:off x="9580562" y="1648959"/>
              <a:ext cx="87313" cy="1338263"/>
            </a:xfrm>
            <a:custGeom>
              <a:avLst/>
              <a:gdLst>
                <a:gd name="T0" fmla="*/ 2 w 7"/>
                <a:gd name="T1" fmla="*/ 0 h 107"/>
                <a:gd name="T2" fmla="*/ 0 w 7"/>
                <a:gd name="T3" fmla="*/ 1 h 107"/>
                <a:gd name="T4" fmla="*/ 0 w 7"/>
                <a:gd name="T5" fmla="*/ 107 h 107"/>
                <a:gd name="T6" fmla="*/ 7 w 7"/>
                <a:gd name="T7" fmla="*/ 99 h 107"/>
                <a:gd name="T8" fmla="*/ 7 w 7"/>
                <a:gd name="T9" fmla="*/ 74 h 107"/>
                <a:gd name="T10" fmla="*/ 5 w 7"/>
                <a:gd name="T11" fmla="*/ 70 h 107"/>
                <a:gd name="T12" fmla="*/ 2 w 7"/>
                <a:gd name="T13" fmla="*/ 69 h 107"/>
                <a:gd name="T14" fmla="*/ 7 w 7"/>
                <a:gd name="T15" fmla="*/ 63 h 107"/>
                <a:gd name="T16" fmla="*/ 7 w 7"/>
                <a:gd name="T17" fmla="*/ 3 h 107"/>
                <a:gd name="T18" fmla="*/ 5 w 7"/>
                <a:gd name="T19" fmla="*/ 2 h 107"/>
                <a:gd name="T20" fmla="*/ 2 w 7"/>
                <a:gd name="T2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07">
                  <a:moveTo>
                    <a:pt x="2" y="0"/>
                  </a:moveTo>
                  <a:cubicBezTo>
                    <a:pt x="1" y="0"/>
                    <a:pt x="1" y="1"/>
                    <a:pt x="0" y="1"/>
                  </a:cubicBezTo>
                  <a:cubicBezTo>
                    <a:pt x="0" y="107"/>
                    <a:pt x="0" y="107"/>
                    <a:pt x="0" y="107"/>
                  </a:cubicBezTo>
                  <a:cubicBezTo>
                    <a:pt x="2" y="105"/>
                    <a:pt x="5" y="101"/>
                    <a:pt x="7" y="99"/>
                  </a:cubicBezTo>
                  <a:cubicBezTo>
                    <a:pt x="7" y="74"/>
                    <a:pt x="7" y="74"/>
                    <a:pt x="7" y="74"/>
                  </a:cubicBezTo>
                  <a:cubicBezTo>
                    <a:pt x="6" y="73"/>
                    <a:pt x="5" y="70"/>
                    <a:pt x="5" y="70"/>
                  </a:cubicBezTo>
                  <a:cubicBezTo>
                    <a:pt x="5" y="70"/>
                    <a:pt x="2" y="69"/>
                    <a:pt x="2" y="69"/>
                  </a:cubicBezTo>
                  <a:cubicBezTo>
                    <a:pt x="2" y="69"/>
                    <a:pt x="4" y="66"/>
                    <a:pt x="7" y="63"/>
                  </a:cubicBezTo>
                  <a:cubicBezTo>
                    <a:pt x="7" y="3"/>
                    <a:pt x="7" y="3"/>
                    <a:pt x="7" y="3"/>
                  </a:cubicBezTo>
                  <a:cubicBezTo>
                    <a:pt x="6" y="3"/>
                    <a:pt x="6" y="3"/>
                    <a:pt x="5" y="2"/>
                  </a:cubicBezTo>
                  <a:cubicBezTo>
                    <a:pt x="4" y="1"/>
                    <a:pt x="2" y="0"/>
                    <a:pt x="2" y="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5" name="Freeform 117"/>
            <p:cNvSpPr/>
            <p:nvPr/>
          </p:nvSpPr>
          <p:spPr bwMode="auto">
            <a:xfrm>
              <a:off x="8570912" y="1348921"/>
              <a:ext cx="87313" cy="3127375"/>
            </a:xfrm>
            <a:custGeom>
              <a:avLst/>
              <a:gdLst>
                <a:gd name="T0" fmla="*/ 5 w 7"/>
                <a:gd name="T1" fmla="*/ 2 h 250"/>
                <a:gd name="T2" fmla="*/ 1 w 7"/>
                <a:gd name="T3" fmla="*/ 3 h 250"/>
                <a:gd name="T4" fmla="*/ 0 w 7"/>
                <a:gd name="T5" fmla="*/ 5 h 250"/>
                <a:gd name="T6" fmla="*/ 0 w 7"/>
                <a:gd name="T7" fmla="*/ 220 h 250"/>
                <a:gd name="T8" fmla="*/ 0 w 7"/>
                <a:gd name="T9" fmla="*/ 225 h 250"/>
                <a:gd name="T10" fmla="*/ 0 w 7"/>
                <a:gd name="T11" fmla="*/ 231 h 250"/>
                <a:gd name="T12" fmla="*/ 2 w 7"/>
                <a:gd name="T13" fmla="*/ 237 h 250"/>
                <a:gd name="T14" fmla="*/ 4 w 7"/>
                <a:gd name="T15" fmla="*/ 244 h 250"/>
                <a:gd name="T16" fmla="*/ 6 w 7"/>
                <a:gd name="T17" fmla="*/ 249 h 250"/>
                <a:gd name="T18" fmla="*/ 7 w 7"/>
                <a:gd name="T19" fmla="*/ 250 h 250"/>
                <a:gd name="T20" fmla="*/ 7 w 7"/>
                <a:gd name="T21" fmla="*/ 240 h 250"/>
                <a:gd name="T22" fmla="*/ 4 w 7"/>
                <a:gd name="T23" fmla="*/ 237 h 250"/>
                <a:gd name="T24" fmla="*/ 2 w 7"/>
                <a:gd name="T25" fmla="*/ 232 h 250"/>
                <a:gd name="T26" fmla="*/ 3 w 7"/>
                <a:gd name="T27" fmla="*/ 225 h 250"/>
                <a:gd name="T28" fmla="*/ 4 w 7"/>
                <a:gd name="T29" fmla="*/ 221 h 250"/>
                <a:gd name="T30" fmla="*/ 7 w 7"/>
                <a:gd name="T31" fmla="*/ 222 h 250"/>
                <a:gd name="T32" fmla="*/ 7 w 7"/>
                <a:gd name="T33" fmla="*/ 223 h 250"/>
                <a:gd name="T34" fmla="*/ 7 w 7"/>
                <a:gd name="T35" fmla="*/ 0 h 250"/>
                <a:gd name="T36" fmla="*/ 5 w 7"/>
                <a:gd name="T37" fmla="*/ 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50">
                  <a:moveTo>
                    <a:pt x="5" y="2"/>
                  </a:moveTo>
                  <a:cubicBezTo>
                    <a:pt x="4" y="3"/>
                    <a:pt x="1" y="3"/>
                    <a:pt x="1" y="3"/>
                  </a:cubicBezTo>
                  <a:cubicBezTo>
                    <a:pt x="1" y="4"/>
                    <a:pt x="0" y="4"/>
                    <a:pt x="0" y="5"/>
                  </a:cubicBezTo>
                  <a:cubicBezTo>
                    <a:pt x="0" y="220"/>
                    <a:pt x="0" y="220"/>
                    <a:pt x="0" y="220"/>
                  </a:cubicBezTo>
                  <a:cubicBezTo>
                    <a:pt x="0" y="222"/>
                    <a:pt x="0" y="224"/>
                    <a:pt x="0" y="225"/>
                  </a:cubicBezTo>
                  <a:cubicBezTo>
                    <a:pt x="1" y="227"/>
                    <a:pt x="1" y="229"/>
                    <a:pt x="0" y="231"/>
                  </a:cubicBezTo>
                  <a:cubicBezTo>
                    <a:pt x="0" y="233"/>
                    <a:pt x="0" y="235"/>
                    <a:pt x="2" y="237"/>
                  </a:cubicBezTo>
                  <a:cubicBezTo>
                    <a:pt x="3" y="239"/>
                    <a:pt x="3" y="242"/>
                    <a:pt x="4" y="244"/>
                  </a:cubicBezTo>
                  <a:cubicBezTo>
                    <a:pt x="5" y="245"/>
                    <a:pt x="4" y="249"/>
                    <a:pt x="6" y="249"/>
                  </a:cubicBezTo>
                  <a:cubicBezTo>
                    <a:pt x="6" y="250"/>
                    <a:pt x="6" y="250"/>
                    <a:pt x="7" y="250"/>
                  </a:cubicBezTo>
                  <a:cubicBezTo>
                    <a:pt x="7" y="240"/>
                    <a:pt x="7" y="240"/>
                    <a:pt x="7" y="240"/>
                  </a:cubicBezTo>
                  <a:cubicBezTo>
                    <a:pt x="6" y="238"/>
                    <a:pt x="5" y="237"/>
                    <a:pt x="4" y="237"/>
                  </a:cubicBezTo>
                  <a:cubicBezTo>
                    <a:pt x="3" y="236"/>
                    <a:pt x="2" y="232"/>
                    <a:pt x="2" y="232"/>
                  </a:cubicBezTo>
                  <a:cubicBezTo>
                    <a:pt x="2" y="232"/>
                    <a:pt x="3" y="227"/>
                    <a:pt x="3" y="225"/>
                  </a:cubicBezTo>
                  <a:cubicBezTo>
                    <a:pt x="4" y="223"/>
                    <a:pt x="4" y="221"/>
                    <a:pt x="4" y="221"/>
                  </a:cubicBezTo>
                  <a:cubicBezTo>
                    <a:pt x="4" y="221"/>
                    <a:pt x="6" y="221"/>
                    <a:pt x="7" y="222"/>
                  </a:cubicBezTo>
                  <a:cubicBezTo>
                    <a:pt x="7" y="222"/>
                    <a:pt x="7" y="222"/>
                    <a:pt x="7" y="223"/>
                  </a:cubicBezTo>
                  <a:cubicBezTo>
                    <a:pt x="7" y="0"/>
                    <a:pt x="7" y="0"/>
                    <a:pt x="7" y="0"/>
                  </a:cubicBezTo>
                  <a:cubicBezTo>
                    <a:pt x="6" y="0"/>
                    <a:pt x="5" y="1"/>
                    <a:pt x="5"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6" name="Freeform 118"/>
            <p:cNvSpPr/>
            <p:nvPr/>
          </p:nvSpPr>
          <p:spPr bwMode="auto">
            <a:xfrm>
              <a:off x="9742487" y="2574471"/>
              <a:ext cx="25400" cy="150813"/>
            </a:xfrm>
            <a:custGeom>
              <a:avLst/>
              <a:gdLst>
                <a:gd name="T0" fmla="*/ 1 w 2"/>
                <a:gd name="T1" fmla="*/ 4 h 12"/>
                <a:gd name="T2" fmla="*/ 0 w 2"/>
                <a:gd name="T3" fmla="*/ 0 h 12"/>
                <a:gd name="T4" fmla="*/ 0 w 2"/>
                <a:gd name="T5" fmla="*/ 12 h 12"/>
                <a:gd name="T6" fmla="*/ 1 w 2"/>
                <a:gd name="T7" fmla="*/ 9 h 12"/>
                <a:gd name="T8" fmla="*/ 1 w 2"/>
                <a:gd name="T9" fmla="*/ 4 h 12"/>
              </a:gdLst>
              <a:ahLst/>
              <a:cxnLst>
                <a:cxn ang="0">
                  <a:pos x="T0" y="T1"/>
                </a:cxn>
                <a:cxn ang="0">
                  <a:pos x="T2" y="T3"/>
                </a:cxn>
                <a:cxn ang="0">
                  <a:pos x="T4" y="T5"/>
                </a:cxn>
                <a:cxn ang="0">
                  <a:pos x="T6" y="T7"/>
                </a:cxn>
                <a:cxn ang="0">
                  <a:pos x="T8" y="T9"/>
                </a:cxn>
              </a:cxnLst>
              <a:rect l="0" t="0" r="r" b="b"/>
              <a:pathLst>
                <a:path w="2" h="12">
                  <a:moveTo>
                    <a:pt x="1" y="4"/>
                  </a:moveTo>
                  <a:cubicBezTo>
                    <a:pt x="1" y="2"/>
                    <a:pt x="1" y="1"/>
                    <a:pt x="0" y="0"/>
                  </a:cubicBezTo>
                  <a:cubicBezTo>
                    <a:pt x="0" y="12"/>
                    <a:pt x="0" y="12"/>
                    <a:pt x="0" y="12"/>
                  </a:cubicBezTo>
                  <a:cubicBezTo>
                    <a:pt x="1" y="10"/>
                    <a:pt x="1" y="9"/>
                    <a:pt x="1" y="9"/>
                  </a:cubicBezTo>
                  <a:cubicBezTo>
                    <a:pt x="1" y="8"/>
                    <a:pt x="2" y="7"/>
                    <a:pt x="1"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7" name="Freeform 119"/>
            <p:cNvSpPr/>
            <p:nvPr/>
          </p:nvSpPr>
          <p:spPr bwMode="auto">
            <a:xfrm>
              <a:off x="9405937" y="3199946"/>
              <a:ext cx="25400" cy="112713"/>
            </a:xfrm>
            <a:custGeom>
              <a:avLst/>
              <a:gdLst>
                <a:gd name="T0" fmla="*/ 2 w 2"/>
                <a:gd name="T1" fmla="*/ 4 h 9"/>
                <a:gd name="T2" fmla="*/ 0 w 2"/>
                <a:gd name="T3" fmla="*/ 0 h 9"/>
                <a:gd name="T4" fmla="*/ 0 w 2"/>
                <a:gd name="T5" fmla="*/ 9 h 9"/>
                <a:gd name="T6" fmla="*/ 1 w 2"/>
                <a:gd name="T7" fmla="*/ 9 h 9"/>
                <a:gd name="T8" fmla="*/ 2 w 2"/>
                <a:gd name="T9" fmla="*/ 4 h 9"/>
              </a:gdLst>
              <a:ahLst/>
              <a:cxnLst>
                <a:cxn ang="0">
                  <a:pos x="T0" y="T1"/>
                </a:cxn>
                <a:cxn ang="0">
                  <a:pos x="T2" y="T3"/>
                </a:cxn>
                <a:cxn ang="0">
                  <a:pos x="T4" y="T5"/>
                </a:cxn>
                <a:cxn ang="0">
                  <a:pos x="T6" y="T7"/>
                </a:cxn>
                <a:cxn ang="0">
                  <a:pos x="T8" y="T9"/>
                </a:cxn>
              </a:cxnLst>
              <a:rect l="0" t="0" r="r" b="b"/>
              <a:pathLst>
                <a:path w="2" h="9">
                  <a:moveTo>
                    <a:pt x="2" y="4"/>
                  </a:moveTo>
                  <a:cubicBezTo>
                    <a:pt x="1" y="3"/>
                    <a:pt x="1" y="1"/>
                    <a:pt x="0" y="0"/>
                  </a:cubicBezTo>
                  <a:cubicBezTo>
                    <a:pt x="0" y="9"/>
                    <a:pt x="0" y="9"/>
                    <a:pt x="0" y="9"/>
                  </a:cubicBezTo>
                  <a:cubicBezTo>
                    <a:pt x="0" y="9"/>
                    <a:pt x="1" y="9"/>
                    <a:pt x="1" y="9"/>
                  </a:cubicBezTo>
                  <a:cubicBezTo>
                    <a:pt x="1" y="8"/>
                    <a:pt x="2" y="6"/>
                    <a:pt x="2"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8" name="Freeform 120"/>
            <p:cNvSpPr/>
            <p:nvPr/>
          </p:nvSpPr>
          <p:spPr bwMode="auto">
            <a:xfrm>
              <a:off x="8396287" y="1410834"/>
              <a:ext cx="87313" cy="2601913"/>
            </a:xfrm>
            <a:custGeom>
              <a:avLst/>
              <a:gdLst>
                <a:gd name="T0" fmla="*/ 0 w 7"/>
                <a:gd name="T1" fmla="*/ 1 h 208"/>
                <a:gd name="T2" fmla="*/ 0 w 7"/>
                <a:gd name="T3" fmla="*/ 193 h 208"/>
                <a:gd name="T4" fmla="*/ 2 w 7"/>
                <a:gd name="T5" fmla="*/ 197 h 208"/>
                <a:gd name="T6" fmla="*/ 5 w 7"/>
                <a:gd name="T7" fmla="*/ 204 h 208"/>
                <a:gd name="T8" fmla="*/ 4 w 7"/>
                <a:gd name="T9" fmla="*/ 208 h 208"/>
                <a:gd name="T10" fmla="*/ 7 w 7"/>
                <a:gd name="T11" fmla="*/ 206 h 208"/>
                <a:gd name="T12" fmla="*/ 7 w 7"/>
                <a:gd name="T13" fmla="*/ 0 h 208"/>
                <a:gd name="T14" fmla="*/ 2 w 7"/>
                <a:gd name="T15" fmla="*/ 0 h 208"/>
                <a:gd name="T16" fmla="*/ 0 w 7"/>
                <a:gd name="T17" fmla="*/ 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08">
                  <a:moveTo>
                    <a:pt x="0" y="1"/>
                  </a:moveTo>
                  <a:cubicBezTo>
                    <a:pt x="0" y="193"/>
                    <a:pt x="0" y="193"/>
                    <a:pt x="0" y="193"/>
                  </a:cubicBezTo>
                  <a:cubicBezTo>
                    <a:pt x="1" y="195"/>
                    <a:pt x="2" y="196"/>
                    <a:pt x="2" y="197"/>
                  </a:cubicBezTo>
                  <a:cubicBezTo>
                    <a:pt x="3" y="198"/>
                    <a:pt x="5" y="201"/>
                    <a:pt x="5" y="204"/>
                  </a:cubicBezTo>
                  <a:cubicBezTo>
                    <a:pt x="4" y="206"/>
                    <a:pt x="3" y="208"/>
                    <a:pt x="4" y="208"/>
                  </a:cubicBezTo>
                  <a:cubicBezTo>
                    <a:pt x="5" y="208"/>
                    <a:pt x="6" y="207"/>
                    <a:pt x="7" y="206"/>
                  </a:cubicBezTo>
                  <a:cubicBezTo>
                    <a:pt x="7" y="0"/>
                    <a:pt x="7" y="0"/>
                    <a:pt x="7" y="0"/>
                  </a:cubicBezTo>
                  <a:cubicBezTo>
                    <a:pt x="6" y="0"/>
                    <a:pt x="3" y="0"/>
                    <a:pt x="2" y="0"/>
                  </a:cubicBezTo>
                  <a:cubicBezTo>
                    <a:pt x="1" y="0"/>
                    <a:pt x="1" y="0"/>
                    <a:pt x="0"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9" name="Freeform 121"/>
            <p:cNvSpPr/>
            <p:nvPr/>
          </p:nvSpPr>
          <p:spPr bwMode="auto">
            <a:xfrm>
              <a:off x="9917112" y="1623559"/>
              <a:ext cx="87313" cy="650875"/>
            </a:xfrm>
            <a:custGeom>
              <a:avLst/>
              <a:gdLst>
                <a:gd name="T0" fmla="*/ 6 w 7"/>
                <a:gd name="T1" fmla="*/ 4 h 52"/>
                <a:gd name="T2" fmla="*/ 5 w 7"/>
                <a:gd name="T3" fmla="*/ 1 h 52"/>
                <a:gd name="T4" fmla="*/ 0 w 7"/>
                <a:gd name="T5" fmla="*/ 4 h 52"/>
                <a:gd name="T6" fmla="*/ 0 w 7"/>
                <a:gd name="T7" fmla="*/ 51 h 52"/>
                <a:gd name="T8" fmla="*/ 4 w 7"/>
                <a:gd name="T9" fmla="*/ 52 h 52"/>
                <a:gd name="T10" fmla="*/ 7 w 7"/>
                <a:gd name="T11" fmla="*/ 52 h 52"/>
                <a:gd name="T12" fmla="*/ 7 w 7"/>
                <a:gd name="T13" fmla="*/ 7 h 52"/>
                <a:gd name="T14" fmla="*/ 6 w 7"/>
                <a:gd name="T15" fmla="*/ 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2">
                  <a:moveTo>
                    <a:pt x="6" y="4"/>
                  </a:moveTo>
                  <a:cubicBezTo>
                    <a:pt x="6" y="3"/>
                    <a:pt x="7" y="1"/>
                    <a:pt x="5" y="1"/>
                  </a:cubicBezTo>
                  <a:cubicBezTo>
                    <a:pt x="3" y="0"/>
                    <a:pt x="1" y="3"/>
                    <a:pt x="0" y="4"/>
                  </a:cubicBezTo>
                  <a:cubicBezTo>
                    <a:pt x="0" y="51"/>
                    <a:pt x="0" y="51"/>
                    <a:pt x="0" y="51"/>
                  </a:cubicBezTo>
                  <a:cubicBezTo>
                    <a:pt x="2" y="51"/>
                    <a:pt x="3" y="52"/>
                    <a:pt x="4" y="52"/>
                  </a:cubicBezTo>
                  <a:cubicBezTo>
                    <a:pt x="4" y="52"/>
                    <a:pt x="6" y="52"/>
                    <a:pt x="7" y="52"/>
                  </a:cubicBezTo>
                  <a:cubicBezTo>
                    <a:pt x="7" y="7"/>
                    <a:pt x="7" y="7"/>
                    <a:pt x="7" y="7"/>
                  </a:cubicBezTo>
                  <a:cubicBezTo>
                    <a:pt x="6" y="6"/>
                    <a:pt x="6" y="5"/>
                    <a:pt x="6" y="4"/>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0" name="Freeform 122"/>
            <p:cNvSpPr/>
            <p:nvPr/>
          </p:nvSpPr>
          <p:spPr bwMode="auto">
            <a:xfrm>
              <a:off x="6026150" y="2987221"/>
              <a:ext cx="25400" cy="50800"/>
            </a:xfrm>
            <a:custGeom>
              <a:avLst/>
              <a:gdLst>
                <a:gd name="T0" fmla="*/ 1 w 2"/>
                <a:gd name="T1" fmla="*/ 0 h 4"/>
                <a:gd name="T2" fmla="*/ 0 w 2"/>
                <a:gd name="T3" fmla="*/ 0 h 4"/>
                <a:gd name="T4" fmla="*/ 0 w 2"/>
                <a:gd name="T5" fmla="*/ 4 h 4"/>
                <a:gd name="T6" fmla="*/ 1 w 2"/>
                <a:gd name="T7" fmla="*/ 3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1" y="0"/>
                    <a:pt x="1" y="0"/>
                    <a:pt x="0" y="0"/>
                  </a:cubicBezTo>
                  <a:cubicBezTo>
                    <a:pt x="0" y="4"/>
                    <a:pt x="0" y="4"/>
                    <a:pt x="0" y="4"/>
                  </a:cubicBezTo>
                  <a:cubicBezTo>
                    <a:pt x="1" y="4"/>
                    <a:pt x="1" y="4"/>
                    <a:pt x="1" y="3"/>
                  </a:cubicBezTo>
                  <a:cubicBezTo>
                    <a:pt x="2" y="2"/>
                    <a:pt x="1" y="0"/>
                    <a:pt x="1" y="0"/>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1" name="Freeform 123"/>
            <p:cNvSpPr/>
            <p:nvPr/>
          </p:nvSpPr>
          <p:spPr bwMode="auto">
            <a:xfrm>
              <a:off x="6026150" y="3061834"/>
              <a:ext cx="25400" cy="100013"/>
            </a:xfrm>
            <a:custGeom>
              <a:avLst/>
              <a:gdLst>
                <a:gd name="T0" fmla="*/ 2 w 2"/>
                <a:gd name="T1" fmla="*/ 5 h 8"/>
                <a:gd name="T2" fmla="*/ 1 w 2"/>
                <a:gd name="T3" fmla="*/ 1 h 8"/>
                <a:gd name="T4" fmla="*/ 0 w 2"/>
                <a:gd name="T5" fmla="*/ 0 h 8"/>
                <a:gd name="T6" fmla="*/ 0 w 2"/>
                <a:gd name="T7" fmla="*/ 8 h 8"/>
                <a:gd name="T8" fmla="*/ 2 w 2"/>
                <a:gd name="T9" fmla="*/ 5 h 8"/>
              </a:gdLst>
              <a:ahLst/>
              <a:cxnLst>
                <a:cxn ang="0">
                  <a:pos x="T0" y="T1"/>
                </a:cxn>
                <a:cxn ang="0">
                  <a:pos x="T2" y="T3"/>
                </a:cxn>
                <a:cxn ang="0">
                  <a:pos x="T4" y="T5"/>
                </a:cxn>
                <a:cxn ang="0">
                  <a:pos x="T6" y="T7"/>
                </a:cxn>
                <a:cxn ang="0">
                  <a:pos x="T8" y="T9"/>
                </a:cxn>
              </a:cxnLst>
              <a:rect l="0" t="0" r="r" b="b"/>
              <a:pathLst>
                <a:path w="2" h="8">
                  <a:moveTo>
                    <a:pt x="2" y="5"/>
                  </a:moveTo>
                  <a:cubicBezTo>
                    <a:pt x="2" y="3"/>
                    <a:pt x="2" y="2"/>
                    <a:pt x="1" y="1"/>
                  </a:cubicBezTo>
                  <a:cubicBezTo>
                    <a:pt x="1" y="0"/>
                    <a:pt x="1" y="0"/>
                    <a:pt x="0" y="0"/>
                  </a:cubicBezTo>
                  <a:cubicBezTo>
                    <a:pt x="0" y="8"/>
                    <a:pt x="0" y="8"/>
                    <a:pt x="0" y="8"/>
                  </a:cubicBezTo>
                  <a:cubicBezTo>
                    <a:pt x="1" y="8"/>
                    <a:pt x="1" y="6"/>
                    <a:pt x="2" y="5"/>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2" name="Freeform 124"/>
            <p:cNvSpPr/>
            <p:nvPr/>
          </p:nvSpPr>
          <p:spPr bwMode="auto">
            <a:xfrm>
              <a:off x="4168775" y="2636384"/>
              <a:ext cx="100013" cy="150813"/>
            </a:xfrm>
            <a:custGeom>
              <a:avLst/>
              <a:gdLst>
                <a:gd name="T0" fmla="*/ 1 w 8"/>
                <a:gd name="T1" fmla="*/ 4 h 12"/>
                <a:gd name="T2" fmla="*/ 1 w 8"/>
                <a:gd name="T3" fmla="*/ 0 h 12"/>
                <a:gd name="T4" fmla="*/ 0 w 8"/>
                <a:gd name="T5" fmla="*/ 1 h 12"/>
                <a:gd name="T6" fmla="*/ 0 w 8"/>
                <a:gd name="T7" fmla="*/ 10 h 12"/>
                <a:gd name="T8" fmla="*/ 4 w 8"/>
                <a:gd name="T9" fmla="*/ 10 h 12"/>
                <a:gd name="T10" fmla="*/ 8 w 8"/>
                <a:gd name="T11" fmla="*/ 12 h 12"/>
                <a:gd name="T12" fmla="*/ 8 w 8"/>
                <a:gd name="T13" fmla="*/ 6 h 12"/>
                <a:gd name="T14" fmla="*/ 6 w 8"/>
                <a:gd name="T15" fmla="*/ 6 h 12"/>
                <a:gd name="T16" fmla="*/ 1 w 8"/>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2">
                  <a:moveTo>
                    <a:pt x="1" y="4"/>
                  </a:moveTo>
                  <a:cubicBezTo>
                    <a:pt x="1" y="0"/>
                    <a:pt x="1" y="0"/>
                    <a:pt x="1" y="0"/>
                  </a:cubicBezTo>
                  <a:cubicBezTo>
                    <a:pt x="1" y="0"/>
                    <a:pt x="1" y="0"/>
                    <a:pt x="0" y="1"/>
                  </a:cubicBezTo>
                  <a:cubicBezTo>
                    <a:pt x="0" y="10"/>
                    <a:pt x="0" y="10"/>
                    <a:pt x="0" y="10"/>
                  </a:cubicBezTo>
                  <a:cubicBezTo>
                    <a:pt x="2" y="10"/>
                    <a:pt x="3" y="10"/>
                    <a:pt x="4" y="10"/>
                  </a:cubicBezTo>
                  <a:cubicBezTo>
                    <a:pt x="5" y="11"/>
                    <a:pt x="6" y="11"/>
                    <a:pt x="8" y="12"/>
                  </a:cubicBezTo>
                  <a:cubicBezTo>
                    <a:pt x="8" y="6"/>
                    <a:pt x="8" y="6"/>
                    <a:pt x="8" y="6"/>
                  </a:cubicBezTo>
                  <a:cubicBezTo>
                    <a:pt x="7" y="6"/>
                    <a:pt x="7" y="6"/>
                    <a:pt x="6" y="6"/>
                  </a:cubicBezTo>
                  <a:cubicBezTo>
                    <a:pt x="4" y="5"/>
                    <a:pt x="1" y="4"/>
                    <a:pt x="1"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3" name="Freeform 125"/>
            <p:cNvSpPr/>
            <p:nvPr/>
          </p:nvSpPr>
          <p:spPr bwMode="auto">
            <a:xfrm>
              <a:off x="3495675" y="3738109"/>
              <a:ext cx="87313" cy="100013"/>
            </a:xfrm>
            <a:custGeom>
              <a:avLst/>
              <a:gdLst>
                <a:gd name="T0" fmla="*/ 0 w 7"/>
                <a:gd name="T1" fmla="*/ 0 h 8"/>
                <a:gd name="T2" fmla="*/ 0 w 7"/>
                <a:gd name="T3" fmla="*/ 4 h 8"/>
                <a:gd name="T4" fmla="*/ 4 w 7"/>
                <a:gd name="T5" fmla="*/ 7 h 8"/>
                <a:gd name="T6" fmla="*/ 7 w 7"/>
                <a:gd name="T7" fmla="*/ 8 h 8"/>
                <a:gd name="T8" fmla="*/ 7 w 7"/>
                <a:gd name="T9" fmla="*/ 4 h 8"/>
                <a:gd name="T10" fmla="*/ 2 w 7"/>
                <a:gd name="T11" fmla="*/ 1 h 8"/>
                <a:gd name="T12" fmla="*/ 0 w 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0" y="0"/>
                  </a:moveTo>
                  <a:cubicBezTo>
                    <a:pt x="0" y="4"/>
                    <a:pt x="0" y="4"/>
                    <a:pt x="0" y="4"/>
                  </a:cubicBezTo>
                  <a:cubicBezTo>
                    <a:pt x="4" y="7"/>
                    <a:pt x="4" y="7"/>
                    <a:pt x="4" y="7"/>
                  </a:cubicBezTo>
                  <a:cubicBezTo>
                    <a:pt x="4" y="7"/>
                    <a:pt x="6" y="7"/>
                    <a:pt x="7" y="8"/>
                  </a:cubicBezTo>
                  <a:cubicBezTo>
                    <a:pt x="7" y="4"/>
                    <a:pt x="7" y="4"/>
                    <a:pt x="7" y="4"/>
                  </a:cubicBezTo>
                  <a:cubicBezTo>
                    <a:pt x="5" y="3"/>
                    <a:pt x="3" y="2"/>
                    <a:pt x="2" y="1"/>
                  </a:cubicBezTo>
                  <a:cubicBezTo>
                    <a:pt x="2" y="0"/>
                    <a:pt x="1"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4" name="Freeform 126"/>
            <p:cNvSpPr/>
            <p:nvPr/>
          </p:nvSpPr>
          <p:spPr bwMode="auto">
            <a:xfrm>
              <a:off x="3408362" y="3738109"/>
              <a:ext cx="1270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lnTo>
                    <a:pt x="1" y="0"/>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5" name="Freeform 127"/>
            <p:cNvSpPr/>
            <p:nvPr/>
          </p:nvSpPr>
          <p:spPr bwMode="auto">
            <a:xfrm>
              <a:off x="3719512" y="3850821"/>
              <a:ext cx="38100" cy="61913"/>
            </a:xfrm>
            <a:custGeom>
              <a:avLst/>
              <a:gdLst>
                <a:gd name="T0" fmla="*/ 0 w 3"/>
                <a:gd name="T1" fmla="*/ 0 h 5"/>
                <a:gd name="T2" fmla="*/ 3 w 3"/>
                <a:gd name="T3" fmla="*/ 5 h 5"/>
                <a:gd name="T4" fmla="*/ 3 w 3"/>
                <a:gd name="T5" fmla="*/ 0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1" y="4"/>
                    <a:pt x="3" y="5"/>
                  </a:cubicBezTo>
                  <a:cubicBezTo>
                    <a:pt x="3" y="0"/>
                    <a:pt x="3" y="0"/>
                    <a:pt x="3" y="0"/>
                  </a:cubicBezTo>
                  <a:cubicBezTo>
                    <a:pt x="2" y="0"/>
                    <a:pt x="0"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6" name="Freeform 128"/>
            <p:cNvSpPr/>
            <p:nvPr/>
          </p:nvSpPr>
          <p:spPr bwMode="auto">
            <a:xfrm>
              <a:off x="3670300" y="1623559"/>
              <a:ext cx="87313" cy="476250"/>
            </a:xfrm>
            <a:custGeom>
              <a:avLst/>
              <a:gdLst>
                <a:gd name="T0" fmla="*/ 0 w 7"/>
                <a:gd name="T1" fmla="*/ 13 h 38"/>
                <a:gd name="T2" fmla="*/ 2 w 7"/>
                <a:gd name="T3" fmla="*/ 17 h 38"/>
                <a:gd name="T4" fmla="*/ 2 w 7"/>
                <a:gd name="T5" fmla="*/ 25 h 38"/>
                <a:gd name="T6" fmla="*/ 0 w 7"/>
                <a:gd name="T7" fmla="*/ 27 h 38"/>
                <a:gd name="T8" fmla="*/ 0 w 7"/>
                <a:gd name="T9" fmla="*/ 32 h 38"/>
                <a:gd name="T10" fmla="*/ 3 w 7"/>
                <a:gd name="T11" fmla="*/ 33 h 38"/>
                <a:gd name="T12" fmla="*/ 7 w 7"/>
                <a:gd name="T13" fmla="*/ 38 h 38"/>
                <a:gd name="T14" fmla="*/ 7 w 7"/>
                <a:gd name="T15" fmla="*/ 2 h 38"/>
                <a:gd name="T16" fmla="*/ 0 w 7"/>
                <a:gd name="T17" fmla="*/ 0 h 38"/>
                <a:gd name="T18" fmla="*/ 0 w 7"/>
                <a:gd name="T19"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38">
                  <a:moveTo>
                    <a:pt x="0" y="13"/>
                  </a:moveTo>
                  <a:cubicBezTo>
                    <a:pt x="1" y="14"/>
                    <a:pt x="2" y="15"/>
                    <a:pt x="2" y="17"/>
                  </a:cubicBezTo>
                  <a:cubicBezTo>
                    <a:pt x="3" y="20"/>
                    <a:pt x="2" y="23"/>
                    <a:pt x="2" y="25"/>
                  </a:cubicBezTo>
                  <a:cubicBezTo>
                    <a:pt x="2" y="26"/>
                    <a:pt x="1" y="27"/>
                    <a:pt x="0" y="27"/>
                  </a:cubicBezTo>
                  <a:cubicBezTo>
                    <a:pt x="0" y="32"/>
                    <a:pt x="0" y="32"/>
                    <a:pt x="0" y="32"/>
                  </a:cubicBezTo>
                  <a:cubicBezTo>
                    <a:pt x="1" y="32"/>
                    <a:pt x="2" y="32"/>
                    <a:pt x="3" y="33"/>
                  </a:cubicBezTo>
                  <a:cubicBezTo>
                    <a:pt x="4" y="34"/>
                    <a:pt x="5" y="36"/>
                    <a:pt x="7" y="38"/>
                  </a:cubicBezTo>
                  <a:cubicBezTo>
                    <a:pt x="7" y="2"/>
                    <a:pt x="7" y="2"/>
                    <a:pt x="7" y="2"/>
                  </a:cubicBezTo>
                  <a:cubicBezTo>
                    <a:pt x="5" y="1"/>
                    <a:pt x="2" y="0"/>
                    <a:pt x="0" y="0"/>
                  </a:cubicBezTo>
                  <a:lnTo>
                    <a:pt x="0" y="13"/>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7" name="Freeform 129"/>
            <p:cNvSpPr/>
            <p:nvPr/>
          </p:nvSpPr>
          <p:spPr bwMode="auto">
            <a:xfrm>
              <a:off x="3570287" y="2023609"/>
              <a:ext cx="12700" cy="12700"/>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1"/>
                    <a:pt x="0" y="1"/>
                  </a:cubicBezTo>
                  <a:cubicBezTo>
                    <a:pt x="0" y="1"/>
                    <a:pt x="0" y="1"/>
                    <a:pt x="1"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8" name="Freeform 130"/>
            <p:cNvSpPr/>
            <p:nvPr/>
          </p:nvSpPr>
          <p:spPr bwMode="auto">
            <a:xfrm>
              <a:off x="3832225" y="1699759"/>
              <a:ext cx="87313" cy="274638"/>
            </a:xfrm>
            <a:custGeom>
              <a:avLst/>
              <a:gdLst>
                <a:gd name="T0" fmla="*/ 2 w 7"/>
                <a:gd name="T1" fmla="*/ 5 h 22"/>
                <a:gd name="T2" fmla="*/ 0 w 7"/>
                <a:gd name="T3" fmla="*/ 0 h 22"/>
                <a:gd name="T4" fmla="*/ 0 w 7"/>
                <a:gd name="T5" fmla="*/ 18 h 22"/>
                <a:gd name="T6" fmla="*/ 3 w 7"/>
                <a:gd name="T7" fmla="*/ 18 h 22"/>
                <a:gd name="T8" fmla="*/ 7 w 7"/>
                <a:gd name="T9" fmla="*/ 22 h 22"/>
                <a:gd name="T10" fmla="*/ 7 w 7"/>
                <a:gd name="T11" fmla="*/ 14 h 22"/>
                <a:gd name="T12" fmla="*/ 4 w 7"/>
                <a:gd name="T13" fmla="*/ 12 h 22"/>
                <a:gd name="T14" fmla="*/ 2 w 7"/>
                <a:gd name="T15" fmla="*/ 5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2">
                  <a:moveTo>
                    <a:pt x="2" y="5"/>
                  </a:moveTo>
                  <a:cubicBezTo>
                    <a:pt x="2" y="4"/>
                    <a:pt x="1" y="2"/>
                    <a:pt x="0" y="0"/>
                  </a:cubicBezTo>
                  <a:cubicBezTo>
                    <a:pt x="0" y="18"/>
                    <a:pt x="0" y="18"/>
                    <a:pt x="0" y="18"/>
                  </a:cubicBezTo>
                  <a:cubicBezTo>
                    <a:pt x="3" y="18"/>
                    <a:pt x="3" y="18"/>
                    <a:pt x="3" y="18"/>
                  </a:cubicBezTo>
                  <a:cubicBezTo>
                    <a:pt x="3" y="18"/>
                    <a:pt x="5" y="21"/>
                    <a:pt x="7" y="22"/>
                  </a:cubicBezTo>
                  <a:cubicBezTo>
                    <a:pt x="7" y="14"/>
                    <a:pt x="7" y="14"/>
                    <a:pt x="7" y="14"/>
                  </a:cubicBezTo>
                  <a:cubicBezTo>
                    <a:pt x="6" y="14"/>
                    <a:pt x="5" y="13"/>
                    <a:pt x="4" y="12"/>
                  </a:cubicBezTo>
                  <a:cubicBezTo>
                    <a:pt x="2" y="11"/>
                    <a:pt x="2" y="6"/>
                    <a:pt x="2" y="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9" name="Freeform 131"/>
            <p:cNvSpPr/>
            <p:nvPr/>
          </p:nvSpPr>
          <p:spPr bwMode="auto">
            <a:xfrm>
              <a:off x="4006850" y="1887084"/>
              <a:ext cx="12700" cy="25400"/>
            </a:xfrm>
            <a:custGeom>
              <a:avLst/>
              <a:gdLst>
                <a:gd name="T0" fmla="*/ 0 w 1"/>
                <a:gd name="T1" fmla="*/ 0 h 2"/>
                <a:gd name="T2" fmla="*/ 0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1"/>
                    <a:pt x="1" y="0"/>
                    <a:pt x="1" y="0"/>
                  </a:cubicBezTo>
                  <a:cubicBezTo>
                    <a:pt x="1" y="0"/>
                    <a:pt x="0"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0" name="Freeform 132"/>
            <p:cNvSpPr/>
            <p:nvPr/>
          </p:nvSpPr>
          <p:spPr bwMode="auto">
            <a:xfrm>
              <a:off x="3832225" y="1961696"/>
              <a:ext cx="100013" cy="100013"/>
            </a:xfrm>
            <a:custGeom>
              <a:avLst/>
              <a:gdLst>
                <a:gd name="T0" fmla="*/ 6 w 8"/>
                <a:gd name="T1" fmla="*/ 5 h 8"/>
                <a:gd name="T2" fmla="*/ 1 w 8"/>
                <a:gd name="T3" fmla="*/ 0 h 8"/>
                <a:gd name="T4" fmla="*/ 0 w 8"/>
                <a:gd name="T5" fmla="*/ 0 h 8"/>
                <a:gd name="T6" fmla="*/ 0 w 8"/>
                <a:gd name="T7" fmla="*/ 6 h 8"/>
                <a:gd name="T8" fmla="*/ 6 w 8"/>
                <a:gd name="T9" fmla="*/ 5 h 8"/>
              </a:gdLst>
              <a:ahLst/>
              <a:cxnLst>
                <a:cxn ang="0">
                  <a:pos x="T0" y="T1"/>
                </a:cxn>
                <a:cxn ang="0">
                  <a:pos x="T2" y="T3"/>
                </a:cxn>
                <a:cxn ang="0">
                  <a:pos x="T4" y="T5"/>
                </a:cxn>
                <a:cxn ang="0">
                  <a:pos x="T6" y="T7"/>
                </a:cxn>
                <a:cxn ang="0">
                  <a:pos x="T8" y="T9"/>
                </a:cxn>
              </a:cxnLst>
              <a:rect l="0" t="0" r="r" b="b"/>
              <a:pathLst>
                <a:path w="8" h="8">
                  <a:moveTo>
                    <a:pt x="6" y="5"/>
                  </a:moveTo>
                  <a:cubicBezTo>
                    <a:pt x="4" y="3"/>
                    <a:pt x="1" y="0"/>
                    <a:pt x="1" y="0"/>
                  </a:cubicBezTo>
                  <a:cubicBezTo>
                    <a:pt x="0" y="0"/>
                    <a:pt x="0" y="0"/>
                    <a:pt x="0" y="0"/>
                  </a:cubicBezTo>
                  <a:cubicBezTo>
                    <a:pt x="0" y="6"/>
                    <a:pt x="0" y="6"/>
                    <a:pt x="0" y="6"/>
                  </a:cubicBezTo>
                  <a:cubicBezTo>
                    <a:pt x="4" y="8"/>
                    <a:pt x="8" y="8"/>
                    <a:pt x="6" y="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1" name="Freeform 133"/>
            <p:cNvSpPr/>
            <p:nvPr/>
          </p:nvSpPr>
          <p:spPr bwMode="auto">
            <a:xfrm>
              <a:off x="3221037" y="1574346"/>
              <a:ext cx="25400" cy="74613"/>
            </a:xfrm>
            <a:custGeom>
              <a:avLst/>
              <a:gdLst>
                <a:gd name="T0" fmla="*/ 2 w 2"/>
                <a:gd name="T1" fmla="*/ 6 h 6"/>
                <a:gd name="T2" fmla="*/ 2 w 2"/>
                <a:gd name="T3" fmla="*/ 6 h 6"/>
                <a:gd name="T4" fmla="*/ 2 w 2"/>
                <a:gd name="T5" fmla="*/ 0 h 6"/>
                <a:gd name="T6" fmla="*/ 2 w 2"/>
                <a:gd name="T7" fmla="*/ 6 h 6"/>
              </a:gdLst>
              <a:ahLst/>
              <a:cxnLst>
                <a:cxn ang="0">
                  <a:pos x="T0" y="T1"/>
                </a:cxn>
                <a:cxn ang="0">
                  <a:pos x="T2" y="T3"/>
                </a:cxn>
                <a:cxn ang="0">
                  <a:pos x="T4" y="T5"/>
                </a:cxn>
                <a:cxn ang="0">
                  <a:pos x="T6" y="T7"/>
                </a:cxn>
              </a:cxnLst>
              <a:rect l="0" t="0" r="r" b="b"/>
              <a:pathLst>
                <a:path w="2" h="6">
                  <a:moveTo>
                    <a:pt x="2" y="6"/>
                  </a:moveTo>
                  <a:cubicBezTo>
                    <a:pt x="2" y="6"/>
                    <a:pt x="2" y="6"/>
                    <a:pt x="2" y="6"/>
                  </a:cubicBezTo>
                  <a:cubicBezTo>
                    <a:pt x="2" y="0"/>
                    <a:pt x="2" y="0"/>
                    <a:pt x="2" y="0"/>
                  </a:cubicBezTo>
                  <a:cubicBezTo>
                    <a:pt x="1" y="3"/>
                    <a:pt x="0" y="4"/>
                    <a:pt x="2" y="6"/>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2" name="Freeform 134"/>
            <p:cNvSpPr/>
            <p:nvPr/>
          </p:nvSpPr>
          <p:spPr bwMode="auto">
            <a:xfrm>
              <a:off x="3495675" y="1510846"/>
              <a:ext cx="87313" cy="225425"/>
            </a:xfrm>
            <a:custGeom>
              <a:avLst/>
              <a:gdLst>
                <a:gd name="T0" fmla="*/ 0 w 7"/>
                <a:gd name="T1" fmla="*/ 0 h 18"/>
                <a:gd name="T2" fmla="*/ 0 w 7"/>
                <a:gd name="T3" fmla="*/ 17 h 18"/>
                <a:gd name="T4" fmla="*/ 2 w 7"/>
                <a:gd name="T5" fmla="*/ 17 h 18"/>
                <a:gd name="T6" fmla="*/ 7 w 7"/>
                <a:gd name="T7" fmla="*/ 18 h 18"/>
                <a:gd name="T8" fmla="*/ 7 w 7"/>
                <a:gd name="T9" fmla="*/ 2 h 18"/>
                <a:gd name="T10" fmla="*/ 7 w 7"/>
                <a:gd name="T11" fmla="*/ 2 h 18"/>
                <a:gd name="T12" fmla="*/ 0 w 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 h="18">
                  <a:moveTo>
                    <a:pt x="0" y="0"/>
                  </a:moveTo>
                  <a:cubicBezTo>
                    <a:pt x="0" y="17"/>
                    <a:pt x="0" y="17"/>
                    <a:pt x="0" y="17"/>
                  </a:cubicBezTo>
                  <a:cubicBezTo>
                    <a:pt x="1" y="17"/>
                    <a:pt x="1" y="17"/>
                    <a:pt x="2" y="17"/>
                  </a:cubicBezTo>
                  <a:cubicBezTo>
                    <a:pt x="3" y="17"/>
                    <a:pt x="6" y="18"/>
                    <a:pt x="7" y="18"/>
                  </a:cubicBezTo>
                  <a:cubicBezTo>
                    <a:pt x="7" y="2"/>
                    <a:pt x="7" y="2"/>
                    <a:pt x="7" y="2"/>
                  </a:cubicBezTo>
                  <a:cubicBezTo>
                    <a:pt x="7" y="2"/>
                    <a:pt x="7" y="2"/>
                    <a:pt x="7" y="2"/>
                  </a:cubicBezTo>
                  <a:cubicBezTo>
                    <a:pt x="5" y="0"/>
                    <a:pt x="2"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3" name="Freeform 135"/>
            <p:cNvSpPr/>
            <p:nvPr/>
          </p:nvSpPr>
          <p:spPr bwMode="auto">
            <a:xfrm>
              <a:off x="3832225" y="2061709"/>
              <a:ext cx="87313" cy="61913"/>
            </a:xfrm>
            <a:custGeom>
              <a:avLst/>
              <a:gdLst>
                <a:gd name="T0" fmla="*/ 0 w 7"/>
                <a:gd name="T1" fmla="*/ 0 h 5"/>
                <a:gd name="T2" fmla="*/ 0 w 7"/>
                <a:gd name="T3" fmla="*/ 5 h 5"/>
                <a:gd name="T4" fmla="*/ 7 w 7"/>
                <a:gd name="T5" fmla="*/ 5 h 5"/>
                <a:gd name="T6" fmla="*/ 0 w 7"/>
                <a:gd name="T7" fmla="*/ 0 h 5"/>
              </a:gdLst>
              <a:ahLst/>
              <a:cxnLst>
                <a:cxn ang="0">
                  <a:pos x="T0" y="T1"/>
                </a:cxn>
                <a:cxn ang="0">
                  <a:pos x="T2" y="T3"/>
                </a:cxn>
                <a:cxn ang="0">
                  <a:pos x="T4" y="T5"/>
                </a:cxn>
                <a:cxn ang="0">
                  <a:pos x="T6" y="T7"/>
                </a:cxn>
              </a:cxnLst>
              <a:rect l="0" t="0" r="r" b="b"/>
              <a:pathLst>
                <a:path w="7" h="5">
                  <a:moveTo>
                    <a:pt x="0" y="0"/>
                  </a:moveTo>
                  <a:cubicBezTo>
                    <a:pt x="0" y="5"/>
                    <a:pt x="0" y="5"/>
                    <a:pt x="0" y="5"/>
                  </a:cubicBezTo>
                  <a:cubicBezTo>
                    <a:pt x="3" y="5"/>
                    <a:pt x="6" y="5"/>
                    <a:pt x="7" y="5"/>
                  </a:cubicBezTo>
                  <a:cubicBezTo>
                    <a:pt x="5" y="5"/>
                    <a:pt x="2" y="2"/>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4" name="Freeform 136"/>
            <p:cNvSpPr/>
            <p:nvPr/>
          </p:nvSpPr>
          <p:spPr bwMode="auto">
            <a:xfrm>
              <a:off x="3333750" y="1523546"/>
              <a:ext cx="87313" cy="200025"/>
            </a:xfrm>
            <a:custGeom>
              <a:avLst/>
              <a:gdLst>
                <a:gd name="T0" fmla="*/ 2 w 7"/>
                <a:gd name="T1" fmla="*/ 7 h 16"/>
                <a:gd name="T2" fmla="*/ 1 w 7"/>
                <a:gd name="T3" fmla="*/ 0 h 16"/>
                <a:gd name="T4" fmla="*/ 0 w 7"/>
                <a:gd name="T5" fmla="*/ 0 h 16"/>
                <a:gd name="T6" fmla="*/ 0 w 7"/>
                <a:gd name="T7" fmla="*/ 14 h 16"/>
                <a:gd name="T8" fmla="*/ 0 w 7"/>
                <a:gd name="T9" fmla="*/ 14 h 16"/>
                <a:gd name="T10" fmla="*/ 7 w 7"/>
                <a:gd name="T11" fmla="*/ 16 h 16"/>
                <a:gd name="T12" fmla="*/ 7 w 7"/>
                <a:gd name="T13" fmla="*/ 0 h 16"/>
                <a:gd name="T14" fmla="*/ 7 w 7"/>
                <a:gd name="T15" fmla="*/ 0 h 16"/>
                <a:gd name="T16" fmla="*/ 2 w 7"/>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2" y="7"/>
                  </a:moveTo>
                  <a:cubicBezTo>
                    <a:pt x="1" y="0"/>
                    <a:pt x="1" y="0"/>
                    <a:pt x="1" y="0"/>
                  </a:cubicBezTo>
                  <a:cubicBezTo>
                    <a:pt x="1" y="0"/>
                    <a:pt x="0" y="0"/>
                    <a:pt x="0" y="0"/>
                  </a:cubicBezTo>
                  <a:cubicBezTo>
                    <a:pt x="0" y="14"/>
                    <a:pt x="0" y="14"/>
                    <a:pt x="0" y="14"/>
                  </a:cubicBezTo>
                  <a:cubicBezTo>
                    <a:pt x="0" y="14"/>
                    <a:pt x="0" y="14"/>
                    <a:pt x="0" y="14"/>
                  </a:cubicBezTo>
                  <a:cubicBezTo>
                    <a:pt x="1" y="13"/>
                    <a:pt x="4" y="15"/>
                    <a:pt x="7" y="16"/>
                  </a:cubicBezTo>
                  <a:cubicBezTo>
                    <a:pt x="7" y="0"/>
                    <a:pt x="7" y="0"/>
                    <a:pt x="7" y="0"/>
                  </a:cubicBezTo>
                  <a:cubicBezTo>
                    <a:pt x="7" y="0"/>
                    <a:pt x="7" y="0"/>
                    <a:pt x="7" y="0"/>
                  </a:cubicBezTo>
                  <a:lnTo>
                    <a:pt x="2" y="7"/>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5" name="Freeform 137"/>
            <p:cNvSpPr/>
            <p:nvPr/>
          </p:nvSpPr>
          <p:spPr bwMode="auto">
            <a:xfrm>
              <a:off x="3919537" y="212362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6" name="Freeform 138"/>
            <p:cNvSpPr/>
            <p:nvPr/>
          </p:nvSpPr>
          <p:spPr bwMode="auto">
            <a:xfrm>
              <a:off x="4343400" y="1023484"/>
              <a:ext cx="87313" cy="1150938"/>
            </a:xfrm>
            <a:custGeom>
              <a:avLst/>
              <a:gdLst>
                <a:gd name="T0" fmla="*/ 0 w 7"/>
                <a:gd name="T1" fmla="*/ 0 h 92"/>
                <a:gd name="T2" fmla="*/ 0 w 7"/>
                <a:gd name="T3" fmla="*/ 83 h 92"/>
                <a:gd name="T4" fmla="*/ 5 w 7"/>
                <a:gd name="T5" fmla="*/ 91 h 92"/>
                <a:gd name="T6" fmla="*/ 7 w 7"/>
                <a:gd name="T7" fmla="*/ 92 h 92"/>
                <a:gd name="T8" fmla="*/ 7 w 7"/>
                <a:gd name="T9" fmla="*/ 3 h 92"/>
                <a:gd name="T10" fmla="*/ 5 w 7"/>
                <a:gd name="T11" fmla="*/ 1 h 92"/>
                <a:gd name="T12" fmla="*/ 0 w 7"/>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7" h="92">
                  <a:moveTo>
                    <a:pt x="0" y="0"/>
                  </a:moveTo>
                  <a:cubicBezTo>
                    <a:pt x="0" y="83"/>
                    <a:pt x="0" y="83"/>
                    <a:pt x="0" y="83"/>
                  </a:cubicBezTo>
                  <a:cubicBezTo>
                    <a:pt x="1" y="86"/>
                    <a:pt x="4" y="90"/>
                    <a:pt x="5" y="91"/>
                  </a:cubicBezTo>
                  <a:cubicBezTo>
                    <a:pt x="5" y="91"/>
                    <a:pt x="6" y="92"/>
                    <a:pt x="7" y="92"/>
                  </a:cubicBezTo>
                  <a:cubicBezTo>
                    <a:pt x="7" y="3"/>
                    <a:pt x="7" y="3"/>
                    <a:pt x="7" y="3"/>
                  </a:cubicBezTo>
                  <a:cubicBezTo>
                    <a:pt x="6" y="2"/>
                    <a:pt x="6" y="2"/>
                    <a:pt x="5" y="1"/>
                  </a:cubicBezTo>
                  <a:cubicBezTo>
                    <a:pt x="3" y="0"/>
                    <a:pt x="1"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7" name="Freeform 139"/>
            <p:cNvSpPr/>
            <p:nvPr/>
          </p:nvSpPr>
          <p:spPr bwMode="auto">
            <a:xfrm>
              <a:off x="4505325" y="961571"/>
              <a:ext cx="100013" cy="1274763"/>
            </a:xfrm>
            <a:custGeom>
              <a:avLst/>
              <a:gdLst>
                <a:gd name="T0" fmla="*/ 0 w 8"/>
                <a:gd name="T1" fmla="*/ 101 h 102"/>
                <a:gd name="T2" fmla="*/ 2 w 8"/>
                <a:gd name="T3" fmla="*/ 101 h 102"/>
                <a:gd name="T4" fmla="*/ 8 w 8"/>
                <a:gd name="T5" fmla="*/ 91 h 102"/>
                <a:gd name="T6" fmla="*/ 8 w 8"/>
                <a:gd name="T7" fmla="*/ 0 h 102"/>
                <a:gd name="T8" fmla="*/ 0 w 8"/>
                <a:gd name="T9" fmla="*/ 2 h 102"/>
                <a:gd name="T10" fmla="*/ 0 w 8"/>
                <a:gd name="T11" fmla="*/ 101 h 102"/>
              </a:gdLst>
              <a:ahLst/>
              <a:cxnLst>
                <a:cxn ang="0">
                  <a:pos x="T0" y="T1"/>
                </a:cxn>
                <a:cxn ang="0">
                  <a:pos x="T2" y="T3"/>
                </a:cxn>
                <a:cxn ang="0">
                  <a:pos x="T4" y="T5"/>
                </a:cxn>
                <a:cxn ang="0">
                  <a:pos x="T6" y="T7"/>
                </a:cxn>
                <a:cxn ang="0">
                  <a:pos x="T8" y="T9"/>
                </a:cxn>
                <a:cxn ang="0">
                  <a:pos x="T10" y="T11"/>
                </a:cxn>
              </a:cxnLst>
              <a:rect l="0" t="0" r="r" b="b"/>
              <a:pathLst>
                <a:path w="8" h="102">
                  <a:moveTo>
                    <a:pt x="0" y="101"/>
                  </a:moveTo>
                  <a:cubicBezTo>
                    <a:pt x="1" y="101"/>
                    <a:pt x="2" y="101"/>
                    <a:pt x="2" y="101"/>
                  </a:cubicBezTo>
                  <a:cubicBezTo>
                    <a:pt x="5" y="102"/>
                    <a:pt x="6" y="95"/>
                    <a:pt x="8" y="91"/>
                  </a:cubicBezTo>
                  <a:cubicBezTo>
                    <a:pt x="8" y="0"/>
                    <a:pt x="8" y="0"/>
                    <a:pt x="8" y="0"/>
                  </a:cubicBezTo>
                  <a:cubicBezTo>
                    <a:pt x="5" y="1"/>
                    <a:pt x="2" y="1"/>
                    <a:pt x="0" y="2"/>
                  </a:cubicBezTo>
                  <a:lnTo>
                    <a:pt x="0" y="101"/>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8" name="Freeform 140"/>
            <p:cNvSpPr/>
            <p:nvPr/>
          </p:nvSpPr>
          <p:spPr bwMode="auto">
            <a:xfrm>
              <a:off x="5016500" y="948871"/>
              <a:ext cx="87313" cy="838200"/>
            </a:xfrm>
            <a:custGeom>
              <a:avLst/>
              <a:gdLst>
                <a:gd name="T0" fmla="*/ 0 w 7"/>
                <a:gd name="T1" fmla="*/ 8 h 67"/>
                <a:gd name="T2" fmla="*/ 0 w 7"/>
                <a:gd name="T3" fmla="*/ 8 h 67"/>
                <a:gd name="T4" fmla="*/ 0 w 7"/>
                <a:gd name="T5" fmla="*/ 67 h 67"/>
                <a:gd name="T6" fmla="*/ 7 w 7"/>
                <a:gd name="T7" fmla="*/ 64 h 67"/>
                <a:gd name="T8" fmla="*/ 7 w 7"/>
                <a:gd name="T9" fmla="*/ 64 h 67"/>
                <a:gd name="T10" fmla="*/ 7 w 7"/>
                <a:gd name="T11" fmla="*/ 59 h 67"/>
                <a:gd name="T12" fmla="*/ 7 w 7"/>
                <a:gd name="T13" fmla="*/ 55 h 67"/>
                <a:gd name="T14" fmla="*/ 7 w 7"/>
                <a:gd name="T15" fmla="*/ 8 h 67"/>
                <a:gd name="T16" fmla="*/ 7 w 7"/>
                <a:gd name="T17" fmla="*/ 6 h 67"/>
                <a:gd name="T18" fmla="*/ 7 w 7"/>
                <a:gd name="T19" fmla="*/ 3 h 67"/>
                <a:gd name="T20" fmla="*/ 0 w 7"/>
                <a:gd name="T21" fmla="*/ 0 h 67"/>
                <a:gd name="T22" fmla="*/ 0 w 7"/>
                <a:gd name="T23"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7">
                  <a:moveTo>
                    <a:pt x="0" y="8"/>
                  </a:moveTo>
                  <a:cubicBezTo>
                    <a:pt x="0" y="8"/>
                    <a:pt x="0" y="8"/>
                    <a:pt x="0" y="8"/>
                  </a:cubicBezTo>
                  <a:cubicBezTo>
                    <a:pt x="0" y="67"/>
                    <a:pt x="0" y="67"/>
                    <a:pt x="0" y="67"/>
                  </a:cubicBezTo>
                  <a:cubicBezTo>
                    <a:pt x="3" y="66"/>
                    <a:pt x="5" y="65"/>
                    <a:pt x="7" y="64"/>
                  </a:cubicBezTo>
                  <a:cubicBezTo>
                    <a:pt x="7" y="64"/>
                    <a:pt x="7" y="64"/>
                    <a:pt x="7" y="64"/>
                  </a:cubicBezTo>
                  <a:cubicBezTo>
                    <a:pt x="7" y="59"/>
                    <a:pt x="7" y="59"/>
                    <a:pt x="7" y="59"/>
                  </a:cubicBezTo>
                  <a:cubicBezTo>
                    <a:pt x="7" y="55"/>
                    <a:pt x="7" y="55"/>
                    <a:pt x="7" y="55"/>
                  </a:cubicBezTo>
                  <a:cubicBezTo>
                    <a:pt x="7" y="8"/>
                    <a:pt x="7" y="8"/>
                    <a:pt x="7" y="8"/>
                  </a:cubicBezTo>
                  <a:cubicBezTo>
                    <a:pt x="7" y="6"/>
                    <a:pt x="7" y="6"/>
                    <a:pt x="7" y="6"/>
                  </a:cubicBezTo>
                  <a:cubicBezTo>
                    <a:pt x="7" y="3"/>
                    <a:pt x="7" y="3"/>
                    <a:pt x="7" y="3"/>
                  </a:cubicBezTo>
                  <a:cubicBezTo>
                    <a:pt x="5" y="2"/>
                    <a:pt x="2" y="1"/>
                    <a:pt x="0" y="0"/>
                  </a:cubicBezTo>
                  <a:lnTo>
                    <a:pt x="0" y="8"/>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9" name="Freeform 141"/>
            <p:cNvSpPr/>
            <p:nvPr/>
          </p:nvSpPr>
          <p:spPr bwMode="auto">
            <a:xfrm>
              <a:off x="4168775" y="1036184"/>
              <a:ext cx="100013" cy="600075"/>
            </a:xfrm>
            <a:custGeom>
              <a:avLst/>
              <a:gdLst>
                <a:gd name="T0" fmla="*/ 0 w 8"/>
                <a:gd name="T1" fmla="*/ 1 h 48"/>
                <a:gd name="T2" fmla="*/ 0 w 8"/>
                <a:gd name="T3" fmla="*/ 34 h 48"/>
                <a:gd name="T4" fmla="*/ 1 w 8"/>
                <a:gd name="T5" fmla="*/ 35 h 48"/>
                <a:gd name="T6" fmla="*/ 5 w 8"/>
                <a:gd name="T7" fmla="*/ 47 h 48"/>
                <a:gd name="T8" fmla="*/ 8 w 8"/>
                <a:gd name="T9" fmla="*/ 48 h 48"/>
                <a:gd name="T10" fmla="*/ 8 w 8"/>
                <a:gd name="T11" fmla="*/ 2 h 48"/>
                <a:gd name="T12" fmla="*/ 4 w 8"/>
                <a:gd name="T13" fmla="*/ 0 h 48"/>
                <a:gd name="T14" fmla="*/ 0 w 8"/>
                <a:gd name="T15" fmla="*/ 1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8">
                  <a:moveTo>
                    <a:pt x="0" y="1"/>
                  </a:moveTo>
                  <a:cubicBezTo>
                    <a:pt x="0" y="34"/>
                    <a:pt x="0" y="34"/>
                    <a:pt x="0" y="34"/>
                  </a:cubicBezTo>
                  <a:cubicBezTo>
                    <a:pt x="1" y="35"/>
                    <a:pt x="1" y="35"/>
                    <a:pt x="1" y="35"/>
                  </a:cubicBezTo>
                  <a:cubicBezTo>
                    <a:pt x="3" y="37"/>
                    <a:pt x="6" y="45"/>
                    <a:pt x="5" y="47"/>
                  </a:cubicBezTo>
                  <a:cubicBezTo>
                    <a:pt x="4" y="48"/>
                    <a:pt x="6" y="47"/>
                    <a:pt x="8" y="48"/>
                  </a:cubicBezTo>
                  <a:cubicBezTo>
                    <a:pt x="8" y="2"/>
                    <a:pt x="8" y="2"/>
                    <a:pt x="8" y="2"/>
                  </a:cubicBezTo>
                  <a:cubicBezTo>
                    <a:pt x="6" y="1"/>
                    <a:pt x="4" y="0"/>
                    <a:pt x="4" y="0"/>
                  </a:cubicBezTo>
                  <a:cubicBezTo>
                    <a:pt x="4" y="0"/>
                    <a:pt x="3" y="1"/>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0" name="Freeform 142"/>
            <p:cNvSpPr/>
            <p:nvPr/>
          </p:nvSpPr>
          <p:spPr bwMode="auto">
            <a:xfrm>
              <a:off x="4854575" y="923471"/>
              <a:ext cx="87313" cy="950913"/>
            </a:xfrm>
            <a:custGeom>
              <a:avLst/>
              <a:gdLst>
                <a:gd name="T0" fmla="*/ 0 w 7"/>
                <a:gd name="T1" fmla="*/ 76 h 76"/>
                <a:gd name="T2" fmla="*/ 5 w 7"/>
                <a:gd name="T3" fmla="*/ 72 h 76"/>
                <a:gd name="T4" fmla="*/ 7 w 7"/>
                <a:gd name="T5" fmla="*/ 71 h 76"/>
                <a:gd name="T6" fmla="*/ 7 w 7"/>
                <a:gd name="T7" fmla="*/ 1 h 76"/>
                <a:gd name="T8" fmla="*/ 0 w 7"/>
                <a:gd name="T9" fmla="*/ 0 h 76"/>
                <a:gd name="T10" fmla="*/ 0 w 7"/>
                <a:gd name="T11" fmla="*/ 76 h 76"/>
              </a:gdLst>
              <a:ahLst/>
              <a:cxnLst>
                <a:cxn ang="0">
                  <a:pos x="T0" y="T1"/>
                </a:cxn>
                <a:cxn ang="0">
                  <a:pos x="T2" y="T3"/>
                </a:cxn>
                <a:cxn ang="0">
                  <a:pos x="T4" y="T5"/>
                </a:cxn>
                <a:cxn ang="0">
                  <a:pos x="T6" y="T7"/>
                </a:cxn>
                <a:cxn ang="0">
                  <a:pos x="T8" y="T9"/>
                </a:cxn>
                <a:cxn ang="0">
                  <a:pos x="T10" y="T11"/>
                </a:cxn>
              </a:cxnLst>
              <a:rect l="0" t="0" r="r" b="b"/>
              <a:pathLst>
                <a:path w="7" h="76">
                  <a:moveTo>
                    <a:pt x="0" y="76"/>
                  </a:moveTo>
                  <a:cubicBezTo>
                    <a:pt x="2" y="74"/>
                    <a:pt x="5" y="72"/>
                    <a:pt x="5" y="72"/>
                  </a:cubicBezTo>
                  <a:cubicBezTo>
                    <a:pt x="6" y="72"/>
                    <a:pt x="6" y="71"/>
                    <a:pt x="7" y="71"/>
                  </a:cubicBezTo>
                  <a:cubicBezTo>
                    <a:pt x="7" y="1"/>
                    <a:pt x="7" y="1"/>
                    <a:pt x="7" y="1"/>
                  </a:cubicBezTo>
                  <a:cubicBezTo>
                    <a:pt x="5" y="0"/>
                    <a:pt x="2" y="0"/>
                    <a:pt x="0" y="0"/>
                  </a:cubicBezTo>
                  <a:lnTo>
                    <a:pt x="0" y="76"/>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1" name="Freeform 143"/>
            <p:cNvSpPr/>
            <p:nvPr/>
          </p:nvSpPr>
          <p:spPr bwMode="auto">
            <a:xfrm>
              <a:off x="4679950" y="936171"/>
              <a:ext cx="87313" cy="1063625"/>
            </a:xfrm>
            <a:custGeom>
              <a:avLst/>
              <a:gdLst>
                <a:gd name="T0" fmla="*/ 0 w 7"/>
                <a:gd name="T1" fmla="*/ 85 h 85"/>
                <a:gd name="T2" fmla="*/ 7 w 7"/>
                <a:gd name="T3" fmla="*/ 79 h 85"/>
                <a:gd name="T4" fmla="*/ 7 w 7"/>
                <a:gd name="T5" fmla="*/ 0 h 85"/>
                <a:gd name="T6" fmla="*/ 0 w 7"/>
                <a:gd name="T7" fmla="*/ 1 h 85"/>
                <a:gd name="T8" fmla="*/ 0 w 7"/>
                <a:gd name="T9" fmla="*/ 85 h 85"/>
              </a:gdLst>
              <a:ahLst/>
              <a:cxnLst>
                <a:cxn ang="0">
                  <a:pos x="T0" y="T1"/>
                </a:cxn>
                <a:cxn ang="0">
                  <a:pos x="T2" y="T3"/>
                </a:cxn>
                <a:cxn ang="0">
                  <a:pos x="T4" y="T5"/>
                </a:cxn>
                <a:cxn ang="0">
                  <a:pos x="T6" y="T7"/>
                </a:cxn>
                <a:cxn ang="0">
                  <a:pos x="T8" y="T9"/>
                </a:cxn>
              </a:cxnLst>
              <a:rect l="0" t="0" r="r" b="b"/>
              <a:pathLst>
                <a:path w="7" h="85">
                  <a:moveTo>
                    <a:pt x="0" y="85"/>
                  </a:moveTo>
                  <a:cubicBezTo>
                    <a:pt x="3" y="83"/>
                    <a:pt x="5" y="80"/>
                    <a:pt x="7" y="79"/>
                  </a:cubicBezTo>
                  <a:cubicBezTo>
                    <a:pt x="7" y="0"/>
                    <a:pt x="7" y="0"/>
                    <a:pt x="7" y="0"/>
                  </a:cubicBezTo>
                  <a:cubicBezTo>
                    <a:pt x="4" y="0"/>
                    <a:pt x="2" y="1"/>
                    <a:pt x="0" y="1"/>
                  </a:cubicBezTo>
                  <a:lnTo>
                    <a:pt x="0" y="85"/>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2" name="Freeform 144"/>
            <p:cNvSpPr/>
            <p:nvPr/>
          </p:nvSpPr>
          <p:spPr bwMode="auto">
            <a:xfrm>
              <a:off x="5353050" y="1048884"/>
              <a:ext cx="74613" cy="61913"/>
            </a:xfrm>
            <a:custGeom>
              <a:avLst/>
              <a:gdLst>
                <a:gd name="T0" fmla="*/ 6 w 6"/>
                <a:gd name="T1" fmla="*/ 2 h 5"/>
                <a:gd name="T2" fmla="*/ 0 w 6"/>
                <a:gd name="T3" fmla="*/ 0 h 5"/>
                <a:gd name="T4" fmla="*/ 0 w 6"/>
                <a:gd name="T5" fmla="*/ 5 h 5"/>
                <a:gd name="T6" fmla="*/ 1 w 6"/>
                <a:gd name="T7" fmla="*/ 4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2"/>
                    <a:pt x="3" y="1"/>
                    <a:pt x="0" y="0"/>
                  </a:cubicBezTo>
                  <a:cubicBezTo>
                    <a:pt x="0" y="5"/>
                    <a:pt x="0" y="5"/>
                    <a:pt x="0" y="5"/>
                  </a:cubicBezTo>
                  <a:cubicBezTo>
                    <a:pt x="1" y="4"/>
                    <a:pt x="1" y="4"/>
                    <a:pt x="1" y="4"/>
                  </a:cubicBezTo>
                  <a:cubicBezTo>
                    <a:pt x="3" y="4"/>
                    <a:pt x="6" y="2"/>
                    <a:pt x="6" y="2"/>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3" name="Freeform 145"/>
            <p:cNvSpPr/>
            <p:nvPr/>
          </p:nvSpPr>
          <p:spPr bwMode="auto">
            <a:xfrm>
              <a:off x="4006850" y="1061584"/>
              <a:ext cx="87313" cy="361950"/>
            </a:xfrm>
            <a:custGeom>
              <a:avLst/>
              <a:gdLst>
                <a:gd name="T0" fmla="*/ 0 w 7"/>
                <a:gd name="T1" fmla="*/ 4 h 29"/>
                <a:gd name="T2" fmla="*/ 0 w 7"/>
                <a:gd name="T3" fmla="*/ 26 h 29"/>
                <a:gd name="T4" fmla="*/ 1 w 7"/>
                <a:gd name="T5" fmla="*/ 27 h 29"/>
                <a:gd name="T6" fmla="*/ 7 w 7"/>
                <a:gd name="T7" fmla="*/ 29 h 29"/>
                <a:gd name="T8" fmla="*/ 7 w 7"/>
                <a:gd name="T9" fmla="*/ 0 h 29"/>
                <a:gd name="T10" fmla="*/ 5 w 7"/>
                <a:gd name="T11" fmla="*/ 0 h 29"/>
                <a:gd name="T12" fmla="*/ 0 w 7"/>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7" h="29">
                  <a:moveTo>
                    <a:pt x="0" y="4"/>
                  </a:moveTo>
                  <a:cubicBezTo>
                    <a:pt x="0" y="26"/>
                    <a:pt x="0" y="26"/>
                    <a:pt x="0" y="26"/>
                  </a:cubicBezTo>
                  <a:cubicBezTo>
                    <a:pt x="0" y="27"/>
                    <a:pt x="0" y="27"/>
                    <a:pt x="1" y="27"/>
                  </a:cubicBezTo>
                  <a:cubicBezTo>
                    <a:pt x="2" y="27"/>
                    <a:pt x="5" y="28"/>
                    <a:pt x="7" y="29"/>
                  </a:cubicBezTo>
                  <a:cubicBezTo>
                    <a:pt x="7" y="0"/>
                    <a:pt x="7" y="0"/>
                    <a:pt x="7" y="0"/>
                  </a:cubicBezTo>
                  <a:cubicBezTo>
                    <a:pt x="6" y="0"/>
                    <a:pt x="5" y="0"/>
                    <a:pt x="5" y="0"/>
                  </a:cubicBezTo>
                  <a:cubicBezTo>
                    <a:pt x="3" y="1"/>
                    <a:pt x="2" y="4"/>
                    <a:pt x="0"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4" name="Freeform 146"/>
            <p:cNvSpPr/>
            <p:nvPr/>
          </p:nvSpPr>
          <p:spPr bwMode="auto">
            <a:xfrm>
              <a:off x="4243387" y="1736271"/>
              <a:ext cx="25400" cy="38100"/>
            </a:xfrm>
            <a:custGeom>
              <a:avLst/>
              <a:gdLst>
                <a:gd name="T0" fmla="*/ 1 w 2"/>
                <a:gd name="T1" fmla="*/ 2 h 3"/>
                <a:gd name="T2" fmla="*/ 2 w 2"/>
                <a:gd name="T3" fmla="*/ 3 h 3"/>
                <a:gd name="T4" fmla="*/ 2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2" y="3"/>
                  </a:cubicBezTo>
                  <a:cubicBezTo>
                    <a:pt x="2" y="0"/>
                    <a:pt x="2" y="0"/>
                    <a:pt x="2" y="0"/>
                  </a:cubicBezTo>
                  <a:cubicBezTo>
                    <a:pt x="0" y="0"/>
                    <a:pt x="0" y="1"/>
                    <a:pt x="1" y="2"/>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5" name="Freeform 147"/>
            <p:cNvSpPr/>
            <p:nvPr/>
          </p:nvSpPr>
          <p:spPr bwMode="auto">
            <a:xfrm>
              <a:off x="5191125" y="1074284"/>
              <a:ext cx="87313" cy="474663"/>
            </a:xfrm>
            <a:custGeom>
              <a:avLst/>
              <a:gdLst>
                <a:gd name="T0" fmla="*/ 0 w 7"/>
                <a:gd name="T1" fmla="*/ 38 h 38"/>
                <a:gd name="T2" fmla="*/ 1 w 7"/>
                <a:gd name="T3" fmla="*/ 37 h 38"/>
                <a:gd name="T4" fmla="*/ 2 w 7"/>
                <a:gd name="T5" fmla="*/ 32 h 38"/>
                <a:gd name="T6" fmla="*/ 2 w 7"/>
                <a:gd name="T7" fmla="*/ 26 h 38"/>
                <a:gd name="T8" fmla="*/ 2 w 7"/>
                <a:gd name="T9" fmla="*/ 22 h 38"/>
                <a:gd name="T10" fmla="*/ 3 w 7"/>
                <a:gd name="T11" fmla="*/ 17 h 38"/>
                <a:gd name="T12" fmla="*/ 7 w 7"/>
                <a:gd name="T13" fmla="*/ 11 h 38"/>
                <a:gd name="T14" fmla="*/ 7 w 7"/>
                <a:gd name="T15" fmla="*/ 0 h 38"/>
                <a:gd name="T16" fmla="*/ 0 w 7"/>
                <a:gd name="T17" fmla="*/ 2 h 38"/>
                <a:gd name="T18" fmla="*/ 0 w 7"/>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38">
                  <a:moveTo>
                    <a:pt x="0" y="38"/>
                  </a:moveTo>
                  <a:cubicBezTo>
                    <a:pt x="0" y="37"/>
                    <a:pt x="0" y="37"/>
                    <a:pt x="1" y="37"/>
                  </a:cubicBezTo>
                  <a:cubicBezTo>
                    <a:pt x="2" y="35"/>
                    <a:pt x="2" y="32"/>
                    <a:pt x="2" y="32"/>
                  </a:cubicBezTo>
                  <a:cubicBezTo>
                    <a:pt x="2" y="26"/>
                    <a:pt x="2" y="26"/>
                    <a:pt x="2" y="26"/>
                  </a:cubicBezTo>
                  <a:cubicBezTo>
                    <a:pt x="2" y="26"/>
                    <a:pt x="2" y="24"/>
                    <a:pt x="2" y="22"/>
                  </a:cubicBezTo>
                  <a:cubicBezTo>
                    <a:pt x="1" y="21"/>
                    <a:pt x="2" y="19"/>
                    <a:pt x="3" y="17"/>
                  </a:cubicBezTo>
                  <a:cubicBezTo>
                    <a:pt x="3" y="16"/>
                    <a:pt x="6" y="12"/>
                    <a:pt x="7" y="11"/>
                  </a:cubicBezTo>
                  <a:cubicBezTo>
                    <a:pt x="7" y="0"/>
                    <a:pt x="7" y="0"/>
                    <a:pt x="7" y="0"/>
                  </a:cubicBezTo>
                  <a:cubicBezTo>
                    <a:pt x="4" y="1"/>
                    <a:pt x="2" y="2"/>
                    <a:pt x="0" y="2"/>
                  </a:cubicBezTo>
                  <a:lnTo>
                    <a:pt x="0" y="38"/>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6" name="Freeform 148"/>
            <p:cNvSpPr/>
            <p:nvPr/>
          </p:nvSpPr>
          <p:spPr bwMode="auto">
            <a:xfrm>
              <a:off x="3695700" y="1261609"/>
              <a:ext cx="61913" cy="36513"/>
            </a:xfrm>
            <a:custGeom>
              <a:avLst/>
              <a:gdLst>
                <a:gd name="T0" fmla="*/ 2 w 5"/>
                <a:gd name="T1" fmla="*/ 3 h 3"/>
                <a:gd name="T2" fmla="*/ 5 w 5"/>
                <a:gd name="T3" fmla="*/ 3 h 3"/>
                <a:gd name="T4" fmla="*/ 5 w 5"/>
                <a:gd name="T5" fmla="*/ 0 h 3"/>
                <a:gd name="T6" fmla="*/ 2 w 5"/>
                <a:gd name="T7" fmla="*/ 3 h 3"/>
              </a:gdLst>
              <a:ahLst/>
              <a:cxnLst>
                <a:cxn ang="0">
                  <a:pos x="T0" y="T1"/>
                </a:cxn>
                <a:cxn ang="0">
                  <a:pos x="T2" y="T3"/>
                </a:cxn>
                <a:cxn ang="0">
                  <a:pos x="T4" y="T5"/>
                </a:cxn>
                <a:cxn ang="0">
                  <a:pos x="T6" y="T7"/>
                </a:cxn>
              </a:cxnLst>
              <a:rect l="0" t="0" r="r" b="b"/>
              <a:pathLst>
                <a:path w="5" h="3">
                  <a:moveTo>
                    <a:pt x="2" y="3"/>
                  </a:moveTo>
                  <a:cubicBezTo>
                    <a:pt x="3" y="3"/>
                    <a:pt x="4" y="3"/>
                    <a:pt x="5" y="3"/>
                  </a:cubicBezTo>
                  <a:cubicBezTo>
                    <a:pt x="5" y="0"/>
                    <a:pt x="5" y="0"/>
                    <a:pt x="5" y="0"/>
                  </a:cubicBezTo>
                  <a:cubicBezTo>
                    <a:pt x="2" y="1"/>
                    <a:pt x="0" y="2"/>
                    <a:pt x="2" y="3"/>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7" name="Freeform 149"/>
            <p:cNvSpPr/>
            <p:nvPr/>
          </p:nvSpPr>
          <p:spPr bwMode="auto">
            <a:xfrm>
              <a:off x="5191125" y="1936296"/>
              <a:ext cx="87313" cy="138113"/>
            </a:xfrm>
            <a:custGeom>
              <a:avLst/>
              <a:gdLst>
                <a:gd name="T0" fmla="*/ 0 w 7"/>
                <a:gd name="T1" fmla="*/ 2 h 11"/>
                <a:gd name="T2" fmla="*/ 0 w 7"/>
                <a:gd name="T3" fmla="*/ 10 h 11"/>
                <a:gd name="T4" fmla="*/ 4 w 7"/>
                <a:gd name="T5" fmla="*/ 11 h 11"/>
                <a:gd name="T6" fmla="*/ 7 w 7"/>
                <a:gd name="T7" fmla="*/ 10 h 11"/>
                <a:gd name="T8" fmla="*/ 7 w 7"/>
                <a:gd name="T9" fmla="*/ 0 h 11"/>
                <a:gd name="T10" fmla="*/ 2 w 7"/>
                <a:gd name="T11" fmla="*/ 3 h 11"/>
                <a:gd name="T12" fmla="*/ 0 w 7"/>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0" y="2"/>
                  </a:moveTo>
                  <a:cubicBezTo>
                    <a:pt x="0" y="10"/>
                    <a:pt x="0" y="10"/>
                    <a:pt x="0" y="10"/>
                  </a:cubicBezTo>
                  <a:cubicBezTo>
                    <a:pt x="1" y="10"/>
                    <a:pt x="3" y="11"/>
                    <a:pt x="4" y="11"/>
                  </a:cubicBezTo>
                  <a:cubicBezTo>
                    <a:pt x="5" y="10"/>
                    <a:pt x="6" y="10"/>
                    <a:pt x="7" y="10"/>
                  </a:cubicBezTo>
                  <a:cubicBezTo>
                    <a:pt x="7" y="0"/>
                    <a:pt x="7" y="0"/>
                    <a:pt x="7" y="0"/>
                  </a:cubicBezTo>
                  <a:cubicBezTo>
                    <a:pt x="4" y="2"/>
                    <a:pt x="2" y="3"/>
                    <a:pt x="2" y="3"/>
                  </a:cubicBezTo>
                  <a:lnTo>
                    <a:pt x="0" y="2"/>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8" name="Freeform 150"/>
            <p:cNvSpPr/>
            <p:nvPr/>
          </p:nvSpPr>
          <p:spPr bwMode="auto">
            <a:xfrm>
              <a:off x="5353050" y="1923596"/>
              <a:ext cx="38100" cy="88900"/>
            </a:xfrm>
            <a:custGeom>
              <a:avLst/>
              <a:gdLst>
                <a:gd name="T0" fmla="*/ 0 w 3"/>
                <a:gd name="T1" fmla="*/ 0 h 7"/>
                <a:gd name="T2" fmla="*/ 0 w 3"/>
                <a:gd name="T3" fmla="*/ 7 h 7"/>
                <a:gd name="T4" fmla="*/ 2 w 3"/>
                <a:gd name="T5" fmla="*/ 5 h 7"/>
                <a:gd name="T6" fmla="*/ 0 w 3"/>
                <a:gd name="T7" fmla="*/ 0 h 7"/>
              </a:gdLst>
              <a:ahLst/>
              <a:cxnLst>
                <a:cxn ang="0">
                  <a:pos x="T0" y="T1"/>
                </a:cxn>
                <a:cxn ang="0">
                  <a:pos x="T2" y="T3"/>
                </a:cxn>
                <a:cxn ang="0">
                  <a:pos x="T4" y="T5"/>
                </a:cxn>
                <a:cxn ang="0">
                  <a:pos x="T6" y="T7"/>
                </a:cxn>
              </a:cxnLst>
              <a:rect l="0" t="0" r="r" b="b"/>
              <a:pathLst>
                <a:path w="3" h="7">
                  <a:moveTo>
                    <a:pt x="0" y="0"/>
                  </a:moveTo>
                  <a:cubicBezTo>
                    <a:pt x="0" y="7"/>
                    <a:pt x="0" y="7"/>
                    <a:pt x="0" y="7"/>
                  </a:cubicBezTo>
                  <a:cubicBezTo>
                    <a:pt x="1" y="7"/>
                    <a:pt x="2" y="6"/>
                    <a:pt x="2" y="5"/>
                  </a:cubicBezTo>
                  <a:cubicBezTo>
                    <a:pt x="3" y="2"/>
                    <a:pt x="2" y="1"/>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9" name="Freeform 151"/>
            <p:cNvSpPr/>
            <p:nvPr/>
          </p:nvSpPr>
          <p:spPr bwMode="auto">
            <a:xfrm>
              <a:off x="5091112" y="1974396"/>
              <a:ext cx="12700" cy="49213"/>
            </a:xfrm>
            <a:custGeom>
              <a:avLst/>
              <a:gdLst>
                <a:gd name="T0" fmla="*/ 1 w 1"/>
                <a:gd name="T1" fmla="*/ 3 h 4"/>
                <a:gd name="T2" fmla="*/ 1 w 1"/>
                <a:gd name="T3" fmla="*/ 4 h 4"/>
                <a:gd name="T4" fmla="*/ 1 w 1"/>
                <a:gd name="T5" fmla="*/ 0 h 4"/>
                <a:gd name="T6" fmla="*/ 1 w 1"/>
                <a:gd name="T7" fmla="*/ 3 h 4"/>
              </a:gdLst>
              <a:ahLst/>
              <a:cxnLst>
                <a:cxn ang="0">
                  <a:pos x="T0" y="T1"/>
                </a:cxn>
                <a:cxn ang="0">
                  <a:pos x="T2" y="T3"/>
                </a:cxn>
                <a:cxn ang="0">
                  <a:pos x="T4" y="T5"/>
                </a:cxn>
                <a:cxn ang="0">
                  <a:pos x="T6" y="T7"/>
                </a:cxn>
              </a:cxnLst>
              <a:rect l="0" t="0" r="r" b="b"/>
              <a:pathLst>
                <a:path w="1" h="4">
                  <a:moveTo>
                    <a:pt x="1" y="3"/>
                  </a:moveTo>
                  <a:cubicBezTo>
                    <a:pt x="1" y="3"/>
                    <a:pt x="1" y="3"/>
                    <a:pt x="1" y="4"/>
                  </a:cubicBezTo>
                  <a:cubicBezTo>
                    <a:pt x="1" y="0"/>
                    <a:pt x="1" y="0"/>
                    <a:pt x="1" y="0"/>
                  </a:cubicBezTo>
                  <a:cubicBezTo>
                    <a:pt x="0" y="1"/>
                    <a:pt x="0" y="2"/>
                    <a:pt x="1" y="3"/>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0" name="Freeform 152"/>
            <p:cNvSpPr/>
            <p:nvPr/>
          </p:nvSpPr>
          <p:spPr bwMode="auto">
            <a:xfrm>
              <a:off x="2647950" y="1523546"/>
              <a:ext cx="100013" cy="276225"/>
            </a:xfrm>
            <a:custGeom>
              <a:avLst/>
              <a:gdLst>
                <a:gd name="T0" fmla="*/ 4 w 8"/>
                <a:gd name="T1" fmla="*/ 2 h 22"/>
                <a:gd name="T2" fmla="*/ 0 w 8"/>
                <a:gd name="T3" fmla="*/ 3 h 22"/>
                <a:gd name="T4" fmla="*/ 0 w 8"/>
                <a:gd name="T5" fmla="*/ 22 h 22"/>
                <a:gd name="T6" fmla="*/ 8 w 8"/>
                <a:gd name="T7" fmla="*/ 19 h 22"/>
                <a:gd name="T8" fmla="*/ 8 w 8"/>
                <a:gd name="T9" fmla="*/ 2 h 22"/>
                <a:gd name="T10" fmla="*/ 7 w 8"/>
                <a:gd name="T11" fmla="*/ 1 h 22"/>
                <a:gd name="T12" fmla="*/ 4 w 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8" h="22">
                  <a:moveTo>
                    <a:pt x="4" y="2"/>
                  </a:moveTo>
                  <a:cubicBezTo>
                    <a:pt x="3" y="0"/>
                    <a:pt x="2" y="2"/>
                    <a:pt x="0" y="3"/>
                  </a:cubicBezTo>
                  <a:cubicBezTo>
                    <a:pt x="0" y="22"/>
                    <a:pt x="0" y="22"/>
                    <a:pt x="0" y="22"/>
                  </a:cubicBezTo>
                  <a:cubicBezTo>
                    <a:pt x="2" y="22"/>
                    <a:pt x="5" y="21"/>
                    <a:pt x="8" y="19"/>
                  </a:cubicBezTo>
                  <a:cubicBezTo>
                    <a:pt x="8" y="2"/>
                    <a:pt x="8" y="2"/>
                    <a:pt x="8" y="2"/>
                  </a:cubicBezTo>
                  <a:cubicBezTo>
                    <a:pt x="7" y="1"/>
                    <a:pt x="7" y="1"/>
                    <a:pt x="7" y="1"/>
                  </a:cubicBezTo>
                  <a:cubicBezTo>
                    <a:pt x="7" y="1"/>
                    <a:pt x="5" y="4"/>
                    <a:pt x="4" y="2"/>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1" name="Freeform 153"/>
            <p:cNvSpPr/>
            <p:nvPr/>
          </p:nvSpPr>
          <p:spPr bwMode="auto">
            <a:xfrm>
              <a:off x="2311400" y="1448934"/>
              <a:ext cx="100013" cy="200025"/>
            </a:xfrm>
            <a:custGeom>
              <a:avLst/>
              <a:gdLst>
                <a:gd name="T0" fmla="*/ 0 w 8"/>
                <a:gd name="T1" fmla="*/ 1 h 16"/>
                <a:gd name="T2" fmla="*/ 0 w 8"/>
                <a:gd name="T3" fmla="*/ 16 h 16"/>
                <a:gd name="T4" fmla="*/ 4 w 8"/>
                <a:gd name="T5" fmla="*/ 14 h 16"/>
                <a:gd name="T6" fmla="*/ 8 w 8"/>
                <a:gd name="T7" fmla="*/ 15 h 16"/>
                <a:gd name="T8" fmla="*/ 8 w 8"/>
                <a:gd name="T9" fmla="*/ 1 h 16"/>
                <a:gd name="T10" fmla="*/ 0 w 8"/>
                <a:gd name="T11" fmla="*/ 1 h 16"/>
              </a:gdLst>
              <a:ahLst/>
              <a:cxnLst>
                <a:cxn ang="0">
                  <a:pos x="T0" y="T1"/>
                </a:cxn>
                <a:cxn ang="0">
                  <a:pos x="T2" y="T3"/>
                </a:cxn>
                <a:cxn ang="0">
                  <a:pos x="T4" y="T5"/>
                </a:cxn>
                <a:cxn ang="0">
                  <a:pos x="T6" y="T7"/>
                </a:cxn>
                <a:cxn ang="0">
                  <a:pos x="T8" y="T9"/>
                </a:cxn>
                <a:cxn ang="0">
                  <a:pos x="T10" y="T11"/>
                </a:cxn>
              </a:cxnLst>
              <a:rect l="0" t="0" r="r" b="b"/>
              <a:pathLst>
                <a:path w="8" h="16">
                  <a:moveTo>
                    <a:pt x="0" y="1"/>
                  </a:moveTo>
                  <a:cubicBezTo>
                    <a:pt x="0" y="16"/>
                    <a:pt x="0" y="16"/>
                    <a:pt x="0" y="16"/>
                  </a:cubicBezTo>
                  <a:cubicBezTo>
                    <a:pt x="2" y="15"/>
                    <a:pt x="3" y="14"/>
                    <a:pt x="4" y="14"/>
                  </a:cubicBezTo>
                  <a:cubicBezTo>
                    <a:pt x="5" y="13"/>
                    <a:pt x="6" y="14"/>
                    <a:pt x="8" y="15"/>
                  </a:cubicBezTo>
                  <a:cubicBezTo>
                    <a:pt x="8" y="1"/>
                    <a:pt x="8" y="1"/>
                    <a:pt x="8" y="1"/>
                  </a:cubicBezTo>
                  <a:cubicBezTo>
                    <a:pt x="5" y="0"/>
                    <a:pt x="3" y="0"/>
                    <a:pt x="0" y="1"/>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2" name="Freeform 154"/>
            <p:cNvSpPr/>
            <p:nvPr/>
          </p:nvSpPr>
          <p:spPr bwMode="auto">
            <a:xfrm>
              <a:off x="2822575" y="1674359"/>
              <a:ext cx="87313" cy="100013"/>
            </a:xfrm>
            <a:custGeom>
              <a:avLst/>
              <a:gdLst>
                <a:gd name="T0" fmla="*/ 6 w 7"/>
                <a:gd name="T1" fmla="*/ 3 h 8"/>
                <a:gd name="T2" fmla="*/ 0 w 7"/>
                <a:gd name="T3" fmla="*/ 0 h 8"/>
                <a:gd name="T4" fmla="*/ 0 w 7"/>
                <a:gd name="T5" fmla="*/ 7 h 8"/>
                <a:gd name="T6" fmla="*/ 3 w 7"/>
                <a:gd name="T7" fmla="*/ 8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4" y="0"/>
                    <a:pt x="2" y="1"/>
                    <a:pt x="0" y="0"/>
                  </a:cubicBezTo>
                  <a:cubicBezTo>
                    <a:pt x="0" y="7"/>
                    <a:pt x="0" y="7"/>
                    <a:pt x="0" y="7"/>
                  </a:cubicBezTo>
                  <a:cubicBezTo>
                    <a:pt x="1" y="8"/>
                    <a:pt x="2" y="8"/>
                    <a:pt x="3" y="8"/>
                  </a:cubicBezTo>
                  <a:cubicBezTo>
                    <a:pt x="7" y="8"/>
                    <a:pt x="7" y="5"/>
                    <a:pt x="6" y="3"/>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3" name="Freeform 155"/>
            <p:cNvSpPr/>
            <p:nvPr/>
          </p:nvSpPr>
          <p:spPr bwMode="auto">
            <a:xfrm>
              <a:off x="2486025" y="1499734"/>
              <a:ext cx="87313" cy="287338"/>
            </a:xfrm>
            <a:custGeom>
              <a:avLst/>
              <a:gdLst>
                <a:gd name="T0" fmla="*/ 5 w 7"/>
                <a:gd name="T1" fmla="*/ 4 h 23"/>
                <a:gd name="T2" fmla="*/ 0 w 7"/>
                <a:gd name="T3" fmla="*/ 0 h 23"/>
                <a:gd name="T4" fmla="*/ 0 w 7"/>
                <a:gd name="T5" fmla="*/ 14 h 23"/>
                <a:gd name="T6" fmla="*/ 5 w 7"/>
                <a:gd name="T7" fmla="*/ 16 h 23"/>
                <a:gd name="T8" fmla="*/ 0 w 7"/>
                <a:gd name="T9" fmla="*/ 18 h 23"/>
                <a:gd name="T10" fmla="*/ 0 w 7"/>
                <a:gd name="T11" fmla="*/ 20 h 23"/>
                <a:gd name="T12" fmla="*/ 3 w 7"/>
                <a:gd name="T13" fmla="*/ 21 h 23"/>
                <a:gd name="T14" fmla="*/ 7 w 7"/>
                <a:gd name="T15" fmla="*/ 23 h 23"/>
                <a:gd name="T16" fmla="*/ 7 w 7"/>
                <a:gd name="T17" fmla="*/ 6 h 23"/>
                <a:gd name="T18" fmla="*/ 5 w 7"/>
                <a:gd name="T1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3">
                  <a:moveTo>
                    <a:pt x="5" y="4"/>
                  </a:moveTo>
                  <a:cubicBezTo>
                    <a:pt x="3" y="2"/>
                    <a:pt x="2" y="1"/>
                    <a:pt x="0" y="0"/>
                  </a:cubicBezTo>
                  <a:cubicBezTo>
                    <a:pt x="0" y="14"/>
                    <a:pt x="0" y="14"/>
                    <a:pt x="0" y="14"/>
                  </a:cubicBezTo>
                  <a:cubicBezTo>
                    <a:pt x="2" y="15"/>
                    <a:pt x="3" y="15"/>
                    <a:pt x="5" y="16"/>
                  </a:cubicBezTo>
                  <a:cubicBezTo>
                    <a:pt x="7" y="17"/>
                    <a:pt x="3" y="18"/>
                    <a:pt x="0" y="18"/>
                  </a:cubicBezTo>
                  <a:cubicBezTo>
                    <a:pt x="0" y="20"/>
                    <a:pt x="0" y="20"/>
                    <a:pt x="0" y="20"/>
                  </a:cubicBezTo>
                  <a:cubicBezTo>
                    <a:pt x="3" y="21"/>
                    <a:pt x="3" y="21"/>
                    <a:pt x="3" y="21"/>
                  </a:cubicBezTo>
                  <a:cubicBezTo>
                    <a:pt x="4" y="22"/>
                    <a:pt x="5" y="22"/>
                    <a:pt x="7" y="23"/>
                  </a:cubicBezTo>
                  <a:cubicBezTo>
                    <a:pt x="7" y="6"/>
                    <a:pt x="7" y="6"/>
                    <a:pt x="7" y="6"/>
                  </a:cubicBezTo>
                  <a:cubicBezTo>
                    <a:pt x="6" y="5"/>
                    <a:pt x="6" y="5"/>
                    <a:pt x="5" y="4"/>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4" name="Freeform 156"/>
            <p:cNvSpPr/>
            <p:nvPr/>
          </p:nvSpPr>
          <p:spPr bwMode="auto">
            <a:xfrm>
              <a:off x="2884487" y="1561646"/>
              <a:ext cx="25400" cy="49213"/>
            </a:xfrm>
            <a:custGeom>
              <a:avLst/>
              <a:gdLst>
                <a:gd name="T0" fmla="*/ 2 w 2"/>
                <a:gd name="T1" fmla="*/ 4 h 4"/>
                <a:gd name="T2" fmla="*/ 2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2" y="0"/>
                    <a:pt x="2" y="0"/>
                    <a:pt x="2" y="0"/>
                  </a:cubicBezTo>
                  <a:cubicBezTo>
                    <a:pt x="0" y="1"/>
                    <a:pt x="0" y="1"/>
                    <a:pt x="0" y="1"/>
                  </a:cubicBezTo>
                  <a:cubicBezTo>
                    <a:pt x="0" y="1"/>
                    <a:pt x="1" y="3"/>
                    <a:pt x="2"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5" name="Freeform 157"/>
            <p:cNvSpPr/>
            <p:nvPr/>
          </p:nvSpPr>
          <p:spPr bwMode="auto">
            <a:xfrm>
              <a:off x="2997200" y="1499734"/>
              <a:ext cx="12700" cy="36513"/>
            </a:xfrm>
            <a:custGeom>
              <a:avLst/>
              <a:gdLst>
                <a:gd name="T0" fmla="*/ 0 w 1"/>
                <a:gd name="T1" fmla="*/ 0 h 3"/>
                <a:gd name="T2" fmla="*/ 0 w 1"/>
                <a:gd name="T3" fmla="*/ 3 h 3"/>
                <a:gd name="T4" fmla="*/ 0 w 1"/>
                <a:gd name="T5" fmla="*/ 0 h 3"/>
              </a:gdLst>
              <a:ahLst/>
              <a:cxnLst>
                <a:cxn ang="0">
                  <a:pos x="T0" y="T1"/>
                </a:cxn>
                <a:cxn ang="0">
                  <a:pos x="T2" y="T3"/>
                </a:cxn>
                <a:cxn ang="0">
                  <a:pos x="T4" y="T5"/>
                </a:cxn>
              </a:cxnLst>
              <a:rect l="0" t="0" r="r" b="b"/>
              <a:pathLst>
                <a:path w="1" h="3">
                  <a:moveTo>
                    <a:pt x="0" y="0"/>
                  </a:moveTo>
                  <a:cubicBezTo>
                    <a:pt x="0" y="3"/>
                    <a:pt x="0" y="3"/>
                    <a:pt x="0" y="3"/>
                  </a:cubicBezTo>
                  <a:cubicBezTo>
                    <a:pt x="0" y="3"/>
                    <a:pt x="1" y="1"/>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6" name="Freeform 158"/>
            <p:cNvSpPr/>
            <p:nvPr/>
          </p:nvSpPr>
          <p:spPr bwMode="auto">
            <a:xfrm>
              <a:off x="2997200" y="1536246"/>
              <a:ext cx="74613" cy="112713"/>
            </a:xfrm>
            <a:custGeom>
              <a:avLst/>
              <a:gdLst>
                <a:gd name="T0" fmla="*/ 4 w 6"/>
                <a:gd name="T1" fmla="*/ 5 h 9"/>
                <a:gd name="T2" fmla="*/ 0 w 6"/>
                <a:gd name="T3" fmla="*/ 0 h 9"/>
                <a:gd name="T4" fmla="*/ 0 w 6"/>
                <a:gd name="T5" fmla="*/ 9 h 9"/>
                <a:gd name="T6" fmla="*/ 4 w 6"/>
                <a:gd name="T7" fmla="*/ 5 h 9"/>
              </a:gdLst>
              <a:ahLst/>
              <a:cxnLst>
                <a:cxn ang="0">
                  <a:pos x="T0" y="T1"/>
                </a:cxn>
                <a:cxn ang="0">
                  <a:pos x="T2" y="T3"/>
                </a:cxn>
                <a:cxn ang="0">
                  <a:pos x="T4" y="T5"/>
                </a:cxn>
                <a:cxn ang="0">
                  <a:pos x="T6" y="T7"/>
                </a:cxn>
              </a:cxnLst>
              <a:rect l="0" t="0" r="r" b="b"/>
              <a:pathLst>
                <a:path w="6" h="9">
                  <a:moveTo>
                    <a:pt x="4" y="5"/>
                  </a:moveTo>
                  <a:cubicBezTo>
                    <a:pt x="2" y="3"/>
                    <a:pt x="0" y="0"/>
                    <a:pt x="0" y="0"/>
                  </a:cubicBezTo>
                  <a:cubicBezTo>
                    <a:pt x="0" y="9"/>
                    <a:pt x="0" y="9"/>
                    <a:pt x="0" y="9"/>
                  </a:cubicBezTo>
                  <a:cubicBezTo>
                    <a:pt x="3" y="8"/>
                    <a:pt x="6" y="7"/>
                    <a:pt x="4" y="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7" name="Freeform 159"/>
            <p:cNvSpPr/>
            <p:nvPr/>
          </p:nvSpPr>
          <p:spPr bwMode="auto">
            <a:xfrm>
              <a:off x="3159125" y="1536246"/>
              <a:ext cx="25400" cy="38100"/>
            </a:xfrm>
            <a:custGeom>
              <a:avLst/>
              <a:gdLst>
                <a:gd name="T0" fmla="*/ 2 w 2"/>
                <a:gd name="T1" fmla="*/ 1 h 3"/>
                <a:gd name="T2" fmla="*/ 0 w 2"/>
                <a:gd name="T3" fmla="*/ 0 h 3"/>
                <a:gd name="T4" fmla="*/ 0 w 2"/>
                <a:gd name="T5" fmla="*/ 3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0"/>
                  </a:cubicBezTo>
                  <a:cubicBezTo>
                    <a:pt x="0" y="3"/>
                    <a:pt x="0" y="3"/>
                    <a:pt x="0" y="3"/>
                  </a:cubicBezTo>
                  <a:cubicBezTo>
                    <a:pt x="1" y="3"/>
                    <a:pt x="2" y="2"/>
                    <a:pt x="2"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8" name="Freeform 160"/>
            <p:cNvSpPr/>
            <p:nvPr/>
          </p:nvSpPr>
          <p:spPr bwMode="auto">
            <a:xfrm>
              <a:off x="3046412" y="1636259"/>
              <a:ext cx="38100" cy="87313"/>
            </a:xfrm>
            <a:custGeom>
              <a:avLst/>
              <a:gdLst>
                <a:gd name="T0" fmla="*/ 3 w 3"/>
                <a:gd name="T1" fmla="*/ 7 h 7"/>
                <a:gd name="T2" fmla="*/ 3 w 3"/>
                <a:gd name="T3" fmla="*/ 0 h 7"/>
                <a:gd name="T4" fmla="*/ 0 w 3"/>
                <a:gd name="T5" fmla="*/ 4 h 7"/>
                <a:gd name="T6" fmla="*/ 3 w 3"/>
                <a:gd name="T7" fmla="*/ 7 h 7"/>
              </a:gdLst>
              <a:ahLst/>
              <a:cxnLst>
                <a:cxn ang="0">
                  <a:pos x="T0" y="T1"/>
                </a:cxn>
                <a:cxn ang="0">
                  <a:pos x="T2" y="T3"/>
                </a:cxn>
                <a:cxn ang="0">
                  <a:pos x="T4" y="T5"/>
                </a:cxn>
                <a:cxn ang="0">
                  <a:pos x="T6" y="T7"/>
                </a:cxn>
              </a:cxnLst>
              <a:rect l="0" t="0" r="r" b="b"/>
              <a:pathLst>
                <a:path w="3" h="7">
                  <a:moveTo>
                    <a:pt x="3" y="7"/>
                  </a:moveTo>
                  <a:cubicBezTo>
                    <a:pt x="3" y="0"/>
                    <a:pt x="3" y="0"/>
                    <a:pt x="3" y="0"/>
                  </a:cubicBezTo>
                  <a:cubicBezTo>
                    <a:pt x="2" y="2"/>
                    <a:pt x="0" y="4"/>
                    <a:pt x="0" y="4"/>
                  </a:cubicBezTo>
                  <a:cubicBezTo>
                    <a:pt x="0" y="4"/>
                    <a:pt x="2" y="6"/>
                    <a:pt x="3" y="7"/>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9" name="Freeform 161"/>
            <p:cNvSpPr/>
            <p:nvPr/>
          </p:nvSpPr>
          <p:spPr bwMode="auto">
            <a:xfrm>
              <a:off x="2997200" y="1736271"/>
              <a:ext cx="61913" cy="50800"/>
            </a:xfrm>
            <a:custGeom>
              <a:avLst/>
              <a:gdLst>
                <a:gd name="T0" fmla="*/ 4 w 5"/>
                <a:gd name="T1" fmla="*/ 2 h 4"/>
                <a:gd name="T2" fmla="*/ 0 w 5"/>
                <a:gd name="T3" fmla="*/ 0 h 4"/>
                <a:gd name="T4" fmla="*/ 0 w 5"/>
                <a:gd name="T5" fmla="*/ 1 h 4"/>
                <a:gd name="T6" fmla="*/ 0 w 5"/>
                <a:gd name="T7" fmla="*/ 3 h 4"/>
                <a:gd name="T8" fmla="*/ 4 w 5"/>
                <a:gd name="T9" fmla="*/ 2 h 4"/>
              </a:gdLst>
              <a:ahLst/>
              <a:cxnLst>
                <a:cxn ang="0">
                  <a:pos x="T0" y="T1"/>
                </a:cxn>
                <a:cxn ang="0">
                  <a:pos x="T2" y="T3"/>
                </a:cxn>
                <a:cxn ang="0">
                  <a:pos x="T4" y="T5"/>
                </a:cxn>
                <a:cxn ang="0">
                  <a:pos x="T6" y="T7"/>
                </a:cxn>
                <a:cxn ang="0">
                  <a:pos x="T8" y="T9"/>
                </a:cxn>
              </a:cxnLst>
              <a:rect l="0" t="0" r="r" b="b"/>
              <a:pathLst>
                <a:path w="5" h="4">
                  <a:moveTo>
                    <a:pt x="4" y="2"/>
                  </a:moveTo>
                  <a:cubicBezTo>
                    <a:pt x="5" y="1"/>
                    <a:pt x="0" y="0"/>
                    <a:pt x="0" y="0"/>
                  </a:cubicBezTo>
                  <a:cubicBezTo>
                    <a:pt x="0" y="0"/>
                    <a:pt x="0" y="0"/>
                    <a:pt x="0" y="1"/>
                  </a:cubicBezTo>
                  <a:cubicBezTo>
                    <a:pt x="0" y="3"/>
                    <a:pt x="0" y="3"/>
                    <a:pt x="0" y="3"/>
                  </a:cubicBezTo>
                  <a:cubicBezTo>
                    <a:pt x="1" y="3"/>
                    <a:pt x="3" y="4"/>
                    <a:pt x="4" y="2"/>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0" name="Freeform 162"/>
            <p:cNvSpPr/>
            <p:nvPr/>
          </p:nvSpPr>
          <p:spPr bwMode="auto">
            <a:xfrm>
              <a:off x="3046412" y="1348921"/>
              <a:ext cx="38100" cy="12700"/>
            </a:xfrm>
            <a:custGeom>
              <a:avLst/>
              <a:gdLst>
                <a:gd name="T0" fmla="*/ 3 w 3"/>
                <a:gd name="T1" fmla="*/ 1 h 1"/>
                <a:gd name="T2" fmla="*/ 3 w 3"/>
                <a:gd name="T3" fmla="*/ 1 h 1"/>
                <a:gd name="T4" fmla="*/ 0 w 3"/>
                <a:gd name="T5" fmla="*/ 0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3" y="1"/>
                    <a:pt x="3" y="1"/>
                  </a:cubicBezTo>
                  <a:cubicBezTo>
                    <a:pt x="1" y="0"/>
                    <a:pt x="0" y="0"/>
                    <a:pt x="0" y="0"/>
                  </a:cubicBezTo>
                  <a:cubicBezTo>
                    <a:pt x="0" y="1"/>
                    <a:pt x="1" y="1"/>
                    <a:pt x="3"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1" name="Freeform 163"/>
            <p:cNvSpPr/>
            <p:nvPr/>
          </p:nvSpPr>
          <p:spPr bwMode="auto">
            <a:xfrm>
              <a:off x="3333750" y="1410834"/>
              <a:ext cx="87313" cy="50800"/>
            </a:xfrm>
            <a:custGeom>
              <a:avLst/>
              <a:gdLst>
                <a:gd name="T0" fmla="*/ 0 w 7"/>
                <a:gd name="T1" fmla="*/ 4 h 4"/>
                <a:gd name="T2" fmla="*/ 0 w 7"/>
                <a:gd name="T3" fmla="*/ 4 h 4"/>
                <a:gd name="T4" fmla="*/ 7 w 7"/>
                <a:gd name="T5" fmla="*/ 3 h 4"/>
                <a:gd name="T6" fmla="*/ 7 w 7"/>
                <a:gd name="T7" fmla="*/ 0 h 4"/>
                <a:gd name="T8" fmla="*/ 0 w 7"/>
                <a:gd name="T9" fmla="*/ 1 h 4"/>
                <a:gd name="T10" fmla="*/ 0 w 7"/>
                <a:gd name="T11" fmla="*/ 4 h 4"/>
              </a:gdLst>
              <a:ahLst/>
              <a:cxnLst>
                <a:cxn ang="0">
                  <a:pos x="T0" y="T1"/>
                </a:cxn>
                <a:cxn ang="0">
                  <a:pos x="T2" y="T3"/>
                </a:cxn>
                <a:cxn ang="0">
                  <a:pos x="T4" y="T5"/>
                </a:cxn>
                <a:cxn ang="0">
                  <a:pos x="T6" y="T7"/>
                </a:cxn>
                <a:cxn ang="0">
                  <a:pos x="T8" y="T9"/>
                </a:cxn>
                <a:cxn ang="0">
                  <a:pos x="T10" y="T11"/>
                </a:cxn>
              </a:cxnLst>
              <a:rect l="0" t="0" r="r" b="b"/>
              <a:pathLst>
                <a:path w="7" h="4">
                  <a:moveTo>
                    <a:pt x="0" y="4"/>
                  </a:moveTo>
                  <a:cubicBezTo>
                    <a:pt x="0" y="4"/>
                    <a:pt x="0" y="4"/>
                    <a:pt x="0" y="4"/>
                  </a:cubicBezTo>
                  <a:cubicBezTo>
                    <a:pt x="0" y="4"/>
                    <a:pt x="4" y="4"/>
                    <a:pt x="7" y="3"/>
                  </a:cubicBezTo>
                  <a:cubicBezTo>
                    <a:pt x="7" y="0"/>
                    <a:pt x="7" y="0"/>
                    <a:pt x="7" y="0"/>
                  </a:cubicBezTo>
                  <a:cubicBezTo>
                    <a:pt x="4" y="0"/>
                    <a:pt x="1" y="0"/>
                    <a:pt x="0" y="1"/>
                  </a:cubicBezTo>
                  <a:lnTo>
                    <a:pt x="0" y="4"/>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2" name="Freeform 164"/>
            <p:cNvSpPr/>
            <p:nvPr/>
          </p:nvSpPr>
          <p:spPr bwMode="auto">
            <a:xfrm>
              <a:off x="3046412" y="1110796"/>
              <a:ext cx="38100" cy="63500"/>
            </a:xfrm>
            <a:custGeom>
              <a:avLst/>
              <a:gdLst>
                <a:gd name="T0" fmla="*/ 1 w 3"/>
                <a:gd name="T1" fmla="*/ 4 h 5"/>
                <a:gd name="T2" fmla="*/ 3 w 3"/>
                <a:gd name="T3" fmla="*/ 5 h 5"/>
                <a:gd name="T4" fmla="*/ 3 w 3"/>
                <a:gd name="T5" fmla="*/ 0 h 5"/>
                <a:gd name="T6" fmla="*/ 1 w 3"/>
                <a:gd name="T7" fmla="*/ 4 h 5"/>
              </a:gdLst>
              <a:ahLst/>
              <a:cxnLst>
                <a:cxn ang="0">
                  <a:pos x="T0" y="T1"/>
                </a:cxn>
                <a:cxn ang="0">
                  <a:pos x="T2" y="T3"/>
                </a:cxn>
                <a:cxn ang="0">
                  <a:pos x="T4" y="T5"/>
                </a:cxn>
                <a:cxn ang="0">
                  <a:pos x="T6" y="T7"/>
                </a:cxn>
              </a:cxnLst>
              <a:rect l="0" t="0" r="r" b="b"/>
              <a:pathLst>
                <a:path w="3" h="5">
                  <a:moveTo>
                    <a:pt x="1" y="4"/>
                  </a:moveTo>
                  <a:cubicBezTo>
                    <a:pt x="2" y="4"/>
                    <a:pt x="2" y="5"/>
                    <a:pt x="3" y="5"/>
                  </a:cubicBezTo>
                  <a:cubicBezTo>
                    <a:pt x="3" y="0"/>
                    <a:pt x="3" y="0"/>
                    <a:pt x="3" y="0"/>
                  </a:cubicBezTo>
                  <a:cubicBezTo>
                    <a:pt x="1" y="2"/>
                    <a:pt x="0" y="3"/>
                    <a:pt x="1"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3" name="Freeform 165"/>
            <p:cNvSpPr/>
            <p:nvPr/>
          </p:nvSpPr>
          <p:spPr bwMode="auto">
            <a:xfrm>
              <a:off x="3495675" y="1410834"/>
              <a:ext cx="49213" cy="25400"/>
            </a:xfrm>
            <a:custGeom>
              <a:avLst/>
              <a:gdLst>
                <a:gd name="T0" fmla="*/ 2 w 4"/>
                <a:gd name="T1" fmla="*/ 0 h 2"/>
                <a:gd name="T2" fmla="*/ 0 w 4"/>
                <a:gd name="T3" fmla="*/ 0 h 2"/>
                <a:gd name="T4" fmla="*/ 0 w 4"/>
                <a:gd name="T5" fmla="*/ 2 h 2"/>
                <a:gd name="T6" fmla="*/ 2 w 4"/>
                <a:gd name="T7" fmla="*/ 0 h 2"/>
              </a:gdLst>
              <a:ahLst/>
              <a:cxnLst>
                <a:cxn ang="0">
                  <a:pos x="T0" y="T1"/>
                </a:cxn>
                <a:cxn ang="0">
                  <a:pos x="T2" y="T3"/>
                </a:cxn>
                <a:cxn ang="0">
                  <a:pos x="T4" y="T5"/>
                </a:cxn>
                <a:cxn ang="0">
                  <a:pos x="T6" y="T7"/>
                </a:cxn>
              </a:cxnLst>
              <a:rect l="0" t="0" r="r" b="b"/>
              <a:pathLst>
                <a:path w="4" h="2">
                  <a:moveTo>
                    <a:pt x="2" y="0"/>
                  </a:moveTo>
                  <a:cubicBezTo>
                    <a:pt x="1" y="0"/>
                    <a:pt x="1" y="0"/>
                    <a:pt x="0" y="0"/>
                  </a:cubicBezTo>
                  <a:cubicBezTo>
                    <a:pt x="0" y="2"/>
                    <a:pt x="0" y="2"/>
                    <a:pt x="0" y="2"/>
                  </a:cubicBezTo>
                  <a:cubicBezTo>
                    <a:pt x="2" y="2"/>
                    <a:pt x="4" y="0"/>
                    <a:pt x="2"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4" name="Freeform 166"/>
            <p:cNvSpPr/>
            <p:nvPr/>
          </p:nvSpPr>
          <p:spPr bwMode="auto">
            <a:xfrm>
              <a:off x="4006850" y="1010784"/>
              <a:ext cx="12700" cy="12700"/>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1"/>
                  </a:cubicBezTo>
                  <a:cubicBezTo>
                    <a:pt x="1" y="1"/>
                    <a:pt x="1" y="1"/>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5" name="Freeform 167"/>
            <p:cNvSpPr/>
            <p:nvPr/>
          </p:nvSpPr>
          <p:spPr bwMode="auto">
            <a:xfrm>
              <a:off x="3670300" y="1010784"/>
              <a:ext cx="87313" cy="163513"/>
            </a:xfrm>
            <a:custGeom>
              <a:avLst/>
              <a:gdLst>
                <a:gd name="T0" fmla="*/ 0 w 7"/>
                <a:gd name="T1" fmla="*/ 1 h 13"/>
                <a:gd name="T2" fmla="*/ 0 w 7"/>
                <a:gd name="T3" fmla="*/ 13 h 13"/>
                <a:gd name="T4" fmla="*/ 5 w 7"/>
                <a:gd name="T5" fmla="*/ 12 h 13"/>
                <a:gd name="T6" fmla="*/ 7 w 7"/>
                <a:gd name="T7" fmla="*/ 11 h 13"/>
                <a:gd name="T8" fmla="*/ 7 w 7"/>
                <a:gd name="T9" fmla="*/ 0 h 13"/>
                <a:gd name="T10" fmla="*/ 1 w 7"/>
                <a:gd name="T11" fmla="*/ 1 h 13"/>
                <a:gd name="T12" fmla="*/ 0 w 7"/>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0" y="1"/>
                  </a:moveTo>
                  <a:cubicBezTo>
                    <a:pt x="0" y="13"/>
                    <a:pt x="0" y="13"/>
                    <a:pt x="0" y="13"/>
                  </a:cubicBezTo>
                  <a:cubicBezTo>
                    <a:pt x="2" y="13"/>
                    <a:pt x="5" y="12"/>
                    <a:pt x="5" y="12"/>
                  </a:cubicBezTo>
                  <a:cubicBezTo>
                    <a:pt x="5" y="12"/>
                    <a:pt x="6" y="12"/>
                    <a:pt x="7" y="11"/>
                  </a:cubicBezTo>
                  <a:cubicBezTo>
                    <a:pt x="7" y="0"/>
                    <a:pt x="7" y="0"/>
                    <a:pt x="7" y="0"/>
                  </a:cubicBezTo>
                  <a:cubicBezTo>
                    <a:pt x="5" y="0"/>
                    <a:pt x="3" y="1"/>
                    <a:pt x="1" y="1"/>
                  </a:cubicBezTo>
                  <a:cubicBezTo>
                    <a:pt x="1" y="1"/>
                    <a:pt x="0" y="1"/>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6" name="Freeform 168"/>
            <p:cNvSpPr/>
            <p:nvPr/>
          </p:nvSpPr>
          <p:spPr bwMode="auto">
            <a:xfrm>
              <a:off x="3832225" y="986971"/>
              <a:ext cx="87313" cy="411163"/>
            </a:xfrm>
            <a:custGeom>
              <a:avLst/>
              <a:gdLst>
                <a:gd name="T0" fmla="*/ 0 w 7"/>
                <a:gd name="T1" fmla="*/ 0 h 33"/>
                <a:gd name="T2" fmla="*/ 0 w 7"/>
                <a:gd name="T3" fmla="*/ 9 h 33"/>
                <a:gd name="T4" fmla="*/ 0 w 7"/>
                <a:gd name="T5" fmla="*/ 20 h 33"/>
                <a:gd name="T6" fmla="*/ 0 w 7"/>
                <a:gd name="T7" fmla="*/ 25 h 33"/>
                <a:gd name="T8" fmla="*/ 0 w 7"/>
                <a:gd name="T9" fmla="*/ 28 h 33"/>
                <a:gd name="T10" fmla="*/ 0 w 7"/>
                <a:gd name="T11" fmla="*/ 33 h 33"/>
                <a:gd name="T12" fmla="*/ 2 w 7"/>
                <a:gd name="T13" fmla="*/ 33 h 33"/>
                <a:gd name="T14" fmla="*/ 7 w 7"/>
                <a:gd name="T15" fmla="*/ 32 h 33"/>
                <a:gd name="T16" fmla="*/ 7 w 7"/>
                <a:gd name="T17" fmla="*/ 20 h 33"/>
                <a:gd name="T18" fmla="*/ 7 w 7"/>
                <a:gd name="T19" fmla="*/ 14 h 33"/>
                <a:gd name="T20" fmla="*/ 7 w 7"/>
                <a:gd name="T21" fmla="*/ 11 h 33"/>
                <a:gd name="T22" fmla="*/ 7 w 7"/>
                <a:gd name="T23" fmla="*/ 6 h 33"/>
                <a:gd name="T24" fmla="*/ 7 w 7"/>
                <a:gd name="T25" fmla="*/ 0 h 33"/>
                <a:gd name="T26" fmla="*/ 7 w 7"/>
                <a:gd name="T27" fmla="*/ 0 h 33"/>
                <a:gd name="T28" fmla="*/ 0 w 7"/>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33">
                  <a:moveTo>
                    <a:pt x="0" y="0"/>
                  </a:moveTo>
                  <a:cubicBezTo>
                    <a:pt x="0" y="9"/>
                    <a:pt x="0" y="9"/>
                    <a:pt x="0" y="9"/>
                  </a:cubicBezTo>
                  <a:cubicBezTo>
                    <a:pt x="0" y="20"/>
                    <a:pt x="0" y="20"/>
                    <a:pt x="0" y="20"/>
                  </a:cubicBezTo>
                  <a:cubicBezTo>
                    <a:pt x="0" y="25"/>
                    <a:pt x="0" y="25"/>
                    <a:pt x="0" y="25"/>
                  </a:cubicBezTo>
                  <a:cubicBezTo>
                    <a:pt x="0" y="28"/>
                    <a:pt x="0" y="28"/>
                    <a:pt x="0" y="28"/>
                  </a:cubicBezTo>
                  <a:cubicBezTo>
                    <a:pt x="0" y="33"/>
                    <a:pt x="0" y="33"/>
                    <a:pt x="0" y="33"/>
                  </a:cubicBezTo>
                  <a:cubicBezTo>
                    <a:pt x="2" y="33"/>
                    <a:pt x="2" y="33"/>
                    <a:pt x="2" y="33"/>
                  </a:cubicBezTo>
                  <a:cubicBezTo>
                    <a:pt x="2" y="33"/>
                    <a:pt x="4" y="33"/>
                    <a:pt x="7" y="32"/>
                  </a:cubicBezTo>
                  <a:cubicBezTo>
                    <a:pt x="7" y="20"/>
                    <a:pt x="7" y="20"/>
                    <a:pt x="7" y="20"/>
                  </a:cubicBezTo>
                  <a:cubicBezTo>
                    <a:pt x="7" y="14"/>
                    <a:pt x="7" y="14"/>
                    <a:pt x="7" y="14"/>
                  </a:cubicBezTo>
                  <a:cubicBezTo>
                    <a:pt x="7" y="11"/>
                    <a:pt x="7" y="11"/>
                    <a:pt x="7" y="11"/>
                  </a:cubicBezTo>
                  <a:cubicBezTo>
                    <a:pt x="7" y="6"/>
                    <a:pt x="7" y="6"/>
                    <a:pt x="7" y="6"/>
                  </a:cubicBezTo>
                  <a:cubicBezTo>
                    <a:pt x="7" y="0"/>
                    <a:pt x="7" y="0"/>
                    <a:pt x="7" y="0"/>
                  </a:cubicBezTo>
                  <a:cubicBezTo>
                    <a:pt x="7" y="0"/>
                    <a:pt x="7" y="0"/>
                    <a:pt x="7" y="0"/>
                  </a:cubicBezTo>
                  <a:cubicBezTo>
                    <a:pt x="5" y="0"/>
                    <a:pt x="2"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7" name="Freeform 169"/>
            <p:cNvSpPr/>
            <p:nvPr/>
          </p:nvSpPr>
          <p:spPr bwMode="auto">
            <a:xfrm>
              <a:off x="3159125" y="1298121"/>
              <a:ext cx="87313" cy="176213"/>
            </a:xfrm>
            <a:custGeom>
              <a:avLst/>
              <a:gdLst>
                <a:gd name="T0" fmla="*/ 0 w 7"/>
                <a:gd name="T1" fmla="*/ 3 h 14"/>
                <a:gd name="T2" fmla="*/ 0 w 7"/>
                <a:gd name="T3" fmla="*/ 8 h 14"/>
                <a:gd name="T4" fmla="*/ 3 w 7"/>
                <a:gd name="T5" fmla="*/ 14 h 14"/>
                <a:gd name="T6" fmla="*/ 7 w 7"/>
                <a:gd name="T7" fmla="*/ 14 h 14"/>
                <a:gd name="T8" fmla="*/ 7 w 7"/>
                <a:gd name="T9" fmla="*/ 0 h 14"/>
                <a:gd name="T10" fmla="*/ 6 w 7"/>
                <a:gd name="T11" fmla="*/ 1 h 14"/>
                <a:gd name="T12" fmla="*/ 0 w 7"/>
                <a:gd name="T13" fmla="*/ 3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0" y="3"/>
                  </a:moveTo>
                  <a:cubicBezTo>
                    <a:pt x="0" y="8"/>
                    <a:pt x="0" y="8"/>
                    <a:pt x="0" y="8"/>
                  </a:cubicBezTo>
                  <a:cubicBezTo>
                    <a:pt x="1" y="10"/>
                    <a:pt x="1" y="13"/>
                    <a:pt x="3" y="14"/>
                  </a:cubicBezTo>
                  <a:cubicBezTo>
                    <a:pt x="3" y="14"/>
                    <a:pt x="5" y="14"/>
                    <a:pt x="7" y="14"/>
                  </a:cubicBezTo>
                  <a:cubicBezTo>
                    <a:pt x="7" y="0"/>
                    <a:pt x="7" y="0"/>
                    <a:pt x="7" y="0"/>
                  </a:cubicBezTo>
                  <a:cubicBezTo>
                    <a:pt x="7" y="0"/>
                    <a:pt x="7" y="0"/>
                    <a:pt x="6" y="1"/>
                  </a:cubicBezTo>
                  <a:cubicBezTo>
                    <a:pt x="6" y="1"/>
                    <a:pt x="3" y="2"/>
                    <a:pt x="0" y="3"/>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8" name="Freeform 170"/>
            <p:cNvSpPr/>
            <p:nvPr/>
          </p:nvSpPr>
          <p:spPr bwMode="auto">
            <a:xfrm>
              <a:off x="3495675" y="1023484"/>
              <a:ext cx="87313" cy="325438"/>
            </a:xfrm>
            <a:custGeom>
              <a:avLst/>
              <a:gdLst>
                <a:gd name="T0" fmla="*/ 0 w 7"/>
                <a:gd name="T1" fmla="*/ 0 h 26"/>
                <a:gd name="T2" fmla="*/ 0 w 7"/>
                <a:gd name="T3" fmla="*/ 26 h 26"/>
                <a:gd name="T4" fmla="*/ 4 w 7"/>
                <a:gd name="T5" fmla="*/ 24 h 26"/>
                <a:gd name="T6" fmla="*/ 7 w 7"/>
                <a:gd name="T7" fmla="*/ 21 h 26"/>
                <a:gd name="T8" fmla="*/ 7 w 7"/>
                <a:gd name="T9" fmla="*/ 0 h 26"/>
                <a:gd name="T10" fmla="*/ 1 w 7"/>
                <a:gd name="T11" fmla="*/ 0 h 26"/>
                <a:gd name="T12" fmla="*/ 0 w 7"/>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7" h="26">
                  <a:moveTo>
                    <a:pt x="0" y="0"/>
                  </a:moveTo>
                  <a:cubicBezTo>
                    <a:pt x="0" y="26"/>
                    <a:pt x="0" y="26"/>
                    <a:pt x="0" y="26"/>
                  </a:cubicBezTo>
                  <a:cubicBezTo>
                    <a:pt x="2" y="26"/>
                    <a:pt x="4" y="26"/>
                    <a:pt x="4" y="24"/>
                  </a:cubicBezTo>
                  <a:cubicBezTo>
                    <a:pt x="4" y="23"/>
                    <a:pt x="5" y="22"/>
                    <a:pt x="7" y="21"/>
                  </a:cubicBezTo>
                  <a:cubicBezTo>
                    <a:pt x="7" y="0"/>
                    <a:pt x="7" y="0"/>
                    <a:pt x="7" y="0"/>
                  </a:cubicBezTo>
                  <a:cubicBezTo>
                    <a:pt x="5" y="0"/>
                    <a:pt x="3" y="0"/>
                    <a:pt x="1" y="0"/>
                  </a:cubicBezTo>
                  <a:cubicBezTo>
                    <a:pt x="1" y="0"/>
                    <a:pt x="1"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9" name="Freeform 171"/>
            <p:cNvSpPr/>
            <p:nvPr/>
          </p:nvSpPr>
          <p:spPr bwMode="auto">
            <a:xfrm>
              <a:off x="3333750" y="1010784"/>
              <a:ext cx="87313" cy="350838"/>
            </a:xfrm>
            <a:custGeom>
              <a:avLst/>
              <a:gdLst>
                <a:gd name="T0" fmla="*/ 0 w 7"/>
                <a:gd name="T1" fmla="*/ 1 h 28"/>
                <a:gd name="T2" fmla="*/ 0 w 7"/>
                <a:gd name="T3" fmla="*/ 1 h 28"/>
                <a:gd name="T4" fmla="*/ 0 w 7"/>
                <a:gd name="T5" fmla="*/ 28 h 28"/>
                <a:gd name="T6" fmla="*/ 7 w 7"/>
                <a:gd name="T7" fmla="*/ 28 h 28"/>
                <a:gd name="T8" fmla="*/ 7 w 7"/>
                <a:gd name="T9" fmla="*/ 1 h 28"/>
                <a:gd name="T10" fmla="*/ 0 w 7"/>
                <a:gd name="T11" fmla="*/ 1 h 28"/>
              </a:gdLst>
              <a:ahLst/>
              <a:cxnLst>
                <a:cxn ang="0">
                  <a:pos x="T0" y="T1"/>
                </a:cxn>
                <a:cxn ang="0">
                  <a:pos x="T2" y="T3"/>
                </a:cxn>
                <a:cxn ang="0">
                  <a:pos x="T4" y="T5"/>
                </a:cxn>
                <a:cxn ang="0">
                  <a:pos x="T6" y="T7"/>
                </a:cxn>
                <a:cxn ang="0">
                  <a:pos x="T8" y="T9"/>
                </a:cxn>
                <a:cxn ang="0">
                  <a:pos x="T10" y="T11"/>
                </a:cxn>
              </a:cxnLst>
              <a:rect l="0" t="0" r="r" b="b"/>
              <a:pathLst>
                <a:path w="7" h="28">
                  <a:moveTo>
                    <a:pt x="0" y="1"/>
                  </a:moveTo>
                  <a:cubicBezTo>
                    <a:pt x="0" y="1"/>
                    <a:pt x="0" y="1"/>
                    <a:pt x="0" y="1"/>
                  </a:cubicBezTo>
                  <a:cubicBezTo>
                    <a:pt x="0" y="28"/>
                    <a:pt x="0" y="28"/>
                    <a:pt x="0" y="28"/>
                  </a:cubicBezTo>
                  <a:cubicBezTo>
                    <a:pt x="1" y="28"/>
                    <a:pt x="4" y="28"/>
                    <a:pt x="7" y="28"/>
                  </a:cubicBezTo>
                  <a:cubicBezTo>
                    <a:pt x="7" y="1"/>
                    <a:pt x="7" y="1"/>
                    <a:pt x="7" y="1"/>
                  </a:cubicBezTo>
                  <a:cubicBezTo>
                    <a:pt x="5" y="1"/>
                    <a:pt x="2" y="0"/>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0" name="Freeform 172"/>
            <p:cNvSpPr/>
            <p:nvPr/>
          </p:nvSpPr>
          <p:spPr bwMode="auto">
            <a:xfrm>
              <a:off x="3159125" y="1061584"/>
              <a:ext cx="87313" cy="236538"/>
            </a:xfrm>
            <a:custGeom>
              <a:avLst/>
              <a:gdLst>
                <a:gd name="T0" fmla="*/ 5 w 7"/>
                <a:gd name="T1" fmla="*/ 1 h 19"/>
                <a:gd name="T2" fmla="*/ 0 w 7"/>
                <a:gd name="T3" fmla="*/ 2 h 19"/>
                <a:gd name="T4" fmla="*/ 0 w 7"/>
                <a:gd name="T5" fmla="*/ 17 h 19"/>
                <a:gd name="T6" fmla="*/ 4 w 7"/>
                <a:gd name="T7" fmla="*/ 18 h 19"/>
                <a:gd name="T8" fmla="*/ 7 w 7"/>
                <a:gd name="T9" fmla="*/ 17 h 19"/>
                <a:gd name="T10" fmla="*/ 7 w 7"/>
                <a:gd name="T11" fmla="*/ 0 h 19"/>
                <a:gd name="T12" fmla="*/ 5 w 7"/>
                <a:gd name="T13" fmla="*/ 1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5" y="1"/>
                  </a:moveTo>
                  <a:cubicBezTo>
                    <a:pt x="5" y="2"/>
                    <a:pt x="2" y="2"/>
                    <a:pt x="0" y="2"/>
                  </a:cubicBezTo>
                  <a:cubicBezTo>
                    <a:pt x="0" y="17"/>
                    <a:pt x="0" y="17"/>
                    <a:pt x="0" y="17"/>
                  </a:cubicBezTo>
                  <a:cubicBezTo>
                    <a:pt x="0" y="18"/>
                    <a:pt x="1" y="19"/>
                    <a:pt x="4" y="18"/>
                  </a:cubicBezTo>
                  <a:cubicBezTo>
                    <a:pt x="5" y="17"/>
                    <a:pt x="6" y="17"/>
                    <a:pt x="7" y="17"/>
                  </a:cubicBezTo>
                  <a:cubicBezTo>
                    <a:pt x="7" y="0"/>
                    <a:pt x="7" y="0"/>
                    <a:pt x="7" y="0"/>
                  </a:cubicBezTo>
                  <a:cubicBezTo>
                    <a:pt x="6" y="0"/>
                    <a:pt x="6" y="1"/>
                    <a:pt x="5"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1" name="Freeform 173"/>
            <p:cNvSpPr/>
            <p:nvPr/>
          </p:nvSpPr>
          <p:spPr bwMode="auto">
            <a:xfrm>
              <a:off x="3046412" y="1423534"/>
              <a:ext cx="38100" cy="38100"/>
            </a:xfrm>
            <a:custGeom>
              <a:avLst/>
              <a:gdLst>
                <a:gd name="T0" fmla="*/ 1 w 3"/>
                <a:gd name="T1" fmla="*/ 3 h 3"/>
                <a:gd name="T2" fmla="*/ 3 w 3"/>
                <a:gd name="T3" fmla="*/ 3 h 3"/>
                <a:gd name="T4" fmla="*/ 3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2" y="3"/>
                    <a:pt x="2" y="3"/>
                    <a:pt x="3" y="3"/>
                  </a:cubicBezTo>
                  <a:cubicBezTo>
                    <a:pt x="3" y="0"/>
                    <a:pt x="3" y="0"/>
                    <a:pt x="3" y="0"/>
                  </a:cubicBezTo>
                  <a:cubicBezTo>
                    <a:pt x="2" y="1"/>
                    <a:pt x="0" y="3"/>
                    <a:pt x="1" y="3"/>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2" name="Freeform 174"/>
            <p:cNvSpPr/>
            <p:nvPr/>
          </p:nvSpPr>
          <p:spPr bwMode="auto">
            <a:xfrm>
              <a:off x="2822575" y="1361621"/>
              <a:ext cx="87313" cy="87313"/>
            </a:xfrm>
            <a:custGeom>
              <a:avLst/>
              <a:gdLst>
                <a:gd name="T0" fmla="*/ 0 w 7"/>
                <a:gd name="T1" fmla="*/ 4 h 7"/>
                <a:gd name="T2" fmla="*/ 6 w 7"/>
                <a:gd name="T3" fmla="*/ 6 h 7"/>
                <a:gd name="T4" fmla="*/ 7 w 7"/>
                <a:gd name="T5" fmla="*/ 7 h 7"/>
                <a:gd name="T6" fmla="*/ 7 w 7"/>
                <a:gd name="T7" fmla="*/ 1 h 7"/>
                <a:gd name="T8" fmla="*/ 0 w 7"/>
                <a:gd name="T9" fmla="*/ 0 h 7"/>
                <a:gd name="T10" fmla="*/ 0 w 7"/>
                <a:gd name="T11" fmla="*/ 4 h 7"/>
              </a:gdLst>
              <a:ahLst/>
              <a:cxnLst>
                <a:cxn ang="0">
                  <a:pos x="T0" y="T1"/>
                </a:cxn>
                <a:cxn ang="0">
                  <a:pos x="T2" y="T3"/>
                </a:cxn>
                <a:cxn ang="0">
                  <a:pos x="T4" y="T5"/>
                </a:cxn>
                <a:cxn ang="0">
                  <a:pos x="T6" y="T7"/>
                </a:cxn>
                <a:cxn ang="0">
                  <a:pos x="T8" y="T9"/>
                </a:cxn>
                <a:cxn ang="0">
                  <a:pos x="T10" y="T11"/>
                </a:cxn>
              </a:cxnLst>
              <a:rect l="0" t="0" r="r" b="b"/>
              <a:pathLst>
                <a:path w="7" h="7">
                  <a:moveTo>
                    <a:pt x="0" y="4"/>
                  </a:moveTo>
                  <a:cubicBezTo>
                    <a:pt x="1" y="5"/>
                    <a:pt x="5" y="5"/>
                    <a:pt x="6" y="6"/>
                  </a:cubicBezTo>
                  <a:cubicBezTo>
                    <a:pt x="6" y="7"/>
                    <a:pt x="7" y="7"/>
                    <a:pt x="7" y="7"/>
                  </a:cubicBezTo>
                  <a:cubicBezTo>
                    <a:pt x="7" y="1"/>
                    <a:pt x="7" y="1"/>
                    <a:pt x="7" y="1"/>
                  </a:cubicBezTo>
                  <a:cubicBezTo>
                    <a:pt x="0" y="0"/>
                    <a:pt x="0" y="0"/>
                    <a:pt x="0" y="0"/>
                  </a:cubicBezTo>
                  <a:lnTo>
                    <a:pt x="0" y="4"/>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3" name="Freeform 175"/>
            <p:cNvSpPr/>
            <p:nvPr/>
          </p:nvSpPr>
          <p:spPr bwMode="auto">
            <a:xfrm>
              <a:off x="2997200" y="1387021"/>
              <a:ext cx="12700" cy="49213"/>
            </a:xfrm>
            <a:custGeom>
              <a:avLst/>
              <a:gdLst>
                <a:gd name="T0" fmla="*/ 0 w 1"/>
                <a:gd name="T1" fmla="*/ 0 h 4"/>
                <a:gd name="T2" fmla="*/ 0 w 1"/>
                <a:gd name="T3" fmla="*/ 4 h 4"/>
                <a:gd name="T4" fmla="*/ 0 w 1"/>
                <a:gd name="T5" fmla="*/ 4 h 4"/>
                <a:gd name="T6" fmla="*/ 0 w 1"/>
                <a:gd name="T7" fmla="*/ 0 h 4"/>
              </a:gdLst>
              <a:ahLst/>
              <a:cxnLst>
                <a:cxn ang="0">
                  <a:pos x="T0" y="T1"/>
                </a:cxn>
                <a:cxn ang="0">
                  <a:pos x="T2" y="T3"/>
                </a:cxn>
                <a:cxn ang="0">
                  <a:pos x="T4" y="T5"/>
                </a:cxn>
                <a:cxn ang="0">
                  <a:pos x="T6" y="T7"/>
                </a:cxn>
              </a:cxnLst>
              <a:rect l="0" t="0" r="r" b="b"/>
              <a:pathLst>
                <a:path w="1" h="4">
                  <a:moveTo>
                    <a:pt x="0" y="0"/>
                  </a:moveTo>
                  <a:cubicBezTo>
                    <a:pt x="0" y="4"/>
                    <a:pt x="0" y="4"/>
                    <a:pt x="0" y="4"/>
                  </a:cubicBezTo>
                  <a:cubicBezTo>
                    <a:pt x="0" y="4"/>
                    <a:pt x="0" y="4"/>
                    <a:pt x="0" y="4"/>
                  </a:cubicBezTo>
                  <a:cubicBezTo>
                    <a:pt x="1" y="3"/>
                    <a:pt x="1" y="1"/>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4" name="Freeform 176"/>
            <p:cNvSpPr/>
            <p:nvPr/>
          </p:nvSpPr>
          <p:spPr bwMode="auto">
            <a:xfrm>
              <a:off x="2486025" y="1361621"/>
              <a:ext cx="87313" cy="112713"/>
            </a:xfrm>
            <a:custGeom>
              <a:avLst/>
              <a:gdLst>
                <a:gd name="T0" fmla="*/ 0 w 7"/>
                <a:gd name="T1" fmla="*/ 3 h 9"/>
                <a:gd name="T2" fmla="*/ 0 w 7"/>
                <a:gd name="T3" fmla="*/ 4 h 9"/>
                <a:gd name="T4" fmla="*/ 5 w 7"/>
                <a:gd name="T5" fmla="*/ 6 h 9"/>
                <a:gd name="T6" fmla="*/ 7 w 7"/>
                <a:gd name="T7" fmla="*/ 9 h 9"/>
                <a:gd name="T8" fmla="*/ 7 w 7"/>
                <a:gd name="T9" fmla="*/ 2 h 9"/>
                <a:gd name="T10" fmla="*/ 5 w 7"/>
                <a:gd name="T11" fmla="*/ 1 h 9"/>
                <a:gd name="T12" fmla="*/ 0 w 7"/>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0" y="3"/>
                  </a:moveTo>
                  <a:cubicBezTo>
                    <a:pt x="0" y="4"/>
                    <a:pt x="0" y="4"/>
                    <a:pt x="0" y="4"/>
                  </a:cubicBezTo>
                  <a:cubicBezTo>
                    <a:pt x="1" y="6"/>
                    <a:pt x="5" y="6"/>
                    <a:pt x="5" y="6"/>
                  </a:cubicBezTo>
                  <a:cubicBezTo>
                    <a:pt x="5" y="6"/>
                    <a:pt x="6" y="9"/>
                    <a:pt x="7" y="9"/>
                  </a:cubicBezTo>
                  <a:cubicBezTo>
                    <a:pt x="7" y="2"/>
                    <a:pt x="7" y="2"/>
                    <a:pt x="7" y="2"/>
                  </a:cubicBezTo>
                  <a:cubicBezTo>
                    <a:pt x="6" y="1"/>
                    <a:pt x="5" y="1"/>
                    <a:pt x="5" y="1"/>
                  </a:cubicBezTo>
                  <a:cubicBezTo>
                    <a:pt x="3" y="0"/>
                    <a:pt x="0" y="1"/>
                    <a:pt x="0" y="3"/>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5" name="Freeform 177"/>
            <p:cNvSpPr/>
            <p:nvPr/>
          </p:nvSpPr>
          <p:spPr bwMode="auto">
            <a:xfrm>
              <a:off x="2647950" y="1348921"/>
              <a:ext cx="100013" cy="100013"/>
            </a:xfrm>
            <a:custGeom>
              <a:avLst/>
              <a:gdLst>
                <a:gd name="T0" fmla="*/ 3 w 8"/>
                <a:gd name="T1" fmla="*/ 0 h 8"/>
                <a:gd name="T2" fmla="*/ 0 w 8"/>
                <a:gd name="T3" fmla="*/ 3 h 8"/>
                <a:gd name="T4" fmla="*/ 0 w 8"/>
                <a:gd name="T5" fmla="*/ 8 h 8"/>
                <a:gd name="T6" fmla="*/ 3 w 8"/>
                <a:gd name="T7" fmla="*/ 8 h 8"/>
                <a:gd name="T8" fmla="*/ 8 w 8"/>
                <a:gd name="T9" fmla="*/ 5 h 8"/>
                <a:gd name="T10" fmla="*/ 8 w 8"/>
                <a:gd name="T11" fmla="*/ 2 h 8"/>
                <a:gd name="T12" fmla="*/ 3 w 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3" y="0"/>
                  </a:moveTo>
                  <a:cubicBezTo>
                    <a:pt x="0" y="3"/>
                    <a:pt x="0" y="3"/>
                    <a:pt x="0" y="3"/>
                  </a:cubicBezTo>
                  <a:cubicBezTo>
                    <a:pt x="0" y="8"/>
                    <a:pt x="0" y="8"/>
                    <a:pt x="0" y="8"/>
                  </a:cubicBezTo>
                  <a:cubicBezTo>
                    <a:pt x="1" y="8"/>
                    <a:pt x="2" y="8"/>
                    <a:pt x="3" y="8"/>
                  </a:cubicBezTo>
                  <a:cubicBezTo>
                    <a:pt x="4" y="8"/>
                    <a:pt x="7" y="7"/>
                    <a:pt x="8" y="5"/>
                  </a:cubicBezTo>
                  <a:cubicBezTo>
                    <a:pt x="8" y="2"/>
                    <a:pt x="8" y="2"/>
                    <a:pt x="8" y="2"/>
                  </a:cubicBezTo>
                  <a:cubicBezTo>
                    <a:pt x="6" y="0"/>
                    <a:pt x="3" y="0"/>
                    <a:pt x="3"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6" name="Freeform 178"/>
            <p:cNvSpPr/>
            <p:nvPr/>
          </p:nvSpPr>
          <p:spPr bwMode="auto">
            <a:xfrm>
              <a:off x="2311400" y="1298121"/>
              <a:ext cx="100013" cy="125413"/>
            </a:xfrm>
            <a:custGeom>
              <a:avLst/>
              <a:gdLst>
                <a:gd name="T0" fmla="*/ 0 w 8"/>
                <a:gd name="T1" fmla="*/ 10 h 10"/>
                <a:gd name="T2" fmla="*/ 4 w 8"/>
                <a:gd name="T3" fmla="*/ 6 h 10"/>
                <a:gd name="T4" fmla="*/ 8 w 8"/>
                <a:gd name="T5" fmla="*/ 5 h 10"/>
                <a:gd name="T6" fmla="*/ 8 w 8"/>
                <a:gd name="T7" fmla="*/ 0 h 10"/>
                <a:gd name="T8" fmla="*/ 0 w 8"/>
                <a:gd name="T9" fmla="*/ 3 h 10"/>
                <a:gd name="T10" fmla="*/ 0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0" y="10"/>
                  </a:moveTo>
                  <a:cubicBezTo>
                    <a:pt x="2" y="10"/>
                    <a:pt x="3" y="7"/>
                    <a:pt x="4" y="6"/>
                  </a:cubicBezTo>
                  <a:cubicBezTo>
                    <a:pt x="5" y="5"/>
                    <a:pt x="6" y="5"/>
                    <a:pt x="8" y="5"/>
                  </a:cubicBezTo>
                  <a:cubicBezTo>
                    <a:pt x="8" y="0"/>
                    <a:pt x="8" y="0"/>
                    <a:pt x="8" y="0"/>
                  </a:cubicBezTo>
                  <a:cubicBezTo>
                    <a:pt x="5" y="1"/>
                    <a:pt x="2" y="2"/>
                    <a:pt x="0" y="3"/>
                  </a:cubicBezTo>
                  <a:lnTo>
                    <a:pt x="0" y="10"/>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7" name="Freeform 179"/>
            <p:cNvSpPr/>
            <p:nvPr/>
          </p:nvSpPr>
          <p:spPr bwMode="auto">
            <a:xfrm>
              <a:off x="2547937" y="1274309"/>
              <a:ext cx="25400" cy="49213"/>
            </a:xfrm>
            <a:custGeom>
              <a:avLst/>
              <a:gdLst>
                <a:gd name="T0" fmla="*/ 2 w 2"/>
                <a:gd name="T1" fmla="*/ 4 h 4"/>
                <a:gd name="T2" fmla="*/ 2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2" y="0"/>
                    <a:pt x="2" y="0"/>
                    <a:pt x="2" y="0"/>
                  </a:cubicBezTo>
                  <a:cubicBezTo>
                    <a:pt x="1" y="0"/>
                    <a:pt x="0" y="1"/>
                    <a:pt x="0" y="1"/>
                  </a:cubicBezTo>
                  <a:cubicBezTo>
                    <a:pt x="0" y="1"/>
                    <a:pt x="1" y="3"/>
                    <a:pt x="2" y="4"/>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8" name="Freeform 180"/>
            <p:cNvSpPr/>
            <p:nvPr/>
          </p:nvSpPr>
          <p:spPr bwMode="auto">
            <a:xfrm>
              <a:off x="2647950" y="1236209"/>
              <a:ext cx="25400" cy="74613"/>
            </a:xfrm>
            <a:custGeom>
              <a:avLst/>
              <a:gdLst>
                <a:gd name="T0" fmla="*/ 1 w 2"/>
                <a:gd name="T1" fmla="*/ 0 h 6"/>
                <a:gd name="T2" fmla="*/ 0 w 2"/>
                <a:gd name="T3" fmla="*/ 0 h 6"/>
                <a:gd name="T4" fmla="*/ 0 w 2"/>
                <a:gd name="T5" fmla="*/ 6 h 6"/>
                <a:gd name="T6" fmla="*/ 1 w 2"/>
                <a:gd name="T7" fmla="*/ 6 h 6"/>
                <a:gd name="T8" fmla="*/ 1 w 2"/>
                <a:gd name="T9" fmla="*/ 0 h 6"/>
              </a:gdLst>
              <a:ahLst/>
              <a:cxnLst>
                <a:cxn ang="0">
                  <a:pos x="T0" y="T1"/>
                </a:cxn>
                <a:cxn ang="0">
                  <a:pos x="T2" y="T3"/>
                </a:cxn>
                <a:cxn ang="0">
                  <a:pos x="T4" y="T5"/>
                </a:cxn>
                <a:cxn ang="0">
                  <a:pos x="T6" y="T7"/>
                </a:cxn>
                <a:cxn ang="0">
                  <a:pos x="T8" y="T9"/>
                </a:cxn>
              </a:cxnLst>
              <a:rect l="0" t="0" r="r" b="b"/>
              <a:pathLst>
                <a:path w="2" h="6">
                  <a:moveTo>
                    <a:pt x="1" y="0"/>
                  </a:moveTo>
                  <a:cubicBezTo>
                    <a:pt x="1" y="0"/>
                    <a:pt x="1" y="0"/>
                    <a:pt x="0" y="0"/>
                  </a:cubicBezTo>
                  <a:cubicBezTo>
                    <a:pt x="0" y="6"/>
                    <a:pt x="0" y="6"/>
                    <a:pt x="0" y="6"/>
                  </a:cubicBezTo>
                  <a:cubicBezTo>
                    <a:pt x="1" y="6"/>
                    <a:pt x="1" y="6"/>
                    <a:pt x="1" y="6"/>
                  </a:cubicBezTo>
                  <a:cubicBezTo>
                    <a:pt x="2" y="4"/>
                    <a:pt x="2" y="1"/>
                    <a:pt x="1"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9" name="Freeform 181"/>
            <p:cNvSpPr/>
            <p:nvPr/>
          </p:nvSpPr>
          <p:spPr bwMode="auto">
            <a:xfrm>
              <a:off x="2822575" y="1210809"/>
              <a:ext cx="87313" cy="87313"/>
            </a:xfrm>
            <a:custGeom>
              <a:avLst/>
              <a:gdLst>
                <a:gd name="T0" fmla="*/ 0 w 7"/>
                <a:gd name="T1" fmla="*/ 0 h 7"/>
                <a:gd name="T2" fmla="*/ 0 w 7"/>
                <a:gd name="T3" fmla="*/ 5 h 7"/>
                <a:gd name="T4" fmla="*/ 7 w 7"/>
                <a:gd name="T5" fmla="*/ 7 h 7"/>
                <a:gd name="T6" fmla="*/ 7 w 7"/>
                <a:gd name="T7" fmla="*/ 1 h 7"/>
                <a:gd name="T8" fmla="*/ 6 w 7"/>
                <a:gd name="T9" fmla="*/ 1 h 7"/>
                <a:gd name="T10" fmla="*/ 0 w 7"/>
                <a:gd name="T11" fmla="*/ 0 h 7"/>
              </a:gdLst>
              <a:ahLst/>
              <a:cxnLst>
                <a:cxn ang="0">
                  <a:pos x="T0" y="T1"/>
                </a:cxn>
                <a:cxn ang="0">
                  <a:pos x="T2" y="T3"/>
                </a:cxn>
                <a:cxn ang="0">
                  <a:pos x="T4" y="T5"/>
                </a:cxn>
                <a:cxn ang="0">
                  <a:pos x="T6" y="T7"/>
                </a:cxn>
                <a:cxn ang="0">
                  <a:pos x="T8" y="T9"/>
                </a:cxn>
                <a:cxn ang="0">
                  <a:pos x="T10" y="T11"/>
                </a:cxn>
              </a:cxnLst>
              <a:rect l="0" t="0" r="r" b="b"/>
              <a:pathLst>
                <a:path w="7" h="7">
                  <a:moveTo>
                    <a:pt x="0" y="0"/>
                  </a:moveTo>
                  <a:cubicBezTo>
                    <a:pt x="0" y="5"/>
                    <a:pt x="0" y="5"/>
                    <a:pt x="0" y="5"/>
                  </a:cubicBezTo>
                  <a:cubicBezTo>
                    <a:pt x="2" y="5"/>
                    <a:pt x="5" y="6"/>
                    <a:pt x="7" y="7"/>
                  </a:cubicBezTo>
                  <a:cubicBezTo>
                    <a:pt x="7" y="1"/>
                    <a:pt x="7" y="1"/>
                    <a:pt x="7" y="1"/>
                  </a:cubicBezTo>
                  <a:cubicBezTo>
                    <a:pt x="7" y="1"/>
                    <a:pt x="7" y="1"/>
                    <a:pt x="6" y="1"/>
                  </a:cubicBezTo>
                  <a:cubicBezTo>
                    <a:pt x="5" y="0"/>
                    <a:pt x="2"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0" name="Freeform 182"/>
            <p:cNvSpPr/>
            <p:nvPr/>
          </p:nvSpPr>
          <p:spPr bwMode="auto">
            <a:xfrm>
              <a:off x="2997200" y="1236209"/>
              <a:ext cx="87313" cy="87313"/>
            </a:xfrm>
            <a:custGeom>
              <a:avLst/>
              <a:gdLst>
                <a:gd name="T0" fmla="*/ 7 w 7"/>
                <a:gd name="T1" fmla="*/ 7 h 7"/>
                <a:gd name="T2" fmla="*/ 7 w 7"/>
                <a:gd name="T3" fmla="*/ 1 h 7"/>
                <a:gd name="T4" fmla="*/ 0 w 7"/>
                <a:gd name="T5" fmla="*/ 0 h 7"/>
                <a:gd name="T6" fmla="*/ 7 w 7"/>
                <a:gd name="T7" fmla="*/ 7 h 7"/>
              </a:gdLst>
              <a:ahLst/>
              <a:cxnLst>
                <a:cxn ang="0">
                  <a:pos x="T0" y="T1"/>
                </a:cxn>
                <a:cxn ang="0">
                  <a:pos x="T2" y="T3"/>
                </a:cxn>
                <a:cxn ang="0">
                  <a:pos x="T4" y="T5"/>
                </a:cxn>
                <a:cxn ang="0">
                  <a:pos x="T6" y="T7"/>
                </a:cxn>
              </a:cxnLst>
              <a:rect l="0" t="0" r="r" b="b"/>
              <a:pathLst>
                <a:path w="7" h="7">
                  <a:moveTo>
                    <a:pt x="7" y="7"/>
                  </a:moveTo>
                  <a:cubicBezTo>
                    <a:pt x="7" y="1"/>
                    <a:pt x="7" y="1"/>
                    <a:pt x="7" y="1"/>
                  </a:cubicBezTo>
                  <a:cubicBezTo>
                    <a:pt x="0" y="0"/>
                    <a:pt x="0" y="0"/>
                    <a:pt x="0" y="0"/>
                  </a:cubicBezTo>
                  <a:cubicBezTo>
                    <a:pt x="0" y="0"/>
                    <a:pt x="4" y="5"/>
                    <a:pt x="7" y="7"/>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1" name="Freeform 183"/>
            <p:cNvSpPr/>
            <p:nvPr/>
          </p:nvSpPr>
          <p:spPr bwMode="auto">
            <a:xfrm>
              <a:off x="3670300" y="4163559"/>
              <a:ext cx="87313" cy="1074738"/>
            </a:xfrm>
            <a:custGeom>
              <a:avLst/>
              <a:gdLst>
                <a:gd name="T0" fmla="*/ 5 w 7"/>
                <a:gd name="T1" fmla="*/ 5 h 86"/>
                <a:gd name="T2" fmla="*/ 2 w 7"/>
                <a:gd name="T3" fmla="*/ 0 h 86"/>
                <a:gd name="T4" fmla="*/ 0 w 7"/>
                <a:gd name="T5" fmla="*/ 1 h 86"/>
                <a:gd name="T6" fmla="*/ 0 w 7"/>
                <a:gd name="T7" fmla="*/ 76 h 86"/>
                <a:gd name="T8" fmla="*/ 4 w 7"/>
                <a:gd name="T9" fmla="*/ 81 h 86"/>
                <a:gd name="T10" fmla="*/ 7 w 7"/>
                <a:gd name="T11" fmla="*/ 86 h 86"/>
                <a:gd name="T12" fmla="*/ 7 w 7"/>
                <a:gd name="T13" fmla="*/ 3 h 86"/>
                <a:gd name="T14" fmla="*/ 5 w 7"/>
                <a:gd name="T15" fmla="*/ 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6">
                  <a:moveTo>
                    <a:pt x="5" y="5"/>
                  </a:moveTo>
                  <a:cubicBezTo>
                    <a:pt x="4" y="4"/>
                    <a:pt x="4" y="0"/>
                    <a:pt x="2" y="0"/>
                  </a:cubicBezTo>
                  <a:cubicBezTo>
                    <a:pt x="2" y="0"/>
                    <a:pt x="1" y="0"/>
                    <a:pt x="0" y="1"/>
                  </a:cubicBezTo>
                  <a:cubicBezTo>
                    <a:pt x="0" y="76"/>
                    <a:pt x="0" y="76"/>
                    <a:pt x="0" y="76"/>
                  </a:cubicBezTo>
                  <a:cubicBezTo>
                    <a:pt x="1" y="78"/>
                    <a:pt x="3" y="80"/>
                    <a:pt x="4" y="81"/>
                  </a:cubicBezTo>
                  <a:cubicBezTo>
                    <a:pt x="5" y="82"/>
                    <a:pt x="6" y="84"/>
                    <a:pt x="7" y="86"/>
                  </a:cubicBezTo>
                  <a:cubicBezTo>
                    <a:pt x="7" y="3"/>
                    <a:pt x="7" y="3"/>
                    <a:pt x="7" y="3"/>
                  </a:cubicBezTo>
                  <a:cubicBezTo>
                    <a:pt x="6" y="4"/>
                    <a:pt x="6" y="5"/>
                    <a:pt x="5" y="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2" name="Freeform 184"/>
            <p:cNvSpPr/>
            <p:nvPr/>
          </p:nvSpPr>
          <p:spPr bwMode="auto">
            <a:xfrm>
              <a:off x="3832225" y="2687184"/>
              <a:ext cx="87313" cy="287338"/>
            </a:xfrm>
            <a:custGeom>
              <a:avLst/>
              <a:gdLst>
                <a:gd name="T0" fmla="*/ 0 w 7"/>
                <a:gd name="T1" fmla="*/ 3 h 23"/>
                <a:gd name="T2" fmla="*/ 0 w 7"/>
                <a:gd name="T3" fmla="*/ 17 h 23"/>
                <a:gd name="T4" fmla="*/ 4 w 7"/>
                <a:gd name="T5" fmla="*/ 14 h 23"/>
                <a:gd name="T6" fmla="*/ 7 w 7"/>
                <a:gd name="T7" fmla="*/ 16 h 23"/>
                <a:gd name="T8" fmla="*/ 6 w 7"/>
                <a:gd name="T9" fmla="*/ 22 h 23"/>
                <a:gd name="T10" fmla="*/ 7 w 7"/>
                <a:gd name="T11" fmla="*/ 22 h 23"/>
                <a:gd name="T12" fmla="*/ 7 w 7"/>
                <a:gd name="T13" fmla="*/ 4 h 23"/>
                <a:gd name="T14" fmla="*/ 6 w 7"/>
                <a:gd name="T15" fmla="*/ 2 h 23"/>
                <a:gd name="T16" fmla="*/ 0 w 7"/>
                <a:gd name="T1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3">
                  <a:moveTo>
                    <a:pt x="0" y="3"/>
                  </a:moveTo>
                  <a:cubicBezTo>
                    <a:pt x="0" y="17"/>
                    <a:pt x="0" y="17"/>
                    <a:pt x="0" y="17"/>
                  </a:cubicBezTo>
                  <a:cubicBezTo>
                    <a:pt x="2" y="16"/>
                    <a:pt x="3" y="16"/>
                    <a:pt x="4" y="14"/>
                  </a:cubicBezTo>
                  <a:cubicBezTo>
                    <a:pt x="7" y="16"/>
                    <a:pt x="7" y="16"/>
                    <a:pt x="7" y="16"/>
                  </a:cubicBezTo>
                  <a:cubicBezTo>
                    <a:pt x="7" y="16"/>
                    <a:pt x="6" y="19"/>
                    <a:pt x="6" y="22"/>
                  </a:cubicBezTo>
                  <a:cubicBezTo>
                    <a:pt x="6" y="23"/>
                    <a:pt x="7" y="23"/>
                    <a:pt x="7" y="22"/>
                  </a:cubicBezTo>
                  <a:cubicBezTo>
                    <a:pt x="7" y="4"/>
                    <a:pt x="7" y="4"/>
                    <a:pt x="7" y="4"/>
                  </a:cubicBezTo>
                  <a:cubicBezTo>
                    <a:pt x="7" y="4"/>
                    <a:pt x="7" y="3"/>
                    <a:pt x="6" y="2"/>
                  </a:cubicBezTo>
                  <a:cubicBezTo>
                    <a:pt x="5" y="0"/>
                    <a:pt x="2" y="2"/>
                    <a:pt x="0" y="3"/>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3" name="Freeform 185"/>
            <p:cNvSpPr/>
            <p:nvPr/>
          </p:nvSpPr>
          <p:spPr bwMode="auto">
            <a:xfrm>
              <a:off x="3670300" y="2149021"/>
              <a:ext cx="87313" cy="976313"/>
            </a:xfrm>
            <a:custGeom>
              <a:avLst/>
              <a:gdLst>
                <a:gd name="T0" fmla="*/ 0 w 7"/>
                <a:gd name="T1" fmla="*/ 78 h 78"/>
                <a:gd name="T2" fmla="*/ 6 w 7"/>
                <a:gd name="T3" fmla="*/ 73 h 78"/>
                <a:gd name="T4" fmla="*/ 7 w 7"/>
                <a:gd name="T5" fmla="*/ 72 h 78"/>
                <a:gd name="T6" fmla="*/ 7 w 7"/>
                <a:gd name="T7" fmla="*/ 1 h 78"/>
                <a:gd name="T8" fmla="*/ 0 w 7"/>
                <a:gd name="T9" fmla="*/ 0 h 78"/>
                <a:gd name="T10" fmla="*/ 0 w 7"/>
                <a:gd name="T11" fmla="*/ 78 h 78"/>
              </a:gdLst>
              <a:ahLst/>
              <a:cxnLst>
                <a:cxn ang="0">
                  <a:pos x="T0" y="T1"/>
                </a:cxn>
                <a:cxn ang="0">
                  <a:pos x="T2" y="T3"/>
                </a:cxn>
                <a:cxn ang="0">
                  <a:pos x="T4" y="T5"/>
                </a:cxn>
                <a:cxn ang="0">
                  <a:pos x="T6" y="T7"/>
                </a:cxn>
                <a:cxn ang="0">
                  <a:pos x="T8" y="T9"/>
                </a:cxn>
                <a:cxn ang="0">
                  <a:pos x="T10" y="T11"/>
                </a:cxn>
              </a:cxnLst>
              <a:rect l="0" t="0" r="r" b="b"/>
              <a:pathLst>
                <a:path w="7" h="78">
                  <a:moveTo>
                    <a:pt x="0" y="78"/>
                  </a:moveTo>
                  <a:cubicBezTo>
                    <a:pt x="1" y="77"/>
                    <a:pt x="2" y="76"/>
                    <a:pt x="6" y="73"/>
                  </a:cubicBezTo>
                  <a:cubicBezTo>
                    <a:pt x="6" y="72"/>
                    <a:pt x="7" y="72"/>
                    <a:pt x="7" y="72"/>
                  </a:cubicBezTo>
                  <a:cubicBezTo>
                    <a:pt x="7" y="1"/>
                    <a:pt x="7" y="1"/>
                    <a:pt x="7" y="1"/>
                  </a:cubicBezTo>
                  <a:cubicBezTo>
                    <a:pt x="5" y="0"/>
                    <a:pt x="2" y="0"/>
                    <a:pt x="0" y="0"/>
                  </a:cubicBezTo>
                  <a:lnTo>
                    <a:pt x="0" y="78"/>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4" name="Freeform 186"/>
            <p:cNvSpPr/>
            <p:nvPr/>
          </p:nvSpPr>
          <p:spPr bwMode="auto">
            <a:xfrm>
              <a:off x="3495675" y="3561896"/>
              <a:ext cx="25400" cy="63500"/>
            </a:xfrm>
            <a:custGeom>
              <a:avLst/>
              <a:gdLst>
                <a:gd name="T0" fmla="*/ 0 w 2"/>
                <a:gd name="T1" fmla="*/ 0 h 5"/>
                <a:gd name="T2" fmla="*/ 0 w 2"/>
                <a:gd name="T3" fmla="*/ 5 h 5"/>
                <a:gd name="T4" fmla="*/ 0 w 2"/>
                <a:gd name="T5" fmla="*/ 0 h 5"/>
              </a:gdLst>
              <a:ahLst/>
              <a:cxnLst>
                <a:cxn ang="0">
                  <a:pos x="T0" y="T1"/>
                </a:cxn>
                <a:cxn ang="0">
                  <a:pos x="T2" y="T3"/>
                </a:cxn>
                <a:cxn ang="0">
                  <a:pos x="T4" y="T5"/>
                </a:cxn>
              </a:cxnLst>
              <a:rect l="0" t="0" r="r" b="b"/>
              <a:pathLst>
                <a:path w="2" h="5">
                  <a:moveTo>
                    <a:pt x="0" y="0"/>
                  </a:moveTo>
                  <a:cubicBezTo>
                    <a:pt x="0" y="5"/>
                    <a:pt x="0" y="5"/>
                    <a:pt x="0" y="5"/>
                  </a:cubicBezTo>
                  <a:cubicBezTo>
                    <a:pt x="2" y="4"/>
                    <a:pt x="1" y="2"/>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5" name="Freeform 187"/>
            <p:cNvSpPr/>
            <p:nvPr/>
          </p:nvSpPr>
          <p:spPr bwMode="auto">
            <a:xfrm>
              <a:off x="3832225" y="2236334"/>
              <a:ext cx="87313" cy="476250"/>
            </a:xfrm>
            <a:custGeom>
              <a:avLst/>
              <a:gdLst>
                <a:gd name="T0" fmla="*/ 0 w 7"/>
                <a:gd name="T1" fmla="*/ 4 h 38"/>
                <a:gd name="T2" fmla="*/ 0 w 7"/>
                <a:gd name="T3" fmla="*/ 38 h 38"/>
                <a:gd name="T4" fmla="*/ 4 w 7"/>
                <a:gd name="T5" fmla="*/ 35 h 38"/>
                <a:gd name="T6" fmla="*/ 7 w 7"/>
                <a:gd name="T7" fmla="*/ 34 h 38"/>
                <a:gd name="T8" fmla="*/ 7 w 7"/>
                <a:gd name="T9" fmla="*/ 0 h 38"/>
                <a:gd name="T10" fmla="*/ 0 w 7"/>
                <a:gd name="T11" fmla="*/ 4 h 38"/>
              </a:gdLst>
              <a:ahLst/>
              <a:cxnLst>
                <a:cxn ang="0">
                  <a:pos x="T0" y="T1"/>
                </a:cxn>
                <a:cxn ang="0">
                  <a:pos x="T2" y="T3"/>
                </a:cxn>
                <a:cxn ang="0">
                  <a:pos x="T4" y="T5"/>
                </a:cxn>
                <a:cxn ang="0">
                  <a:pos x="T6" y="T7"/>
                </a:cxn>
                <a:cxn ang="0">
                  <a:pos x="T8" y="T9"/>
                </a:cxn>
                <a:cxn ang="0">
                  <a:pos x="T10" y="T11"/>
                </a:cxn>
              </a:cxnLst>
              <a:rect l="0" t="0" r="r" b="b"/>
              <a:pathLst>
                <a:path w="7" h="38">
                  <a:moveTo>
                    <a:pt x="0" y="4"/>
                  </a:moveTo>
                  <a:cubicBezTo>
                    <a:pt x="0" y="38"/>
                    <a:pt x="0" y="38"/>
                    <a:pt x="0" y="38"/>
                  </a:cubicBezTo>
                  <a:cubicBezTo>
                    <a:pt x="2" y="37"/>
                    <a:pt x="3" y="35"/>
                    <a:pt x="4" y="35"/>
                  </a:cubicBezTo>
                  <a:cubicBezTo>
                    <a:pt x="4" y="34"/>
                    <a:pt x="6" y="34"/>
                    <a:pt x="7" y="34"/>
                  </a:cubicBezTo>
                  <a:cubicBezTo>
                    <a:pt x="7" y="0"/>
                    <a:pt x="7" y="0"/>
                    <a:pt x="7" y="0"/>
                  </a:cubicBezTo>
                  <a:cubicBezTo>
                    <a:pt x="7" y="1"/>
                    <a:pt x="3" y="5"/>
                    <a:pt x="0"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6" name="Freeform 188"/>
            <p:cNvSpPr/>
            <p:nvPr/>
          </p:nvSpPr>
          <p:spPr bwMode="auto">
            <a:xfrm>
              <a:off x="1027112" y="1899784"/>
              <a:ext cx="23813" cy="87313"/>
            </a:xfrm>
            <a:custGeom>
              <a:avLst/>
              <a:gdLst>
                <a:gd name="T0" fmla="*/ 1 w 2"/>
                <a:gd name="T1" fmla="*/ 6 h 7"/>
                <a:gd name="T2" fmla="*/ 2 w 2"/>
                <a:gd name="T3" fmla="*/ 7 h 7"/>
                <a:gd name="T4" fmla="*/ 2 w 2"/>
                <a:gd name="T5" fmla="*/ 0 h 7"/>
                <a:gd name="T6" fmla="*/ 2 w 2"/>
                <a:gd name="T7" fmla="*/ 0 h 7"/>
                <a:gd name="T8" fmla="*/ 1 w 2"/>
                <a:gd name="T9" fmla="*/ 6 h 7"/>
              </a:gdLst>
              <a:ahLst/>
              <a:cxnLst>
                <a:cxn ang="0">
                  <a:pos x="T0" y="T1"/>
                </a:cxn>
                <a:cxn ang="0">
                  <a:pos x="T2" y="T3"/>
                </a:cxn>
                <a:cxn ang="0">
                  <a:pos x="T4" y="T5"/>
                </a:cxn>
                <a:cxn ang="0">
                  <a:pos x="T6" y="T7"/>
                </a:cxn>
                <a:cxn ang="0">
                  <a:pos x="T8" y="T9"/>
                </a:cxn>
              </a:cxnLst>
              <a:rect l="0" t="0" r="r" b="b"/>
              <a:pathLst>
                <a:path w="2" h="7">
                  <a:moveTo>
                    <a:pt x="1" y="6"/>
                  </a:moveTo>
                  <a:cubicBezTo>
                    <a:pt x="1" y="6"/>
                    <a:pt x="1" y="7"/>
                    <a:pt x="2" y="7"/>
                  </a:cubicBezTo>
                  <a:cubicBezTo>
                    <a:pt x="2" y="0"/>
                    <a:pt x="2" y="0"/>
                    <a:pt x="2" y="0"/>
                  </a:cubicBezTo>
                  <a:cubicBezTo>
                    <a:pt x="2" y="0"/>
                    <a:pt x="2" y="0"/>
                    <a:pt x="2" y="0"/>
                  </a:cubicBezTo>
                  <a:cubicBezTo>
                    <a:pt x="0" y="1"/>
                    <a:pt x="0" y="4"/>
                    <a:pt x="1" y="6"/>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7" name="Freeform 189"/>
            <p:cNvSpPr/>
            <p:nvPr/>
          </p:nvSpPr>
          <p:spPr bwMode="auto">
            <a:xfrm>
              <a:off x="1812925" y="1748971"/>
              <a:ext cx="87313" cy="574675"/>
            </a:xfrm>
            <a:custGeom>
              <a:avLst/>
              <a:gdLst>
                <a:gd name="T0" fmla="*/ 0 w 7"/>
                <a:gd name="T1" fmla="*/ 0 h 46"/>
                <a:gd name="T2" fmla="*/ 0 w 7"/>
                <a:gd name="T3" fmla="*/ 39 h 46"/>
                <a:gd name="T4" fmla="*/ 3 w 7"/>
                <a:gd name="T5" fmla="*/ 41 h 46"/>
                <a:gd name="T6" fmla="*/ 7 w 7"/>
                <a:gd name="T7" fmla="*/ 46 h 46"/>
                <a:gd name="T8" fmla="*/ 7 w 7"/>
                <a:gd name="T9" fmla="*/ 1 h 46"/>
                <a:gd name="T10" fmla="*/ 0 w 7"/>
                <a:gd name="T11" fmla="*/ 0 h 46"/>
                <a:gd name="T12" fmla="*/ 0 w 7"/>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7" h="46">
                  <a:moveTo>
                    <a:pt x="0" y="0"/>
                  </a:moveTo>
                  <a:cubicBezTo>
                    <a:pt x="0" y="39"/>
                    <a:pt x="0" y="39"/>
                    <a:pt x="0" y="39"/>
                  </a:cubicBezTo>
                  <a:cubicBezTo>
                    <a:pt x="1" y="39"/>
                    <a:pt x="2" y="40"/>
                    <a:pt x="3" y="41"/>
                  </a:cubicBezTo>
                  <a:cubicBezTo>
                    <a:pt x="4" y="42"/>
                    <a:pt x="6" y="44"/>
                    <a:pt x="7" y="46"/>
                  </a:cubicBezTo>
                  <a:cubicBezTo>
                    <a:pt x="7" y="1"/>
                    <a:pt x="7" y="1"/>
                    <a:pt x="7" y="1"/>
                  </a:cubicBezTo>
                  <a:cubicBezTo>
                    <a:pt x="5" y="1"/>
                    <a:pt x="3" y="0"/>
                    <a:pt x="0" y="0"/>
                  </a:cubicBezTo>
                  <a:cubicBezTo>
                    <a:pt x="0" y="0"/>
                    <a:pt x="0" y="0"/>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8" name="Freeform 190"/>
            <p:cNvSpPr/>
            <p:nvPr/>
          </p:nvSpPr>
          <p:spPr bwMode="auto">
            <a:xfrm>
              <a:off x="1974850" y="1710871"/>
              <a:ext cx="87313" cy="750888"/>
            </a:xfrm>
            <a:custGeom>
              <a:avLst/>
              <a:gdLst>
                <a:gd name="T0" fmla="*/ 0 w 7"/>
                <a:gd name="T1" fmla="*/ 50 h 60"/>
                <a:gd name="T2" fmla="*/ 7 w 7"/>
                <a:gd name="T3" fmla="*/ 60 h 60"/>
                <a:gd name="T4" fmla="*/ 7 w 7"/>
                <a:gd name="T5" fmla="*/ 0 h 60"/>
                <a:gd name="T6" fmla="*/ 0 w 7"/>
                <a:gd name="T7" fmla="*/ 4 h 60"/>
                <a:gd name="T8" fmla="*/ 0 w 7"/>
                <a:gd name="T9" fmla="*/ 50 h 60"/>
              </a:gdLst>
              <a:ahLst/>
              <a:cxnLst>
                <a:cxn ang="0">
                  <a:pos x="T0" y="T1"/>
                </a:cxn>
                <a:cxn ang="0">
                  <a:pos x="T2" y="T3"/>
                </a:cxn>
                <a:cxn ang="0">
                  <a:pos x="T4" y="T5"/>
                </a:cxn>
                <a:cxn ang="0">
                  <a:pos x="T6" y="T7"/>
                </a:cxn>
                <a:cxn ang="0">
                  <a:pos x="T8" y="T9"/>
                </a:cxn>
              </a:cxnLst>
              <a:rect l="0" t="0" r="r" b="b"/>
              <a:pathLst>
                <a:path w="7" h="60">
                  <a:moveTo>
                    <a:pt x="0" y="50"/>
                  </a:moveTo>
                  <a:cubicBezTo>
                    <a:pt x="3" y="52"/>
                    <a:pt x="6" y="57"/>
                    <a:pt x="7" y="60"/>
                  </a:cubicBezTo>
                  <a:cubicBezTo>
                    <a:pt x="7" y="0"/>
                    <a:pt x="7" y="0"/>
                    <a:pt x="7" y="0"/>
                  </a:cubicBezTo>
                  <a:cubicBezTo>
                    <a:pt x="5" y="0"/>
                    <a:pt x="2" y="3"/>
                    <a:pt x="0" y="4"/>
                  </a:cubicBezTo>
                  <a:lnTo>
                    <a:pt x="0" y="50"/>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9" name="Freeform 191"/>
            <p:cNvSpPr/>
            <p:nvPr/>
          </p:nvSpPr>
          <p:spPr bwMode="auto">
            <a:xfrm>
              <a:off x="1138237" y="1710871"/>
              <a:ext cx="87313" cy="550863"/>
            </a:xfrm>
            <a:custGeom>
              <a:avLst/>
              <a:gdLst>
                <a:gd name="T0" fmla="*/ 2 w 7"/>
                <a:gd name="T1" fmla="*/ 4 h 44"/>
                <a:gd name="T2" fmla="*/ 0 w 7"/>
                <a:gd name="T3" fmla="*/ 7 h 44"/>
                <a:gd name="T4" fmla="*/ 0 w 7"/>
                <a:gd name="T5" fmla="*/ 13 h 44"/>
                <a:gd name="T6" fmla="*/ 0 w 7"/>
                <a:gd name="T7" fmla="*/ 17 h 44"/>
                <a:gd name="T8" fmla="*/ 0 w 7"/>
                <a:gd name="T9" fmla="*/ 22 h 44"/>
                <a:gd name="T10" fmla="*/ 0 w 7"/>
                <a:gd name="T11" fmla="*/ 29 h 44"/>
                <a:gd name="T12" fmla="*/ 0 w 7"/>
                <a:gd name="T13" fmla="*/ 40 h 44"/>
                <a:gd name="T14" fmla="*/ 6 w 7"/>
                <a:gd name="T15" fmla="*/ 44 h 44"/>
                <a:gd name="T16" fmla="*/ 7 w 7"/>
                <a:gd name="T17" fmla="*/ 44 h 44"/>
                <a:gd name="T18" fmla="*/ 7 w 7"/>
                <a:gd name="T19" fmla="*/ 0 h 44"/>
                <a:gd name="T20" fmla="*/ 2 w 7"/>
                <a:gd name="T21"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44">
                  <a:moveTo>
                    <a:pt x="2" y="4"/>
                  </a:moveTo>
                  <a:cubicBezTo>
                    <a:pt x="1" y="6"/>
                    <a:pt x="1" y="6"/>
                    <a:pt x="0" y="7"/>
                  </a:cubicBezTo>
                  <a:cubicBezTo>
                    <a:pt x="0" y="13"/>
                    <a:pt x="0" y="13"/>
                    <a:pt x="0" y="13"/>
                  </a:cubicBezTo>
                  <a:cubicBezTo>
                    <a:pt x="0" y="17"/>
                    <a:pt x="0" y="17"/>
                    <a:pt x="0" y="17"/>
                  </a:cubicBezTo>
                  <a:cubicBezTo>
                    <a:pt x="0" y="22"/>
                    <a:pt x="0" y="22"/>
                    <a:pt x="0" y="22"/>
                  </a:cubicBezTo>
                  <a:cubicBezTo>
                    <a:pt x="0" y="29"/>
                    <a:pt x="0" y="29"/>
                    <a:pt x="0" y="29"/>
                  </a:cubicBezTo>
                  <a:cubicBezTo>
                    <a:pt x="0" y="40"/>
                    <a:pt x="0" y="40"/>
                    <a:pt x="0" y="40"/>
                  </a:cubicBezTo>
                  <a:cubicBezTo>
                    <a:pt x="1" y="42"/>
                    <a:pt x="4" y="43"/>
                    <a:pt x="6" y="44"/>
                  </a:cubicBezTo>
                  <a:cubicBezTo>
                    <a:pt x="6" y="44"/>
                    <a:pt x="7" y="44"/>
                    <a:pt x="7" y="44"/>
                  </a:cubicBezTo>
                  <a:cubicBezTo>
                    <a:pt x="7" y="0"/>
                    <a:pt x="7" y="0"/>
                    <a:pt x="7" y="0"/>
                  </a:cubicBezTo>
                  <a:cubicBezTo>
                    <a:pt x="4" y="1"/>
                    <a:pt x="2" y="2"/>
                    <a:pt x="2" y="4"/>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0" name="Freeform 192"/>
            <p:cNvSpPr/>
            <p:nvPr/>
          </p:nvSpPr>
          <p:spPr bwMode="auto">
            <a:xfrm>
              <a:off x="1050925" y="18362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1" name="Freeform 193"/>
            <p:cNvSpPr/>
            <p:nvPr/>
          </p:nvSpPr>
          <p:spPr bwMode="auto">
            <a:xfrm>
              <a:off x="1301750" y="1674359"/>
              <a:ext cx="87313" cy="674688"/>
            </a:xfrm>
            <a:custGeom>
              <a:avLst/>
              <a:gdLst>
                <a:gd name="T0" fmla="*/ 0 w 7"/>
                <a:gd name="T1" fmla="*/ 54 h 54"/>
                <a:gd name="T2" fmla="*/ 3 w 7"/>
                <a:gd name="T3" fmla="*/ 51 h 54"/>
                <a:gd name="T4" fmla="*/ 7 w 7"/>
                <a:gd name="T5" fmla="*/ 47 h 54"/>
                <a:gd name="T6" fmla="*/ 7 w 7"/>
                <a:gd name="T7" fmla="*/ 0 h 54"/>
                <a:gd name="T8" fmla="*/ 0 w 7"/>
                <a:gd name="T9" fmla="*/ 2 h 54"/>
                <a:gd name="T10" fmla="*/ 0 w 7"/>
                <a:gd name="T11" fmla="*/ 54 h 54"/>
              </a:gdLst>
              <a:ahLst/>
              <a:cxnLst>
                <a:cxn ang="0">
                  <a:pos x="T0" y="T1"/>
                </a:cxn>
                <a:cxn ang="0">
                  <a:pos x="T2" y="T3"/>
                </a:cxn>
                <a:cxn ang="0">
                  <a:pos x="T4" y="T5"/>
                </a:cxn>
                <a:cxn ang="0">
                  <a:pos x="T6" y="T7"/>
                </a:cxn>
                <a:cxn ang="0">
                  <a:pos x="T8" y="T9"/>
                </a:cxn>
                <a:cxn ang="0">
                  <a:pos x="T10" y="T11"/>
                </a:cxn>
              </a:cxnLst>
              <a:rect l="0" t="0" r="r" b="b"/>
              <a:pathLst>
                <a:path w="7" h="54">
                  <a:moveTo>
                    <a:pt x="0" y="54"/>
                  </a:moveTo>
                  <a:cubicBezTo>
                    <a:pt x="1" y="53"/>
                    <a:pt x="2" y="52"/>
                    <a:pt x="3" y="51"/>
                  </a:cubicBezTo>
                  <a:cubicBezTo>
                    <a:pt x="4" y="50"/>
                    <a:pt x="6" y="48"/>
                    <a:pt x="7" y="47"/>
                  </a:cubicBezTo>
                  <a:cubicBezTo>
                    <a:pt x="7" y="0"/>
                    <a:pt x="7" y="0"/>
                    <a:pt x="7" y="0"/>
                  </a:cubicBezTo>
                  <a:cubicBezTo>
                    <a:pt x="4" y="1"/>
                    <a:pt x="2" y="2"/>
                    <a:pt x="0" y="2"/>
                  </a:cubicBezTo>
                  <a:lnTo>
                    <a:pt x="0" y="54"/>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2" name="Freeform 194"/>
            <p:cNvSpPr/>
            <p:nvPr/>
          </p:nvSpPr>
          <p:spPr bwMode="auto">
            <a:xfrm>
              <a:off x="1638300" y="1710871"/>
              <a:ext cx="87313" cy="501650"/>
            </a:xfrm>
            <a:custGeom>
              <a:avLst/>
              <a:gdLst>
                <a:gd name="T0" fmla="*/ 0 w 7"/>
                <a:gd name="T1" fmla="*/ 38 h 40"/>
                <a:gd name="T2" fmla="*/ 5 w 7"/>
                <a:gd name="T3" fmla="*/ 39 h 40"/>
                <a:gd name="T4" fmla="*/ 7 w 7"/>
                <a:gd name="T5" fmla="*/ 39 h 40"/>
                <a:gd name="T6" fmla="*/ 7 w 7"/>
                <a:gd name="T7" fmla="*/ 2 h 40"/>
                <a:gd name="T8" fmla="*/ 0 w 7"/>
                <a:gd name="T9" fmla="*/ 0 h 40"/>
                <a:gd name="T10" fmla="*/ 0 w 7"/>
                <a:gd name="T11" fmla="*/ 38 h 40"/>
              </a:gdLst>
              <a:ahLst/>
              <a:cxnLst>
                <a:cxn ang="0">
                  <a:pos x="T0" y="T1"/>
                </a:cxn>
                <a:cxn ang="0">
                  <a:pos x="T2" y="T3"/>
                </a:cxn>
                <a:cxn ang="0">
                  <a:pos x="T4" y="T5"/>
                </a:cxn>
                <a:cxn ang="0">
                  <a:pos x="T6" y="T7"/>
                </a:cxn>
                <a:cxn ang="0">
                  <a:pos x="T8" y="T9"/>
                </a:cxn>
                <a:cxn ang="0">
                  <a:pos x="T10" y="T11"/>
                </a:cxn>
              </a:cxnLst>
              <a:rect l="0" t="0" r="r" b="b"/>
              <a:pathLst>
                <a:path w="7" h="40">
                  <a:moveTo>
                    <a:pt x="0" y="38"/>
                  </a:moveTo>
                  <a:cubicBezTo>
                    <a:pt x="2" y="39"/>
                    <a:pt x="4" y="40"/>
                    <a:pt x="5" y="39"/>
                  </a:cubicBezTo>
                  <a:cubicBezTo>
                    <a:pt x="6" y="39"/>
                    <a:pt x="6" y="39"/>
                    <a:pt x="7" y="39"/>
                  </a:cubicBezTo>
                  <a:cubicBezTo>
                    <a:pt x="7" y="2"/>
                    <a:pt x="7" y="2"/>
                    <a:pt x="7" y="2"/>
                  </a:cubicBezTo>
                  <a:cubicBezTo>
                    <a:pt x="5" y="2"/>
                    <a:pt x="3" y="1"/>
                    <a:pt x="0" y="0"/>
                  </a:cubicBezTo>
                  <a:lnTo>
                    <a:pt x="0" y="38"/>
                  </a:ln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3" name="Freeform 195"/>
            <p:cNvSpPr/>
            <p:nvPr/>
          </p:nvSpPr>
          <p:spPr bwMode="auto">
            <a:xfrm>
              <a:off x="4006850" y="2336346"/>
              <a:ext cx="87313" cy="338138"/>
            </a:xfrm>
            <a:custGeom>
              <a:avLst/>
              <a:gdLst>
                <a:gd name="T0" fmla="*/ 0 w 7"/>
                <a:gd name="T1" fmla="*/ 0 h 27"/>
                <a:gd name="T2" fmla="*/ 0 w 7"/>
                <a:gd name="T3" fmla="*/ 27 h 27"/>
                <a:gd name="T4" fmla="*/ 2 w 7"/>
                <a:gd name="T5" fmla="*/ 27 h 27"/>
                <a:gd name="T6" fmla="*/ 7 w 7"/>
                <a:gd name="T7" fmla="*/ 25 h 27"/>
                <a:gd name="T8" fmla="*/ 7 w 7"/>
                <a:gd name="T9" fmla="*/ 11 h 27"/>
                <a:gd name="T10" fmla="*/ 5 w 7"/>
                <a:gd name="T11" fmla="*/ 10 h 27"/>
                <a:gd name="T12" fmla="*/ 0 w 7"/>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7" h="27">
                  <a:moveTo>
                    <a:pt x="0" y="0"/>
                  </a:moveTo>
                  <a:cubicBezTo>
                    <a:pt x="0" y="27"/>
                    <a:pt x="0" y="27"/>
                    <a:pt x="0" y="27"/>
                  </a:cubicBezTo>
                  <a:cubicBezTo>
                    <a:pt x="1" y="27"/>
                    <a:pt x="1" y="27"/>
                    <a:pt x="2" y="27"/>
                  </a:cubicBezTo>
                  <a:cubicBezTo>
                    <a:pt x="4" y="27"/>
                    <a:pt x="6" y="26"/>
                    <a:pt x="7" y="25"/>
                  </a:cubicBezTo>
                  <a:cubicBezTo>
                    <a:pt x="7" y="11"/>
                    <a:pt x="7" y="11"/>
                    <a:pt x="7" y="11"/>
                  </a:cubicBezTo>
                  <a:cubicBezTo>
                    <a:pt x="6" y="11"/>
                    <a:pt x="6" y="10"/>
                    <a:pt x="5" y="10"/>
                  </a:cubicBezTo>
                  <a:cubicBezTo>
                    <a:pt x="3" y="8"/>
                    <a:pt x="0" y="7"/>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4" name="Freeform 196"/>
            <p:cNvSpPr/>
            <p:nvPr/>
          </p:nvSpPr>
          <p:spPr bwMode="auto">
            <a:xfrm>
              <a:off x="4168775" y="2525259"/>
              <a:ext cx="38100" cy="61913"/>
            </a:xfrm>
            <a:custGeom>
              <a:avLst/>
              <a:gdLst>
                <a:gd name="T0" fmla="*/ 1 w 3"/>
                <a:gd name="T1" fmla="*/ 0 h 5"/>
                <a:gd name="T2" fmla="*/ 0 w 3"/>
                <a:gd name="T3" fmla="*/ 0 h 5"/>
                <a:gd name="T4" fmla="*/ 0 w 3"/>
                <a:gd name="T5" fmla="*/ 5 h 5"/>
                <a:gd name="T6" fmla="*/ 1 w 3"/>
                <a:gd name="T7" fmla="*/ 0 h 5"/>
              </a:gdLst>
              <a:ahLst/>
              <a:cxnLst>
                <a:cxn ang="0">
                  <a:pos x="T0" y="T1"/>
                </a:cxn>
                <a:cxn ang="0">
                  <a:pos x="T2" y="T3"/>
                </a:cxn>
                <a:cxn ang="0">
                  <a:pos x="T4" y="T5"/>
                </a:cxn>
                <a:cxn ang="0">
                  <a:pos x="T6" y="T7"/>
                </a:cxn>
              </a:cxnLst>
              <a:rect l="0" t="0" r="r" b="b"/>
              <a:pathLst>
                <a:path w="3" h="5">
                  <a:moveTo>
                    <a:pt x="1" y="0"/>
                  </a:moveTo>
                  <a:cubicBezTo>
                    <a:pt x="0" y="0"/>
                    <a:pt x="0" y="0"/>
                    <a:pt x="0" y="0"/>
                  </a:cubicBezTo>
                  <a:cubicBezTo>
                    <a:pt x="0" y="5"/>
                    <a:pt x="0" y="5"/>
                    <a:pt x="0" y="5"/>
                  </a:cubicBezTo>
                  <a:cubicBezTo>
                    <a:pt x="3" y="3"/>
                    <a:pt x="2" y="2"/>
                    <a:pt x="1"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5" name="Freeform 197"/>
            <p:cNvSpPr/>
            <p:nvPr/>
          </p:nvSpPr>
          <p:spPr bwMode="auto">
            <a:xfrm>
              <a:off x="3832225" y="6314621"/>
              <a:ext cx="49213" cy="112713"/>
            </a:xfrm>
            <a:custGeom>
              <a:avLst/>
              <a:gdLst>
                <a:gd name="T0" fmla="*/ 1 w 4"/>
                <a:gd name="T1" fmla="*/ 1 h 9"/>
                <a:gd name="T2" fmla="*/ 0 w 4"/>
                <a:gd name="T3" fmla="*/ 0 h 9"/>
                <a:gd name="T4" fmla="*/ 0 w 4"/>
                <a:gd name="T5" fmla="*/ 9 h 9"/>
                <a:gd name="T6" fmla="*/ 2 w 4"/>
                <a:gd name="T7" fmla="*/ 7 h 9"/>
                <a:gd name="T8" fmla="*/ 1 w 4"/>
                <a:gd name="T9" fmla="*/ 1 h 9"/>
              </a:gdLst>
              <a:ahLst/>
              <a:cxnLst>
                <a:cxn ang="0">
                  <a:pos x="T0" y="T1"/>
                </a:cxn>
                <a:cxn ang="0">
                  <a:pos x="T2" y="T3"/>
                </a:cxn>
                <a:cxn ang="0">
                  <a:pos x="T4" y="T5"/>
                </a:cxn>
                <a:cxn ang="0">
                  <a:pos x="T6" y="T7"/>
                </a:cxn>
                <a:cxn ang="0">
                  <a:pos x="T8" y="T9"/>
                </a:cxn>
              </a:cxnLst>
              <a:rect l="0" t="0" r="r" b="b"/>
              <a:pathLst>
                <a:path w="4" h="9">
                  <a:moveTo>
                    <a:pt x="1" y="1"/>
                  </a:moveTo>
                  <a:cubicBezTo>
                    <a:pt x="0" y="1"/>
                    <a:pt x="0" y="0"/>
                    <a:pt x="0" y="0"/>
                  </a:cubicBezTo>
                  <a:cubicBezTo>
                    <a:pt x="0" y="9"/>
                    <a:pt x="0" y="9"/>
                    <a:pt x="0" y="9"/>
                  </a:cubicBezTo>
                  <a:cubicBezTo>
                    <a:pt x="1" y="9"/>
                    <a:pt x="1" y="8"/>
                    <a:pt x="2" y="7"/>
                  </a:cubicBezTo>
                  <a:cubicBezTo>
                    <a:pt x="4" y="3"/>
                    <a:pt x="3" y="3"/>
                    <a:pt x="1"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6" name="Freeform 198"/>
            <p:cNvSpPr/>
            <p:nvPr/>
          </p:nvSpPr>
          <p:spPr bwMode="auto">
            <a:xfrm>
              <a:off x="3832225" y="6627359"/>
              <a:ext cx="12700" cy="36513"/>
            </a:xfrm>
            <a:custGeom>
              <a:avLst/>
              <a:gdLst>
                <a:gd name="T0" fmla="*/ 0 w 1"/>
                <a:gd name="T1" fmla="*/ 3 h 3"/>
                <a:gd name="T2" fmla="*/ 1 w 1"/>
                <a:gd name="T3" fmla="*/ 2 h 3"/>
                <a:gd name="T4" fmla="*/ 0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1" y="3"/>
                    <a:pt x="1" y="2"/>
                    <a:pt x="1" y="2"/>
                  </a:cubicBezTo>
                  <a:cubicBezTo>
                    <a:pt x="1" y="2"/>
                    <a:pt x="1" y="1"/>
                    <a:pt x="0" y="0"/>
                  </a:cubicBezTo>
                  <a:lnTo>
                    <a:pt x="0" y="3"/>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7" name="Freeform 199"/>
            <p:cNvSpPr/>
            <p:nvPr/>
          </p:nvSpPr>
          <p:spPr bwMode="auto">
            <a:xfrm>
              <a:off x="1476375" y="1661659"/>
              <a:ext cx="87313" cy="587375"/>
            </a:xfrm>
            <a:custGeom>
              <a:avLst/>
              <a:gdLst>
                <a:gd name="T0" fmla="*/ 0 w 7"/>
                <a:gd name="T1" fmla="*/ 0 h 47"/>
                <a:gd name="T2" fmla="*/ 0 w 7"/>
                <a:gd name="T3" fmla="*/ 46 h 47"/>
                <a:gd name="T4" fmla="*/ 4 w 7"/>
                <a:gd name="T5" fmla="*/ 44 h 47"/>
                <a:gd name="T6" fmla="*/ 7 w 7"/>
                <a:gd name="T7" fmla="*/ 40 h 47"/>
                <a:gd name="T8" fmla="*/ 7 w 7"/>
                <a:gd name="T9" fmla="*/ 39 h 47"/>
                <a:gd name="T10" fmla="*/ 7 w 7"/>
                <a:gd name="T11" fmla="*/ 39 h 47"/>
                <a:gd name="T12" fmla="*/ 7 w 7"/>
                <a:gd name="T13" fmla="*/ 1 h 47"/>
                <a:gd name="T14" fmla="*/ 7 w 7"/>
                <a:gd name="T15" fmla="*/ 1 h 47"/>
                <a:gd name="T16" fmla="*/ 0 w 7"/>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7">
                  <a:moveTo>
                    <a:pt x="0" y="0"/>
                  </a:moveTo>
                  <a:cubicBezTo>
                    <a:pt x="0" y="46"/>
                    <a:pt x="0" y="46"/>
                    <a:pt x="0" y="46"/>
                  </a:cubicBezTo>
                  <a:cubicBezTo>
                    <a:pt x="1" y="47"/>
                    <a:pt x="2" y="46"/>
                    <a:pt x="4" y="44"/>
                  </a:cubicBezTo>
                  <a:cubicBezTo>
                    <a:pt x="6" y="43"/>
                    <a:pt x="7" y="41"/>
                    <a:pt x="7" y="40"/>
                  </a:cubicBezTo>
                  <a:cubicBezTo>
                    <a:pt x="7" y="39"/>
                    <a:pt x="7" y="39"/>
                    <a:pt x="7" y="39"/>
                  </a:cubicBezTo>
                  <a:cubicBezTo>
                    <a:pt x="7" y="39"/>
                    <a:pt x="7" y="39"/>
                    <a:pt x="7" y="39"/>
                  </a:cubicBezTo>
                  <a:cubicBezTo>
                    <a:pt x="7" y="1"/>
                    <a:pt x="7" y="1"/>
                    <a:pt x="7" y="1"/>
                  </a:cubicBezTo>
                  <a:cubicBezTo>
                    <a:pt x="7" y="1"/>
                    <a:pt x="7" y="1"/>
                    <a:pt x="7" y="1"/>
                  </a:cubicBezTo>
                  <a:cubicBezTo>
                    <a:pt x="5" y="0"/>
                    <a:pt x="3" y="0"/>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8" name="Freeform 200"/>
            <p:cNvSpPr/>
            <p:nvPr/>
          </p:nvSpPr>
          <p:spPr bwMode="auto">
            <a:xfrm>
              <a:off x="2149475" y="1699759"/>
              <a:ext cx="87313" cy="1062038"/>
            </a:xfrm>
            <a:custGeom>
              <a:avLst/>
              <a:gdLst>
                <a:gd name="T0" fmla="*/ 0 w 7"/>
                <a:gd name="T1" fmla="*/ 0 h 85"/>
                <a:gd name="T2" fmla="*/ 0 w 7"/>
                <a:gd name="T3" fmla="*/ 75 h 85"/>
                <a:gd name="T4" fmla="*/ 0 w 7"/>
                <a:gd name="T5" fmla="*/ 76 h 85"/>
                <a:gd name="T6" fmla="*/ 5 w 7"/>
                <a:gd name="T7" fmla="*/ 80 h 85"/>
                <a:gd name="T8" fmla="*/ 7 w 7"/>
                <a:gd name="T9" fmla="*/ 85 h 85"/>
                <a:gd name="T10" fmla="*/ 7 w 7"/>
                <a:gd name="T11" fmla="*/ 3 h 85"/>
                <a:gd name="T12" fmla="*/ 3 w 7"/>
                <a:gd name="T13" fmla="*/ 1 h 85"/>
                <a:gd name="T14" fmla="*/ 0 w 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5">
                  <a:moveTo>
                    <a:pt x="0" y="0"/>
                  </a:moveTo>
                  <a:cubicBezTo>
                    <a:pt x="0" y="75"/>
                    <a:pt x="0" y="75"/>
                    <a:pt x="0" y="75"/>
                  </a:cubicBezTo>
                  <a:cubicBezTo>
                    <a:pt x="0" y="75"/>
                    <a:pt x="0" y="76"/>
                    <a:pt x="0" y="76"/>
                  </a:cubicBezTo>
                  <a:cubicBezTo>
                    <a:pt x="1" y="78"/>
                    <a:pt x="3" y="77"/>
                    <a:pt x="5" y="80"/>
                  </a:cubicBezTo>
                  <a:cubicBezTo>
                    <a:pt x="5" y="81"/>
                    <a:pt x="6" y="83"/>
                    <a:pt x="7" y="85"/>
                  </a:cubicBezTo>
                  <a:cubicBezTo>
                    <a:pt x="7" y="3"/>
                    <a:pt x="7" y="3"/>
                    <a:pt x="7" y="3"/>
                  </a:cubicBezTo>
                  <a:cubicBezTo>
                    <a:pt x="5" y="2"/>
                    <a:pt x="4" y="1"/>
                    <a:pt x="3" y="1"/>
                  </a:cubicBezTo>
                  <a:cubicBezTo>
                    <a:pt x="2" y="0"/>
                    <a:pt x="1" y="0"/>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9" name="Freeform 201"/>
            <p:cNvSpPr/>
            <p:nvPr/>
          </p:nvSpPr>
          <p:spPr bwMode="auto">
            <a:xfrm>
              <a:off x="4006850" y="2825296"/>
              <a:ext cx="25400" cy="49213"/>
            </a:xfrm>
            <a:custGeom>
              <a:avLst/>
              <a:gdLst>
                <a:gd name="T0" fmla="*/ 0 w 2"/>
                <a:gd name="T1" fmla="*/ 1 h 4"/>
                <a:gd name="T2" fmla="*/ 0 w 2"/>
                <a:gd name="T3" fmla="*/ 4 h 4"/>
                <a:gd name="T4" fmla="*/ 2 w 2"/>
                <a:gd name="T5" fmla="*/ 1 h 4"/>
                <a:gd name="T6" fmla="*/ 0 w 2"/>
                <a:gd name="T7" fmla="*/ 1 h 4"/>
              </a:gdLst>
              <a:ahLst/>
              <a:cxnLst>
                <a:cxn ang="0">
                  <a:pos x="T0" y="T1"/>
                </a:cxn>
                <a:cxn ang="0">
                  <a:pos x="T2" y="T3"/>
                </a:cxn>
                <a:cxn ang="0">
                  <a:pos x="T4" y="T5"/>
                </a:cxn>
                <a:cxn ang="0">
                  <a:pos x="T6" y="T7"/>
                </a:cxn>
              </a:cxnLst>
              <a:rect l="0" t="0" r="r" b="b"/>
              <a:pathLst>
                <a:path w="2" h="4">
                  <a:moveTo>
                    <a:pt x="0" y="1"/>
                  </a:moveTo>
                  <a:cubicBezTo>
                    <a:pt x="0" y="4"/>
                    <a:pt x="0" y="4"/>
                    <a:pt x="0" y="4"/>
                  </a:cubicBezTo>
                  <a:cubicBezTo>
                    <a:pt x="1" y="4"/>
                    <a:pt x="1" y="3"/>
                    <a:pt x="2" y="1"/>
                  </a:cubicBezTo>
                  <a:cubicBezTo>
                    <a:pt x="2" y="0"/>
                    <a:pt x="1" y="1"/>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0" name="Freeform 202"/>
            <p:cNvSpPr/>
            <p:nvPr/>
          </p:nvSpPr>
          <p:spPr bwMode="auto">
            <a:xfrm>
              <a:off x="4168775" y="4338184"/>
              <a:ext cx="100013" cy="1476375"/>
            </a:xfrm>
            <a:custGeom>
              <a:avLst/>
              <a:gdLst>
                <a:gd name="T0" fmla="*/ 0 w 8"/>
                <a:gd name="T1" fmla="*/ 1 h 118"/>
                <a:gd name="T2" fmla="*/ 0 w 8"/>
                <a:gd name="T3" fmla="*/ 117 h 118"/>
                <a:gd name="T4" fmla="*/ 6 w 8"/>
                <a:gd name="T5" fmla="*/ 116 h 118"/>
                <a:gd name="T6" fmla="*/ 8 w 8"/>
                <a:gd name="T7" fmla="*/ 114 h 118"/>
                <a:gd name="T8" fmla="*/ 8 w 8"/>
                <a:gd name="T9" fmla="*/ 1 h 118"/>
                <a:gd name="T10" fmla="*/ 0 w 8"/>
                <a:gd name="T11" fmla="*/ 1 h 118"/>
              </a:gdLst>
              <a:ahLst/>
              <a:cxnLst>
                <a:cxn ang="0">
                  <a:pos x="T0" y="T1"/>
                </a:cxn>
                <a:cxn ang="0">
                  <a:pos x="T2" y="T3"/>
                </a:cxn>
                <a:cxn ang="0">
                  <a:pos x="T4" y="T5"/>
                </a:cxn>
                <a:cxn ang="0">
                  <a:pos x="T6" y="T7"/>
                </a:cxn>
                <a:cxn ang="0">
                  <a:pos x="T8" y="T9"/>
                </a:cxn>
                <a:cxn ang="0">
                  <a:pos x="T10" y="T11"/>
                </a:cxn>
              </a:cxnLst>
              <a:rect l="0" t="0" r="r" b="b"/>
              <a:pathLst>
                <a:path w="8" h="118">
                  <a:moveTo>
                    <a:pt x="0" y="1"/>
                  </a:moveTo>
                  <a:cubicBezTo>
                    <a:pt x="0" y="117"/>
                    <a:pt x="0" y="117"/>
                    <a:pt x="0" y="117"/>
                  </a:cubicBezTo>
                  <a:cubicBezTo>
                    <a:pt x="2" y="118"/>
                    <a:pt x="4" y="117"/>
                    <a:pt x="6" y="116"/>
                  </a:cubicBezTo>
                  <a:cubicBezTo>
                    <a:pt x="7" y="115"/>
                    <a:pt x="7" y="115"/>
                    <a:pt x="8" y="114"/>
                  </a:cubicBezTo>
                  <a:cubicBezTo>
                    <a:pt x="8" y="1"/>
                    <a:pt x="8" y="1"/>
                    <a:pt x="8" y="1"/>
                  </a:cubicBezTo>
                  <a:cubicBezTo>
                    <a:pt x="5" y="0"/>
                    <a:pt x="3" y="0"/>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1" name="Freeform 203"/>
            <p:cNvSpPr/>
            <p:nvPr/>
          </p:nvSpPr>
          <p:spPr bwMode="auto">
            <a:xfrm>
              <a:off x="4006850" y="4225471"/>
              <a:ext cx="87313" cy="1801813"/>
            </a:xfrm>
            <a:custGeom>
              <a:avLst/>
              <a:gdLst>
                <a:gd name="T0" fmla="*/ 4 w 7"/>
                <a:gd name="T1" fmla="*/ 5 h 144"/>
                <a:gd name="T2" fmla="*/ 1 w 7"/>
                <a:gd name="T3" fmla="*/ 1 h 144"/>
                <a:gd name="T4" fmla="*/ 0 w 7"/>
                <a:gd name="T5" fmla="*/ 0 h 144"/>
                <a:gd name="T6" fmla="*/ 0 w 7"/>
                <a:gd name="T7" fmla="*/ 144 h 144"/>
                <a:gd name="T8" fmla="*/ 7 w 7"/>
                <a:gd name="T9" fmla="*/ 142 h 144"/>
                <a:gd name="T10" fmla="*/ 7 w 7"/>
                <a:gd name="T11" fmla="*/ 142 h 144"/>
                <a:gd name="T12" fmla="*/ 7 w 7"/>
                <a:gd name="T13" fmla="*/ 9 h 144"/>
                <a:gd name="T14" fmla="*/ 4 w 7"/>
                <a:gd name="T15" fmla="*/ 5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44">
                  <a:moveTo>
                    <a:pt x="4" y="5"/>
                  </a:moveTo>
                  <a:cubicBezTo>
                    <a:pt x="2" y="4"/>
                    <a:pt x="1" y="1"/>
                    <a:pt x="1" y="1"/>
                  </a:cubicBezTo>
                  <a:cubicBezTo>
                    <a:pt x="1" y="1"/>
                    <a:pt x="1" y="1"/>
                    <a:pt x="0" y="0"/>
                  </a:cubicBezTo>
                  <a:cubicBezTo>
                    <a:pt x="0" y="144"/>
                    <a:pt x="0" y="144"/>
                    <a:pt x="0" y="144"/>
                  </a:cubicBezTo>
                  <a:cubicBezTo>
                    <a:pt x="2" y="144"/>
                    <a:pt x="5" y="143"/>
                    <a:pt x="7" y="142"/>
                  </a:cubicBezTo>
                  <a:cubicBezTo>
                    <a:pt x="7" y="142"/>
                    <a:pt x="7" y="142"/>
                    <a:pt x="7" y="142"/>
                  </a:cubicBezTo>
                  <a:cubicBezTo>
                    <a:pt x="7" y="9"/>
                    <a:pt x="7" y="9"/>
                    <a:pt x="7" y="9"/>
                  </a:cubicBezTo>
                  <a:cubicBezTo>
                    <a:pt x="6" y="8"/>
                    <a:pt x="5" y="6"/>
                    <a:pt x="4" y="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2" name="Freeform 204"/>
            <p:cNvSpPr/>
            <p:nvPr/>
          </p:nvSpPr>
          <p:spPr bwMode="auto">
            <a:xfrm>
              <a:off x="4343400" y="4500109"/>
              <a:ext cx="87313" cy="1150938"/>
            </a:xfrm>
            <a:custGeom>
              <a:avLst/>
              <a:gdLst>
                <a:gd name="T0" fmla="*/ 1 w 7"/>
                <a:gd name="T1" fmla="*/ 2 h 92"/>
                <a:gd name="T2" fmla="*/ 0 w 7"/>
                <a:gd name="T3" fmla="*/ 0 h 92"/>
                <a:gd name="T4" fmla="*/ 0 w 7"/>
                <a:gd name="T5" fmla="*/ 92 h 92"/>
                <a:gd name="T6" fmla="*/ 0 w 7"/>
                <a:gd name="T7" fmla="*/ 91 h 92"/>
                <a:gd name="T8" fmla="*/ 2 w 7"/>
                <a:gd name="T9" fmla="*/ 80 h 92"/>
                <a:gd name="T10" fmla="*/ 7 w 7"/>
                <a:gd name="T11" fmla="*/ 75 h 92"/>
                <a:gd name="T12" fmla="*/ 7 w 7"/>
                <a:gd name="T13" fmla="*/ 7 h 92"/>
                <a:gd name="T14" fmla="*/ 1 w 7"/>
                <a:gd name="T15" fmla="*/ 9 h 92"/>
                <a:gd name="T16" fmla="*/ 1 w 7"/>
                <a:gd name="T17"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2">
                  <a:moveTo>
                    <a:pt x="1" y="2"/>
                  </a:moveTo>
                  <a:cubicBezTo>
                    <a:pt x="1" y="2"/>
                    <a:pt x="0" y="1"/>
                    <a:pt x="0" y="0"/>
                  </a:cubicBezTo>
                  <a:cubicBezTo>
                    <a:pt x="0" y="92"/>
                    <a:pt x="0" y="92"/>
                    <a:pt x="0" y="92"/>
                  </a:cubicBezTo>
                  <a:cubicBezTo>
                    <a:pt x="0" y="92"/>
                    <a:pt x="0" y="92"/>
                    <a:pt x="0" y="91"/>
                  </a:cubicBezTo>
                  <a:cubicBezTo>
                    <a:pt x="4" y="86"/>
                    <a:pt x="2" y="84"/>
                    <a:pt x="2" y="80"/>
                  </a:cubicBezTo>
                  <a:cubicBezTo>
                    <a:pt x="2" y="78"/>
                    <a:pt x="4" y="76"/>
                    <a:pt x="7" y="75"/>
                  </a:cubicBezTo>
                  <a:cubicBezTo>
                    <a:pt x="7" y="7"/>
                    <a:pt x="7" y="7"/>
                    <a:pt x="7" y="7"/>
                  </a:cubicBezTo>
                  <a:cubicBezTo>
                    <a:pt x="4" y="7"/>
                    <a:pt x="1" y="9"/>
                    <a:pt x="1" y="9"/>
                  </a:cubicBezTo>
                  <a:lnTo>
                    <a:pt x="1" y="2"/>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3" name="Freeform 206"/>
            <p:cNvSpPr/>
            <p:nvPr/>
          </p:nvSpPr>
          <p:spPr bwMode="auto">
            <a:xfrm>
              <a:off x="2311400" y="1748971"/>
              <a:ext cx="100013" cy="1589088"/>
            </a:xfrm>
            <a:custGeom>
              <a:avLst/>
              <a:gdLst>
                <a:gd name="T0" fmla="*/ 0 w 8"/>
                <a:gd name="T1" fmla="*/ 0 h 127"/>
                <a:gd name="T2" fmla="*/ 0 w 8"/>
                <a:gd name="T3" fmla="*/ 118 h 127"/>
                <a:gd name="T4" fmla="*/ 5 w 8"/>
                <a:gd name="T5" fmla="*/ 125 h 127"/>
                <a:gd name="T6" fmla="*/ 8 w 8"/>
                <a:gd name="T7" fmla="*/ 127 h 127"/>
                <a:gd name="T8" fmla="*/ 8 w 8"/>
                <a:gd name="T9" fmla="*/ 2 h 127"/>
                <a:gd name="T10" fmla="*/ 7 w 8"/>
                <a:gd name="T11" fmla="*/ 2 h 127"/>
                <a:gd name="T12" fmla="*/ 0 w 8"/>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8" h="127">
                  <a:moveTo>
                    <a:pt x="0" y="0"/>
                  </a:moveTo>
                  <a:cubicBezTo>
                    <a:pt x="0" y="118"/>
                    <a:pt x="0" y="118"/>
                    <a:pt x="0" y="118"/>
                  </a:cubicBezTo>
                  <a:cubicBezTo>
                    <a:pt x="2" y="121"/>
                    <a:pt x="3" y="123"/>
                    <a:pt x="5" y="125"/>
                  </a:cubicBezTo>
                  <a:cubicBezTo>
                    <a:pt x="6" y="125"/>
                    <a:pt x="7" y="126"/>
                    <a:pt x="8" y="127"/>
                  </a:cubicBezTo>
                  <a:cubicBezTo>
                    <a:pt x="8" y="2"/>
                    <a:pt x="8" y="2"/>
                    <a:pt x="8" y="2"/>
                  </a:cubicBezTo>
                  <a:cubicBezTo>
                    <a:pt x="7" y="2"/>
                    <a:pt x="7" y="2"/>
                    <a:pt x="7" y="2"/>
                  </a:cubicBezTo>
                  <a:cubicBezTo>
                    <a:pt x="6" y="1"/>
                    <a:pt x="3" y="1"/>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4" name="Freeform 207"/>
            <p:cNvSpPr/>
            <p:nvPr/>
          </p:nvSpPr>
          <p:spPr bwMode="auto">
            <a:xfrm>
              <a:off x="3832225" y="4176259"/>
              <a:ext cx="87313" cy="2112963"/>
            </a:xfrm>
            <a:custGeom>
              <a:avLst/>
              <a:gdLst>
                <a:gd name="T0" fmla="*/ 0 w 7"/>
                <a:gd name="T1" fmla="*/ 169 h 169"/>
                <a:gd name="T2" fmla="*/ 6 w 7"/>
                <a:gd name="T3" fmla="*/ 163 h 169"/>
                <a:gd name="T4" fmla="*/ 7 w 7"/>
                <a:gd name="T5" fmla="*/ 160 h 169"/>
                <a:gd name="T6" fmla="*/ 7 w 7"/>
                <a:gd name="T7" fmla="*/ 157 h 169"/>
                <a:gd name="T8" fmla="*/ 7 w 7"/>
                <a:gd name="T9" fmla="*/ 156 h 169"/>
                <a:gd name="T10" fmla="*/ 7 w 7"/>
                <a:gd name="T11" fmla="*/ 2 h 169"/>
                <a:gd name="T12" fmla="*/ 0 w 7"/>
                <a:gd name="T13" fmla="*/ 0 h 169"/>
                <a:gd name="T14" fmla="*/ 0 w 7"/>
                <a:gd name="T15" fmla="*/ 169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69">
                  <a:moveTo>
                    <a:pt x="0" y="169"/>
                  </a:moveTo>
                  <a:cubicBezTo>
                    <a:pt x="1" y="167"/>
                    <a:pt x="4" y="165"/>
                    <a:pt x="6" y="163"/>
                  </a:cubicBezTo>
                  <a:cubicBezTo>
                    <a:pt x="7" y="161"/>
                    <a:pt x="7" y="161"/>
                    <a:pt x="7" y="160"/>
                  </a:cubicBezTo>
                  <a:cubicBezTo>
                    <a:pt x="7" y="157"/>
                    <a:pt x="7" y="157"/>
                    <a:pt x="7" y="157"/>
                  </a:cubicBezTo>
                  <a:cubicBezTo>
                    <a:pt x="7" y="156"/>
                    <a:pt x="7" y="156"/>
                    <a:pt x="7" y="156"/>
                  </a:cubicBezTo>
                  <a:cubicBezTo>
                    <a:pt x="7" y="2"/>
                    <a:pt x="7" y="2"/>
                    <a:pt x="7" y="2"/>
                  </a:cubicBezTo>
                  <a:cubicBezTo>
                    <a:pt x="6" y="2"/>
                    <a:pt x="3" y="1"/>
                    <a:pt x="0" y="0"/>
                  </a:cubicBezTo>
                  <a:lnTo>
                    <a:pt x="0" y="169"/>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5" name="Freeform 208"/>
            <p:cNvSpPr/>
            <p:nvPr/>
          </p:nvSpPr>
          <p:spPr bwMode="auto">
            <a:xfrm>
              <a:off x="2486025" y="1810884"/>
              <a:ext cx="87313" cy="1876425"/>
            </a:xfrm>
            <a:custGeom>
              <a:avLst/>
              <a:gdLst>
                <a:gd name="T0" fmla="*/ 0 w 7"/>
                <a:gd name="T1" fmla="*/ 0 h 150"/>
                <a:gd name="T2" fmla="*/ 0 w 7"/>
                <a:gd name="T3" fmla="*/ 134 h 150"/>
                <a:gd name="T4" fmla="*/ 5 w 7"/>
                <a:gd name="T5" fmla="*/ 146 h 150"/>
                <a:gd name="T6" fmla="*/ 7 w 7"/>
                <a:gd name="T7" fmla="*/ 150 h 150"/>
                <a:gd name="T8" fmla="*/ 7 w 7"/>
                <a:gd name="T9" fmla="*/ 141 h 150"/>
                <a:gd name="T10" fmla="*/ 7 w 7"/>
                <a:gd name="T11" fmla="*/ 133 h 150"/>
                <a:gd name="T12" fmla="*/ 7 w 7"/>
                <a:gd name="T13" fmla="*/ 3 h 150"/>
                <a:gd name="T14" fmla="*/ 4 w 7"/>
                <a:gd name="T15" fmla="*/ 3 h 150"/>
                <a:gd name="T16" fmla="*/ 0 w 7"/>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50">
                  <a:moveTo>
                    <a:pt x="0" y="0"/>
                  </a:moveTo>
                  <a:cubicBezTo>
                    <a:pt x="0" y="134"/>
                    <a:pt x="0" y="134"/>
                    <a:pt x="0" y="134"/>
                  </a:cubicBezTo>
                  <a:cubicBezTo>
                    <a:pt x="1" y="138"/>
                    <a:pt x="3" y="143"/>
                    <a:pt x="5" y="146"/>
                  </a:cubicBezTo>
                  <a:cubicBezTo>
                    <a:pt x="6" y="147"/>
                    <a:pt x="6" y="149"/>
                    <a:pt x="7" y="150"/>
                  </a:cubicBezTo>
                  <a:cubicBezTo>
                    <a:pt x="7" y="141"/>
                    <a:pt x="7" y="141"/>
                    <a:pt x="7" y="141"/>
                  </a:cubicBezTo>
                  <a:cubicBezTo>
                    <a:pt x="7" y="133"/>
                    <a:pt x="7" y="133"/>
                    <a:pt x="7" y="133"/>
                  </a:cubicBezTo>
                  <a:cubicBezTo>
                    <a:pt x="7" y="3"/>
                    <a:pt x="7" y="3"/>
                    <a:pt x="7" y="3"/>
                  </a:cubicBezTo>
                  <a:cubicBezTo>
                    <a:pt x="5" y="3"/>
                    <a:pt x="4" y="3"/>
                    <a:pt x="4" y="3"/>
                  </a:cubicBezTo>
                  <a:cubicBezTo>
                    <a:pt x="4" y="3"/>
                    <a:pt x="2" y="2"/>
                    <a:pt x="0" y="0"/>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6" name="Freeform 209"/>
            <p:cNvSpPr/>
            <p:nvPr/>
          </p:nvSpPr>
          <p:spPr bwMode="auto">
            <a:xfrm>
              <a:off x="4505325" y="4625521"/>
              <a:ext cx="100013" cy="776288"/>
            </a:xfrm>
            <a:custGeom>
              <a:avLst/>
              <a:gdLst>
                <a:gd name="T0" fmla="*/ 0 w 8"/>
                <a:gd name="T1" fmla="*/ 62 h 62"/>
                <a:gd name="T2" fmla="*/ 2 w 8"/>
                <a:gd name="T3" fmla="*/ 62 h 62"/>
                <a:gd name="T4" fmla="*/ 8 w 8"/>
                <a:gd name="T5" fmla="*/ 58 h 62"/>
                <a:gd name="T6" fmla="*/ 8 w 8"/>
                <a:gd name="T7" fmla="*/ 4 h 62"/>
                <a:gd name="T8" fmla="*/ 0 w 8"/>
                <a:gd name="T9" fmla="*/ 0 h 62"/>
                <a:gd name="T10" fmla="*/ 0 w 8"/>
                <a:gd name="T11" fmla="*/ 62 h 62"/>
              </a:gdLst>
              <a:ahLst/>
              <a:cxnLst>
                <a:cxn ang="0">
                  <a:pos x="T0" y="T1"/>
                </a:cxn>
                <a:cxn ang="0">
                  <a:pos x="T2" y="T3"/>
                </a:cxn>
                <a:cxn ang="0">
                  <a:pos x="T4" y="T5"/>
                </a:cxn>
                <a:cxn ang="0">
                  <a:pos x="T6" y="T7"/>
                </a:cxn>
                <a:cxn ang="0">
                  <a:pos x="T8" y="T9"/>
                </a:cxn>
                <a:cxn ang="0">
                  <a:pos x="T10" y="T11"/>
                </a:cxn>
              </a:cxnLst>
              <a:rect l="0" t="0" r="r" b="b"/>
              <a:pathLst>
                <a:path w="8" h="62">
                  <a:moveTo>
                    <a:pt x="0" y="62"/>
                  </a:moveTo>
                  <a:cubicBezTo>
                    <a:pt x="1" y="62"/>
                    <a:pt x="1" y="62"/>
                    <a:pt x="2" y="62"/>
                  </a:cubicBezTo>
                  <a:cubicBezTo>
                    <a:pt x="5" y="60"/>
                    <a:pt x="6" y="60"/>
                    <a:pt x="8" y="58"/>
                  </a:cubicBezTo>
                  <a:cubicBezTo>
                    <a:pt x="8" y="4"/>
                    <a:pt x="8" y="4"/>
                    <a:pt x="8" y="4"/>
                  </a:cubicBezTo>
                  <a:cubicBezTo>
                    <a:pt x="5" y="3"/>
                    <a:pt x="3" y="2"/>
                    <a:pt x="0" y="0"/>
                  </a:cubicBezTo>
                  <a:lnTo>
                    <a:pt x="0" y="62"/>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7" name="Freeform 210"/>
            <p:cNvSpPr/>
            <p:nvPr/>
          </p:nvSpPr>
          <p:spPr bwMode="auto">
            <a:xfrm>
              <a:off x="3495675" y="4225471"/>
              <a:ext cx="87313" cy="774700"/>
            </a:xfrm>
            <a:custGeom>
              <a:avLst/>
              <a:gdLst>
                <a:gd name="T0" fmla="*/ 0 w 7"/>
                <a:gd name="T1" fmla="*/ 1 h 62"/>
                <a:gd name="T2" fmla="*/ 0 w 7"/>
                <a:gd name="T3" fmla="*/ 5 h 62"/>
                <a:gd name="T4" fmla="*/ 0 w 7"/>
                <a:gd name="T5" fmla="*/ 26 h 62"/>
                <a:gd name="T6" fmla="*/ 0 w 7"/>
                <a:gd name="T7" fmla="*/ 46 h 62"/>
                <a:gd name="T8" fmla="*/ 2 w 7"/>
                <a:gd name="T9" fmla="*/ 48 h 62"/>
                <a:gd name="T10" fmla="*/ 7 w 7"/>
                <a:gd name="T11" fmla="*/ 62 h 62"/>
                <a:gd name="T12" fmla="*/ 7 w 7"/>
                <a:gd name="T13" fmla="*/ 5 h 62"/>
                <a:gd name="T14" fmla="*/ 3 w 7"/>
                <a:gd name="T15" fmla="*/ 0 h 62"/>
                <a:gd name="T16" fmla="*/ 0 w 7"/>
                <a:gd name="T1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2">
                  <a:moveTo>
                    <a:pt x="0" y="1"/>
                  </a:moveTo>
                  <a:cubicBezTo>
                    <a:pt x="0" y="5"/>
                    <a:pt x="0" y="5"/>
                    <a:pt x="0" y="5"/>
                  </a:cubicBezTo>
                  <a:cubicBezTo>
                    <a:pt x="0" y="26"/>
                    <a:pt x="0" y="26"/>
                    <a:pt x="0" y="26"/>
                  </a:cubicBezTo>
                  <a:cubicBezTo>
                    <a:pt x="0" y="46"/>
                    <a:pt x="0" y="46"/>
                    <a:pt x="0" y="46"/>
                  </a:cubicBezTo>
                  <a:cubicBezTo>
                    <a:pt x="1" y="46"/>
                    <a:pt x="1" y="47"/>
                    <a:pt x="2" y="48"/>
                  </a:cubicBezTo>
                  <a:cubicBezTo>
                    <a:pt x="4" y="50"/>
                    <a:pt x="6" y="58"/>
                    <a:pt x="7" y="62"/>
                  </a:cubicBezTo>
                  <a:cubicBezTo>
                    <a:pt x="7" y="5"/>
                    <a:pt x="7" y="5"/>
                    <a:pt x="7" y="5"/>
                  </a:cubicBezTo>
                  <a:cubicBezTo>
                    <a:pt x="3" y="0"/>
                    <a:pt x="3" y="0"/>
                    <a:pt x="3" y="0"/>
                  </a:cubicBezTo>
                  <a:lnTo>
                    <a:pt x="0" y="1"/>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8" name="Freeform 211"/>
            <p:cNvSpPr/>
            <p:nvPr/>
          </p:nvSpPr>
          <p:spPr bwMode="auto">
            <a:xfrm>
              <a:off x="2647950" y="1810884"/>
              <a:ext cx="100013" cy="1927225"/>
            </a:xfrm>
            <a:custGeom>
              <a:avLst/>
              <a:gdLst>
                <a:gd name="T0" fmla="*/ 6 w 8"/>
                <a:gd name="T1" fmla="*/ 9 h 154"/>
                <a:gd name="T2" fmla="*/ 0 w 8"/>
                <a:gd name="T3" fmla="*/ 6 h 154"/>
                <a:gd name="T4" fmla="*/ 0 w 8"/>
                <a:gd name="T5" fmla="*/ 144 h 154"/>
                <a:gd name="T6" fmla="*/ 8 w 8"/>
                <a:gd name="T7" fmla="*/ 154 h 154"/>
                <a:gd name="T8" fmla="*/ 8 w 8"/>
                <a:gd name="T9" fmla="*/ 0 h 154"/>
                <a:gd name="T10" fmla="*/ 6 w 8"/>
                <a:gd name="T11" fmla="*/ 9 h 154"/>
              </a:gdLst>
              <a:ahLst/>
              <a:cxnLst>
                <a:cxn ang="0">
                  <a:pos x="T0" y="T1"/>
                </a:cxn>
                <a:cxn ang="0">
                  <a:pos x="T2" y="T3"/>
                </a:cxn>
                <a:cxn ang="0">
                  <a:pos x="T4" y="T5"/>
                </a:cxn>
                <a:cxn ang="0">
                  <a:pos x="T6" y="T7"/>
                </a:cxn>
                <a:cxn ang="0">
                  <a:pos x="T8" y="T9"/>
                </a:cxn>
                <a:cxn ang="0">
                  <a:pos x="T10" y="T11"/>
                </a:cxn>
              </a:cxnLst>
              <a:rect l="0" t="0" r="r" b="b"/>
              <a:pathLst>
                <a:path w="8" h="154">
                  <a:moveTo>
                    <a:pt x="6" y="9"/>
                  </a:moveTo>
                  <a:cubicBezTo>
                    <a:pt x="6" y="10"/>
                    <a:pt x="3" y="7"/>
                    <a:pt x="0" y="6"/>
                  </a:cubicBezTo>
                  <a:cubicBezTo>
                    <a:pt x="0" y="144"/>
                    <a:pt x="0" y="144"/>
                    <a:pt x="0" y="144"/>
                  </a:cubicBezTo>
                  <a:cubicBezTo>
                    <a:pt x="4" y="148"/>
                    <a:pt x="7" y="153"/>
                    <a:pt x="8" y="154"/>
                  </a:cubicBezTo>
                  <a:cubicBezTo>
                    <a:pt x="8" y="0"/>
                    <a:pt x="8" y="0"/>
                    <a:pt x="8" y="0"/>
                  </a:cubicBezTo>
                  <a:cubicBezTo>
                    <a:pt x="4" y="0"/>
                    <a:pt x="7" y="7"/>
                    <a:pt x="6" y="9"/>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9" name="Freeform 212"/>
            <p:cNvSpPr/>
            <p:nvPr/>
          </p:nvSpPr>
          <p:spPr bwMode="auto">
            <a:xfrm>
              <a:off x="2997200" y="3774621"/>
              <a:ext cx="87313" cy="212725"/>
            </a:xfrm>
            <a:custGeom>
              <a:avLst/>
              <a:gdLst>
                <a:gd name="T0" fmla="*/ 1 w 7"/>
                <a:gd name="T1" fmla="*/ 4 h 17"/>
                <a:gd name="T2" fmla="*/ 0 w 7"/>
                <a:gd name="T3" fmla="*/ 0 h 17"/>
                <a:gd name="T4" fmla="*/ 0 w 7"/>
                <a:gd name="T5" fmla="*/ 16 h 17"/>
                <a:gd name="T6" fmla="*/ 7 w 7"/>
                <a:gd name="T7" fmla="*/ 17 h 17"/>
                <a:gd name="T8" fmla="*/ 7 w 7"/>
                <a:gd name="T9" fmla="*/ 11 h 17"/>
                <a:gd name="T10" fmla="*/ 6 w 7"/>
                <a:gd name="T11" fmla="*/ 10 h 17"/>
                <a:gd name="T12" fmla="*/ 1 w 7"/>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1" y="4"/>
                  </a:moveTo>
                  <a:cubicBezTo>
                    <a:pt x="1" y="3"/>
                    <a:pt x="0" y="2"/>
                    <a:pt x="0" y="0"/>
                  </a:cubicBezTo>
                  <a:cubicBezTo>
                    <a:pt x="0" y="16"/>
                    <a:pt x="0" y="16"/>
                    <a:pt x="0" y="16"/>
                  </a:cubicBezTo>
                  <a:cubicBezTo>
                    <a:pt x="3" y="17"/>
                    <a:pt x="6" y="17"/>
                    <a:pt x="7" y="17"/>
                  </a:cubicBezTo>
                  <a:cubicBezTo>
                    <a:pt x="7" y="11"/>
                    <a:pt x="7" y="11"/>
                    <a:pt x="7" y="11"/>
                  </a:cubicBezTo>
                  <a:cubicBezTo>
                    <a:pt x="6" y="11"/>
                    <a:pt x="6" y="11"/>
                    <a:pt x="6" y="10"/>
                  </a:cubicBezTo>
                  <a:cubicBezTo>
                    <a:pt x="4" y="9"/>
                    <a:pt x="3" y="7"/>
                    <a:pt x="1"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0" name="Freeform 213"/>
            <p:cNvSpPr/>
            <p:nvPr/>
          </p:nvSpPr>
          <p:spPr bwMode="auto">
            <a:xfrm>
              <a:off x="3333750" y="4025446"/>
              <a:ext cx="87313" cy="261938"/>
            </a:xfrm>
            <a:custGeom>
              <a:avLst/>
              <a:gdLst>
                <a:gd name="T0" fmla="*/ 6 w 7"/>
                <a:gd name="T1" fmla="*/ 4 h 21"/>
                <a:gd name="T2" fmla="*/ 0 w 7"/>
                <a:gd name="T3" fmla="*/ 0 h 21"/>
                <a:gd name="T4" fmla="*/ 0 w 7"/>
                <a:gd name="T5" fmla="*/ 0 h 21"/>
                <a:gd name="T6" fmla="*/ 0 w 7"/>
                <a:gd name="T7" fmla="*/ 12 h 21"/>
                <a:gd name="T8" fmla="*/ 3 w 7"/>
                <a:gd name="T9" fmla="*/ 19 h 21"/>
                <a:gd name="T10" fmla="*/ 7 w 7"/>
                <a:gd name="T11" fmla="*/ 21 h 21"/>
                <a:gd name="T12" fmla="*/ 7 w 7"/>
                <a:gd name="T13" fmla="*/ 14 h 21"/>
                <a:gd name="T14" fmla="*/ 5 w 7"/>
                <a:gd name="T15" fmla="*/ 12 h 21"/>
                <a:gd name="T16" fmla="*/ 6 w 7"/>
                <a:gd name="T17"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1">
                  <a:moveTo>
                    <a:pt x="6" y="4"/>
                  </a:moveTo>
                  <a:cubicBezTo>
                    <a:pt x="7" y="0"/>
                    <a:pt x="3" y="1"/>
                    <a:pt x="0" y="0"/>
                  </a:cubicBezTo>
                  <a:cubicBezTo>
                    <a:pt x="0" y="0"/>
                    <a:pt x="0" y="0"/>
                    <a:pt x="0" y="0"/>
                  </a:cubicBezTo>
                  <a:cubicBezTo>
                    <a:pt x="0" y="12"/>
                    <a:pt x="0" y="12"/>
                    <a:pt x="0" y="12"/>
                  </a:cubicBezTo>
                  <a:cubicBezTo>
                    <a:pt x="1" y="14"/>
                    <a:pt x="2" y="17"/>
                    <a:pt x="3" y="19"/>
                  </a:cubicBezTo>
                  <a:cubicBezTo>
                    <a:pt x="4" y="21"/>
                    <a:pt x="6" y="21"/>
                    <a:pt x="7" y="21"/>
                  </a:cubicBezTo>
                  <a:cubicBezTo>
                    <a:pt x="7" y="14"/>
                    <a:pt x="7" y="14"/>
                    <a:pt x="7" y="14"/>
                  </a:cubicBezTo>
                  <a:cubicBezTo>
                    <a:pt x="6" y="13"/>
                    <a:pt x="6" y="12"/>
                    <a:pt x="5" y="12"/>
                  </a:cubicBezTo>
                  <a:cubicBezTo>
                    <a:pt x="3" y="9"/>
                    <a:pt x="5" y="8"/>
                    <a:pt x="6" y="4"/>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1" name="Freeform 214"/>
            <p:cNvSpPr/>
            <p:nvPr/>
          </p:nvSpPr>
          <p:spPr bwMode="auto">
            <a:xfrm>
              <a:off x="2822575" y="1836284"/>
              <a:ext cx="87313" cy="2114550"/>
            </a:xfrm>
            <a:custGeom>
              <a:avLst/>
              <a:gdLst>
                <a:gd name="T0" fmla="*/ 0 w 7"/>
                <a:gd name="T1" fmla="*/ 167 h 169"/>
                <a:gd name="T2" fmla="*/ 7 w 7"/>
                <a:gd name="T3" fmla="*/ 169 h 169"/>
                <a:gd name="T4" fmla="*/ 7 w 7"/>
                <a:gd name="T5" fmla="*/ 1 h 169"/>
                <a:gd name="T6" fmla="*/ 0 w 7"/>
                <a:gd name="T7" fmla="*/ 0 h 169"/>
                <a:gd name="T8" fmla="*/ 0 w 7"/>
                <a:gd name="T9" fmla="*/ 167 h 169"/>
              </a:gdLst>
              <a:ahLst/>
              <a:cxnLst>
                <a:cxn ang="0">
                  <a:pos x="T0" y="T1"/>
                </a:cxn>
                <a:cxn ang="0">
                  <a:pos x="T2" y="T3"/>
                </a:cxn>
                <a:cxn ang="0">
                  <a:pos x="T4" y="T5"/>
                </a:cxn>
                <a:cxn ang="0">
                  <a:pos x="T6" y="T7"/>
                </a:cxn>
                <a:cxn ang="0">
                  <a:pos x="T8" y="T9"/>
                </a:cxn>
              </a:cxnLst>
              <a:rect l="0" t="0" r="r" b="b"/>
              <a:pathLst>
                <a:path w="7" h="169">
                  <a:moveTo>
                    <a:pt x="0" y="167"/>
                  </a:moveTo>
                  <a:cubicBezTo>
                    <a:pt x="2" y="168"/>
                    <a:pt x="4" y="169"/>
                    <a:pt x="7" y="169"/>
                  </a:cubicBezTo>
                  <a:cubicBezTo>
                    <a:pt x="7" y="1"/>
                    <a:pt x="7" y="1"/>
                    <a:pt x="7" y="1"/>
                  </a:cubicBezTo>
                  <a:cubicBezTo>
                    <a:pt x="6" y="1"/>
                    <a:pt x="3" y="1"/>
                    <a:pt x="0" y="0"/>
                  </a:cubicBezTo>
                  <a:lnTo>
                    <a:pt x="0" y="167"/>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2" name="Freeform 215"/>
            <p:cNvSpPr/>
            <p:nvPr/>
          </p:nvSpPr>
          <p:spPr bwMode="auto">
            <a:xfrm>
              <a:off x="3670300" y="5576434"/>
              <a:ext cx="87313" cy="1087438"/>
            </a:xfrm>
            <a:custGeom>
              <a:avLst/>
              <a:gdLst>
                <a:gd name="T0" fmla="*/ 2 w 7"/>
                <a:gd name="T1" fmla="*/ 36 h 87"/>
                <a:gd name="T2" fmla="*/ 0 w 7"/>
                <a:gd name="T3" fmla="*/ 45 h 87"/>
                <a:gd name="T4" fmla="*/ 1 w 7"/>
                <a:gd name="T5" fmla="*/ 51 h 87"/>
                <a:gd name="T6" fmla="*/ 0 w 7"/>
                <a:gd name="T7" fmla="*/ 54 h 87"/>
                <a:gd name="T8" fmla="*/ 0 w 7"/>
                <a:gd name="T9" fmla="*/ 79 h 87"/>
                <a:gd name="T10" fmla="*/ 7 w 7"/>
                <a:gd name="T11" fmla="*/ 87 h 87"/>
                <a:gd name="T12" fmla="*/ 7 w 7"/>
                <a:gd name="T13" fmla="*/ 0 h 87"/>
                <a:gd name="T14" fmla="*/ 5 w 7"/>
                <a:gd name="T15" fmla="*/ 20 h 87"/>
                <a:gd name="T16" fmla="*/ 2 w 7"/>
                <a:gd name="T17" fmla="*/ 3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7">
                  <a:moveTo>
                    <a:pt x="2" y="36"/>
                  </a:moveTo>
                  <a:cubicBezTo>
                    <a:pt x="2" y="38"/>
                    <a:pt x="0" y="45"/>
                    <a:pt x="0" y="45"/>
                  </a:cubicBezTo>
                  <a:cubicBezTo>
                    <a:pt x="0" y="45"/>
                    <a:pt x="2" y="47"/>
                    <a:pt x="1" y="51"/>
                  </a:cubicBezTo>
                  <a:cubicBezTo>
                    <a:pt x="0" y="52"/>
                    <a:pt x="0" y="53"/>
                    <a:pt x="0" y="54"/>
                  </a:cubicBezTo>
                  <a:cubicBezTo>
                    <a:pt x="0" y="79"/>
                    <a:pt x="0" y="79"/>
                    <a:pt x="0" y="79"/>
                  </a:cubicBezTo>
                  <a:cubicBezTo>
                    <a:pt x="1" y="81"/>
                    <a:pt x="4" y="85"/>
                    <a:pt x="7" y="87"/>
                  </a:cubicBezTo>
                  <a:cubicBezTo>
                    <a:pt x="7" y="0"/>
                    <a:pt x="7" y="0"/>
                    <a:pt x="7" y="0"/>
                  </a:cubicBezTo>
                  <a:cubicBezTo>
                    <a:pt x="6" y="8"/>
                    <a:pt x="5" y="18"/>
                    <a:pt x="5" y="20"/>
                  </a:cubicBezTo>
                  <a:cubicBezTo>
                    <a:pt x="5" y="22"/>
                    <a:pt x="2" y="34"/>
                    <a:pt x="2" y="36"/>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3" name="Freeform 216"/>
            <p:cNvSpPr/>
            <p:nvPr/>
          </p:nvSpPr>
          <p:spPr bwMode="auto">
            <a:xfrm>
              <a:off x="3333750" y="2412546"/>
              <a:ext cx="87313" cy="1149350"/>
            </a:xfrm>
            <a:custGeom>
              <a:avLst/>
              <a:gdLst>
                <a:gd name="T0" fmla="*/ 0 w 7"/>
                <a:gd name="T1" fmla="*/ 84 h 92"/>
                <a:gd name="T2" fmla="*/ 6 w 7"/>
                <a:gd name="T3" fmla="*/ 91 h 92"/>
                <a:gd name="T4" fmla="*/ 7 w 7"/>
                <a:gd name="T5" fmla="*/ 92 h 92"/>
                <a:gd name="T6" fmla="*/ 7 w 7"/>
                <a:gd name="T7" fmla="*/ 4 h 92"/>
                <a:gd name="T8" fmla="*/ 0 w 7"/>
                <a:gd name="T9" fmla="*/ 0 h 92"/>
                <a:gd name="T10" fmla="*/ 0 w 7"/>
                <a:gd name="T11" fmla="*/ 84 h 92"/>
              </a:gdLst>
              <a:ahLst/>
              <a:cxnLst>
                <a:cxn ang="0">
                  <a:pos x="T0" y="T1"/>
                </a:cxn>
                <a:cxn ang="0">
                  <a:pos x="T2" y="T3"/>
                </a:cxn>
                <a:cxn ang="0">
                  <a:pos x="T4" y="T5"/>
                </a:cxn>
                <a:cxn ang="0">
                  <a:pos x="T6" y="T7"/>
                </a:cxn>
                <a:cxn ang="0">
                  <a:pos x="T8" y="T9"/>
                </a:cxn>
                <a:cxn ang="0">
                  <a:pos x="T10" y="T11"/>
                </a:cxn>
              </a:cxnLst>
              <a:rect l="0" t="0" r="r" b="b"/>
              <a:pathLst>
                <a:path w="7" h="92">
                  <a:moveTo>
                    <a:pt x="0" y="84"/>
                  </a:moveTo>
                  <a:cubicBezTo>
                    <a:pt x="3" y="85"/>
                    <a:pt x="5" y="89"/>
                    <a:pt x="6" y="91"/>
                  </a:cubicBezTo>
                  <a:cubicBezTo>
                    <a:pt x="6" y="91"/>
                    <a:pt x="7" y="92"/>
                    <a:pt x="7" y="92"/>
                  </a:cubicBezTo>
                  <a:cubicBezTo>
                    <a:pt x="7" y="4"/>
                    <a:pt x="7" y="4"/>
                    <a:pt x="7" y="4"/>
                  </a:cubicBezTo>
                  <a:cubicBezTo>
                    <a:pt x="6" y="3"/>
                    <a:pt x="3" y="2"/>
                    <a:pt x="0" y="0"/>
                  </a:cubicBezTo>
                  <a:lnTo>
                    <a:pt x="0" y="84"/>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4" name="Freeform 217"/>
            <p:cNvSpPr/>
            <p:nvPr/>
          </p:nvSpPr>
          <p:spPr bwMode="auto">
            <a:xfrm>
              <a:off x="3159125" y="3812721"/>
              <a:ext cx="87313" cy="300038"/>
            </a:xfrm>
            <a:custGeom>
              <a:avLst/>
              <a:gdLst>
                <a:gd name="T0" fmla="*/ 5 w 7"/>
                <a:gd name="T1" fmla="*/ 1 h 24"/>
                <a:gd name="T2" fmla="*/ 1 w 7"/>
                <a:gd name="T3" fmla="*/ 7 h 24"/>
                <a:gd name="T4" fmla="*/ 0 w 7"/>
                <a:gd name="T5" fmla="*/ 7 h 24"/>
                <a:gd name="T6" fmla="*/ 0 w 7"/>
                <a:gd name="T7" fmla="*/ 20 h 24"/>
                <a:gd name="T8" fmla="*/ 0 w 7"/>
                <a:gd name="T9" fmla="*/ 20 h 24"/>
                <a:gd name="T10" fmla="*/ 7 w 7"/>
                <a:gd name="T11" fmla="*/ 24 h 24"/>
                <a:gd name="T12" fmla="*/ 7 w 7"/>
                <a:gd name="T13" fmla="*/ 0 h 24"/>
                <a:gd name="T14" fmla="*/ 5 w 7"/>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4">
                  <a:moveTo>
                    <a:pt x="5" y="1"/>
                  </a:moveTo>
                  <a:cubicBezTo>
                    <a:pt x="4" y="3"/>
                    <a:pt x="1" y="7"/>
                    <a:pt x="1" y="7"/>
                  </a:cubicBezTo>
                  <a:cubicBezTo>
                    <a:pt x="1" y="7"/>
                    <a:pt x="0" y="7"/>
                    <a:pt x="0" y="7"/>
                  </a:cubicBezTo>
                  <a:cubicBezTo>
                    <a:pt x="0" y="20"/>
                    <a:pt x="0" y="20"/>
                    <a:pt x="0" y="20"/>
                  </a:cubicBezTo>
                  <a:cubicBezTo>
                    <a:pt x="0" y="20"/>
                    <a:pt x="0" y="20"/>
                    <a:pt x="0" y="20"/>
                  </a:cubicBezTo>
                  <a:cubicBezTo>
                    <a:pt x="1" y="21"/>
                    <a:pt x="4" y="22"/>
                    <a:pt x="7" y="24"/>
                  </a:cubicBezTo>
                  <a:cubicBezTo>
                    <a:pt x="7" y="0"/>
                    <a:pt x="7" y="0"/>
                    <a:pt x="7" y="0"/>
                  </a:cubicBezTo>
                  <a:cubicBezTo>
                    <a:pt x="6" y="0"/>
                    <a:pt x="5" y="1"/>
                    <a:pt x="5"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5" name="Freeform 218"/>
            <p:cNvSpPr/>
            <p:nvPr/>
          </p:nvSpPr>
          <p:spPr bwMode="auto">
            <a:xfrm>
              <a:off x="3159125" y="2312534"/>
              <a:ext cx="87313" cy="1174750"/>
            </a:xfrm>
            <a:custGeom>
              <a:avLst/>
              <a:gdLst>
                <a:gd name="T0" fmla="*/ 0 w 7"/>
                <a:gd name="T1" fmla="*/ 0 h 94"/>
                <a:gd name="T2" fmla="*/ 0 w 7"/>
                <a:gd name="T3" fmla="*/ 94 h 94"/>
                <a:gd name="T4" fmla="*/ 4 w 7"/>
                <a:gd name="T5" fmla="*/ 94 h 94"/>
                <a:gd name="T6" fmla="*/ 7 w 7"/>
                <a:gd name="T7" fmla="*/ 94 h 94"/>
                <a:gd name="T8" fmla="*/ 7 w 7"/>
                <a:gd name="T9" fmla="*/ 5 h 94"/>
                <a:gd name="T10" fmla="*/ 3 w 7"/>
                <a:gd name="T11" fmla="*/ 2 h 94"/>
                <a:gd name="T12" fmla="*/ 0 w 7"/>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7" h="94">
                  <a:moveTo>
                    <a:pt x="0" y="0"/>
                  </a:moveTo>
                  <a:cubicBezTo>
                    <a:pt x="0" y="94"/>
                    <a:pt x="0" y="94"/>
                    <a:pt x="0" y="94"/>
                  </a:cubicBezTo>
                  <a:cubicBezTo>
                    <a:pt x="2" y="94"/>
                    <a:pt x="4" y="94"/>
                    <a:pt x="4" y="94"/>
                  </a:cubicBezTo>
                  <a:cubicBezTo>
                    <a:pt x="4" y="94"/>
                    <a:pt x="5" y="94"/>
                    <a:pt x="7" y="94"/>
                  </a:cubicBezTo>
                  <a:cubicBezTo>
                    <a:pt x="7" y="5"/>
                    <a:pt x="7" y="5"/>
                    <a:pt x="7" y="5"/>
                  </a:cubicBezTo>
                  <a:cubicBezTo>
                    <a:pt x="5" y="4"/>
                    <a:pt x="3" y="3"/>
                    <a:pt x="3" y="2"/>
                  </a:cubicBezTo>
                  <a:cubicBezTo>
                    <a:pt x="2" y="2"/>
                    <a:pt x="1" y="1"/>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6" name="Freeform 219"/>
            <p:cNvSpPr/>
            <p:nvPr/>
          </p:nvSpPr>
          <p:spPr bwMode="auto">
            <a:xfrm>
              <a:off x="3333750" y="1761671"/>
              <a:ext cx="87313" cy="238125"/>
            </a:xfrm>
            <a:custGeom>
              <a:avLst/>
              <a:gdLst>
                <a:gd name="T0" fmla="*/ 4 w 7"/>
                <a:gd name="T1" fmla="*/ 1 h 19"/>
                <a:gd name="T2" fmla="*/ 1 w 7"/>
                <a:gd name="T3" fmla="*/ 9 h 19"/>
                <a:gd name="T4" fmla="*/ 0 w 7"/>
                <a:gd name="T5" fmla="*/ 9 h 19"/>
                <a:gd name="T6" fmla="*/ 0 w 7"/>
                <a:gd name="T7" fmla="*/ 19 h 19"/>
                <a:gd name="T8" fmla="*/ 4 w 7"/>
                <a:gd name="T9" fmla="*/ 16 h 19"/>
                <a:gd name="T10" fmla="*/ 7 w 7"/>
                <a:gd name="T11" fmla="*/ 14 h 19"/>
                <a:gd name="T12" fmla="*/ 7 w 7"/>
                <a:gd name="T13" fmla="*/ 0 h 19"/>
                <a:gd name="T14" fmla="*/ 4 w 7"/>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9">
                  <a:moveTo>
                    <a:pt x="4" y="1"/>
                  </a:moveTo>
                  <a:cubicBezTo>
                    <a:pt x="1" y="9"/>
                    <a:pt x="1" y="9"/>
                    <a:pt x="1" y="9"/>
                  </a:cubicBezTo>
                  <a:cubicBezTo>
                    <a:pt x="1" y="9"/>
                    <a:pt x="0" y="9"/>
                    <a:pt x="0" y="9"/>
                  </a:cubicBezTo>
                  <a:cubicBezTo>
                    <a:pt x="0" y="19"/>
                    <a:pt x="0" y="19"/>
                    <a:pt x="0" y="19"/>
                  </a:cubicBezTo>
                  <a:cubicBezTo>
                    <a:pt x="2" y="18"/>
                    <a:pt x="4" y="16"/>
                    <a:pt x="4" y="16"/>
                  </a:cubicBezTo>
                  <a:cubicBezTo>
                    <a:pt x="4" y="16"/>
                    <a:pt x="5" y="15"/>
                    <a:pt x="7" y="14"/>
                  </a:cubicBezTo>
                  <a:cubicBezTo>
                    <a:pt x="7" y="0"/>
                    <a:pt x="7" y="0"/>
                    <a:pt x="7" y="0"/>
                  </a:cubicBezTo>
                  <a:cubicBezTo>
                    <a:pt x="5" y="0"/>
                    <a:pt x="4" y="1"/>
                    <a:pt x="4"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7" name="Freeform 220"/>
            <p:cNvSpPr/>
            <p:nvPr/>
          </p:nvSpPr>
          <p:spPr bwMode="auto">
            <a:xfrm>
              <a:off x="4679950" y="4712834"/>
              <a:ext cx="87313" cy="325438"/>
            </a:xfrm>
            <a:custGeom>
              <a:avLst/>
              <a:gdLst>
                <a:gd name="T0" fmla="*/ 0 w 7"/>
                <a:gd name="T1" fmla="*/ 26 h 26"/>
                <a:gd name="T2" fmla="*/ 4 w 7"/>
                <a:gd name="T3" fmla="*/ 20 h 26"/>
                <a:gd name="T4" fmla="*/ 7 w 7"/>
                <a:gd name="T5" fmla="*/ 15 h 26"/>
                <a:gd name="T6" fmla="*/ 7 w 7"/>
                <a:gd name="T7" fmla="*/ 4 h 26"/>
                <a:gd name="T8" fmla="*/ 0 w 7"/>
                <a:gd name="T9" fmla="*/ 0 h 26"/>
                <a:gd name="T10" fmla="*/ 0 w 7"/>
                <a:gd name="T11" fmla="*/ 26 h 26"/>
              </a:gdLst>
              <a:ahLst/>
              <a:cxnLst>
                <a:cxn ang="0">
                  <a:pos x="T0" y="T1"/>
                </a:cxn>
                <a:cxn ang="0">
                  <a:pos x="T2" y="T3"/>
                </a:cxn>
                <a:cxn ang="0">
                  <a:pos x="T4" y="T5"/>
                </a:cxn>
                <a:cxn ang="0">
                  <a:pos x="T6" y="T7"/>
                </a:cxn>
                <a:cxn ang="0">
                  <a:pos x="T8" y="T9"/>
                </a:cxn>
                <a:cxn ang="0">
                  <a:pos x="T10" y="T11"/>
                </a:cxn>
              </a:cxnLst>
              <a:rect l="0" t="0" r="r" b="b"/>
              <a:pathLst>
                <a:path w="7" h="26">
                  <a:moveTo>
                    <a:pt x="0" y="26"/>
                  </a:moveTo>
                  <a:cubicBezTo>
                    <a:pt x="1" y="24"/>
                    <a:pt x="3" y="22"/>
                    <a:pt x="4" y="20"/>
                  </a:cubicBezTo>
                  <a:cubicBezTo>
                    <a:pt x="6" y="19"/>
                    <a:pt x="6" y="17"/>
                    <a:pt x="7" y="15"/>
                  </a:cubicBezTo>
                  <a:cubicBezTo>
                    <a:pt x="7" y="4"/>
                    <a:pt x="7" y="4"/>
                    <a:pt x="7" y="4"/>
                  </a:cubicBezTo>
                  <a:cubicBezTo>
                    <a:pt x="6" y="2"/>
                    <a:pt x="3" y="1"/>
                    <a:pt x="0" y="0"/>
                  </a:cubicBezTo>
                  <a:lnTo>
                    <a:pt x="0" y="26"/>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8" name="Freeform 221"/>
            <p:cNvSpPr/>
            <p:nvPr/>
          </p:nvSpPr>
          <p:spPr bwMode="auto">
            <a:xfrm>
              <a:off x="3532187" y="2149021"/>
              <a:ext cx="50800" cy="150813"/>
            </a:xfrm>
            <a:custGeom>
              <a:avLst/>
              <a:gdLst>
                <a:gd name="T0" fmla="*/ 1 w 4"/>
                <a:gd name="T1" fmla="*/ 2 h 12"/>
                <a:gd name="T2" fmla="*/ 4 w 4"/>
                <a:gd name="T3" fmla="*/ 12 h 12"/>
                <a:gd name="T4" fmla="*/ 4 w 4"/>
                <a:gd name="T5" fmla="*/ 0 h 12"/>
                <a:gd name="T6" fmla="*/ 1 w 4"/>
                <a:gd name="T7" fmla="*/ 2 h 12"/>
              </a:gdLst>
              <a:ahLst/>
              <a:cxnLst>
                <a:cxn ang="0">
                  <a:pos x="T0" y="T1"/>
                </a:cxn>
                <a:cxn ang="0">
                  <a:pos x="T2" y="T3"/>
                </a:cxn>
                <a:cxn ang="0">
                  <a:pos x="T4" y="T5"/>
                </a:cxn>
                <a:cxn ang="0">
                  <a:pos x="T6" y="T7"/>
                </a:cxn>
              </a:cxnLst>
              <a:rect l="0" t="0" r="r" b="b"/>
              <a:pathLst>
                <a:path w="4" h="12">
                  <a:moveTo>
                    <a:pt x="1" y="2"/>
                  </a:moveTo>
                  <a:cubicBezTo>
                    <a:pt x="0" y="5"/>
                    <a:pt x="2" y="9"/>
                    <a:pt x="4" y="12"/>
                  </a:cubicBezTo>
                  <a:cubicBezTo>
                    <a:pt x="4" y="0"/>
                    <a:pt x="4" y="0"/>
                    <a:pt x="4" y="0"/>
                  </a:cubicBezTo>
                  <a:cubicBezTo>
                    <a:pt x="3" y="0"/>
                    <a:pt x="2" y="1"/>
                    <a:pt x="1" y="2"/>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9" name="Freeform 222"/>
            <p:cNvSpPr/>
            <p:nvPr/>
          </p:nvSpPr>
          <p:spPr bwMode="auto">
            <a:xfrm>
              <a:off x="3159125" y="1748971"/>
              <a:ext cx="87313" cy="374650"/>
            </a:xfrm>
            <a:custGeom>
              <a:avLst/>
              <a:gdLst>
                <a:gd name="T0" fmla="*/ 0 w 7"/>
                <a:gd name="T1" fmla="*/ 1 h 30"/>
                <a:gd name="T2" fmla="*/ 0 w 7"/>
                <a:gd name="T3" fmla="*/ 30 h 30"/>
                <a:gd name="T4" fmla="*/ 6 w 7"/>
                <a:gd name="T5" fmla="*/ 26 h 30"/>
                <a:gd name="T6" fmla="*/ 7 w 7"/>
                <a:gd name="T7" fmla="*/ 25 h 30"/>
                <a:gd name="T8" fmla="*/ 7 w 7"/>
                <a:gd name="T9" fmla="*/ 5 h 30"/>
                <a:gd name="T10" fmla="*/ 2 w 7"/>
                <a:gd name="T11" fmla="*/ 1 h 30"/>
                <a:gd name="T12" fmla="*/ 0 w 7"/>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7" h="30">
                  <a:moveTo>
                    <a:pt x="0" y="1"/>
                  </a:moveTo>
                  <a:cubicBezTo>
                    <a:pt x="0" y="30"/>
                    <a:pt x="0" y="30"/>
                    <a:pt x="0" y="30"/>
                  </a:cubicBezTo>
                  <a:cubicBezTo>
                    <a:pt x="3" y="28"/>
                    <a:pt x="5" y="27"/>
                    <a:pt x="6" y="26"/>
                  </a:cubicBezTo>
                  <a:cubicBezTo>
                    <a:pt x="6" y="26"/>
                    <a:pt x="7" y="26"/>
                    <a:pt x="7" y="25"/>
                  </a:cubicBezTo>
                  <a:cubicBezTo>
                    <a:pt x="7" y="5"/>
                    <a:pt x="7" y="5"/>
                    <a:pt x="7" y="5"/>
                  </a:cubicBezTo>
                  <a:cubicBezTo>
                    <a:pt x="6" y="3"/>
                    <a:pt x="4" y="2"/>
                    <a:pt x="2" y="1"/>
                  </a:cubicBezTo>
                  <a:cubicBezTo>
                    <a:pt x="1" y="1"/>
                    <a:pt x="1" y="0"/>
                    <a:pt x="0" y="1"/>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0" name="Freeform 223"/>
            <p:cNvSpPr/>
            <p:nvPr/>
          </p:nvSpPr>
          <p:spPr bwMode="auto">
            <a:xfrm>
              <a:off x="2997200" y="1823584"/>
              <a:ext cx="87313" cy="1751013"/>
            </a:xfrm>
            <a:custGeom>
              <a:avLst/>
              <a:gdLst>
                <a:gd name="T0" fmla="*/ 0 w 7"/>
                <a:gd name="T1" fmla="*/ 0 h 140"/>
                <a:gd name="T2" fmla="*/ 0 w 7"/>
                <a:gd name="T3" fmla="*/ 140 h 140"/>
                <a:gd name="T4" fmla="*/ 0 w 7"/>
                <a:gd name="T5" fmla="*/ 139 h 140"/>
                <a:gd name="T6" fmla="*/ 7 w 7"/>
                <a:gd name="T7" fmla="*/ 135 h 140"/>
                <a:gd name="T8" fmla="*/ 7 w 7"/>
                <a:gd name="T9" fmla="*/ 34 h 140"/>
                <a:gd name="T10" fmla="*/ 7 w 7"/>
                <a:gd name="T11" fmla="*/ 30 h 140"/>
                <a:gd name="T12" fmla="*/ 7 w 7"/>
                <a:gd name="T13" fmla="*/ 0 h 140"/>
                <a:gd name="T14" fmla="*/ 1 w 7"/>
                <a:gd name="T15" fmla="*/ 0 h 140"/>
                <a:gd name="T16" fmla="*/ 0 w 7"/>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0">
                  <a:moveTo>
                    <a:pt x="0" y="0"/>
                  </a:moveTo>
                  <a:cubicBezTo>
                    <a:pt x="0" y="140"/>
                    <a:pt x="0" y="140"/>
                    <a:pt x="0" y="140"/>
                  </a:cubicBezTo>
                  <a:cubicBezTo>
                    <a:pt x="0" y="140"/>
                    <a:pt x="0" y="139"/>
                    <a:pt x="0" y="139"/>
                  </a:cubicBezTo>
                  <a:cubicBezTo>
                    <a:pt x="1" y="138"/>
                    <a:pt x="4" y="136"/>
                    <a:pt x="7" y="135"/>
                  </a:cubicBezTo>
                  <a:cubicBezTo>
                    <a:pt x="7" y="34"/>
                    <a:pt x="7" y="34"/>
                    <a:pt x="7" y="34"/>
                  </a:cubicBezTo>
                  <a:cubicBezTo>
                    <a:pt x="7" y="30"/>
                    <a:pt x="7" y="30"/>
                    <a:pt x="7" y="30"/>
                  </a:cubicBezTo>
                  <a:cubicBezTo>
                    <a:pt x="7" y="0"/>
                    <a:pt x="7" y="0"/>
                    <a:pt x="7" y="0"/>
                  </a:cubicBezTo>
                  <a:cubicBezTo>
                    <a:pt x="4" y="0"/>
                    <a:pt x="1" y="0"/>
                    <a:pt x="1" y="0"/>
                  </a:cubicBezTo>
                  <a:cubicBezTo>
                    <a:pt x="1" y="0"/>
                    <a:pt x="1" y="0"/>
                    <a:pt x="0" y="0"/>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1" name="Freeform 224"/>
            <p:cNvSpPr/>
            <p:nvPr/>
          </p:nvSpPr>
          <p:spPr bwMode="auto">
            <a:xfrm>
              <a:off x="3495675" y="2425246"/>
              <a:ext cx="87313" cy="1012825"/>
            </a:xfrm>
            <a:custGeom>
              <a:avLst/>
              <a:gdLst>
                <a:gd name="T0" fmla="*/ 1 w 7"/>
                <a:gd name="T1" fmla="*/ 15 h 81"/>
                <a:gd name="T2" fmla="*/ 0 w 7"/>
                <a:gd name="T3" fmla="*/ 15 h 81"/>
                <a:gd name="T4" fmla="*/ 0 w 7"/>
                <a:gd name="T5" fmla="*/ 81 h 81"/>
                <a:gd name="T6" fmla="*/ 1 w 7"/>
                <a:gd name="T7" fmla="*/ 78 h 81"/>
                <a:gd name="T8" fmla="*/ 7 w 7"/>
                <a:gd name="T9" fmla="*/ 70 h 81"/>
                <a:gd name="T10" fmla="*/ 7 w 7"/>
                <a:gd name="T11" fmla="*/ 70 h 81"/>
                <a:gd name="T12" fmla="*/ 7 w 7"/>
                <a:gd name="T13" fmla="*/ 0 h 81"/>
                <a:gd name="T14" fmla="*/ 5 w 7"/>
                <a:gd name="T15" fmla="*/ 3 h 81"/>
                <a:gd name="T16" fmla="*/ 1 w 7"/>
                <a:gd name="T17" fmla="*/ 1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1">
                  <a:moveTo>
                    <a:pt x="1" y="15"/>
                  </a:moveTo>
                  <a:cubicBezTo>
                    <a:pt x="0" y="15"/>
                    <a:pt x="0" y="15"/>
                    <a:pt x="0" y="15"/>
                  </a:cubicBezTo>
                  <a:cubicBezTo>
                    <a:pt x="0" y="81"/>
                    <a:pt x="0" y="81"/>
                    <a:pt x="0" y="81"/>
                  </a:cubicBezTo>
                  <a:cubicBezTo>
                    <a:pt x="0" y="80"/>
                    <a:pt x="1" y="79"/>
                    <a:pt x="1" y="78"/>
                  </a:cubicBezTo>
                  <a:cubicBezTo>
                    <a:pt x="1" y="74"/>
                    <a:pt x="4" y="74"/>
                    <a:pt x="7" y="70"/>
                  </a:cubicBezTo>
                  <a:cubicBezTo>
                    <a:pt x="7" y="70"/>
                    <a:pt x="7" y="70"/>
                    <a:pt x="7" y="70"/>
                  </a:cubicBezTo>
                  <a:cubicBezTo>
                    <a:pt x="7" y="0"/>
                    <a:pt x="7" y="0"/>
                    <a:pt x="7" y="0"/>
                  </a:cubicBezTo>
                  <a:cubicBezTo>
                    <a:pt x="7" y="1"/>
                    <a:pt x="6" y="3"/>
                    <a:pt x="5" y="3"/>
                  </a:cubicBezTo>
                  <a:cubicBezTo>
                    <a:pt x="4" y="5"/>
                    <a:pt x="4" y="14"/>
                    <a:pt x="1" y="15"/>
                  </a:cubicBez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2" name="Freeform 225"/>
            <p:cNvSpPr/>
            <p:nvPr/>
          </p:nvSpPr>
          <p:spPr bwMode="auto">
            <a:xfrm>
              <a:off x="3333750" y="2023609"/>
              <a:ext cx="87313" cy="76200"/>
            </a:xfrm>
            <a:custGeom>
              <a:avLst/>
              <a:gdLst>
                <a:gd name="T0" fmla="*/ 0 w 7"/>
                <a:gd name="T1" fmla="*/ 5 h 6"/>
                <a:gd name="T2" fmla="*/ 0 w 7"/>
                <a:gd name="T3" fmla="*/ 5 h 6"/>
                <a:gd name="T4" fmla="*/ 6 w 7"/>
                <a:gd name="T5" fmla="*/ 4 h 6"/>
                <a:gd name="T6" fmla="*/ 7 w 7"/>
                <a:gd name="T7" fmla="*/ 1 h 6"/>
                <a:gd name="T8" fmla="*/ 7 w 7"/>
                <a:gd name="T9" fmla="*/ 0 h 6"/>
                <a:gd name="T10" fmla="*/ 0 w 7"/>
                <a:gd name="T11" fmla="*/ 0 h 6"/>
                <a:gd name="T12" fmla="*/ 0 w 7"/>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0" y="5"/>
                  </a:moveTo>
                  <a:cubicBezTo>
                    <a:pt x="0" y="5"/>
                    <a:pt x="0" y="5"/>
                    <a:pt x="0" y="5"/>
                  </a:cubicBezTo>
                  <a:cubicBezTo>
                    <a:pt x="3" y="6"/>
                    <a:pt x="4" y="5"/>
                    <a:pt x="6" y="4"/>
                  </a:cubicBezTo>
                  <a:cubicBezTo>
                    <a:pt x="6" y="3"/>
                    <a:pt x="7" y="2"/>
                    <a:pt x="7" y="1"/>
                  </a:cubicBezTo>
                  <a:cubicBezTo>
                    <a:pt x="7" y="0"/>
                    <a:pt x="7" y="0"/>
                    <a:pt x="7" y="0"/>
                  </a:cubicBezTo>
                  <a:cubicBezTo>
                    <a:pt x="6" y="0"/>
                    <a:pt x="2" y="0"/>
                    <a:pt x="0" y="0"/>
                  </a:cubicBezTo>
                  <a:lnTo>
                    <a:pt x="0" y="5"/>
                  </a:lnTo>
                  <a:close/>
                </a:path>
              </a:pathLst>
            </a:custGeom>
            <a:solidFill>
              <a:schemeClr val="accent5"/>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3" name="Freeform 226"/>
            <p:cNvSpPr/>
            <p:nvPr/>
          </p:nvSpPr>
          <p:spPr bwMode="auto">
            <a:xfrm>
              <a:off x="8607425" y="1223509"/>
              <a:ext cx="50800" cy="63500"/>
            </a:xfrm>
            <a:custGeom>
              <a:avLst/>
              <a:gdLst>
                <a:gd name="T0" fmla="*/ 0 w 4"/>
                <a:gd name="T1" fmla="*/ 5 h 5"/>
                <a:gd name="T2" fmla="*/ 4 w 4"/>
                <a:gd name="T3" fmla="*/ 4 h 5"/>
                <a:gd name="T4" fmla="*/ 4 w 4"/>
                <a:gd name="T5" fmla="*/ 0 h 5"/>
                <a:gd name="T6" fmla="*/ 0 w 4"/>
                <a:gd name="T7" fmla="*/ 5 h 5"/>
              </a:gdLst>
              <a:ahLst/>
              <a:cxnLst>
                <a:cxn ang="0">
                  <a:pos x="T0" y="T1"/>
                </a:cxn>
                <a:cxn ang="0">
                  <a:pos x="T2" y="T3"/>
                </a:cxn>
                <a:cxn ang="0">
                  <a:pos x="T4" y="T5"/>
                </a:cxn>
                <a:cxn ang="0">
                  <a:pos x="T6" y="T7"/>
                </a:cxn>
              </a:cxnLst>
              <a:rect l="0" t="0" r="r" b="b"/>
              <a:pathLst>
                <a:path w="4" h="5">
                  <a:moveTo>
                    <a:pt x="0" y="5"/>
                  </a:moveTo>
                  <a:cubicBezTo>
                    <a:pt x="0" y="5"/>
                    <a:pt x="2" y="5"/>
                    <a:pt x="4" y="4"/>
                  </a:cubicBezTo>
                  <a:cubicBezTo>
                    <a:pt x="4" y="0"/>
                    <a:pt x="4" y="0"/>
                    <a:pt x="4" y="0"/>
                  </a:cubicBezTo>
                  <a:cubicBezTo>
                    <a:pt x="2" y="2"/>
                    <a:pt x="0" y="5"/>
                    <a:pt x="0" y="5"/>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4" name="Freeform 227"/>
            <p:cNvSpPr/>
            <p:nvPr/>
          </p:nvSpPr>
          <p:spPr bwMode="auto">
            <a:xfrm>
              <a:off x="8732837" y="1248909"/>
              <a:ext cx="25400" cy="25400"/>
            </a:xfrm>
            <a:custGeom>
              <a:avLst/>
              <a:gdLst>
                <a:gd name="T0" fmla="*/ 1 w 2"/>
                <a:gd name="T1" fmla="*/ 1 h 2"/>
                <a:gd name="T2" fmla="*/ 0 w 2"/>
                <a:gd name="T3" fmla="*/ 0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0" y="0"/>
                    <a:pt x="0" y="0"/>
                  </a:cubicBezTo>
                  <a:cubicBezTo>
                    <a:pt x="0" y="2"/>
                    <a:pt x="0" y="2"/>
                    <a:pt x="0" y="2"/>
                  </a:cubicBezTo>
                  <a:cubicBezTo>
                    <a:pt x="1" y="2"/>
                    <a:pt x="2" y="2"/>
                    <a:pt x="1" y="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5" name="Freeform 228"/>
            <p:cNvSpPr/>
            <p:nvPr/>
          </p:nvSpPr>
          <p:spPr bwMode="auto">
            <a:xfrm>
              <a:off x="8396287" y="1123496"/>
              <a:ext cx="87313" cy="112713"/>
            </a:xfrm>
            <a:custGeom>
              <a:avLst/>
              <a:gdLst>
                <a:gd name="T0" fmla="*/ 3 w 7"/>
                <a:gd name="T1" fmla="*/ 4 h 9"/>
                <a:gd name="T2" fmla="*/ 0 w 7"/>
                <a:gd name="T3" fmla="*/ 5 h 9"/>
                <a:gd name="T4" fmla="*/ 0 w 7"/>
                <a:gd name="T5" fmla="*/ 8 h 9"/>
                <a:gd name="T6" fmla="*/ 3 w 7"/>
                <a:gd name="T7" fmla="*/ 8 h 9"/>
                <a:gd name="T8" fmla="*/ 7 w 7"/>
                <a:gd name="T9" fmla="*/ 8 h 9"/>
                <a:gd name="T10" fmla="*/ 7 w 7"/>
                <a:gd name="T11" fmla="*/ 0 h 9"/>
                <a:gd name="T12" fmla="*/ 7 w 7"/>
                <a:gd name="T13" fmla="*/ 0 h 9"/>
                <a:gd name="T14" fmla="*/ 3 w 7"/>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4"/>
                  </a:moveTo>
                  <a:cubicBezTo>
                    <a:pt x="2" y="4"/>
                    <a:pt x="1" y="4"/>
                    <a:pt x="0" y="5"/>
                  </a:cubicBezTo>
                  <a:cubicBezTo>
                    <a:pt x="0" y="8"/>
                    <a:pt x="0" y="8"/>
                    <a:pt x="0" y="8"/>
                  </a:cubicBezTo>
                  <a:cubicBezTo>
                    <a:pt x="1" y="9"/>
                    <a:pt x="2" y="8"/>
                    <a:pt x="3" y="8"/>
                  </a:cubicBezTo>
                  <a:cubicBezTo>
                    <a:pt x="4" y="7"/>
                    <a:pt x="5" y="8"/>
                    <a:pt x="7" y="8"/>
                  </a:cubicBezTo>
                  <a:cubicBezTo>
                    <a:pt x="7" y="0"/>
                    <a:pt x="7" y="0"/>
                    <a:pt x="7" y="0"/>
                  </a:cubicBezTo>
                  <a:cubicBezTo>
                    <a:pt x="7" y="0"/>
                    <a:pt x="7" y="0"/>
                    <a:pt x="7" y="0"/>
                  </a:cubicBezTo>
                  <a:cubicBezTo>
                    <a:pt x="5" y="1"/>
                    <a:pt x="4" y="2"/>
                    <a:pt x="3" y="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6" name="Freeform 229"/>
            <p:cNvSpPr/>
            <p:nvPr/>
          </p:nvSpPr>
          <p:spPr bwMode="auto">
            <a:xfrm>
              <a:off x="8570912" y="1174296"/>
              <a:ext cx="36513" cy="61913"/>
            </a:xfrm>
            <a:custGeom>
              <a:avLst/>
              <a:gdLst>
                <a:gd name="T0" fmla="*/ 1 w 3"/>
                <a:gd name="T1" fmla="*/ 2 h 5"/>
                <a:gd name="T2" fmla="*/ 0 w 3"/>
                <a:gd name="T3" fmla="*/ 0 h 5"/>
                <a:gd name="T4" fmla="*/ 0 w 3"/>
                <a:gd name="T5" fmla="*/ 5 h 5"/>
                <a:gd name="T6" fmla="*/ 3 w 3"/>
                <a:gd name="T7" fmla="*/ 4 h 5"/>
                <a:gd name="T8" fmla="*/ 1 w 3"/>
                <a:gd name="T9" fmla="*/ 2 h 5"/>
              </a:gdLst>
              <a:ahLst/>
              <a:cxnLst>
                <a:cxn ang="0">
                  <a:pos x="T0" y="T1"/>
                </a:cxn>
                <a:cxn ang="0">
                  <a:pos x="T2" y="T3"/>
                </a:cxn>
                <a:cxn ang="0">
                  <a:pos x="T4" y="T5"/>
                </a:cxn>
                <a:cxn ang="0">
                  <a:pos x="T6" y="T7"/>
                </a:cxn>
                <a:cxn ang="0">
                  <a:pos x="T8" y="T9"/>
                </a:cxn>
              </a:cxnLst>
              <a:rect l="0" t="0" r="r" b="b"/>
              <a:pathLst>
                <a:path w="3" h="5">
                  <a:moveTo>
                    <a:pt x="1" y="2"/>
                  </a:moveTo>
                  <a:cubicBezTo>
                    <a:pt x="0" y="1"/>
                    <a:pt x="0" y="1"/>
                    <a:pt x="0" y="0"/>
                  </a:cubicBezTo>
                  <a:cubicBezTo>
                    <a:pt x="0" y="5"/>
                    <a:pt x="0" y="5"/>
                    <a:pt x="0" y="5"/>
                  </a:cubicBezTo>
                  <a:cubicBezTo>
                    <a:pt x="3" y="4"/>
                    <a:pt x="3" y="4"/>
                    <a:pt x="3" y="4"/>
                  </a:cubicBezTo>
                  <a:cubicBezTo>
                    <a:pt x="3" y="4"/>
                    <a:pt x="2" y="2"/>
                    <a:pt x="1" y="2"/>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7" name="Freeform 230"/>
            <p:cNvSpPr/>
            <p:nvPr/>
          </p:nvSpPr>
          <p:spPr bwMode="auto">
            <a:xfrm>
              <a:off x="6200775" y="1186996"/>
              <a:ext cx="87313" cy="211138"/>
            </a:xfrm>
            <a:custGeom>
              <a:avLst/>
              <a:gdLst>
                <a:gd name="T0" fmla="*/ 0 w 7"/>
                <a:gd name="T1" fmla="*/ 1 h 17"/>
                <a:gd name="T2" fmla="*/ 0 w 7"/>
                <a:gd name="T3" fmla="*/ 15 h 17"/>
                <a:gd name="T4" fmla="*/ 3 w 7"/>
                <a:gd name="T5" fmla="*/ 16 h 17"/>
                <a:gd name="T6" fmla="*/ 7 w 7"/>
                <a:gd name="T7" fmla="*/ 15 h 17"/>
                <a:gd name="T8" fmla="*/ 7 w 7"/>
                <a:gd name="T9" fmla="*/ 3 h 17"/>
                <a:gd name="T10" fmla="*/ 4 w 7"/>
                <a:gd name="T11" fmla="*/ 0 h 17"/>
                <a:gd name="T12" fmla="*/ 0 w 7"/>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
                  </a:moveTo>
                  <a:cubicBezTo>
                    <a:pt x="0" y="15"/>
                    <a:pt x="0" y="15"/>
                    <a:pt x="0" y="15"/>
                  </a:cubicBezTo>
                  <a:cubicBezTo>
                    <a:pt x="1" y="15"/>
                    <a:pt x="2" y="16"/>
                    <a:pt x="3" y="16"/>
                  </a:cubicBezTo>
                  <a:cubicBezTo>
                    <a:pt x="5" y="17"/>
                    <a:pt x="6" y="16"/>
                    <a:pt x="7" y="15"/>
                  </a:cubicBezTo>
                  <a:cubicBezTo>
                    <a:pt x="7" y="3"/>
                    <a:pt x="7" y="3"/>
                    <a:pt x="7" y="3"/>
                  </a:cubicBezTo>
                  <a:cubicBezTo>
                    <a:pt x="6" y="2"/>
                    <a:pt x="4" y="0"/>
                    <a:pt x="4" y="0"/>
                  </a:cubicBezTo>
                  <a:cubicBezTo>
                    <a:pt x="4" y="0"/>
                    <a:pt x="1" y="1"/>
                    <a:pt x="0"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8" name="Freeform 231"/>
            <p:cNvSpPr/>
            <p:nvPr/>
          </p:nvSpPr>
          <p:spPr bwMode="auto">
            <a:xfrm>
              <a:off x="6362700" y="1298121"/>
              <a:ext cx="125413" cy="63500"/>
            </a:xfrm>
            <a:custGeom>
              <a:avLst/>
              <a:gdLst>
                <a:gd name="T0" fmla="*/ 7 w 10"/>
                <a:gd name="T1" fmla="*/ 4 h 5"/>
                <a:gd name="T2" fmla="*/ 4 w 10"/>
                <a:gd name="T3" fmla="*/ 1 h 5"/>
                <a:gd name="T4" fmla="*/ 0 w 10"/>
                <a:gd name="T5" fmla="*/ 0 h 5"/>
                <a:gd name="T6" fmla="*/ 0 w 10"/>
                <a:gd name="T7" fmla="*/ 4 h 5"/>
                <a:gd name="T8" fmla="*/ 1 w 10"/>
                <a:gd name="T9" fmla="*/ 4 h 5"/>
                <a:gd name="T10" fmla="*/ 7 w 10"/>
                <a:gd name="T11" fmla="*/ 4 h 5"/>
              </a:gdLst>
              <a:ahLst/>
              <a:cxnLst>
                <a:cxn ang="0">
                  <a:pos x="T0" y="T1"/>
                </a:cxn>
                <a:cxn ang="0">
                  <a:pos x="T2" y="T3"/>
                </a:cxn>
                <a:cxn ang="0">
                  <a:pos x="T4" y="T5"/>
                </a:cxn>
                <a:cxn ang="0">
                  <a:pos x="T6" y="T7"/>
                </a:cxn>
                <a:cxn ang="0">
                  <a:pos x="T8" y="T9"/>
                </a:cxn>
                <a:cxn ang="0">
                  <a:pos x="T10" y="T11"/>
                </a:cxn>
              </a:cxnLst>
              <a:rect l="0" t="0" r="r" b="b"/>
              <a:pathLst>
                <a:path w="10" h="5">
                  <a:moveTo>
                    <a:pt x="7" y="4"/>
                  </a:moveTo>
                  <a:cubicBezTo>
                    <a:pt x="10" y="2"/>
                    <a:pt x="4" y="1"/>
                    <a:pt x="4" y="1"/>
                  </a:cubicBezTo>
                  <a:cubicBezTo>
                    <a:pt x="4" y="1"/>
                    <a:pt x="2" y="1"/>
                    <a:pt x="0" y="0"/>
                  </a:cubicBezTo>
                  <a:cubicBezTo>
                    <a:pt x="0" y="4"/>
                    <a:pt x="0" y="4"/>
                    <a:pt x="0" y="4"/>
                  </a:cubicBezTo>
                  <a:cubicBezTo>
                    <a:pt x="1" y="4"/>
                    <a:pt x="1" y="4"/>
                    <a:pt x="1" y="4"/>
                  </a:cubicBezTo>
                  <a:cubicBezTo>
                    <a:pt x="2" y="5"/>
                    <a:pt x="4" y="5"/>
                    <a:pt x="7" y="4"/>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9" name="Freeform 232"/>
            <p:cNvSpPr/>
            <p:nvPr/>
          </p:nvSpPr>
          <p:spPr bwMode="auto">
            <a:xfrm>
              <a:off x="6362700" y="1136196"/>
              <a:ext cx="100013" cy="100013"/>
            </a:xfrm>
            <a:custGeom>
              <a:avLst/>
              <a:gdLst>
                <a:gd name="T0" fmla="*/ 0 w 8"/>
                <a:gd name="T1" fmla="*/ 1 h 8"/>
                <a:gd name="T2" fmla="*/ 0 w 8"/>
                <a:gd name="T3" fmla="*/ 7 h 8"/>
                <a:gd name="T4" fmla="*/ 8 w 8"/>
                <a:gd name="T5" fmla="*/ 8 h 8"/>
                <a:gd name="T6" fmla="*/ 8 w 8"/>
                <a:gd name="T7" fmla="*/ 3 h 8"/>
                <a:gd name="T8" fmla="*/ 2 w 8"/>
                <a:gd name="T9" fmla="*/ 1 h 8"/>
                <a:gd name="T10" fmla="*/ 0 w 8"/>
                <a:gd name="T11" fmla="*/ 1 h 8"/>
              </a:gdLst>
              <a:ahLst/>
              <a:cxnLst>
                <a:cxn ang="0">
                  <a:pos x="T0" y="T1"/>
                </a:cxn>
                <a:cxn ang="0">
                  <a:pos x="T2" y="T3"/>
                </a:cxn>
                <a:cxn ang="0">
                  <a:pos x="T4" y="T5"/>
                </a:cxn>
                <a:cxn ang="0">
                  <a:pos x="T6" y="T7"/>
                </a:cxn>
                <a:cxn ang="0">
                  <a:pos x="T8" y="T9"/>
                </a:cxn>
                <a:cxn ang="0">
                  <a:pos x="T10" y="T11"/>
                </a:cxn>
              </a:cxnLst>
              <a:rect l="0" t="0" r="r" b="b"/>
              <a:pathLst>
                <a:path w="8" h="8">
                  <a:moveTo>
                    <a:pt x="0" y="1"/>
                  </a:moveTo>
                  <a:cubicBezTo>
                    <a:pt x="0" y="7"/>
                    <a:pt x="0" y="7"/>
                    <a:pt x="0" y="7"/>
                  </a:cubicBezTo>
                  <a:cubicBezTo>
                    <a:pt x="2" y="7"/>
                    <a:pt x="5" y="7"/>
                    <a:pt x="8" y="8"/>
                  </a:cubicBezTo>
                  <a:cubicBezTo>
                    <a:pt x="8" y="3"/>
                    <a:pt x="8" y="3"/>
                    <a:pt x="8" y="3"/>
                  </a:cubicBezTo>
                  <a:cubicBezTo>
                    <a:pt x="6" y="3"/>
                    <a:pt x="4" y="2"/>
                    <a:pt x="2" y="1"/>
                  </a:cubicBezTo>
                  <a:cubicBezTo>
                    <a:pt x="2" y="1"/>
                    <a:pt x="1" y="0"/>
                    <a:pt x="0"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30" name="Freeform 233"/>
            <p:cNvSpPr/>
            <p:nvPr/>
          </p:nvSpPr>
          <p:spPr bwMode="auto">
            <a:xfrm>
              <a:off x="6537325" y="1174296"/>
              <a:ext cx="12700" cy="36513"/>
            </a:xfrm>
            <a:custGeom>
              <a:avLst/>
              <a:gdLst>
                <a:gd name="T0" fmla="*/ 1 w 1"/>
                <a:gd name="T1" fmla="*/ 1 h 3"/>
                <a:gd name="T2" fmla="*/ 0 w 1"/>
                <a:gd name="T3" fmla="*/ 0 h 3"/>
                <a:gd name="T4" fmla="*/ 0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0"/>
                    <a:pt x="0" y="0"/>
                    <a:pt x="0" y="0"/>
                  </a:cubicBezTo>
                  <a:cubicBezTo>
                    <a:pt x="0" y="3"/>
                    <a:pt x="0" y="3"/>
                    <a:pt x="0" y="3"/>
                  </a:cubicBezTo>
                  <a:cubicBezTo>
                    <a:pt x="1" y="2"/>
                    <a:pt x="1" y="1"/>
                    <a:pt x="1" y="1"/>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232"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
        <p:nvSpPr>
          <p:cNvPr id="233" name="Freeform 106"/>
          <p:cNvSpPr/>
          <p:nvPr/>
        </p:nvSpPr>
        <p:spPr bwMode="auto">
          <a:xfrm>
            <a:off x="2307540" y="1450274"/>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3"/>
          </a:solidFill>
          <a:ln>
            <a:noFill/>
          </a:ln>
        </p:spPr>
        <p:txBody>
          <a:bodyPr vert="horz" wrap="square" lIns="121920" tIns="60960" rIns="121920" bIns="60960" numCol="1" anchor="ctr" anchorCtr="0" compatLnSpc="1"/>
          <a:lstStyle/>
          <a:p>
            <a:pPr algn="ctr"/>
            <a:r>
              <a:rPr lang="en-US" sz="2400" b="1" dirty="0">
                <a:solidFill>
                  <a:prstClr val="white"/>
                </a:solidFill>
              </a:rPr>
              <a:t>32%</a:t>
            </a:r>
            <a:endParaRPr lang="en-US" sz="2400" b="1" dirty="0">
              <a:solidFill>
                <a:prstClr val="white"/>
              </a:solidFill>
            </a:endParaRPr>
          </a:p>
        </p:txBody>
      </p:sp>
      <p:sp>
        <p:nvSpPr>
          <p:cNvPr id="234" name="Freeform 106"/>
          <p:cNvSpPr/>
          <p:nvPr/>
        </p:nvSpPr>
        <p:spPr bwMode="auto">
          <a:xfrm>
            <a:off x="4687233" y="3167883"/>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2"/>
          </a:solidFill>
          <a:ln>
            <a:noFill/>
          </a:ln>
        </p:spPr>
        <p:txBody>
          <a:bodyPr vert="horz" wrap="square" lIns="121920" tIns="60960" rIns="121920" bIns="60960" numCol="1" anchor="ctr" anchorCtr="0" compatLnSpc="1"/>
          <a:lstStyle/>
          <a:p>
            <a:pPr algn="ctr"/>
            <a:r>
              <a:rPr lang="en-US" sz="2400" b="1" dirty="0">
                <a:solidFill>
                  <a:prstClr val="white"/>
                </a:solidFill>
              </a:rPr>
              <a:t>28%</a:t>
            </a:r>
            <a:endParaRPr lang="en-US" sz="2400" b="1" dirty="0">
              <a:solidFill>
                <a:prstClr val="white"/>
              </a:solidFill>
            </a:endParaRPr>
          </a:p>
        </p:txBody>
      </p:sp>
      <p:sp>
        <p:nvSpPr>
          <p:cNvPr id="235" name="Freeform 106"/>
          <p:cNvSpPr/>
          <p:nvPr/>
        </p:nvSpPr>
        <p:spPr bwMode="auto">
          <a:xfrm>
            <a:off x="3685560" y="4559201"/>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1"/>
          </a:solidFill>
          <a:ln>
            <a:noFill/>
          </a:ln>
        </p:spPr>
        <p:txBody>
          <a:bodyPr vert="horz" wrap="square" lIns="121920" tIns="60960" rIns="121920" bIns="60960" numCol="1" anchor="ctr" anchorCtr="0" compatLnSpc="1"/>
          <a:lstStyle/>
          <a:p>
            <a:pPr algn="ctr"/>
            <a:r>
              <a:rPr lang="en-US" sz="2400" b="1" dirty="0">
                <a:solidFill>
                  <a:prstClr val="white"/>
                </a:solidFill>
              </a:rPr>
              <a:t>18%</a:t>
            </a:r>
            <a:endParaRPr lang="en-US" sz="2400" b="1" dirty="0">
              <a:solidFill>
                <a:prstClr val="white"/>
              </a:solidFill>
            </a:endParaRPr>
          </a:p>
        </p:txBody>
      </p:sp>
      <p:sp>
        <p:nvSpPr>
          <p:cNvPr id="236" name="Freeform 106"/>
          <p:cNvSpPr/>
          <p:nvPr/>
        </p:nvSpPr>
        <p:spPr bwMode="auto">
          <a:xfrm>
            <a:off x="6431184" y="1842875"/>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5"/>
          </a:solidFill>
          <a:ln>
            <a:noFill/>
          </a:ln>
        </p:spPr>
        <p:txBody>
          <a:bodyPr vert="horz" wrap="square" lIns="121920" tIns="60960" rIns="121920" bIns="60960" numCol="1" anchor="ctr" anchorCtr="0" compatLnSpc="1"/>
          <a:lstStyle/>
          <a:p>
            <a:pPr algn="ctr"/>
            <a:r>
              <a:rPr lang="en-US" sz="2400" b="1" dirty="0">
                <a:solidFill>
                  <a:prstClr val="white"/>
                </a:solidFill>
              </a:rPr>
              <a:t>85%</a:t>
            </a:r>
            <a:endParaRPr lang="en-US" sz="2400" b="1" dirty="0">
              <a:solidFill>
                <a:prstClr val="white"/>
              </a:solidFill>
            </a:endParaRPr>
          </a:p>
        </p:txBody>
      </p:sp>
      <p:sp>
        <p:nvSpPr>
          <p:cNvPr id="237" name="Freeform 106"/>
          <p:cNvSpPr/>
          <p:nvPr/>
        </p:nvSpPr>
        <p:spPr bwMode="auto">
          <a:xfrm>
            <a:off x="7852975" y="2443405"/>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4"/>
          </a:solidFill>
          <a:ln>
            <a:noFill/>
          </a:ln>
        </p:spPr>
        <p:txBody>
          <a:bodyPr vert="horz" wrap="square" lIns="121920" tIns="60960" rIns="121920" bIns="60960" numCol="1" anchor="ctr" anchorCtr="0" compatLnSpc="1"/>
          <a:lstStyle/>
          <a:p>
            <a:pPr algn="ctr"/>
            <a:r>
              <a:rPr lang="en-US" sz="2400" b="1" dirty="0">
                <a:solidFill>
                  <a:prstClr val="white"/>
                </a:solidFill>
              </a:rPr>
              <a:t>20%</a:t>
            </a:r>
            <a:endParaRPr lang="en-US" sz="2400" b="1" dirty="0">
              <a:solidFill>
                <a:prstClr val="white"/>
              </a:solidFill>
            </a:endParaRPr>
          </a:p>
        </p:txBody>
      </p:sp>
      <p:sp>
        <p:nvSpPr>
          <p:cNvPr id="238" name="Freeform 106"/>
          <p:cNvSpPr/>
          <p:nvPr/>
        </p:nvSpPr>
        <p:spPr bwMode="auto">
          <a:xfrm>
            <a:off x="9146274" y="4426479"/>
            <a:ext cx="849372" cy="965071"/>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2"/>
          </a:solidFill>
          <a:ln>
            <a:noFill/>
          </a:ln>
        </p:spPr>
        <p:txBody>
          <a:bodyPr vert="horz" wrap="square" lIns="121920" tIns="60960" rIns="121920" bIns="60960" numCol="1" anchor="ctr" anchorCtr="0" compatLnSpc="1"/>
          <a:lstStyle/>
          <a:p>
            <a:pPr algn="ctr"/>
            <a:r>
              <a:rPr lang="en-US" sz="2400" b="1" dirty="0">
                <a:solidFill>
                  <a:prstClr val="white"/>
                </a:solidFill>
              </a:rPr>
              <a:t>54%</a:t>
            </a:r>
            <a:endParaRPr lang="en-US" sz="2400" b="1" dirty="0">
              <a:solidFill>
                <a:prstClr val="white"/>
              </a:solidFill>
            </a:endParaRPr>
          </a:p>
        </p:txBody>
      </p:sp>
      <p:sp>
        <p:nvSpPr>
          <p:cNvPr id="239" name="Content Placeholder 2"/>
          <p:cNvSpPr txBox="1"/>
          <p:nvPr/>
        </p:nvSpPr>
        <p:spPr>
          <a:xfrm flipH="1">
            <a:off x="685724" y="5112804"/>
            <a:ext cx="3057774"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8873BA"/>
                </a:solidFill>
                <a:latin typeface="微软雅黑" pitchFamily="34" charset="-122"/>
              </a:rPr>
              <a:t>添加文本：</a:t>
            </a:r>
            <a:endParaRPr lang="zh-CN" altLang="en-US" sz="1800" b="1" dirty="0">
              <a:solidFill>
                <a:srgbClr val="8873BA"/>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240" name="Content Placeholder 2"/>
          <p:cNvSpPr txBox="1"/>
          <p:nvPr/>
        </p:nvSpPr>
        <p:spPr>
          <a:xfrm flipH="1">
            <a:off x="9205262" y="3342101"/>
            <a:ext cx="3057774"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8873BA"/>
                </a:solidFill>
                <a:latin typeface="微软雅黑" pitchFamily="34" charset="-122"/>
              </a:rPr>
              <a:t>添加文本：</a:t>
            </a:r>
            <a:endParaRPr lang="zh-CN" altLang="en-US" sz="1800" b="1" dirty="0">
              <a:solidFill>
                <a:srgbClr val="8873BA"/>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
                                  </p:stCondLst>
                                  <p:childTnLst>
                                    <p:set>
                                      <p:cBhvr>
                                        <p:cTn id="6" dur="1" fill="hold">
                                          <p:stCondLst>
                                            <p:cond delay="0"/>
                                          </p:stCondLst>
                                        </p:cTn>
                                        <p:tgtEl>
                                          <p:spTgt spid="239"/>
                                        </p:tgtEl>
                                        <p:attrNameLst>
                                          <p:attrName>style.visibility</p:attrName>
                                        </p:attrNameLst>
                                      </p:cBhvr>
                                      <p:to>
                                        <p:strVal val="visible"/>
                                      </p:to>
                                    </p:set>
                                    <p:animEffect transition="in" filter="fade">
                                      <p:cBhvr>
                                        <p:cTn id="7" dur="500"/>
                                        <p:tgtEl>
                                          <p:spTgt spid="239"/>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240"/>
                                        </p:tgtEl>
                                        <p:attrNameLst>
                                          <p:attrName>style.visibility</p:attrName>
                                        </p:attrNameLst>
                                      </p:cBhvr>
                                      <p:to>
                                        <p:strVal val="visible"/>
                                      </p:to>
                                    </p:set>
                                    <p:animEffect transition="in" filter="fade">
                                      <p:cBhvr>
                                        <p:cTn id="10" dur="500"/>
                                        <p:tgtEl>
                                          <p:spTgt spid="240"/>
                                        </p:tgtEl>
                                      </p:cBhvr>
                                    </p:animEffect>
                                  </p:childTnLst>
                                </p:cTn>
                              </p:par>
                              <p:par>
                                <p:cTn id="11" presetID="22" presetClass="entr" presetSubtype="8" fill="hold" nodeType="withEffect">
                                  <p:stCondLst>
                                    <p:cond delay="100"/>
                                  </p:stCondLst>
                                  <p:childTnLst>
                                    <p:set>
                                      <p:cBhvr>
                                        <p:cTn id="12" dur="1" fill="hold">
                                          <p:stCondLst>
                                            <p:cond delay="0"/>
                                          </p:stCondLst>
                                        </p:cTn>
                                        <p:tgtEl>
                                          <p:spTgt spid="231"/>
                                        </p:tgtEl>
                                        <p:attrNameLst>
                                          <p:attrName>style.visibility</p:attrName>
                                        </p:attrNameLst>
                                      </p:cBhvr>
                                      <p:to>
                                        <p:strVal val="visible"/>
                                      </p:to>
                                    </p:set>
                                    <p:animEffect transition="in" filter="wipe(left)">
                                      <p:cBhvr>
                                        <p:cTn id="13" dur="1200"/>
                                        <p:tgtEl>
                                          <p:spTgt spid="231"/>
                                        </p:tgtEl>
                                      </p:cBhvr>
                                    </p:animEffect>
                                  </p:childTnLst>
                                </p:cTn>
                              </p:par>
                              <p:par>
                                <p:cTn id="14" presetID="10" presetClass="entr" presetSubtype="0" fill="hold" grpId="0" nodeType="withEffect">
                                  <p:stCondLst>
                                    <p:cond delay="100"/>
                                  </p:stCondLst>
                                  <p:childTnLst>
                                    <p:set>
                                      <p:cBhvr>
                                        <p:cTn id="15" dur="1" fill="hold">
                                          <p:stCondLst>
                                            <p:cond delay="0"/>
                                          </p:stCondLst>
                                        </p:cTn>
                                        <p:tgtEl>
                                          <p:spTgt spid="233"/>
                                        </p:tgtEl>
                                        <p:attrNameLst>
                                          <p:attrName>style.visibility</p:attrName>
                                        </p:attrNameLst>
                                      </p:cBhvr>
                                      <p:to>
                                        <p:strVal val="visible"/>
                                      </p:to>
                                    </p:set>
                                    <p:animEffect transition="in" filter="fade">
                                      <p:cBhvr>
                                        <p:cTn id="16" dur="500"/>
                                        <p:tgtEl>
                                          <p:spTgt spid="233"/>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235"/>
                                        </p:tgtEl>
                                        <p:attrNameLst>
                                          <p:attrName>style.visibility</p:attrName>
                                        </p:attrNameLst>
                                      </p:cBhvr>
                                      <p:to>
                                        <p:strVal val="visible"/>
                                      </p:to>
                                    </p:set>
                                    <p:animEffect transition="in" filter="fade">
                                      <p:cBhvr>
                                        <p:cTn id="19" dur="500"/>
                                        <p:tgtEl>
                                          <p:spTgt spid="235"/>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234"/>
                                        </p:tgtEl>
                                        <p:attrNameLst>
                                          <p:attrName>style.visibility</p:attrName>
                                        </p:attrNameLst>
                                      </p:cBhvr>
                                      <p:to>
                                        <p:strVal val="visible"/>
                                      </p:to>
                                    </p:set>
                                    <p:animEffect transition="in" filter="fade">
                                      <p:cBhvr>
                                        <p:cTn id="22" dur="500"/>
                                        <p:tgtEl>
                                          <p:spTgt spid="234"/>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36"/>
                                        </p:tgtEl>
                                        <p:attrNameLst>
                                          <p:attrName>style.visibility</p:attrName>
                                        </p:attrNameLst>
                                      </p:cBhvr>
                                      <p:to>
                                        <p:strVal val="visible"/>
                                      </p:to>
                                    </p:set>
                                    <p:animEffect transition="in" filter="fade">
                                      <p:cBhvr>
                                        <p:cTn id="25" dur="500"/>
                                        <p:tgtEl>
                                          <p:spTgt spid="236"/>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237"/>
                                        </p:tgtEl>
                                        <p:attrNameLst>
                                          <p:attrName>style.visibility</p:attrName>
                                        </p:attrNameLst>
                                      </p:cBhvr>
                                      <p:to>
                                        <p:strVal val="visible"/>
                                      </p:to>
                                    </p:set>
                                    <p:animEffect transition="in" filter="fade">
                                      <p:cBhvr>
                                        <p:cTn id="28" dur="500"/>
                                        <p:tgtEl>
                                          <p:spTgt spid="237"/>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238"/>
                                        </p:tgtEl>
                                        <p:attrNameLst>
                                          <p:attrName>style.visibility</p:attrName>
                                        </p:attrNameLst>
                                      </p:cBhvr>
                                      <p:to>
                                        <p:strVal val="visible"/>
                                      </p:to>
                                    </p:set>
                                    <p:animEffect transition="in" filter="fade">
                                      <p:cBhvr>
                                        <p:cTn id="31"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animBg="1"/>
      <p:bldP spid="238" grpId="0" animBg="1"/>
      <p:bldP spid="239" grpId="0"/>
      <p:bldP spid="2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sp>
        <p:nvSpPr>
          <p:cNvPr id="3" name="AutoShape 7"/>
          <p:cNvSpPr>
            <a:spLocks noChangeAspect="1" noChangeArrowheads="1" noTextEdit="1"/>
          </p:cNvSpPr>
          <p:nvPr/>
        </p:nvSpPr>
        <p:spPr bwMode="gray">
          <a:xfrm>
            <a:off x="4061792" y="3112741"/>
            <a:ext cx="90963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kern="0">
              <a:solidFill>
                <a:sysClr val="windowText" lastClr="000000"/>
              </a:solidFill>
            </a:endParaRPr>
          </a:p>
        </p:txBody>
      </p:sp>
      <p:sp>
        <p:nvSpPr>
          <p:cNvPr id="4" name="Oval 6"/>
          <p:cNvSpPr>
            <a:spLocks noChangeArrowheads="1"/>
          </p:cNvSpPr>
          <p:nvPr/>
        </p:nvSpPr>
        <p:spPr bwMode="gray">
          <a:xfrm>
            <a:off x="1341611" y="2129763"/>
            <a:ext cx="3700462" cy="3700462"/>
          </a:xfrm>
          <a:prstGeom prst="ellipse">
            <a:avLst/>
          </a:prstGeom>
          <a:solidFill>
            <a:schemeClr val="tx1">
              <a:lumMod val="75000"/>
              <a:lumOff val="25000"/>
            </a:schemeClr>
          </a:solidFill>
          <a:ln w="9525">
            <a:round/>
          </a:ln>
          <a:scene3d>
            <a:camera prst="orthographicFront"/>
            <a:lightRig rig="legacyFlat4" dir="t"/>
          </a:scene3d>
          <a:sp3d extrusionH="887400" prstMaterial="legacyMatte">
            <a:bevelB w="13500" h="13500" prst="angle"/>
            <a:extrusionClr>
              <a:srgbClr val="FFFFFF"/>
            </a:extrusionClr>
          </a:sp3d>
        </p:spPr>
        <p:txBody>
          <a:bodyPr>
            <a:flatTx/>
          </a:bodyPr>
          <a:lstStyle/>
          <a:p>
            <a:pPr>
              <a:defRPr/>
            </a:pPr>
            <a:endParaRPr lang="en-GB" altLang="zh-CN" kern="0">
              <a:solidFill>
                <a:sysClr val="windowText" lastClr="000000"/>
              </a:solidFill>
              <a:ea typeface="宋体" pitchFamily="2" charset="-122"/>
            </a:endParaRPr>
          </a:p>
        </p:txBody>
      </p:sp>
      <p:sp>
        <p:nvSpPr>
          <p:cNvPr id="5" name="Oval 7"/>
          <p:cNvSpPr>
            <a:spLocks noChangeArrowheads="1"/>
          </p:cNvSpPr>
          <p:nvPr/>
        </p:nvSpPr>
        <p:spPr bwMode="gray">
          <a:xfrm>
            <a:off x="1364630" y="2145954"/>
            <a:ext cx="3652837" cy="3652837"/>
          </a:xfrm>
          <a:prstGeom prst="ellipse">
            <a:avLst/>
          </a:prstGeom>
          <a:gradFill rotWithShape="1">
            <a:gsLst>
              <a:gs pos="0">
                <a:srgbClr val="FFFFFF"/>
              </a:gs>
              <a:gs pos="100000">
                <a:srgbClr val="EAEAEA"/>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en-GB" altLang="zh-CN">
              <a:solidFill>
                <a:prstClr val="black"/>
              </a:solidFill>
              <a:ea typeface="宋体" pitchFamily="2" charset="-122"/>
            </a:endParaRPr>
          </a:p>
        </p:txBody>
      </p:sp>
      <p:sp>
        <p:nvSpPr>
          <p:cNvPr id="6" name="Oval 8"/>
          <p:cNvSpPr>
            <a:spLocks noChangeArrowheads="1"/>
          </p:cNvSpPr>
          <p:nvPr/>
        </p:nvSpPr>
        <p:spPr bwMode="gray">
          <a:xfrm>
            <a:off x="1637680" y="2569816"/>
            <a:ext cx="3105150" cy="3105150"/>
          </a:xfrm>
          <a:prstGeom prst="ellipse">
            <a:avLst/>
          </a:prstGeom>
          <a:gradFill rotWithShape="1">
            <a:gsLst>
              <a:gs pos="0">
                <a:srgbClr val="9F9F9F"/>
              </a:gs>
              <a:gs pos="100000">
                <a:srgbClr val="E4E4E4"/>
              </a:gs>
            </a:gsLst>
            <a:lin ang="2700000" scaled="1"/>
          </a:gradFill>
          <a:ln w="19050">
            <a:solidFill>
              <a:srgbClr val="FFFFFF"/>
            </a:solidFill>
            <a:round/>
          </a:ln>
        </p:spPr>
        <p:txBody>
          <a:bodyPr wrap="none" anchor="ctr"/>
          <a:lstStyle/>
          <a:p>
            <a:pPr>
              <a:defRPr/>
            </a:pPr>
            <a:endParaRPr lang="en-GB" altLang="zh-CN" kern="0">
              <a:solidFill>
                <a:sysClr val="windowText" lastClr="000000"/>
              </a:solidFill>
              <a:ea typeface="宋体" pitchFamily="2" charset="-122"/>
            </a:endParaRPr>
          </a:p>
        </p:txBody>
      </p:sp>
      <p:sp>
        <p:nvSpPr>
          <p:cNvPr id="7" name="Oval 9"/>
          <p:cNvSpPr>
            <a:spLocks noChangeArrowheads="1"/>
          </p:cNvSpPr>
          <p:nvPr/>
        </p:nvSpPr>
        <p:spPr bwMode="gray">
          <a:xfrm>
            <a:off x="1958355" y="2890491"/>
            <a:ext cx="2465387" cy="2465388"/>
          </a:xfrm>
          <a:prstGeom prst="ellipse">
            <a:avLst/>
          </a:prstGeom>
          <a:gradFill rotWithShape="1">
            <a:gsLst>
              <a:gs pos="0">
                <a:srgbClr val="FFFFFF"/>
              </a:gs>
              <a:gs pos="100000">
                <a:srgbClr val="EAEAEA"/>
              </a:gs>
            </a:gsLst>
            <a:lin ang="2700000" scaled="1"/>
          </a:gradFill>
          <a:ln w="19050">
            <a:solidFill>
              <a:srgbClr val="FFFFFF"/>
            </a:solidFill>
            <a:round/>
          </a:ln>
        </p:spPr>
        <p:txBody>
          <a:bodyPr/>
          <a:lstStyle/>
          <a:p>
            <a:pPr>
              <a:defRPr/>
            </a:pPr>
            <a:endParaRPr lang="en-GB" altLang="zh-CN" kern="0">
              <a:solidFill>
                <a:sysClr val="windowText" lastClr="000000"/>
              </a:solidFill>
              <a:ea typeface="宋体" pitchFamily="2" charset="-122"/>
            </a:endParaRPr>
          </a:p>
        </p:txBody>
      </p:sp>
      <p:sp>
        <p:nvSpPr>
          <p:cNvPr id="8" name="Oval 10"/>
          <p:cNvSpPr>
            <a:spLocks noChangeArrowheads="1"/>
          </p:cNvSpPr>
          <p:nvPr/>
        </p:nvSpPr>
        <p:spPr bwMode="gray">
          <a:xfrm>
            <a:off x="2266330" y="3198466"/>
            <a:ext cx="1847850" cy="1847850"/>
          </a:xfrm>
          <a:prstGeom prst="ellipse">
            <a:avLst/>
          </a:prstGeom>
          <a:gradFill rotWithShape="1">
            <a:gsLst>
              <a:gs pos="0">
                <a:srgbClr val="333333"/>
              </a:gs>
              <a:gs pos="100000">
                <a:srgbClr val="B1B1B1"/>
              </a:gs>
            </a:gsLst>
            <a:lin ang="2700000" scaled="1"/>
          </a:gradFill>
          <a:ln w="19050">
            <a:solidFill>
              <a:srgbClr val="FFFFFF"/>
            </a:solidFill>
            <a:round/>
          </a:ln>
        </p:spPr>
        <p:txBody>
          <a:bodyPr/>
          <a:lstStyle/>
          <a:p>
            <a:pPr>
              <a:defRPr/>
            </a:pPr>
            <a:endParaRPr lang="en-GB" altLang="zh-CN" kern="0">
              <a:solidFill>
                <a:sysClr val="windowText" lastClr="000000"/>
              </a:solidFill>
              <a:ea typeface="宋体" pitchFamily="2" charset="-122"/>
            </a:endParaRPr>
          </a:p>
        </p:txBody>
      </p:sp>
      <p:sp>
        <p:nvSpPr>
          <p:cNvPr id="9" name="Oval 11"/>
          <p:cNvSpPr>
            <a:spLocks noChangeArrowheads="1"/>
          </p:cNvSpPr>
          <p:nvPr/>
        </p:nvSpPr>
        <p:spPr bwMode="gray">
          <a:xfrm>
            <a:off x="2558430" y="3490566"/>
            <a:ext cx="1266825" cy="1263650"/>
          </a:xfrm>
          <a:prstGeom prst="ellipse">
            <a:avLst/>
          </a:prstGeom>
          <a:gradFill rotWithShape="1">
            <a:gsLst>
              <a:gs pos="0">
                <a:srgbClr val="FFFFFF"/>
              </a:gs>
              <a:gs pos="100000">
                <a:srgbClr val="EAEAEA"/>
              </a:gs>
            </a:gsLst>
            <a:lin ang="2700000" scaled="1"/>
          </a:gradFill>
          <a:ln w="19050">
            <a:solidFill>
              <a:srgbClr val="FFFFFF"/>
            </a:solidFill>
            <a:round/>
          </a:ln>
        </p:spPr>
        <p:txBody>
          <a:bodyPr/>
          <a:lstStyle/>
          <a:p>
            <a:pPr>
              <a:defRPr/>
            </a:pPr>
            <a:endParaRPr lang="en-GB" altLang="zh-CN" kern="0">
              <a:solidFill>
                <a:sysClr val="windowText" lastClr="000000"/>
              </a:solidFill>
              <a:ea typeface="宋体" pitchFamily="2" charset="-122"/>
            </a:endParaRPr>
          </a:p>
        </p:txBody>
      </p:sp>
      <p:sp>
        <p:nvSpPr>
          <p:cNvPr id="10" name="Oval 12"/>
          <p:cNvSpPr>
            <a:spLocks noChangeArrowheads="1"/>
          </p:cNvSpPr>
          <p:nvPr/>
        </p:nvSpPr>
        <p:spPr bwMode="gray">
          <a:xfrm flipV="1">
            <a:off x="2810842" y="3742979"/>
            <a:ext cx="762000" cy="760412"/>
          </a:xfrm>
          <a:prstGeom prst="ellipse">
            <a:avLst/>
          </a:prstGeom>
          <a:solidFill>
            <a:schemeClr val="accent1"/>
          </a:solidFill>
          <a:ln w="9525">
            <a:solidFill>
              <a:srgbClr val="E2E2E2"/>
            </a:solidFill>
            <a:round/>
          </a:ln>
        </p:spPr>
        <p:txBody>
          <a:bodyPr rot="10800000"/>
          <a:lstStyle/>
          <a:p>
            <a:pPr>
              <a:defRPr/>
            </a:pPr>
            <a:endParaRPr lang="en-GB" altLang="zh-CN" kern="0">
              <a:solidFill>
                <a:sysClr val="windowText" lastClr="000000"/>
              </a:solidFill>
              <a:ea typeface="宋体" pitchFamily="2" charset="-122"/>
            </a:endParaRPr>
          </a:p>
        </p:txBody>
      </p:sp>
      <p:sp>
        <p:nvSpPr>
          <p:cNvPr id="11" name="Text Box 67"/>
          <p:cNvSpPr txBox="1">
            <a:spLocks noChangeArrowheads="1"/>
          </p:cNvSpPr>
          <p:nvPr/>
        </p:nvSpPr>
        <p:spPr bwMode="gray">
          <a:xfrm>
            <a:off x="3085480" y="2266602"/>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pPr>
            <a:r>
              <a:rPr lang="en-GB" altLang="zh-CN" sz="2000">
                <a:solidFill>
                  <a:prstClr val="black"/>
                </a:solidFill>
                <a:latin typeface="Calibri"/>
                <a:ea typeface="宋体" pitchFamily="2" charset="-122"/>
              </a:rPr>
              <a:t>1</a:t>
            </a:r>
            <a:endParaRPr lang="en-GB" altLang="zh-CN" sz="2000">
              <a:solidFill>
                <a:prstClr val="black"/>
              </a:solidFill>
              <a:latin typeface="Calibri"/>
              <a:ea typeface="宋体" pitchFamily="2" charset="-122"/>
            </a:endParaRPr>
          </a:p>
        </p:txBody>
      </p:sp>
      <p:sp>
        <p:nvSpPr>
          <p:cNvPr id="12" name="Text Box 67"/>
          <p:cNvSpPr txBox="1">
            <a:spLocks noChangeArrowheads="1"/>
          </p:cNvSpPr>
          <p:nvPr/>
        </p:nvSpPr>
        <p:spPr bwMode="gray">
          <a:xfrm>
            <a:off x="3085480" y="2619029"/>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defRPr/>
            </a:pPr>
            <a:r>
              <a:rPr lang="en-GB" altLang="zh-CN" kern="0" smtClean="0">
                <a:solidFill>
                  <a:srgbClr val="FFFFFF"/>
                </a:solidFill>
                <a:latin typeface="Calibri"/>
                <a:ea typeface="宋体" pitchFamily="2" charset="-122"/>
              </a:rPr>
              <a:t>2</a:t>
            </a:r>
            <a:endParaRPr lang="en-GB" altLang="zh-CN" kern="0" smtClean="0">
              <a:solidFill>
                <a:srgbClr val="FFFFFF"/>
              </a:solidFill>
              <a:latin typeface="Calibri"/>
              <a:ea typeface="宋体" pitchFamily="2" charset="-122"/>
            </a:endParaRPr>
          </a:p>
        </p:txBody>
      </p:sp>
      <p:sp>
        <p:nvSpPr>
          <p:cNvPr id="13" name="Text Box 67"/>
          <p:cNvSpPr txBox="1">
            <a:spLocks noChangeArrowheads="1"/>
          </p:cNvSpPr>
          <p:nvPr/>
        </p:nvSpPr>
        <p:spPr bwMode="gray">
          <a:xfrm>
            <a:off x="3085480" y="2923829"/>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pPr>
            <a:r>
              <a:rPr lang="en-GB" altLang="zh-CN">
                <a:solidFill>
                  <a:prstClr val="black"/>
                </a:solidFill>
                <a:latin typeface="Calibri"/>
                <a:ea typeface="宋体" pitchFamily="2" charset="-122"/>
              </a:rPr>
              <a:t>3</a:t>
            </a:r>
            <a:endParaRPr lang="en-GB" altLang="zh-CN">
              <a:solidFill>
                <a:prstClr val="black"/>
              </a:solidFill>
              <a:latin typeface="Calibri"/>
              <a:ea typeface="宋体" pitchFamily="2" charset="-122"/>
            </a:endParaRPr>
          </a:p>
        </p:txBody>
      </p:sp>
      <p:sp>
        <p:nvSpPr>
          <p:cNvPr id="14" name="Text Box 67"/>
          <p:cNvSpPr txBox="1">
            <a:spLocks noChangeArrowheads="1"/>
          </p:cNvSpPr>
          <p:nvPr/>
        </p:nvSpPr>
        <p:spPr bwMode="gray">
          <a:xfrm>
            <a:off x="3085480" y="3238154"/>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defRPr/>
            </a:pPr>
            <a:r>
              <a:rPr lang="en-GB" altLang="zh-CN" kern="0" smtClean="0">
                <a:solidFill>
                  <a:srgbClr val="FFFFFF"/>
                </a:solidFill>
                <a:latin typeface="Calibri"/>
                <a:ea typeface="宋体" pitchFamily="2" charset="-122"/>
              </a:rPr>
              <a:t>4</a:t>
            </a:r>
            <a:endParaRPr lang="en-GB" altLang="zh-CN" kern="0" smtClean="0">
              <a:solidFill>
                <a:srgbClr val="FFFFFF"/>
              </a:solidFill>
              <a:latin typeface="Calibri"/>
              <a:ea typeface="宋体" pitchFamily="2" charset="-122"/>
            </a:endParaRPr>
          </a:p>
        </p:txBody>
      </p:sp>
      <p:sp>
        <p:nvSpPr>
          <p:cNvPr id="15" name="Text Box 67"/>
          <p:cNvSpPr txBox="1">
            <a:spLocks noChangeArrowheads="1"/>
          </p:cNvSpPr>
          <p:nvPr/>
        </p:nvSpPr>
        <p:spPr bwMode="gray">
          <a:xfrm>
            <a:off x="3085480" y="3514379"/>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pPr>
            <a:r>
              <a:rPr lang="en-GB" altLang="zh-CN">
                <a:solidFill>
                  <a:prstClr val="black"/>
                </a:solidFill>
                <a:latin typeface="Calibri"/>
                <a:ea typeface="宋体" pitchFamily="2" charset="-122"/>
              </a:rPr>
              <a:t>5</a:t>
            </a:r>
            <a:endParaRPr lang="en-GB" altLang="zh-CN">
              <a:solidFill>
                <a:prstClr val="black"/>
              </a:solidFill>
              <a:latin typeface="Calibri"/>
              <a:ea typeface="宋体" pitchFamily="2" charset="-122"/>
            </a:endParaRPr>
          </a:p>
        </p:txBody>
      </p:sp>
      <p:sp>
        <p:nvSpPr>
          <p:cNvPr id="16" name="Text Box 67"/>
          <p:cNvSpPr txBox="1">
            <a:spLocks noChangeArrowheads="1"/>
          </p:cNvSpPr>
          <p:nvPr/>
        </p:nvSpPr>
        <p:spPr bwMode="gray">
          <a:xfrm>
            <a:off x="3085480" y="3841405"/>
            <a:ext cx="2381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60000"/>
              </a:lnSpc>
              <a:spcBef>
                <a:spcPct val="50000"/>
              </a:spcBef>
              <a:defRPr/>
            </a:pPr>
            <a:r>
              <a:rPr lang="en-GB" altLang="zh-CN" kern="0" smtClean="0">
                <a:solidFill>
                  <a:srgbClr val="FFFFFF"/>
                </a:solidFill>
                <a:latin typeface="Calibri"/>
                <a:ea typeface="宋体" pitchFamily="2" charset="-122"/>
              </a:rPr>
              <a:t>6</a:t>
            </a:r>
            <a:endParaRPr lang="en-GB" altLang="zh-CN" kern="0" smtClean="0">
              <a:solidFill>
                <a:srgbClr val="FFFFFF"/>
              </a:solidFill>
              <a:latin typeface="Calibri"/>
              <a:ea typeface="宋体" pitchFamily="2" charset="-122"/>
            </a:endParaRPr>
          </a:p>
        </p:txBody>
      </p:sp>
      <p:sp>
        <p:nvSpPr>
          <p:cNvPr id="17" name="Line 81"/>
          <p:cNvSpPr>
            <a:spLocks noChangeShapeType="1"/>
          </p:cNvSpPr>
          <p:nvPr/>
        </p:nvSpPr>
        <p:spPr bwMode="auto">
          <a:xfrm>
            <a:off x="3353767" y="2441229"/>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sp>
        <p:nvSpPr>
          <p:cNvPr id="18" name="Line 82"/>
          <p:cNvSpPr>
            <a:spLocks noChangeShapeType="1"/>
          </p:cNvSpPr>
          <p:nvPr/>
        </p:nvSpPr>
        <p:spPr bwMode="auto">
          <a:xfrm>
            <a:off x="3353767" y="2733329"/>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sp>
        <p:nvSpPr>
          <p:cNvPr id="19" name="Line 83"/>
          <p:cNvSpPr>
            <a:spLocks noChangeShapeType="1"/>
          </p:cNvSpPr>
          <p:nvPr/>
        </p:nvSpPr>
        <p:spPr bwMode="auto">
          <a:xfrm>
            <a:off x="3353767" y="3027016"/>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sp>
        <p:nvSpPr>
          <p:cNvPr id="20" name="Line 84"/>
          <p:cNvSpPr>
            <a:spLocks noChangeShapeType="1"/>
          </p:cNvSpPr>
          <p:nvPr/>
        </p:nvSpPr>
        <p:spPr bwMode="auto">
          <a:xfrm>
            <a:off x="3353767" y="3319116"/>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sp>
        <p:nvSpPr>
          <p:cNvPr id="21" name="Line 85"/>
          <p:cNvSpPr>
            <a:spLocks noChangeShapeType="1"/>
          </p:cNvSpPr>
          <p:nvPr/>
        </p:nvSpPr>
        <p:spPr bwMode="auto">
          <a:xfrm>
            <a:off x="3353767" y="3612804"/>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sp>
        <p:nvSpPr>
          <p:cNvPr id="22" name="Line 86"/>
          <p:cNvSpPr>
            <a:spLocks noChangeShapeType="1"/>
          </p:cNvSpPr>
          <p:nvPr/>
        </p:nvSpPr>
        <p:spPr bwMode="auto">
          <a:xfrm>
            <a:off x="3353767" y="3906491"/>
            <a:ext cx="2590800"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a:defRPr/>
            </a:pPr>
            <a:endParaRPr lang="zh-CN" altLang="en-US" kern="0">
              <a:solidFill>
                <a:sysClr val="windowText" lastClr="000000"/>
              </a:solidFill>
            </a:endParaRPr>
          </a:p>
        </p:txBody>
      </p:sp>
      <p:grpSp>
        <p:nvGrpSpPr>
          <p:cNvPr id="23" name="Group 155"/>
          <p:cNvGrpSpPr/>
          <p:nvPr/>
        </p:nvGrpSpPr>
        <p:grpSpPr bwMode="auto">
          <a:xfrm>
            <a:off x="3229942" y="3371504"/>
            <a:ext cx="1698625" cy="1157287"/>
            <a:chOff x="1512" y="1828"/>
            <a:chExt cx="3464" cy="2361"/>
          </a:xfrm>
        </p:grpSpPr>
        <p:grpSp>
          <p:nvGrpSpPr>
            <p:cNvPr id="24" name="Group 139"/>
            <p:cNvGrpSpPr/>
            <p:nvPr/>
          </p:nvGrpSpPr>
          <p:grpSpPr bwMode="auto">
            <a:xfrm>
              <a:off x="1967" y="1830"/>
              <a:ext cx="3013" cy="2361"/>
              <a:chOff x="1553" y="1691"/>
              <a:chExt cx="1042" cy="817"/>
            </a:xfrm>
          </p:grpSpPr>
          <p:sp>
            <p:nvSpPr>
              <p:cNvPr id="35" name="Freeform 71"/>
              <p:cNvSpPr/>
              <p:nvPr/>
            </p:nvSpPr>
            <p:spPr bwMode="gray">
              <a:xfrm rot="7522397">
                <a:off x="1604" y="1918"/>
                <a:ext cx="455" cy="558"/>
              </a:xfrm>
              <a:custGeom>
                <a:avLst/>
                <a:gdLst>
                  <a:gd name="T0" fmla="*/ 2370 w 365"/>
                  <a:gd name="T1" fmla="*/ 1341 h 456"/>
                  <a:gd name="T2" fmla="*/ 1633 w 365"/>
                  <a:gd name="T3" fmla="*/ 882 h 456"/>
                  <a:gd name="T4" fmla="*/ 168 w 365"/>
                  <a:gd name="T5" fmla="*/ 180 h 456"/>
                  <a:gd name="T6" fmla="*/ 168 w 365"/>
                  <a:gd name="T7" fmla="*/ 357 h 456"/>
                  <a:gd name="T8" fmla="*/ 1114 w 365"/>
                  <a:gd name="T9" fmla="*/ 1154 h 456"/>
                  <a:gd name="T10" fmla="*/ 1845 w 365"/>
                  <a:gd name="T11" fmla="*/ 1596 h 456"/>
                  <a:gd name="T12" fmla="*/ 2528 w 365"/>
                  <a:gd name="T13" fmla="*/ 1878 h 456"/>
                  <a:gd name="T14" fmla="*/ 2830 w 365"/>
                  <a:gd name="T15" fmla="*/ 1728 h 456"/>
                  <a:gd name="T16" fmla="*/ 2370 w 365"/>
                  <a:gd name="T17" fmla="*/ 1341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chemeClr val="tx2"/>
                  </a:gs>
                  <a:gs pos="100000">
                    <a:schemeClr val="tx2">
                      <a:lumMod val="60000"/>
                      <a:lumOff val="40000"/>
                    </a:schemeClr>
                  </a:gs>
                </a:gsLst>
                <a:lin ang="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6" name="Freeform 72"/>
              <p:cNvSpPr/>
              <p:nvPr/>
            </p:nvSpPr>
            <p:spPr bwMode="gray">
              <a:xfrm rot="7522397">
                <a:off x="1860" y="1770"/>
                <a:ext cx="625" cy="468"/>
              </a:xfrm>
              <a:custGeom>
                <a:avLst/>
                <a:gdLst>
                  <a:gd name="T0" fmla="*/ 1559 w 501"/>
                  <a:gd name="T1" fmla="*/ 0 h 383"/>
                  <a:gd name="T2" fmla="*/ 196 w 501"/>
                  <a:gd name="T3" fmla="*/ 208 h 383"/>
                  <a:gd name="T4" fmla="*/ 3363 w 501"/>
                  <a:gd name="T5" fmla="*/ 1560 h 383"/>
                  <a:gd name="T6" fmla="*/ 3901 w 501"/>
                  <a:gd name="T7" fmla="*/ 1299 h 383"/>
                  <a:gd name="T8" fmla="*/ 1559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3">
                  <a:lumMod val="40000"/>
                  <a:lumOff val="60000"/>
                </a:schemeClr>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7" name="Freeform 73"/>
              <p:cNvSpPr/>
              <p:nvPr/>
            </p:nvSpPr>
            <p:spPr bwMode="gray">
              <a:xfrm rot="7522397">
                <a:off x="1998" y="1912"/>
                <a:ext cx="477" cy="716"/>
              </a:xfrm>
              <a:custGeom>
                <a:avLst/>
                <a:gdLst>
                  <a:gd name="T0" fmla="*/ 968 w 383"/>
                  <a:gd name="T1" fmla="*/ 29 h 586"/>
                  <a:gd name="T2" fmla="*/ 0 w 383"/>
                  <a:gd name="T3" fmla="*/ 1096 h 586"/>
                  <a:gd name="T4" fmla="*/ 2312 w 383"/>
                  <a:gd name="T5" fmla="*/ 2400 h 586"/>
                  <a:gd name="T6" fmla="*/ 2933 w 383"/>
                  <a:gd name="T7" fmla="*/ 1811 h 586"/>
                  <a:gd name="T8" fmla="*/ 968 w 383"/>
                  <a:gd name="T9" fmla="*/ 29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lose/>
                  </a:path>
                </a:pathLst>
              </a:custGeom>
              <a:solidFill>
                <a:schemeClr val="accent3"/>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8" name="Freeform 74"/>
              <p:cNvSpPr/>
              <p:nvPr/>
            </p:nvSpPr>
            <p:spPr bwMode="gray">
              <a:xfrm rot="7522397">
                <a:off x="1875" y="1793"/>
                <a:ext cx="374" cy="569"/>
              </a:xfrm>
              <a:custGeom>
                <a:avLst/>
                <a:gdLst>
                  <a:gd name="T0" fmla="*/ 0 w 300"/>
                  <a:gd name="T1" fmla="*/ 0 h 466"/>
                  <a:gd name="T2" fmla="*/ 322 w 300"/>
                  <a:gd name="T3" fmla="*/ 1138 h 466"/>
                  <a:gd name="T4" fmla="*/ 2098 w 300"/>
                  <a:gd name="T5" fmla="*/ 1888 h 466"/>
                  <a:gd name="T6" fmla="*/ 2329 w 300"/>
                  <a:gd name="T7" fmla="*/ 1286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solidFill>
                <a:schemeClr val="accent3"/>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9" name="Freeform 75"/>
              <p:cNvSpPr/>
              <p:nvPr/>
            </p:nvSpPr>
            <p:spPr bwMode="gray">
              <a:xfrm rot="7522397">
                <a:off x="1835" y="1991"/>
                <a:ext cx="542" cy="433"/>
              </a:xfrm>
              <a:custGeom>
                <a:avLst/>
                <a:gdLst>
                  <a:gd name="T0" fmla="*/ 0 w 435"/>
                  <a:gd name="T1" fmla="*/ 153 h 354"/>
                  <a:gd name="T2" fmla="*/ 2139 w 435"/>
                  <a:gd name="T3" fmla="*/ 147 h 354"/>
                  <a:gd name="T4" fmla="*/ 3321 w 435"/>
                  <a:gd name="T5" fmla="*/ 1243 h 354"/>
                  <a:gd name="T6" fmla="*/ 2291 w 435"/>
                  <a:gd name="T7" fmla="*/ 1464 h 354"/>
                  <a:gd name="T8" fmla="*/ 0 w 435"/>
                  <a:gd name="T9" fmla="*/ 15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solidFill>
                <a:schemeClr val="accent3">
                  <a:lumMod val="60000"/>
                  <a:lumOff val="40000"/>
                </a:schemeClr>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grpSp>
        <p:grpSp>
          <p:nvGrpSpPr>
            <p:cNvPr id="25" name="Group 76"/>
            <p:cNvGrpSpPr/>
            <p:nvPr/>
          </p:nvGrpSpPr>
          <p:grpSpPr bwMode="auto">
            <a:xfrm rot="-2999493">
              <a:off x="1527" y="3116"/>
              <a:ext cx="471" cy="472"/>
              <a:chOff x="3097" y="1092"/>
              <a:chExt cx="141" cy="122"/>
            </a:xfrm>
          </p:grpSpPr>
          <p:sp>
            <p:nvSpPr>
              <p:cNvPr id="33" name="Freeform 77"/>
              <p:cNvSpPr/>
              <p:nvPr/>
            </p:nvSpPr>
            <p:spPr bwMode="gray">
              <a:xfrm rot="10521890">
                <a:off x="3097" y="1092"/>
                <a:ext cx="62" cy="61"/>
              </a:xfrm>
              <a:custGeom>
                <a:avLst/>
                <a:gdLst>
                  <a:gd name="T0" fmla="*/ 74 w 61"/>
                  <a:gd name="T1" fmla="*/ 16 h 68"/>
                  <a:gd name="T2" fmla="*/ 3 w 61"/>
                  <a:gd name="T3" fmla="*/ 4 h 68"/>
                  <a:gd name="T4" fmla="*/ 0 w 61"/>
                  <a:gd name="T5" fmla="*/ 4 h 68"/>
                  <a:gd name="T6" fmla="*/ 8 w 61"/>
                  <a:gd name="T7" fmla="*/ 0 h 68"/>
                  <a:gd name="T8" fmla="*/ 10 w 61"/>
                  <a:gd name="T9" fmla="*/ 3 h 68"/>
                  <a:gd name="T10" fmla="*/ 74 w 61"/>
                  <a:gd name="T11" fmla="*/ 16 h 68"/>
                  <a:gd name="T12" fmla="*/ 74 w 61"/>
                  <a:gd name="T13" fmla="*/ 16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solidFill>
                <a:srgbClr val="C9C9C9"/>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4" name="Freeform 78"/>
              <p:cNvSpPr/>
              <p:nvPr/>
            </p:nvSpPr>
            <p:spPr bwMode="gray">
              <a:xfrm rot="10521890">
                <a:off x="3131" y="1112"/>
                <a:ext cx="107" cy="102"/>
              </a:xfrm>
              <a:custGeom>
                <a:avLst/>
                <a:gdLst>
                  <a:gd name="T0" fmla="*/ 73 w 106"/>
                  <a:gd name="T1" fmla="*/ 0 h 113"/>
                  <a:gd name="T2" fmla="*/ 41 w 106"/>
                  <a:gd name="T3" fmla="*/ 11 h 113"/>
                  <a:gd name="T4" fmla="*/ 0 w 106"/>
                  <a:gd name="T5" fmla="*/ 15 h 113"/>
                  <a:gd name="T6" fmla="*/ 77 w 106"/>
                  <a:gd name="T7" fmla="*/ 28 h 113"/>
                  <a:gd name="T8" fmla="*/ 116 w 106"/>
                  <a:gd name="T9" fmla="*/ 17 h 113"/>
                  <a:gd name="T10" fmla="*/ 73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solidFill>
                <a:srgbClr val="C9C9C9"/>
              </a:soli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grpSp>
        <p:grpSp>
          <p:nvGrpSpPr>
            <p:cNvPr id="26" name="Group 79"/>
            <p:cNvGrpSpPr/>
            <p:nvPr/>
          </p:nvGrpSpPr>
          <p:grpSpPr bwMode="auto">
            <a:xfrm rot="7522397">
              <a:off x="1652" y="3174"/>
              <a:ext cx="338" cy="336"/>
              <a:chOff x="2760" y="2156"/>
              <a:chExt cx="224" cy="225"/>
            </a:xfrm>
          </p:grpSpPr>
          <p:sp>
            <p:nvSpPr>
              <p:cNvPr id="27" name="Freeform 80"/>
              <p:cNvSpPr/>
              <p:nvPr/>
            </p:nvSpPr>
            <p:spPr bwMode="gray">
              <a:xfrm>
                <a:off x="2781" y="2180"/>
                <a:ext cx="142" cy="130"/>
              </a:xfrm>
              <a:custGeom>
                <a:avLst/>
                <a:gdLst>
                  <a:gd name="T0" fmla="*/ 4174078 w 60"/>
                  <a:gd name="T1" fmla="*/ 0 h 55"/>
                  <a:gd name="T2" fmla="*/ 2997985 w 60"/>
                  <a:gd name="T3" fmla="*/ 2944831 h 55"/>
                  <a:gd name="T4" fmla="*/ 0 w 60"/>
                  <a:gd name="T5" fmla="*/ 3587761 h 55"/>
                  <a:gd name="T6" fmla="*/ 3142761 w 60"/>
                  <a:gd name="T7" fmla="*/ 3009155 h 55"/>
                  <a:gd name="T8" fmla="*/ 4174078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28" name="Freeform 81"/>
              <p:cNvSpPr/>
              <p:nvPr/>
            </p:nvSpPr>
            <p:spPr bwMode="gray">
              <a:xfrm>
                <a:off x="2760" y="2156"/>
                <a:ext cx="148" cy="137"/>
              </a:xfrm>
              <a:custGeom>
                <a:avLst/>
                <a:gdLst>
                  <a:gd name="T0" fmla="*/ 3982936 w 63"/>
                  <a:gd name="T1" fmla="*/ 0 h 58"/>
                  <a:gd name="T2" fmla="*/ 2852527 w 63"/>
                  <a:gd name="T3" fmla="*/ 3076924 h 58"/>
                  <a:gd name="T4" fmla="*/ 0 w 63"/>
                  <a:gd name="T5" fmla="*/ 3767654 h 58"/>
                  <a:gd name="T6" fmla="*/ 2994271 w 63"/>
                  <a:gd name="T7" fmla="*/ 3195084 h 58"/>
                  <a:gd name="T8" fmla="*/ 3982936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29" name="Freeform 82"/>
              <p:cNvSpPr/>
              <p:nvPr/>
            </p:nvSpPr>
            <p:spPr bwMode="gray">
              <a:xfrm>
                <a:off x="2800" y="2201"/>
                <a:ext cx="137" cy="123"/>
              </a:xfrm>
              <a:custGeom>
                <a:avLst/>
                <a:gdLst>
                  <a:gd name="T0" fmla="*/ 3920685 w 58"/>
                  <a:gd name="T1" fmla="*/ 0 h 52"/>
                  <a:gd name="T2" fmla="*/ 2833612 w 58"/>
                  <a:gd name="T3" fmla="*/ 2830091 h 52"/>
                  <a:gd name="T4" fmla="*/ 0 w 58"/>
                  <a:gd name="T5" fmla="*/ 3502510 h 52"/>
                  <a:gd name="T6" fmla="*/ 2925539 w 58"/>
                  <a:gd name="T7" fmla="*/ 2916271 h 52"/>
                  <a:gd name="T8" fmla="*/ 3920685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0" name="Freeform 83"/>
              <p:cNvSpPr/>
              <p:nvPr/>
            </p:nvSpPr>
            <p:spPr bwMode="gray">
              <a:xfrm>
                <a:off x="2856" y="2262"/>
                <a:ext cx="116" cy="104"/>
              </a:xfrm>
              <a:custGeom>
                <a:avLst/>
                <a:gdLst>
                  <a:gd name="T0" fmla="*/ 3444944 w 49"/>
                  <a:gd name="T1" fmla="*/ 0 h 44"/>
                  <a:gd name="T2" fmla="*/ 2471039 w 49"/>
                  <a:gd name="T3" fmla="*/ 2367463 h 44"/>
                  <a:gd name="T4" fmla="*/ 0 w 49"/>
                  <a:gd name="T5" fmla="*/ 2894074 h 44"/>
                  <a:gd name="T6" fmla="*/ 2563977 w 49"/>
                  <a:gd name="T7" fmla="*/ 2433448 h 44"/>
                  <a:gd name="T8" fmla="*/ 3444944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1" name="Freeform 84"/>
              <p:cNvSpPr/>
              <p:nvPr/>
            </p:nvSpPr>
            <p:spPr bwMode="gray">
              <a:xfrm>
                <a:off x="2840" y="2244"/>
                <a:ext cx="120" cy="111"/>
              </a:xfrm>
              <a:custGeom>
                <a:avLst/>
                <a:gdLst>
                  <a:gd name="T0" fmla="*/ 3318400 w 51"/>
                  <a:gd name="T1" fmla="*/ 0 h 47"/>
                  <a:gd name="T2" fmla="*/ 2360925 w 51"/>
                  <a:gd name="T3" fmla="*/ 2498140 h 47"/>
                  <a:gd name="T4" fmla="*/ 0 w 51"/>
                  <a:gd name="T5" fmla="*/ 2984545 h 47"/>
                  <a:gd name="T6" fmla="*/ 2506763 w 51"/>
                  <a:gd name="T7" fmla="*/ 2564993 h 47"/>
                  <a:gd name="T8" fmla="*/ 3318400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sp>
            <p:nvSpPr>
              <p:cNvPr id="32" name="Freeform 85"/>
              <p:cNvSpPr/>
              <p:nvPr/>
            </p:nvSpPr>
            <p:spPr bwMode="gray">
              <a:xfrm>
                <a:off x="2873" y="2279"/>
                <a:ext cx="111" cy="102"/>
              </a:xfrm>
              <a:custGeom>
                <a:avLst/>
                <a:gdLst>
                  <a:gd name="T0" fmla="*/ 3184085 w 47"/>
                  <a:gd name="T1" fmla="*/ 0 h 43"/>
                  <a:gd name="T2" fmla="*/ 2346852 w 47"/>
                  <a:gd name="T3" fmla="*/ 2408782 h 43"/>
                  <a:gd name="T4" fmla="*/ 0 w 47"/>
                  <a:gd name="T5" fmla="*/ 2956081 h 43"/>
                  <a:gd name="T6" fmla="*/ 2407264 w 47"/>
                  <a:gd name="T7" fmla="*/ 2475015 h 43"/>
                  <a:gd name="T8" fmla="*/ 3184085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19050">
                    <a:solidFill>
                      <a:srgbClr val="000000"/>
                    </a:solidFill>
                    <a:round/>
                  </a14:hiddenLine>
                </a:ext>
              </a:extLst>
            </p:spPr>
            <p:txBody>
              <a:bodyPr rot="10800000" vert="eaVert"/>
              <a:lstStyle/>
              <a:p>
                <a:endParaRPr lang="zh-CN" altLang="en-US">
                  <a:solidFill>
                    <a:prstClr val="black"/>
                  </a:solidFill>
                  <a:ea typeface="宋体" pitchFamily="2" charset="-122"/>
                </a:endParaRPr>
              </a:p>
            </p:txBody>
          </p:sp>
        </p:grpSp>
      </p:grpSp>
      <p:sp>
        <p:nvSpPr>
          <p:cNvPr id="40" name="TextBox 49"/>
          <p:cNvSpPr txBox="1"/>
          <p:nvPr/>
        </p:nvSpPr>
        <p:spPr>
          <a:xfrm>
            <a:off x="6174072" y="2258721"/>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sz="1400" dirty="0">
              <a:solidFill>
                <a:prstClr val="black">
                  <a:lumMod val="65000"/>
                  <a:lumOff val="35000"/>
                </a:prstClr>
              </a:solidFill>
            </a:endParaRPr>
          </a:p>
        </p:txBody>
      </p:sp>
      <p:sp>
        <p:nvSpPr>
          <p:cNvPr id="41" name="TextBox 50"/>
          <p:cNvSpPr txBox="1"/>
          <p:nvPr/>
        </p:nvSpPr>
        <p:spPr>
          <a:xfrm>
            <a:off x="6174072" y="2623637"/>
            <a:ext cx="902811" cy="307777"/>
          </a:xfrm>
          <a:prstGeom prst="rect">
            <a:avLst/>
          </a:prstGeom>
          <a:noFill/>
        </p:spPr>
        <p:txBody>
          <a:bodyPr wrap="none" rtlCol="0">
            <a:spAutoFit/>
          </a:bodyPr>
          <a:lstStyle>
            <a:defPPr>
              <a:defRPr lang="zh-CN"/>
            </a:defPPr>
            <a:lvl1pPr>
              <a:defRPr sz="1400">
                <a:solidFill>
                  <a:schemeClr val="tx1">
                    <a:lumMod val="65000"/>
                    <a:lumOff val="35000"/>
                  </a:schemeClr>
                </a:solidFill>
              </a:defRPr>
            </a:lvl1pPr>
          </a:lstStyle>
          <a:p>
            <a:r>
              <a:rPr lang="zh-CN" altLang="en-US" dirty="0">
                <a:solidFill>
                  <a:prstClr val="black">
                    <a:lumMod val="65000"/>
                    <a:lumOff val="35000"/>
                  </a:prstClr>
                </a:solidFill>
              </a:rPr>
              <a:t>添加文本</a:t>
            </a:r>
            <a:endParaRPr lang="en-GB" altLang="zh-CN" dirty="0">
              <a:solidFill>
                <a:prstClr val="black">
                  <a:lumMod val="65000"/>
                  <a:lumOff val="35000"/>
                </a:prstClr>
              </a:solidFill>
            </a:endParaRPr>
          </a:p>
        </p:txBody>
      </p:sp>
      <p:sp>
        <p:nvSpPr>
          <p:cNvPr id="42" name="TextBox 51"/>
          <p:cNvSpPr txBox="1"/>
          <p:nvPr/>
        </p:nvSpPr>
        <p:spPr>
          <a:xfrm>
            <a:off x="6174072" y="3021014"/>
            <a:ext cx="902811" cy="307777"/>
          </a:xfrm>
          <a:prstGeom prst="rect">
            <a:avLst/>
          </a:prstGeom>
          <a:noFill/>
        </p:spPr>
        <p:txBody>
          <a:bodyPr wrap="none" rtlCol="0">
            <a:spAutoFit/>
          </a:bodyPr>
          <a:lstStyle>
            <a:defPPr>
              <a:defRPr lang="zh-CN"/>
            </a:defPPr>
            <a:lvl1pPr>
              <a:defRPr sz="1400">
                <a:solidFill>
                  <a:schemeClr val="tx1">
                    <a:lumMod val="65000"/>
                    <a:lumOff val="35000"/>
                  </a:schemeClr>
                </a:solidFill>
              </a:defRPr>
            </a:lvl1pPr>
          </a:lstStyle>
          <a:p>
            <a:r>
              <a:rPr lang="zh-CN" altLang="en-US" dirty="0">
                <a:solidFill>
                  <a:prstClr val="black">
                    <a:lumMod val="65000"/>
                    <a:lumOff val="35000"/>
                  </a:prstClr>
                </a:solidFill>
              </a:rPr>
              <a:t>添加文本</a:t>
            </a:r>
            <a:endParaRPr lang="en-GB" altLang="zh-CN" dirty="0">
              <a:solidFill>
                <a:prstClr val="black">
                  <a:lumMod val="65000"/>
                  <a:lumOff val="35000"/>
                </a:prstClr>
              </a:solidFill>
            </a:endParaRPr>
          </a:p>
        </p:txBody>
      </p:sp>
      <p:sp>
        <p:nvSpPr>
          <p:cNvPr id="43" name="TextBox 52"/>
          <p:cNvSpPr txBox="1"/>
          <p:nvPr/>
        </p:nvSpPr>
        <p:spPr>
          <a:xfrm>
            <a:off x="6174072" y="3413296"/>
            <a:ext cx="902811" cy="307777"/>
          </a:xfrm>
          <a:prstGeom prst="rect">
            <a:avLst/>
          </a:prstGeom>
          <a:noFill/>
        </p:spPr>
        <p:txBody>
          <a:bodyPr wrap="none" rtlCol="0">
            <a:spAutoFit/>
          </a:bodyPr>
          <a:lstStyle>
            <a:defPPr>
              <a:defRPr lang="zh-CN"/>
            </a:defPPr>
            <a:lvl1pPr>
              <a:defRPr sz="1400">
                <a:solidFill>
                  <a:schemeClr val="tx1">
                    <a:lumMod val="65000"/>
                    <a:lumOff val="35000"/>
                  </a:schemeClr>
                </a:solidFill>
              </a:defRPr>
            </a:lvl1pPr>
          </a:lstStyle>
          <a:p>
            <a:r>
              <a:rPr lang="zh-CN" altLang="en-US" dirty="0">
                <a:solidFill>
                  <a:prstClr val="black">
                    <a:lumMod val="65000"/>
                    <a:lumOff val="35000"/>
                  </a:prstClr>
                </a:solidFill>
              </a:rPr>
              <a:t>添加文本</a:t>
            </a:r>
            <a:endParaRPr lang="en-GB" altLang="zh-CN" dirty="0">
              <a:solidFill>
                <a:prstClr val="black">
                  <a:lumMod val="65000"/>
                  <a:lumOff val="35000"/>
                </a:prstClr>
              </a:solidFill>
            </a:endParaRPr>
          </a:p>
        </p:txBody>
      </p:sp>
      <p:sp>
        <p:nvSpPr>
          <p:cNvPr id="44" name="TextBox 53"/>
          <p:cNvSpPr txBox="1"/>
          <p:nvPr/>
        </p:nvSpPr>
        <p:spPr>
          <a:xfrm>
            <a:off x="6158560" y="3782628"/>
            <a:ext cx="902811" cy="307777"/>
          </a:xfrm>
          <a:prstGeom prst="rect">
            <a:avLst/>
          </a:prstGeom>
          <a:noFill/>
        </p:spPr>
        <p:txBody>
          <a:bodyPr wrap="none" rtlCol="0">
            <a:spAutoFit/>
          </a:bodyPr>
          <a:lstStyle>
            <a:defPPr>
              <a:defRPr lang="zh-CN"/>
            </a:defPPr>
            <a:lvl1pPr>
              <a:defRPr sz="1400">
                <a:solidFill>
                  <a:schemeClr val="tx1">
                    <a:lumMod val="65000"/>
                    <a:lumOff val="35000"/>
                  </a:schemeClr>
                </a:solidFill>
              </a:defRPr>
            </a:lvl1pPr>
          </a:lstStyle>
          <a:p>
            <a:r>
              <a:rPr lang="zh-CN" altLang="en-US" dirty="0">
                <a:solidFill>
                  <a:prstClr val="black">
                    <a:lumMod val="65000"/>
                    <a:lumOff val="35000"/>
                  </a:prstClr>
                </a:solidFill>
              </a:rPr>
              <a:t>添加文本</a:t>
            </a:r>
            <a:endParaRPr lang="en-GB" altLang="zh-CN" dirty="0">
              <a:solidFill>
                <a:prstClr val="black">
                  <a:lumMod val="65000"/>
                  <a:lumOff val="35000"/>
                </a:prstClr>
              </a:solidFill>
            </a:endParaRPr>
          </a:p>
        </p:txBody>
      </p:sp>
      <p:sp>
        <p:nvSpPr>
          <p:cNvPr id="47" name="Content Placeholder 2"/>
          <p:cNvSpPr txBox="1"/>
          <p:nvPr/>
        </p:nvSpPr>
        <p:spPr>
          <a:xfrm>
            <a:off x="8193370" y="1902274"/>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49" name="Content Placeholder 2"/>
          <p:cNvSpPr txBox="1"/>
          <p:nvPr/>
        </p:nvSpPr>
        <p:spPr>
          <a:xfrm>
            <a:off x="8193370" y="2890491"/>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50" name="Content Placeholder 2"/>
          <p:cNvSpPr txBox="1"/>
          <p:nvPr/>
        </p:nvSpPr>
        <p:spPr>
          <a:xfrm>
            <a:off x="8193370" y="391903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51" name="Content Placeholder 2"/>
          <p:cNvSpPr txBox="1"/>
          <p:nvPr/>
        </p:nvSpPr>
        <p:spPr>
          <a:xfrm>
            <a:off x="8193370" y="4907255"/>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200"/>
                                        <p:tgtEl>
                                          <p:spTgt spid="11"/>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200"/>
                                        <p:tgtEl>
                                          <p:spTgt spid="17"/>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00"/>
                                        <p:tgtEl>
                                          <p:spTgt spid="12"/>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200"/>
                                        <p:tgtEl>
                                          <p:spTgt spid="13"/>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200"/>
                                        <p:tgtEl>
                                          <p:spTgt spid="19"/>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200"/>
                                        <p:tgtEl>
                                          <p:spTgt spid="14"/>
                                        </p:tgtEl>
                                      </p:cBhvr>
                                    </p:animEffect>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200"/>
                                        <p:tgtEl>
                                          <p:spTgt spid="20"/>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200"/>
                                        <p:tgtEl>
                                          <p:spTgt spid="15"/>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200"/>
                                        <p:tgtEl>
                                          <p:spTgt spid="21"/>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200"/>
                                        <p:tgtEl>
                                          <p:spTgt spid="16"/>
                                        </p:tgtEl>
                                      </p:cBhvr>
                                    </p:animEffect>
                                  </p:childTnLst>
                                </p:cTn>
                              </p:par>
                            </p:childTnLst>
                          </p:cTn>
                        </p:par>
                        <p:par>
                          <p:cTn id="83" fill="hold">
                            <p:stCondLst>
                              <p:cond delay="9000"/>
                            </p:stCondLst>
                            <p:childTnLst>
                              <p:par>
                                <p:cTn id="84" presetID="10"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200"/>
                                        <p:tgtEl>
                                          <p:spTgt spid="22"/>
                                        </p:tgtEl>
                                      </p:cBhvr>
                                    </p:animEffect>
                                  </p:childTnLst>
                                </p:cTn>
                              </p:par>
                            </p:childTnLst>
                          </p:cTn>
                        </p:par>
                        <p:par>
                          <p:cTn id="87" fill="hold">
                            <p:stCondLst>
                              <p:cond delay="9500"/>
                            </p:stCondLst>
                            <p:childTnLst>
                              <p:par>
                                <p:cTn id="88" presetID="10" presetClass="entr" presetSubtype="0" fill="hold"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childTnLst>
                          </p:cTn>
                        </p:par>
                        <p:par>
                          <p:cTn id="91" fill="hold">
                            <p:stCondLst>
                              <p:cond delay="10000"/>
                            </p:stCondLst>
                            <p:childTnLst>
                              <p:par>
                                <p:cTn id="92" presetID="22" presetClass="entr" presetSubtype="8"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wipe(left)">
                                      <p:cBhvr>
                                        <p:cTn id="94" dur="500"/>
                                        <p:tgtEl>
                                          <p:spTgt spid="40"/>
                                        </p:tgtEl>
                                      </p:cBhvr>
                                    </p:animEffect>
                                  </p:childTnLst>
                                </p:cTn>
                              </p:par>
                            </p:childTnLst>
                          </p:cTn>
                        </p:par>
                        <p:par>
                          <p:cTn id="95" fill="hold">
                            <p:stCondLst>
                              <p:cond delay="10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par>
                          <p:cTn id="103" fill="hold">
                            <p:stCondLst>
                              <p:cond delay="11500"/>
                            </p:stCondLst>
                            <p:childTnLst>
                              <p:par>
                                <p:cTn id="104" presetID="22" presetClass="entr" presetSubtype="8"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left)">
                                      <p:cBhvr>
                                        <p:cTn id="106" dur="500"/>
                                        <p:tgtEl>
                                          <p:spTgt spid="43"/>
                                        </p:tgtEl>
                                      </p:cBhvr>
                                    </p:animEffect>
                                  </p:childTnLst>
                                </p:cTn>
                              </p:par>
                            </p:childTnLst>
                          </p:cTn>
                        </p:par>
                        <p:par>
                          <p:cTn id="107" fill="hold">
                            <p:stCondLst>
                              <p:cond delay="12000"/>
                            </p:stCondLst>
                            <p:childTnLst>
                              <p:par>
                                <p:cTn id="108" presetID="22" presetClass="entr" presetSubtype="8" fill="hold" grpId="0" nodeType="after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wipe(left)">
                                      <p:cBhvr>
                                        <p:cTn id="110" dur="500"/>
                                        <p:tgtEl>
                                          <p:spTgt spid="44"/>
                                        </p:tgtEl>
                                      </p:cBhvr>
                                    </p:animEffect>
                                  </p:childTnLst>
                                </p:cTn>
                              </p:par>
                              <p:par>
                                <p:cTn id="111" presetID="10" presetClass="entr" presetSubtype="0" fill="hold" grpId="0" nodeType="withEffect">
                                  <p:stCondLst>
                                    <p:cond delay="300"/>
                                  </p:stCondLst>
                                  <p:childTnLst>
                                    <p:set>
                                      <p:cBhvr>
                                        <p:cTn id="112" dur="1" fill="hold">
                                          <p:stCondLst>
                                            <p:cond delay="0"/>
                                          </p:stCondLst>
                                        </p:cTn>
                                        <p:tgtEl>
                                          <p:spTgt spid="47"/>
                                        </p:tgtEl>
                                        <p:attrNameLst>
                                          <p:attrName>style.visibility</p:attrName>
                                        </p:attrNameLst>
                                      </p:cBhvr>
                                      <p:to>
                                        <p:strVal val="visible"/>
                                      </p:to>
                                    </p:set>
                                    <p:animEffect transition="in" filter="fade">
                                      <p:cBhvr>
                                        <p:cTn id="113" dur="1000"/>
                                        <p:tgtEl>
                                          <p:spTgt spid="47"/>
                                        </p:tgtEl>
                                      </p:cBhvr>
                                    </p:animEffect>
                                  </p:childTnLst>
                                </p:cTn>
                              </p:par>
                              <p:par>
                                <p:cTn id="114" presetID="10" presetClass="entr" presetSubtype="0" fill="hold" grpId="0" nodeType="withEffect">
                                  <p:stCondLst>
                                    <p:cond delay="30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childTnLst>
                                </p:cTn>
                              </p:par>
                              <p:par>
                                <p:cTn id="117" presetID="10" presetClass="entr" presetSubtype="0" fill="hold" grpId="0" nodeType="withEffect">
                                  <p:stCondLst>
                                    <p:cond delay="300"/>
                                  </p:stCondLst>
                                  <p:childTnLst>
                                    <p:set>
                                      <p:cBhvr>
                                        <p:cTn id="118" dur="1" fill="hold">
                                          <p:stCondLst>
                                            <p:cond delay="0"/>
                                          </p:stCondLst>
                                        </p:cTn>
                                        <p:tgtEl>
                                          <p:spTgt spid="50"/>
                                        </p:tgtEl>
                                        <p:attrNameLst>
                                          <p:attrName>style.visibility</p:attrName>
                                        </p:attrNameLst>
                                      </p:cBhvr>
                                      <p:to>
                                        <p:strVal val="visible"/>
                                      </p:to>
                                    </p:set>
                                    <p:animEffect transition="in" filter="fade">
                                      <p:cBhvr>
                                        <p:cTn id="119" dur="1000"/>
                                        <p:tgtEl>
                                          <p:spTgt spid="50"/>
                                        </p:tgtEl>
                                      </p:cBhvr>
                                    </p:animEffect>
                                  </p:childTnLst>
                                </p:cTn>
                              </p:par>
                              <p:par>
                                <p:cTn id="120" presetID="10" presetClass="entr" presetSubtype="0" fill="hold" grpId="0" nodeType="withEffect">
                                  <p:stCondLst>
                                    <p:cond delay="300"/>
                                  </p:stCondLst>
                                  <p:childTnLst>
                                    <p:set>
                                      <p:cBhvr>
                                        <p:cTn id="121" dur="1" fill="hold">
                                          <p:stCondLst>
                                            <p:cond delay="0"/>
                                          </p:stCondLst>
                                        </p:cTn>
                                        <p:tgtEl>
                                          <p:spTgt spid="51"/>
                                        </p:tgtEl>
                                        <p:attrNameLst>
                                          <p:attrName>style.visibility</p:attrName>
                                        </p:attrNameLst>
                                      </p:cBhvr>
                                      <p:to>
                                        <p:strVal val="visible"/>
                                      </p:to>
                                    </p:set>
                                    <p:animEffect transition="in" filter="fade">
                                      <p:cBhvr>
                                        <p:cTn id="122"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animBg="1"/>
      <p:bldP spid="18" grpId="0" animBg="1"/>
      <p:bldP spid="19" grpId="0" animBg="1"/>
      <p:bldP spid="20" grpId="0" animBg="1"/>
      <p:bldP spid="21" grpId="0" animBg="1"/>
      <p:bldP spid="22" grpId="0" animBg="1"/>
      <p:bldP spid="40" grpId="0"/>
      <p:bldP spid="41" grpId="0"/>
      <p:bldP spid="42" grpId="0"/>
      <p:bldP spid="43" grpId="0"/>
      <p:bldP spid="44" grpId="0"/>
      <p:bldP spid="47" grpId="0"/>
      <p:bldP spid="49" grpId="0"/>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sp>
        <p:nvSpPr>
          <p:cNvPr id="4" name="矩形 10"/>
          <p:cNvSpPr/>
          <p:nvPr/>
        </p:nvSpPr>
        <p:spPr>
          <a:xfrm rot="13639649" flipH="1">
            <a:off x="3845178" y="3144030"/>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 name="圆角右箭头 11"/>
          <p:cNvSpPr/>
          <p:nvPr/>
        </p:nvSpPr>
        <p:spPr>
          <a:xfrm rot="13500000" flipH="1" flipV="1">
            <a:off x="2855232" y="2598288"/>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6" name="下箭头 12"/>
          <p:cNvSpPr/>
          <p:nvPr/>
        </p:nvSpPr>
        <p:spPr>
          <a:xfrm rot="13500000" flipH="1">
            <a:off x="2479807" y="2622506"/>
            <a:ext cx="274669" cy="799277"/>
          </a:xfrm>
          <a:prstGeom prst="downArrow">
            <a:avLst/>
          </a:pr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 name="矩形 13"/>
          <p:cNvSpPr/>
          <p:nvPr/>
        </p:nvSpPr>
        <p:spPr>
          <a:xfrm rot="13639649" flipH="1">
            <a:off x="9550110" y="3138834"/>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 name="矩形 14"/>
          <p:cNvSpPr/>
          <p:nvPr/>
        </p:nvSpPr>
        <p:spPr>
          <a:xfrm rot="18760351">
            <a:off x="9550110" y="4436567"/>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 name="圆角右箭头 15"/>
          <p:cNvSpPr/>
          <p:nvPr/>
        </p:nvSpPr>
        <p:spPr>
          <a:xfrm rot="13500000" flipH="1" flipV="1">
            <a:off x="8552901" y="2598286"/>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0" name="空心弧 16"/>
          <p:cNvSpPr/>
          <p:nvPr/>
        </p:nvSpPr>
        <p:spPr>
          <a:xfrm rot="14186440">
            <a:off x="8338183" y="4105092"/>
            <a:ext cx="1001047" cy="1025097"/>
          </a:xfrm>
          <a:prstGeom prst="blockArc">
            <a:avLst>
              <a:gd name="adj1" fmla="val 15898272"/>
              <a:gd name="adj2" fmla="val 1755446"/>
              <a:gd name="adj3" fmla="val 1329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1" name="环形箭头 17"/>
          <p:cNvSpPr/>
          <p:nvPr/>
        </p:nvSpPr>
        <p:spPr>
          <a:xfrm rot="3600000" flipH="1">
            <a:off x="8363724" y="4075560"/>
            <a:ext cx="1187809" cy="1075057"/>
          </a:xfrm>
          <a:prstGeom prst="circularArrow">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black"/>
              </a:solidFill>
            </a:endParaRPr>
          </a:p>
        </p:txBody>
      </p:sp>
      <p:sp>
        <p:nvSpPr>
          <p:cNvPr id="12" name="圆角右箭头 18"/>
          <p:cNvSpPr/>
          <p:nvPr/>
        </p:nvSpPr>
        <p:spPr>
          <a:xfrm rot="18900000" flipV="1">
            <a:off x="8552897" y="4518720"/>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3" name="矩形 19"/>
          <p:cNvSpPr/>
          <p:nvPr/>
        </p:nvSpPr>
        <p:spPr>
          <a:xfrm>
            <a:off x="3578657" y="3786579"/>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矩形 20"/>
          <p:cNvSpPr/>
          <p:nvPr/>
        </p:nvSpPr>
        <p:spPr>
          <a:xfrm rot="18760351">
            <a:off x="3845178" y="4431367"/>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矩形 21"/>
          <p:cNvSpPr/>
          <p:nvPr/>
        </p:nvSpPr>
        <p:spPr>
          <a:xfrm rot="13639649" flipH="1">
            <a:off x="6711677" y="3138833"/>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矩形 22"/>
          <p:cNvSpPr/>
          <p:nvPr/>
        </p:nvSpPr>
        <p:spPr>
          <a:xfrm rot="18760351">
            <a:off x="6711677" y="4436565"/>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矩形 23"/>
          <p:cNvSpPr/>
          <p:nvPr/>
        </p:nvSpPr>
        <p:spPr>
          <a:xfrm rot="13639649" flipH="1">
            <a:off x="6587209" y="2651539"/>
            <a:ext cx="1021449"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矩形 24"/>
          <p:cNvSpPr/>
          <p:nvPr/>
        </p:nvSpPr>
        <p:spPr>
          <a:xfrm rot="18760351">
            <a:off x="6587206" y="4920250"/>
            <a:ext cx="1021449"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 name="圆角右箭头 25"/>
          <p:cNvSpPr/>
          <p:nvPr/>
        </p:nvSpPr>
        <p:spPr>
          <a:xfrm rot="13500000" flipH="1" flipV="1">
            <a:off x="5704067" y="2598286"/>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20" name="圆角右箭头 26"/>
          <p:cNvSpPr/>
          <p:nvPr/>
        </p:nvSpPr>
        <p:spPr>
          <a:xfrm rot="13500000" flipH="1" flipV="1">
            <a:off x="5675041" y="1808099"/>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21" name="圆角右箭头 27"/>
          <p:cNvSpPr/>
          <p:nvPr/>
        </p:nvSpPr>
        <p:spPr>
          <a:xfrm rot="18900000" flipV="1">
            <a:off x="5704063" y="4518720"/>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22" name="圆角右箭头 28"/>
          <p:cNvSpPr/>
          <p:nvPr/>
        </p:nvSpPr>
        <p:spPr>
          <a:xfrm rot="18900000" flipV="1">
            <a:off x="5704065" y="5291542"/>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23" name="下箭头 29"/>
          <p:cNvSpPr/>
          <p:nvPr/>
        </p:nvSpPr>
        <p:spPr>
          <a:xfrm rot="13508965">
            <a:off x="895092" y="4466961"/>
            <a:ext cx="274669" cy="277259"/>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4" name="下箭头 30"/>
          <p:cNvSpPr/>
          <p:nvPr/>
        </p:nvSpPr>
        <p:spPr>
          <a:xfrm rot="18891035" flipH="1">
            <a:off x="895092" y="2990558"/>
            <a:ext cx="274669" cy="277259"/>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5" name="下箭头 31"/>
          <p:cNvSpPr/>
          <p:nvPr/>
        </p:nvSpPr>
        <p:spPr>
          <a:xfrm rot="10800000">
            <a:off x="1636035" y="4775979"/>
            <a:ext cx="274669" cy="277259"/>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6" name="下箭头 32"/>
          <p:cNvSpPr/>
          <p:nvPr/>
        </p:nvSpPr>
        <p:spPr>
          <a:xfrm flipH="1">
            <a:off x="1636035" y="2685715"/>
            <a:ext cx="274669" cy="277259"/>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 name="圆角右箭头 33"/>
          <p:cNvSpPr/>
          <p:nvPr/>
        </p:nvSpPr>
        <p:spPr>
          <a:xfrm rot="18900000" flipV="1">
            <a:off x="2855228" y="4518723"/>
            <a:ext cx="1153331" cy="615329"/>
          </a:xfrm>
          <a:prstGeom prst="bentArrow">
            <a:avLst>
              <a:gd name="adj1" fmla="val 24730"/>
              <a:gd name="adj2" fmla="val 22451"/>
              <a:gd name="adj3" fmla="val 25000"/>
              <a:gd name="adj4" fmla="val 89553"/>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28" name="下箭头 34"/>
          <p:cNvSpPr/>
          <p:nvPr/>
        </p:nvSpPr>
        <p:spPr>
          <a:xfrm rot="16200000">
            <a:off x="3182636" y="3519384"/>
            <a:ext cx="274669" cy="691573"/>
          </a:xfrm>
          <a:prstGeom prst="downArrow">
            <a:avLst/>
          </a:prstGeom>
          <a:solidFill>
            <a:schemeClr val="bg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 name="下箭头 35"/>
          <p:cNvSpPr/>
          <p:nvPr/>
        </p:nvSpPr>
        <p:spPr>
          <a:xfrm rot="18900000">
            <a:off x="5020360" y="4369854"/>
            <a:ext cx="274669" cy="1673968"/>
          </a:xfrm>
          <a:prstGeom prst="downArrow">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0" name="下箭头 36"/>
          <p:cNvSpPr/>
          <p:nvPr/>
        </p:nvSpPr>
        <p:spPr>
          <a:xfrm rot="13500000" flipH="1">
            <a:off x="5030680" y="1688440"/>
            <a:ext cx="274669" cy="1662169"/>
          </a:xfrm>
          <a:prstGeom prst="downArrow">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1" name="下箭头 37"/>
          <p:cNvSpPr/>
          <p:nvPr/>
        </p:nvSpPr>
        <p:spPr>
          <a:xfrm rot="18900000">
            <a:off x="5339804" y="4307354"/>
            <a:ext cx="274669" cy="822825"/>
          </a:xfrm>
          <a:prstGeom prst="downArrow">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2" name="下箭头 38"/>
          <p:cNvSpPr/>
          <p:nvPr/>
        </p:nvSpPr>
        <p:spPr>
          <a:xfrm rot="13500000" flipH="1">
            <a:off x="5336886" y="2585876"/>
            <a:ext cx="274669" cy="842199"/>
          </a:xfrm>
          <a:prstGeom prst="downArrow">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3" name="下箭头 39"/>
          <p:cNvSpPr/>
          <p:nvPr/>
        </p:nvSpPr>
        <p:spPr>
          <a:xfrm rot="18900000">
            <a:off x="8168442" y="4283977"/>
            <a:ext cx="274669" cy="843044"/>
          </a:xfrm>
          <a:prstGeom prst="downArrow">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4" name="下箭头 40"/>
          <p:cNvSpPr/>
          <p:nvPr/>
        </p:nvSpPr>
        <p:spPr>
          <a:xfrm rot="13500000" flipH="1">
            <a:off x="8167411" y="2589820"/>
            <a:ext cx="274669" cy="857055"/>
          </a:xfrm>
          <a:prstGeom prst="downArrow">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5" name="下箭头 41"/>
          <p:cNvSpPr/>
          <p:nvPr/>
        </p:nvSpPr>
        <p:spPr>
          <a:xfrm rot="10800000">
            <a:off x="10181178" y="2683529"/>
            <a:ext cx="274669" cy="38915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 name="下箭头 42"/>
          <p:cNvSpPr/>
          <p:nvPr/>
        </p:nvSpPr>
        <p:spPr>
          <a:xfrm flipH="1">
            <a:off x="10181178" y="4659901"/>
            <a:ext cx="274669" cy="38915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 name="下箭头 44"/>
          <p:cNvSpPr/>
          <p:nvPr/>
        </p:nvSpPr>
        <p:spPr>
          <a:xfrm rot="18973824" flipH="1">
            <a:off x="10871434" y="4372629"/>
            <a:ext cx="274669" cy="38915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 name="下箭头 45"/>
          <p:cNvSpPr/>
          <p:nvPr/>
        </p:nvSpPr>
        <p:spPr>
          <a:xfrm rot="13426176">
            <a:off x="10871436" y="2974989"/>
            <a:ext cx="274669" cy="389156"/>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0" name="椭圆 46"/>
          <p:cNvSpPr/>
          <p:nvPr/>
        </p:nvSpPr>
        <p:spPr>
          <a:xfrm rot="16200000">
            <a:off x="3822274" y="3060964"/>
            <a:ext cx="1611009" cy="1611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1" name="椭圆 47"/>
          <p:cNvSpPr/>
          <p:nvPr/>
        </p:nvSpPr>
        <p:spPr>
          <a:xfrm rot="16200000">
            <a:off x="9513017" y="3060964"/>
            <a:ext cx="1611009" cy="16110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2" name="椭圆 48"/>
          <p:cNvSpPr/>
          <p:nvPr/>
        </p:nvSpPr>
        <p:spPr>
          <a:xfrm rot="16200000">
            <a:off x="6650320" y="3060964"/>
            <a:ext cx="1611009" cy="1611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3" name="TextBox 43"/>
          <p:cNvSpPr txBox="1"/>
          <p:nvPr/>
        </p:nvSpPr>
        <p:spPr>
          <a:xfrm>
            <a:off x="286763" y="2642447"/>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44" name="TextBox 44"/>
          <p:cNvSpPr txBox="1"/>
          <p:nvPr/>
        </p:nvSpPr>
        <p:spPr>
          <a:xfrm>
            <a:off x="317147" y="4782713"/>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45" name="TextBox 45"/>
          <p:cNvSpPr txBox="1"/>
          <p:nvPr/>
        </p:nvSpPr>
        <p:spPr>
          <a:xfrm>
            <a:off x="1304002" y="2234014"/>
            <a:ext cx="1005403" cy="338554"/>
          </a:xfrm>
          <a:prstGeom prst="rect">
            <a:avLst/>
          </a:prstGeom>
          <a:noFill/>
        </p:spPr>
        <p:txBody>
          <a:bodyPr wrap="none" rtlCol="0">
            <a:spAutoFit/>
          </a:bodyPr>
          <a:lstStyle/>
          <a:p>
            <a:r>
              <a:rPr lang="zh-CN" altLang="en-US" sz="1600" dirty="0">
                <a:solidFill>
                  <a:prstClr val="black">
                    <a:lumMod val="65000"/>
                    <a:lumOff val="35000"/>
                  </a:prstClr>
                </a:solidFill>
              </a:rPr>
              <a:t>添加文本</a:t>
            </a:r>
            <a:endParaRPr lang="en-GB" altLang="zh-CN" sz="1600" dirty="0">
              <a:solidFill>
                <a:prstClr val="black">
                  <a:lumMod val="65000"/>
                  <a:lumOff val="35000"/>
                </a:prstClr>
              </a:solidFill>
            </a:endParaRPr>
          </a:p>
        </p:txBody>
      </p:sp>
      <p:sp>
        <p:nvSpPr>
          <p:cNvPr id="46" name="TextBox 46"/>
          <p:cNvSpPr txBox="1"/>
          <p:nvPr/>
        </p:nvSpPr>
        <p:spPr>
          <a:xfrm>
            <a:off x="1311858" y="5117493"/>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47" name="TextBox 47"/>
          <p:cNvSpPr txBox="1"/>
          <p:nvPr/>
        </p:nvSpPr>
        <p:spPr>
          <a:xfrm>
            <a:off x="2690866" y="5242301"/>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49" name="TextBox 48"/>
          <p:cNvSpPr txBox="1"/>
          <p:nvPr/>
        </p:nvSpPr>
        <p:spPr>
          <a:xfrm>
            <a:off x="2796608" y="2161244"/>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0" name="TextBox 49"/>
          <p:cNvSpPr txBox="1"/>
          <p:nvPr/>
        </p:nvSpPr>
        <p:spPr>
          <a:xfrm>
            <a:off x="2730239" y="3473638"/>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US" altLang="zh-CN" sz="1465" dirty="0">
              <a:solidFill>
                <a:prstClr val="black">
                  <a:lumMod val="75000"/>
                  <a:lumOff val="25000"/>
                </a:prstClr>
              </a:solidFill>
            </a:endParaRPr>
          </a:p>
        </p:txBody>
      </p:sp>
      <p:sp>
        <p:nvSpPr>
          <p:cNvPr id="51" name="TextBox 50"/>
          <p:cNvSpPr txBox="1"/>
          <p:nvPr/>
        </p:nvSpPr>
        <p:spPr>
          <a:xfrm>
            <a:off x="4164299" y="3726145"/>
            <a:ext cx="902811" cy="307777"/>
          </a:xfrm>
          <a:prstGeom prst="rect">
            <a:avLst/>
          </a:prstGeom>
          <a:noFill/>
        </p:spPr>
        <p:txBody>
          <a:bodyPr wrap="none" rtlCol="0">
            <a:spAutoFit/>
          </a:bodyPr>
          <a:lstStyle/>
          <a:p>
            <a:r>
              <a:rPr lang="zh-CN" altLang="en-US" sz="1400" dirty="0">
                <a:solidFill>
                  <a:prstClr val="white"/>
                </a:solidFill>
              </a:rPr>
              <a:t>添加文本</a:t>
            </a:r>
            <a:endParaRPr lang="en-GB" altLang="zh-CN" sz="1400" dirty="0">
              <a:solidFill>
                <a:prstClr val="white"/>
              </a:solidFill>
            </a:endParaRPr>
          </a:p>
        </p:txBody>
      </p:sp>
      <p:sp>
        <p:nvSpPr>
          <p:cNvPr id="52" name="TextBox 51"/>
          <p:cNvSpPr txBox="1"/>
          <p:nvPr/>
        </p:nvSpPr>
        <p:spPr>
          <a:xfrm>
            <a:off x="7014147" y="3726145"/>
            <a:ext cx="902811" cy="307777"/>
          </a:xfrm>
          <a:prstGeom prst="rect">
            <a:avLst/>
          </a:prstGeom>
          <a:noFill/>
        </p:spPr>
        <p:txBody>
          <a:bodyPr wrap="none" rtlCol="0">
            <a:spAutoFit/>
          </a:bodyPr>
          <a:lstStyle/>
          <a:p>
            <a:r>
              <a:rPr lang="zh-CN" altLang="en-US" sz="1400" dirty="0">
                <a:solidFill>
                  <a:prstClr val="white"/>
                </a:solidFill>
              </a:rPr>
              <a:t>添加文本</a:t>
            </a:r>
            <a:endParaRPr lang="en-GB" altLang="zh-CN" sz="1400" dirty="0">
              <a:solidFill>
                <a:prstClr val="white"/>
              </a:solidFill>
            </a:endParaRPr>
          </a:p>
        </p:txBody>
      </p:sp>
      <p:sp>
        <p:nvSpPr>
          <p:cNvPr id="53" name="TextBox 52"/>
          <p:cNvSpPr txBox="1"/>
          <p:nvPr/>
        </p:nvSpPr>
        <p:spPr>
          <a:xfrm>
            <a:off x="9863995" y="3726145"/>
            <a:ext cx="902811" cy="307777"/>
          </a:xfrm>
          <a:prstGeom prst="rect">
            <a:avLst/>
          </a:prstGeom>
          <a:noFill/>
        </p:spPr>
        <p:txBody>
          <a:bodyPr wrap="none" rtlCol="0">
            <a:spAutoFit/>
          </a:bodyPr>
          <a:lstStyle/>
          <a:p>
            <a:r>
              <a:rPr lang="zh-CN" altLang="en-US" sz="1400" dirty="0">
                <a:solidFill>
                  <a:prstClr val="white"/>
                </a:solidFill>
              </a:rPr>
              <a:t>添加文本</a:t>
            </a:r>
            <a:endParaRPr lang="en-GB" altLang="zh-CN" sz="1400" dirty="0">
              <a:solidFill>
                <a:prstClr val="white"/>
              </a:solidFill>
            </a:endParaRPr>
          </a:p>
        </p:txBody>
      </p:sp>
      <p:sp>
        <p:nvSpPr>
          <p:cNvPr id="54" name="TextBox 53"/>
          <p:cNvSpPr txBox="1"/>
          <p:nvPr/>
        </p:nvSpPr>
        <p:spPr>
          <a:xfrm>
            <a:off x="5648735" y="6082933"/>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5" name="TextBox 54"/>
          <p:cNvSpPr txBox="1"/>
          <p:nvPr/>
        </p:nvSpPr>
        <p:spPr>
          <a:xfrm>
            <a:off x="5618577" y="1331442"/>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6" name="TextBox 55"/>
          <p:cNvSpPr txBox="1"/>
          <p:nvPr/>
        </p:nvSpPr>
        <p:spPr>
          <a:xfrm>
            <a:off x="5654738" y="4413318"/>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7" name="TextBox 56"/>
          <p:cNvSpPr txBox="1"/>
          <p:nvPr/>
        </p:nvSpPr>
        <p:spPr>
          <a:xfrm>
            <a:off x="5618578" y="3026749"/>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8" name="TextBox 57"/>
          <p:cNvSpPr txBox="1"/>
          <p:nvPr/>
        </p:nvSpPr>
        <p:spPr>
          <a:xfrm>
            <a:off x="8402020" y="2156661"/>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59" name="TextBox 58"/>
          <p:cNvSpPr txBox="1"/>
          <p:nvPr/>
        </p:nvSpPr>
        <p:spPr>
          <a:xfrm>
            <a:off x="8477488" y="5251405"/>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60" name="TextBox 59"/>
          <p:cNvSpPr txBox="1"/>
          <p:nvPr/>
        </p:nvSpPr>
        <p:spPr>
          <a:xfrm>
            <a:off x="9863995" y="2328173"/>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61" name="TextBox 60"/>
          <p:cNvSpPr txBox="1"/>
          <p:nvPr/>
        </p:nvSpPr>
        <p:spPr>
          <a:xfrm>
            <a:off x="9851594" y="5070969"/>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62" name="TextBox 61"/>
          <p:cNvSpPr txBox="1"/>
          <p:nvPr/>
        </p:nvSpPr>
        <p:spPr>
          <a:xfrm>
            <a:off x="10882146" y="4760719"/>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63" name="TextBox 62"/>
          <p:cNvSpPr txBox="1"/>
          <p:nvPr/>
        </p:nvSpPr>
        <p:spPr>
          <a:xfrm>
            <a:off x="10931020" y="2713570"/>
            <a:ext cx="902811" cy="307777"/>
          </a:xfrm>
          <a:prstGeom prst="rect">
            <a:avLst/>
          </a:prstGeom>
          <a:noFill/>
        </p:spPr>
        <p:txBody>
          <a:bodyPr wrap="none" rtlCol="0">
            <a:spAutoFit/>
          </a:bodyPr>
          <a:lstStyle/>
          <a:p>
            <a:r>
              <a:rPr lang="zh-CN" altLang="en-US" sz="1400" dirty="0">
                <a:solidFill>
                  <a:prstClr val="black">
                    <a:lumMod val="65000"/>
                    <a:lumOff val="35000"/>
                  </a:prstClr>
                </a:solidFill>
              </a:rPr>
              <a:t>添加文本</a:t>
            </a:r>
            <a:endParaRPr lang="en-GB" altLang="zh-CN" sz="1400" dirty="0">
              <a:solidFill>
                <a:prstClr val="black">
                  <a:lumMod val="65000"/>
                  <a:lumOff val="35000"/>
                </a:prstClr>
              </a:solidFill>
            </a:endParaRPr>
          </a:p>
        </p:txBody>
      </p:sp>
      <p:sp>
        <p:nvSpPr>
          <p:cNvPr id="65" name="下箭头 70"/>
          <p:cNvSpPr/>
          <p:nvPr/>
        </p:nvSpPr>
        <p:spPr>
          <a:xfrm rot="16200000">
            <a:off x="2646975" y="3577137"/>
            <a:ext cx="274669" cy="576067"/>
          </a:xfrm>
          <a:prstGeom prst="downArrow">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6" name="下箭头 71"/>
          <p:cNvSpPr/>
          <p:nvPr/>
        </p:nvSpPr>
        <p:spPr>
          <a:xfrm rot="18900000">
            <a:off x="2491175" y="4304397"/>
            <a:ext cx="274669" cy="843008"/>
          </a:xfrm>
          <a:prstGeom prst="downArrow">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7" name="椭圆 72"/>
          <p:cNvSpPr/>
          <p:nvPr/>
        </p:nvSpPr>
        <p:spPr>
          <a:xfrm rot="16200000">
            <a:off x="963045" y="3060964"/>
            <a:ext cx="1611009" cy="16110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8" name="TextBox 67"/>
          <p:cNvSpPr txBox="1"/>
          <p:nvPr/>
        </p:nvSpPr>
        <p:spPr>
          <a:xfrm>
            <a:off x="1314451" y="3726145"/>
            <a:ext cx="902811" cy="307777"/>
          </a:xfrm>
          <a:prstGeom prst="rect">
            <a:avLst/>
          </a:prstGeom>
          <a:noFill/>
        </p:spPr>
        <p:txBody>
          <a:bodyPr wrap="none" rtlCol="0">
            <a:spAutoFit/>
          </a:bodyPr>
          <a:lstStyle/>
          <a:p>
            <a:r>
              <a:rPr lang="zh-CN" altLang="en-US" sz="1400" dirty="0">
                <a:solidFill>
                  <a:prstClr val="white"/>
                </a:solidFill>
              </a:rPr>
              <a:t>添加文本</a:t>
            </a:r>
            <a:endParaRPr lang="en-GB" altLang="zh-CN" sz="1400" dirty="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grpSp>
        <p:nvGrpSpPr>
          <p:cNvPr id="3" name="Group 2"/>
          <p:cNvGrpSpPr/>
          <p:nvPr/>
        </p:nvGrpSpPr>
        <p:grpSpPr>
          <a:xfrm>
            <a:off x="319253" y="1283192"/>
            <a:ext cx="3751521" cy="4990608"/>
            <a:chOff x="239439" y="962394"/>
            <a:chExt cx="2813641" cy="3742956"/>
          </a:xfrm>
        </p:grpSpPr>
        <p:sp>
          <p:nvSpPr>
            <p:cNvPr id="4" name="Rounded Rectangle 34"/>
            <p:cNvSpPr/>
            <p:nvPr/>
          </p:nvSpPr>
          <p:spPr>
            <a:xfrm>
              <a:off x="239439" y="962394"/>
              <a:ext cx="2813641" cy="3742956"/>
            </a:xfrm>
            <a:prstGeom prst="roundRect">
              <a:avLst>
                <a:gd name="adj" fmla="val 0"/>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ounded Rectangle 1"/>
            <p:cNvSpPr/>
            <p:nvPr/>
          </p:nvSpPr>
          <p:spPr>
            <a:xfrm>
              <a:off x="299690" y="1013950"/>
              <a:ext cx="2677190" cy="1111729"/>
            </a:xfrm>
            <a:prstGeom prst="roundRect">
              <a:avLst>
                <a:gd name="adj" fmla="val 465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6" name="Group 18"/>
          <p:cNvGrpSpPr/>
          <p:nvPr/>
        </p:nvGrpSpPr>
        <p:grpSpPr>
          <a:xfrm>
            <a:off x="1572712" y="1705889"/>
            <a:ext cx="1422400" cy="1616240"/>
            <a:chOff x="1930695" y="1462775"/>
            <a:chExt cx="1066800" cy="1212180"/>
          </a:xfrm>
        </p:grpSpPr>
        <p:grpSp>
          <p:nvGrpSpPr>
            <p:cNvPr id="7" name="Group 17"/>
            <p:cNvGrpSpPr/>
            <p:nvPr/>
          </p:nvGrpSpPr>
          <p:grpSpPr>
            <a:xfrm>
              <a:off x="1930695" y="1462775"/>
              <a:ext cx="1066800" cy="1212180"/>
              <a:chOff x="6477000" y="532607"/>
              <a:chExt cx="1654175" cy="1879600"/>
            </a:xfrm>
          </p:grpSpPr>
          <p:sp>
            <p:nvSpPr>
              <p:cNvPr id="9" name="AutoShape 4"/>
              <p:cNvSpPr>
                <a:spLocks noChangeAspect="1" noChangeArrowheads="1" noTextEdit="1"/>
              </p:cNvSpPr>
              <p:nvPr/>
            </p:nvSpPr>
            <p:spPr bwMode="auto">
              <a:xfrm>
                <a:off x="6477000" y="532607"/>
                <a:ext cx="16541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 name="Freeform 6"/>
              <p:cNvSpPr/>
              <p:nvPr/>
            </p:nvSpPr>
            <p:spPr bwMode="auto">
              <a:xfrm>
                <a:off x="6480175" y="532607"/>
                <a:ext cx="1651000" cy="1879600"/>
              </a:xfrm>
              <a:custGeom>
                <a:avLst/>
                <a:gdLst>
                  <a:gd name="T0" fmla="*/ 440 w 440"/>
                  <a:gd name="T1" fmla="*/ 359 h 501"/>
                  <a:gd name="T2" fmla="*/ 424 w 440"/>
                  <a:gd name="T3" fmla="*/ 388 h 501"/>
                  <a:gd name="T4" fmla="*/ 236 w 440"/>
                  <a:gd name="T5" fmla="*/ 496 h 501"/>
                  <a:gd name="T6" fmla="*/ 203 w 440"/>
                  <a:gd name="T7" fmla="*/ 496 h 501"/>
                  <a:gd name="T8" fmla="*/ 16 w 440"/>
                  <a:gd name="T9" fmla="*/ 388 h 501"/>
                  <a:gd name="T10" fmla="*/ 0 w 440"/>
                  <a:gd name="T11" fmla="*/ 359 h 501"/>
                  <a:gd name="T12" fmla="*/ 0 w 440"/>
                  <a:gd name="T13" fmla="*/ 142 h 501"/>
                  <a:gd name="T14" fmla="*/ 16 w 440"/>
                  <a:gd name="T15" fmla="*/ 114 h 501"/>
                  <a:gd name="T16" fmla="*/ 203 w 440"/>
                  <a:gd name="T17" fmla="*/ 5 h 501"/>
                  <a:gd name="T18" fmla="*/ 236 w 440"/>
                  <a:gd name="T19" fmla="*/ 5 h 501"/>
                  <a:gd name="T20" fmla="*/ 424 w 440"/>
                  <a:gd name="T21" fmla="*/ 114 h 501"/>
                  <a:gd name="T22" fmla="*/ 440 w 440"/>
                  <a:gd name="T23" fmla="*/ 142 h 501"/>
                  <a:gd name="T24" fmla="*/ 440 w 440"/>
                  <a:gd name="T25" fmla="*/ 35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501">
                    <a:moveTo>
                      <a:pt x="440" y="359"/>
                    </a:moveTo>
                    <a:cubicBezTo>
                      <a:pt x="440" y="369"/>
                      <a:pt x="433" y="382"/>
                      <a:pt x="424" y="388"/>
                    </a:cubicBezTo>
                    <a:cubicBezTo>
                      <a:pt x="236" y="496"/>
                      <a:pt x="236" y="496"/>
                      <a:pt x="236" y="496"/>
                    </a:cubicBezTo>
                    <a:cubicBezTo>
                      <a:pt x="227" y="501"/>
                      <a:pt x="212" y="501"/>
                      <a:pt x="203" y="496"/>
                    </a:cubicBezTo>
                    <a:cubicBezTo>
                      <a:pt x="16" y="388"/>
                      <a:pt x="16" y="388"/>
                      <a:pt x="16" y="388"/>
                    </a:cubicBezTo>
                    <a:cubicBezTo>
                      <a:pt x="7" y="382"/>
                      <a:pt x="0" y="369"/>
                      <a:pt x="0" y="359"/>
                    </a:cubicBezTo>
                    <a:cubicBezTo>
                      <a:pt x="0" y="142"/>
                      <a:pt x="0" y="142"/>
                      <a:pt x="0" y="142"/>
                    </a:cubicBezTo>
                    <a:cubicBezTo>
                      <a:pt x="0" y="132"/>
                      <a:pt x="7" y="119"/>
                      <a:pt x="16" y="114"/>
                    </a:cubicBezTo>
                    <a:cubicBezTo>
                      <a:pt x="203" y="5"/>
                      <a:pt x="203" y="5"/>
                      <a:pt x="203" y="5"/>
                    </a:cubicBezTo>
                    <a:cubicBezTo>
                      <a:pt x="212" y="0"/>
                      <a:pt x="227" y="0"/>
                      <a:pt x="236" y="5"/>
                    </a:cubicBezTo>
                    <a:cubicBezTo>
                      <a:pt x="424" y="114"/>
                      <a:pt x="424" y="114"/>
                      <a:pt x="424" y="114"/>
                    </a:cubicBezTo>
                    <a:cubicBezTo>
                      <a:pt x="433" y="119"/>
                      <a:pt x="440" y="132"/>
                      <a:pt x="440" y="142"/>
                    </a:cubicBezTo>
                    <a:cubicBezTo>
                      <a:pt x="440" y="359"/>
                      <a:pt x="440" y="359"/>
                      <a:pt x="440" y="35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1" name="Freeform 8"/>
              <p:cNvSpPr/>
              <p:nvPr/>
            </p:nvSpPr>
            <p:spPr bwMode="auto">
              <a:xfrm>
                <a:off x="6540500" y="615157"/>
                <a:ext cx="1516063" cy="866775"/>
              </a:xfrm>
              <a:custGeom>
                <a:avLst/>
                <a:gdLst>
                  <a:gd name="T0" fmla="*/ 203 w 404"/>
                  <a:gd name="T1" fmla="*/ 0 h 231"/>
                  <a:gd name="T2" fmla="*/ 187 w 404"/>
                  <a:gd name="T3" fmla="*/ 4 h 231"/>
                  <a:gd name="T4" fmla="*/ 17 w 404"/>
                  <a:gd name="T5" fmla="*/ 102 h 231"/>
                  <a:gd name="T6" fmla="*/ 5 w 404"/>
                  <a:gd name="T7" fmla="*/ 114 h 231"/>
                  <a:gd name="T8" fmla="*/ 0 w 404"/>
                  <a:gd name="T9" fmla="*/ 130 h 231"/>
                  <a:gd name="T10" fmla="*/ 0 w 404"/>
                  <a:gd name="T11" fmla="*/ 231 h 231"/>
                  <a:gd name="T12" fmla="*/ 4 w 404"/>
                  <a:gd name="T13" fmla="*/ 231 h 231"/>
                  <a:gd name="T14" fmla="*/ 4 w 404"/>
                  <a:gd name="T15" fmla="*/ 130 h 231"/>
                  <a:gd name="T16" fmla="*/ 4 w 404"/>
                  <a:gd name="T17" fmla="*/ 130 h 231"/>
                  <a:gd name="T18" fmla="*/ 9 w 404"/>
                  <a:gd name="T19" fmla="*/ 116 h 231"/>
                  <a:gd name="T20" fmla="*/ 19 w 404"/>
                  <a:gd name="T21" fmla="*/ 106 h 231"/>
                  <a:gd name="T22" fmla="*/ 189 w 404"/>
                  <a:gd name="T23" fmla="*/ 7 h 231"/>
                  <a:gd name="T24" fmla="*/ 203 w 404"/>
                  <a:gd name="T25" fmla="*/ 4 h 231"/>
                  <a:gd name="T26" fmla="*/ 203 w 404"/>
                  <a:gd name="T27" fmla="*/ 4 h 231"/>
                  <a:gd name="T28" fmla="*/ 203 w 404"/>
                  <a:gd name="T29" fmla="*/ 4 h 231"/>
                  <a:gd name="T30" fmla="*/ 217 w 404"/>
                  <a:gd name="T31" fmla="*/ 7 h 231"/>
                  <a:gd name="T32" fmla="*/ 217 w 404"/>
                  <a:gd name="T33" fmla="*/ 7 h 231"/>
                  <a:gd name="T34" fmla="*/ 387 w 404"/>
                  <a:gd name="T35" fmla="*/ 106 h 231"/>
                  <a:gd name="T36" fmla="*/ 387 w 404"/>
                  <a:gd name="T37" fmla="*/ 106 h 231"/>
                  <a:gd name="T38" fmla="*/ 397 w 404"/>
                  <a:gd name="T39" fmla="*/ 116 h 231"/>
                  <a:gd name="T40" fmla="*/ 400 w 404"/>
                  <a:gd name="T41" fmla="*/ 130 h 231"/>
                  <a:gd name="T42" fmla="*/ 400 w 404"/>
                  <a:gd name="T43" fmla="*/ 231 h 231"/>
                  <a:gd name="T44" fmla="*/ 400 w 404"/>
                  <a:gd name="T45" fmla="*/ 231 h 231"/>
                  <a:gd name="T46" fmla="*/ 404 w 404"/>
                  <a:gd name="T47" fmla="*/ 231 h 231"/>
                  <a:gd name="T48" fmla="*/ 404 w 404"/>
                  <a:gd name="T49" fmla="*/ 130 h 231"/>
                  <a:gd name="T50" fmla="*/ 404 w 404"/>
                  <a:gd name="T51" fmla="*/ 130 h 231"/>
                  <a:gd name="T52" fmla="*/ 404 w 404"/>
                  <a:gd name="T53" fmla="*/ 130 h 231"/>
                  <a:gd name="T54" fmla="*/ 400 w 404"/>
                  <a:gd name="T55" fmla="*/ 114 h 231"/>
                  <a:gd name="T56" fmla="*/ 389 w 404"/>
                  <a:gd name="T57" fmla="*/ 102 h 231"/>
                  <a:gd name="T58" fmla="*/ 219 w 404"/>
                  <a:gd name="T59" fmla="*/ 4 h 231"/>
                  <a:gd name="T60" fmla="*/ 219 w 404"/>
                  <a:gd name="T61" fmla="*/ 4 h 231"/>
                  <a:gd name="T62" fmla="*/ 203 w 404"/>
                  <a:gd name="T63"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231">
                    <a:moveTo>
                      <a:pt x="203" y="0"/>
                    </a:moveTo>
                    <a:cubicBezTo>
                      <a:pt x="198" y="0"/>
                      <a:pt x="192" y="1"/>
                      <a:pt x="187" y="4"/>
                    </a:cubicBezTo>
                    <a:cubicBezTo>
                      <a:pt x="17" y="102"/>
                      <a:pt x="17" y="102"/>
                      <a:pt x="17" y="102"/>
                    </a:cubicBezTo>
                    <a:cubicBezTo>
                      <a:pt x="12" y="105"/>
                      <a:pt x="8" y="109"/>
                      <a:pt x="5" y="114"/>
                    </a:cubicBezTo>
                    <a:cubicBezTo>
                      <a:pt x="2" y="119"/>
                      <a:pt x="0" y="125"/>
                      <a:pt x="0" y="130"/>
                    </a:cubicBezTo>
                    <a:cubicBezTo>
                      <a:pt x="0" y="231"/>
                      <a:pt x="0" y="231"/>
                      <a:pt x="0" y="231"/>
                    </a:cubicBezTo>
                    <a:cubicBezTo>
                      <a:pt x="4" y="231"/>
                      <a:pt x="4" y="231"/>
                      <a:pt x="4" y="231"/>
                    </a:cubicBezTo>
                    <a:cubicBezTo>
                      <a:pt x="4" y="130"/>
                      <a:pt x="4" y="130"/>
                      <a:pt x="4" y="130"/>
                    </a:cubicBezTo>
                    <a:cubicBezTo>
                      <a:pt x="4" y="130"/>
                      <a:pt x="4" y="130"/>
                      <a:pt x="4" y="130"/>
                    </a:cubicBezTo>
                    <a:cubicBezTo>
                      <a:pt x="5" y="126"/>
                      <a:pt x="6" y="121"/>
                      <a:pt x="9" y="116"/>
                    </a:cubicBezTo>
                    <a:cubicBezTo>
                      <a:pt x="11" y="112"/>
                      <a:pt x="15" y="108"/>
                      <a:pt x="19" y="106"/>
                    </a:cubicBezTo>
                    <a:cubicBezTo>
                      <a:pt x="189" y="7"/>
                      <a:pt x="189" y="7"/>
                      <a:pt x="189" y="7"/>
                    </a:cubicBezTo>
                    <a:cubicBezTo>
                      <a:pt x="193" y="5"/>
                      <a:pt x="198" y="4"/>
                      <a:pt x="203" y="4"/>
                    </a:cubicBezTo>
                    <a:cubicBezTo>
                      <a:pt x="203" y="4"/>
                      <a:pt x="203" y="4"/>
                      <a:pt x="203" y="4"/>
                    </a:cubicBezTo>
                    <a:cubicBezTo>
                      <a:pt x="203" y="4"/>
                      <a:pt x="203" y="4"/>
                      <a:pt x="203" y="4"/>
                    </a:cubicBezTo>
                    <a:cubicBezTo>
                      <a:pt x="209" y="4"/>
                      <a:pt x="214" y="5"/>
                      <a:pt x="217" y="7"/>
                    </a:cubicBezTo>
                    <a:cubicBezTo>
                      <a:pt x="217" y="7"/>
                      <a:pt x="217" y="7"/>
                      <a:pt x="217" y="7"/>
                    </a:cubicBezTo>
                    <a:cubicBezTo>
                      <a:pt x="387" y="106"/>
                      <a:pt x="387" y="106"/>
                      <a:pt x="387" y="106"/>
                    </a:cubicBezTo>
                    <a:cubicBezTo>
                      <a:pt x="387" y="106"/>
                      <a:pt x="387" y="106"/>
                      <a:pt x="387" y="106"/>
                    </a:cubicBezTo>
                    <a:cubicBezTo>
                      <a:pt x="391" y="108"/>
                      <a:pt x="394" y="112"/>
                      <a:pt x="397" y="116"/>
                    </a:cubicBezTo>
                    <a:cubicBezTo>
                      <a:pt x="399" y="121"/>
                      <a:pt x="400" y="126"/>
                      <a:pt x="400" y="130"/>
                    </a:cubicBezTo>
                    <a:cubicBezTo>
                      <a:pt x="400" y="231"/>
                      <a:pt x="400" y="231"/>
                      <a:pt x="400" y="231"/>
                    </a:cubicBezTo>
                    <a:cubicBezTo>
                      <a:pt x="400" y="231"/>
                      <a:pt x="400" y="231"/>
                      <a:pt x="400" y="231"/>
                    </a:cubicBezTo>
                    <a:cubicBezTo>
                      <a:pt x="404" y="231"/>
                      <a:pt x="404" y="231"/>
                      <a:pt x="404" y="231"/>
                    </a:cubicBezTo>
                    <a:cubicBezTo>
                      <a:pt x="404" y="130"/>
                      <a:pt x="404" y="130"/>
                      <a:pt x="404" y="130"/>
                    </a:cubicBezTo>
                    <a:cubicBezTo>
                      <a:pt x="404" y="130"/>
                      <a:pt x="404" y="130"/>
                      <a:pt x="404" y="130"/>
                    </a:cubicBezTo>
                    <a:cubicBezTo>
                      <a:pt x="404" y="130"/>
                      <a:pt x="404" y="130"/>
                      <a:pt x="404" y="130"/>
                    </a:cubicBezTo>
                    <a:cubicBezTo>
                      <a:pt x="404" y="125"/>
                      <a:pt x="403" y="119"/>
                      <a:pt x="400" y="114"/>
                    </a:cubicBezTo>
                    <a:cubicBezTo>
                      <a:pt x="397" y="109"/>
                      <a:pt x="394" y="105"/>
                      <a:pt x="389" y="102"/>
                    </a:cubicBezTo>
                    <a:cubicBezTo>
                      <a:pt x="219" y="4"/>
                      <a:pt x="219" y="4"/>
                      <a:pt x="219" y="4"/>
                    </a:cubicBezTo>
                    <a:cubicBezTo>
                      <a:pt x="219" y="4"/>
                      <a:pt x="219" y="4"/>
                      <a:pt x="219" y="4"/>
                    </a:cubicBezTo>
                    <a:cubicBezTo>
                      <a:pt x="215" y="1"/>
                      <a:pt x="209" y="0"/>
                      <a:pt x="203" y="0"/>
                    </a:cubicBezTo>
                  </a:path>
                </a:pathLst>
              </a:custGeom>
              <a:solidFill>
                <a:srgbClr val="AA59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2" name="Freeform 9"/>
              <p:cNvSpPr/>
              <p:nvPr/>
            </p:nvSpPr>
            <p:spPr bwMode="auto">
              <a:xfrm>
                <a:off x="6556375" y="1481932"/>
                <a:ext cx="1500188" cy="874713"/>
              </a:xfrm>
              <a:custGeom>
                <a:avLst/>
                <a:gdLst>
                  <a:gd name="T0" fmla="*/ 0 w 400"/>
                  <a:gd name="T1" fmla="*/ 0 h 233"/>
                  <a:gd name="T2" fmla="*/ 0 w 400"/>
                  <a:gd name="T3" fmla="*/ 104 h 233"/>
                  <a:gd name="T4" fmla="*/ 15 w 400"/>
                  <a:gd name="T5" fmla="*/ 130 h 233"/>
                  <a:gd name="T6" fmla="*/ 185 w 400"/>
                  <a:gd name="T7" fmla="*/ 228 h 233"/>
                  <a:gd name="T8" fmla="*/ 215 w 400"/>
                  <a:gd name="T9" fmla="*/ 228 h 233"/>
                  <a:gd name="T10" fmla="*/ 385 w 400"/>
                  <a:gd name="T11" fmla="*/ 130 h 233"/>
                  <a:gd name="T12" fmla="*/ 400 w 400"/>
                  <a:gd name="T13" fmla="*/ 104 h 233"/>
                  <a:gd name="T14" fmla="*/ 400 w 400"/>
                  <a:gd name="T15" fmla="*/ 0 h 233"/>
                  <a:gd name="T16" fmla="*/ 0 w 400"/>
                  <a:gd name="T1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233">
                    <a:moveTo>
                      <a:pt x="0" y="0"/>
                    </a:moveTo>
                    <a:cubicBezTo>
                      <a:pt x="0" y="104"/>
                      <a:pt x="0" y="104"/>
                      <a:pt x="0" y="104"/>
                    </a:cubicBezTo>
                    <a:cubicBezTo>
                      <a:pt x="0" y="113"/>
                      <a:pt x="6" y="125"/>
                      <a:pt x="15" y="130"/>
                    </a:cubicBezTo>
                    <a:cubicBezTo>
                      <a:pt x="185" y="228"/>
                      <a:pt x="185" y="228"/>
                      <a:pt x="185" y="228"/>
                    </a:cubicBezTo>
                    <a:cubicBezTo>
                      <a:pt x="193" y="233"/>
                      <a:pt x="206" y="233"/>
                      <a:pt x="215" y="228"/>
                    </a:cubicBezTo>
                    <a:cubicBezTo>
                      <a:pt x="385" y="130"/>
                      <a:pt x="385" y="130"/>
                      <a:pt x="385" y="130"/>
                    </a:cubicBezTo>
                    <a:cubicBezTo>
                      <a:pt x="393" y="125"/>
                      <a:pt x="400" y="113"/>
                      <a:pt x="400" y="104"/>
                    </a:cubicBezTo>
                    <a:cubicBezTo>
                      <a:pt x="400" y="0"/>
                      <a:pt x="400" y="0"/>
                      <a:pt x="400" y="0"/>
                    </a:cubicBezTo>
                    <a:cubicBezTo>
                      <a:pt x="0" y="0"/>
                      <a:pt x="0" y="0"/>
                      <a:pt x="0"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3" name="Freeform 10"/>
              <p:cNvSpPr/>
              <p:nvPr/>
            </p:nvSpPr>
            <p:spPr bwMode="auto">
              <a:xfrm>
                <a:off x="6540500" y="1481932"/>
                <a:ext cx="1516063" cy="877888"/>
              </a:xfrm>
              <a:custGeom>
                <a:avLst/>
                <a:gdLst>
                  <a:gd name="T0" fmla="*/ 0 w 404"/>
                  <a:gd name="T1" fmla="*/ 0 h 234"/>
                  <a:gd name="T2" fmla="*/ 0 w 404"/>
                  <a:gd name="T3" fmla="*/ 104 h 234"/>
                  <a:gd name="T4" fmla="*/ 5 w 404"/>
                  <a:gd name="T5" fmla="*/ 120 h 234"/>
                  <a:gd name="T6" fmla="*/ 17 w 404"/>
                  <a:gd name="T7" fmla="*/ 132 h 234"/>
                  <a:gd name="T8" fmla="*/ 187 w 404"/>
                  <a:gd name="T9" fmla="*/ 230 h 234"/>
                  <a:gd name="T10" fmla="*/ 203 w 404"/>
                  <a:gd name="T11" fmla="*/ 234 h 234"/>
                  <a:gd name="T12" fmla="*/ 219 w 404"/>
                  <a:gd name="T13" fmla="*/ 230 h 234"/>
                  <a:gd name="T14" fmla="*/ 219 w 404"/>
                  <a:gd name="T15" fmla="*/ 230 h 234"/>
                  <a:gd name="T16" fmla="*/ 389 w 404"/>
                  <a:gd name="T17" fmla="*/ 132 h 234"/>
                  <a:gd name="T18" fmla="*/ 389 w 404"/>
                  <a:gd name="T19" fmla="*/ 132 h 234"/>
                  <a:gd name="T20" fmla="*/ 400 w 404"/>
                  <a:gd name="T21" fmla="*/ 119 h 234"/>
                  <a:gd name="T22" fmla="*/ 404 w 404"/>
                  <a:gd name="T23" fmla="*/ 104 h 234"/>
                  <a:gd name="T24" fmla="*/ 404 w 404"/>
                  <a:gd name="T25" fmla="*/ 0 h 234"/>
                  <a:gd name="T26" fmla="*/ 400 w 404"/>
                  <a:gd name="T27" fmla="*/ 0 h 234"/>
                  <a:gd name="T28" fmla="*/ 400 w 404"/>
                  <a:gd name="T29" fmla="*/ 104 h 234"/>
                  <a:gd name="T30" fmla="*/ 397 w 404"/>
                  <a:gd name="T31" fmla="*/ 118 h 234"/>
                  <a:gd name="T32" fmla="*/ 387 w 404"/>
                  <a:gd name="T33" fmla="*/ 128 h 234"/>
                  <a:gd name="T34" fmla="*/ 217 w 404"/>
                  <a:gd name="T35" fmla="*/ 226 h 234"/>
                  <a:gd name="T36" fmla="*/ 217 w 404"/>
                  <a:gd name="T37" fmla="*/ 226 h 234"/>
                  <a:gd name="T38" fmla="*/ 203 w 404"/>
                  <a:gd name="T39" fmla="*/ 230 h 234"/>
                  <a:gd name="T40" fmla="*/ 189 w 404"/>
                  <a:gd name="T41" fmla="*/ 226 h 234"/>
                  <a:gd name="T42" fmla="*/ 19 w 404"/>
                  <a:gd name="T43" fmla="*/ 128 h 234"/>
                  <a:gd name="T44" fmla="*/ 9 w 404"/>
                  <a:gd name="T45" fmla="*/ 117 h 234"/>
                  <a:gd name="T46" fmla="*/ 4 w 404"/>
                  <a:gd name="T47" fmla="*/ 104 h 234"/>
                  <a:gd name="T48" fmla="*/ 4 w 404"/>
                  <a:gd name="T49" fmla="*/ 0 h 234"/>
                  <a:gd name="T50" fmla="*/ 0 w 404"/>
                  <a:gd name="T5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4" h="234">
                    <a:moveTo>
                      <a:pt x="0" y="0"/>
                    </a:moveTo>
                    <a:cubicBezTo>
                      <a:pt x="0" y="104"/>
                      <a:pt x="0" y="104"/>
                      <a:pt x="0" y="104"/>
                    </a:cubicBezTo>
                    <a:cubicBezTo>
                      <a:pt x="0" y="109"/>
                      <a:pt x="2" y="115"/>
                      <a:pt x="5" y="120"/>
                    </a:cubicBezTo>
                    <a:cubicBezTo>
                      <a:pt x="8" y="125"/>
                      <a:pt x="12" y="129"/>
                      <a:pt x="17" y="132"/>
                    </a:cubicBezTo>
                    <a:cubicBezTo>
                      <a:pt x="187" y="230"/>
                      <a:pt x="187" y="230"/>
                      <a:pt x="187" y="230"/>
                    </a:cubicBezTo>
                    <a:cubicBezTo>
                      <a:pt x="192" y="233"/>
                      <a:pt x="198" y="234"/>
                      <a:pt x="203" y="234"/>
                    </a:cubicBezTo>
                    <a:cubicBezTo>
                      <a:pt x="209" y="234"/>
                      <a:pt x="215" y="233"/>
                      <a:pt x="219" y="230"/>
                    </a:cubicBezTo>
                    <a:cubicBezTo>
                      <a:pt x="219" y="230"/>
                      <a:pt x="219" y="230"/>
                      <a:pt x="219" y="230"/>
                    </a:cubicBezTo>
                    <a:cubicBezTo>
                      <a:pt x="389" y="132"/>
                      <a:pt x="389" y="132"/>
                      <a:pt x="389" y="132"/>
                    </a:cubicBezTo>
                    <a:cubicBezTo>
                      <a:pt x="389" y="132"/>
                      <a:pt x="389" y="132"/>
                      <a:pt x="389" y="132"/>
                    </a:cubicBezTo>
                    <a:cubicBezTo>
                      <a:pt x="394" y="129"/>
                      <a:pt x="397" y="124"/>
                      <a:pt x="400" y="119"/>
                    </a:cubicBezTo>
                    <a:cubicBezTo>
                      <a:pt x="403" y="114"/>
                      <a:pt x="404" y="109"/>
                      <a:pt x="404" y="104"/>
                    </a:cubicBezTo>
                    <a:cubicBezTo>
                      <a:pt x="404" y="0"/>
                      <a:pt x="404" y="0"/>
                      <a:pt x="404" y="0"/>
                    </a:cubicBezTo>
                    <a:cubicBezTo>
                      <a:pt x="400" y="0"/>
                      <a:pt x="400" y="0"/>
                      <a:pt x="400" y="0"/>
                    </a:cubicBezTo>
                    <a:cubicBezTo>
                      <a:pt x="400" y="104"/>
                      <a:pt x="400" y="104"/>
                      <a:pt x="400" y="104"/>
                    </a:cubicBezTo>
                    <a:cubicBezTo>
                      <a:pt x="400" y="108"/>
                      <a:pt x="399" y="113"/>
                      <a:pt x="397" y="118"/>
                    </a:cubicBezTo>
                    <a:cubicBezTo>
                      <a:pt x="394" y="122"/>
                      <a:pt x="391" y="126"/>
                      <a:pt x="387" y="128"/>
                    </a:cubicBezTo>
                    <a:cubicBezTo>
                      <a:pt x="217" y="226"/>
                      <a:pt x="217" y="226"/>
                      <a:pt x="217" y="226"/>
                    </a:cubicBezTo>
                    <a:cubicBezTo>
                      <a:pt x="217" y="226"/>
                      <a:pt x="217" y="226"/>
                      <a:pt x="217" y="226"/>
                    </a:cubicBezTo>
                    <a:cubicBezTo>
                      <a:pt x="214" y="229"/>
                      <a:pt x="208" y="230"/>
                      <a:pt x="203" y="230"/>
                    </a:cubicBezTo>
                    <a:cubicBezTo>
                      <a:pt x="198" y="230"/>
                      <a:pt x="193" y="229"/>
                      <a:pt x="189" y="226"/>
                    </a:cubicBezTo>
                    <a:cubicBezTo>
                      <a:pt x="19" y="128"/>
                      <a:pt x="19" y="128"/>
                      <a:pt x="19" y="128"/>
                    </a:cubicBezTo>
                    <a:cubicBezTo>
                      <a:pt x="15" y="126"/>
                      <a:pt x="11" y="122"/>
                      <a:pt x="9" y="117"/>
                    </a:cubicBezTo>
                    <a:cubicBezTo>
                      <a:pt x="6" y="113"/>
                      <a:pt x="4" y="108"/>
                      <a:pt x="4" y="104"/>
                    </a:cubicBezTo>
                    <a:cubicBezTo>
                      <a:pt x="4" y="0"/>
                      <a:pt x="4" y="0"/>
                      <a:pt x="4" y="0"/>
                    </a:cubicBezTo>
                    <a:cubicBezTo>
                      <a:pt x="0" y="0"/>
                      <a:pt x="0" y="0"/>
                      <a:pt x="0" y="0"/>
                    </a:cubicBezTo>
                  </a:path>
                </a:pathLst>
              </a:custGeom>
              <a:solidFill>
                <a:srgbClr val="A248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4" name="Freeform 11"/>
              <p:cNvSpPr/>
              <p:nvPr/>
            </p:nvSpPr>
            <p:spPr bwMode="auto">
              <a:xfrm>
                <a:off x="6645275" y="731045"/>
                <a:ext cx="1320800" cy="750888"/>
              </a:xfrm>
              <a:custGeom>
                <a:avLst/>
                <a:gdLst>
                  <a:gd name="T0" fmla="*/ 175 w 352"/>
                  <a:gd name="T1" fmla="*/ 0 h 200"/>
                  <a:gd name="T2" fmla="*/ 162 w 352"/>
                  <a:gd name="T3" fmla="*/ 4 h 200"/>
                  <a:gd name="T4" fmla="*/ 14 w 352"/>
                  <a:gd name="T5" fmla="*/ 89 h 200"/>
                  <a:gd name="T6" fmla="*/ 0 w 352"/>
                  <a:gd name="T7" fmla="*/ 112 h 200"/>
                  <a:gd name="T8" fmla="*/ 0 w 352"/>
                  <a:gd name="T9" fmla="*/ 200 h 200"/>
                  <a:gd name="T10" fmla="*/ 352 w 352"/>
                  <a:gd name="T11" fmla="*/ 200 h 200"/>
                  <a:gd name="T12" fmla="*/ 352 w 352"/>
                  <a:gd name="T13" fmla="*/ 112 h 200"/>
                  <a:gd name="T14" fmla="*/ 338 w 352"/>
                  <a:gd name="T15" fmla="*/ 89 h 200"/>
                  <a:gd name="T16" fmla="*/ 189 w 352"/>
                  <a:gd name="T17" fmla="*/ 4 h 200"/>
                  <a:gd name="T18" fmla="*/ 175 w 352"/>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0">
                    <a:moveTo>
                      <a:pt x="175" y="0"/>
                    </a:moveTo>
                    <a:cubicBezTo>
                      <a:pt x="171" y="0"/>
                      <a:pt x="166" y="1"/>
                      <a:pt x="162" y="4"/>
                    </a:cubicBezTo>
                    <a:cubicBezTo>
                      <a:pt x="14" y="89"/>
                      <a:pt x="14" y="89"/>
                      <a:pt x="14" y="89"/>
                    </a:cubicBezTo>
                    <a:cubicBezTo>
                      <a:pt x="6" y="94"/>
                      <a:pt x="0" y="104"/>
                      <a:pt x="0" y="112"/>
                    </a:cubicBezTo>
                    <a:cubicBezTo>
                      <a:pt x="0" y="200"/>
                      <a:pt x="0" y="200"/>
                      <a:pt x="0" y="200"/>
                    </a:cubicBezTo>
                    <a:cubicBezTo>
                      <a:pt x="352" y="200"/>
                      <a:pt x="352" y="200"/>
                      <a:pt x="352" y="200"/>
                    </a:cubicBezTo>
                    <a:cubicBezTo>
                      <a:pt x="352" y="112"/>
                      <a:pt x="352" y="112"/>
                      <a:pt x="352" y="112"/>
                    </a:cubicBezTo>
                    <a:cubicBezTo>
                      <a:pt x="352" y="104"/>
                      <a:pt x="346" y="94"/>
                      <a:pt x="338" y="89"/>
                    </a:cubicBezTo>
                    <a:cubicBezTo>
                      <a:pt x="189" y="4"/>
                      <a:pt x="189" y="4"/>
                      <a:pt x="189" y="4"/>
                    </a:cubicBezTo>
                    <a:cubicBezTo>
                      <a:pt x="185" y="1"/>
                      <a:pt x="180" y="0"/>
                      <a:pt x="175"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5" name="Freeform 14"/>
              <p:cNvSpPr/>
              <p:nvPr/>
            </p:nvSpPr>
            <p:spPr bwMode="auto">
              <a:xfrm>
                <a:off x="6810375" y="912020"/>
                <a:ext cx="990600" cy="1125538"/>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rgbClr val="F0EBE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pic>
          <p:nvPicPr>
            <p:cNvPr id="8"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16445" y="1839134"/>
              <a:ext cx="495300"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 name="Group 8"/>
          <p:cNvGrpSpPr/>
          <p:nvPr/>
        </p:nvGrpSpPr>
        <p:grpSpPr>
          <a:xfrm>
            <a:off x="827253" y="2207703"/>
            <a:ext cx="2918564" cy="307968"/>
            <a:chOff x="620439" y="1655777"/>
            <a:chExt cx="2188923" cy="230976"/>
          </a:xfrm>
        </p:grpSpPr>
        <p:sp>
          <p:nvSpPr>
            <p:cNvPr id="18" name="Freeform 24"/>
            <p:cNvSpPr>
              <a:spLocks noEditPoints="1"/>
            </p:cNvSpPr>
            <p:nvPr/>
          </p:nvSpPr>
          <p:spPr bwMode="auto">
            <a:xfrm>
              <a:off x="2623624" y="1688315"/>
              <a:ext cx="185738" cy="198438"/>
            </a:xfrm>
            <a:custGeom>
              <a:avLst/>
              <a:gdLst>
                <a:gd name="T0" fmla="*/ 32 w 32"/>
                <a:gd name="T1" fmla="*/ 31 h 34"/>
                <a:gd name="T2" fmla="*/ 24 w 32"/>
                <a:gd name="T3" fmla="*/ 22 h 34"/>
                <a:gd name="T4" fmla="*/ 27 w 32"/>
                <a:gd name="T5" fmla="*/ 13 h 34"/>
                <a:gd name="T6" fmla="*/ 13 w 32"/>
                <a:gd name="T7" fmla="*/ 0 h 34"/>
                <a:gd name="T8" fmla="*/ 0 w 32"/>
                <a:gd name="T9" fmla="*/ 13 h 34"/>
                <a:gd name="T10" fmla="*/ 13 w 32"/>
                <a:gd name="T11" fmla="*/ 27 h 34"/>
                <a:gd name="T12" fmla="*/ 20 w 32"/>
                <a:gd name="T13" fmla="*/ 25 h 34"/>
                <a:gd name="T14" fmla="*/ 28 w 32"/>
                <a:gd name="T15" fmla="*/ 34 h 34"/>
                <a:gd name="T16" fmla="*/ 32 w 32"/>
                <a:gd name="T17" fmla="*/ 31 h 34"/>
                <a:gd name="T18" fmla="*/ 5 w 32"/>
                <a:gd name="T19" fmla="*/ 13 h 34"/>
                <a:gd name="T20" fmla="*/ 13 w 32"/>
                <a:gd name="T21" fmla="*/ 5 h 34"/>
                <a:gd name="T22" fmla="*/ 22 w 32"/>
                <a:gd name="T23" fmla="*/ 13 h 34"/>
                <a:gd name="T24" fmla="*/ 13 w 32"/>
                <a:gd name="T25" fmla="*/ 22 h 34"/>
                <a:gd name="T26" fmla="*/ 5 w 32"/>
                <a:gd name="T27"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32" y="31"/>
                  </a:moveTo>
                  <a:cubicBezTo>
                    <a:pt x="24" y="22"/>
                    <a:pt x="24" y="22"/>
                    <a:pt x="24" y="22"/>
                  </a:cubicBezTo>
                  <a:cubicBezTo>
                    <a:pt x="26" y="20"/>
                    <a:pt x="27" y="17"/>
                    <a:pt x="27" y="13"/>
                  </a:cubicBezTo>
                  <a:cubicBezTo>
                    <a:pt x="27" y="6"/>
                    <a:pt x="21" y="0"/>
                    <a:pt x="13" y="0"/>
                  </a:cubicBezTo>
                  <a:cubicBezTo>
                    <a:pt x="6" y="0"/>
                    <a:pt x="0" y="6"/>
                    <a:pt x="0" y="13"/>
                  </a:cubicBezTo>
                  <a:cubicBezTo>
                    <a:pt x="0" y="21"/>
                    <a:pt x="6" y="27"/>
                    <a:pt x="13" y="27"/>
                  </a:cubicBezTo>
                  <a:cubicBezTo>
                    <a:pt x="16" y="27"/>
                    <a:pt x="18" y="26"/>
                    <a:pt x="20" y="25"/>
                  </a:cubicBezTo>
                  <a:cubicBezTo>
                    <a:pt x="28" y="34"/>
                    <a:pt x="28" y="34"/>
                    <a:pt x="28" y="34"/>
                  </a:cubicBezTo>
                  <a:lnTo>
                    <a:pt x="32" y="31"/>
                  </a:lnTo>
                  <a:close/>
                  <a:moveTo>
                    <a:pt x="5" y="13"/>
                  </a:moveTo>
                  <a:cubicBezTo>
                    <a:pt x="5" y="8"/>
                    <a:pt x="8" y="5"/>
                    <a:pt x="13" y="5"/>
                  </a:cubicBezTo>
                  <a:cubicBezTo>
                    <a:pt x="18" y="5"/>
                    <a:pt x="22" y="8"/>
                    <a:pt x="22" y="13"/>
                  </a:cubicBezTo>
                  <a:cubicBezTo>
                    <a:pt x="22" y="18"/>
                    <a:pt x="18" y="22"/>
                    <a:pt x="13" y="22"/>
                  </a:cubicBezTo>
                  <a:cubicBezTo>
                    <a:pt x="8" y="22"/>
                    <a:pt x="5" y="18"/>
                    <a:pt x="5" y="13"/>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sp>
          <p:nvSpPr>
            <p:cNvPr id="19" name="Freeform 26"/>
            <p:cNvSpPr>
              <a:spLocks noEditPoints="1"/>
            </p:cNvSpPr>
            <p:nvPr/>
          </p:nvSpPr>
          <p:spPr bwMode="auto">
            <a:xfrm>
              <a:off x="620439" y="1655777"/>
              <a:ext cx="257175" cy="229730"/>
            </a:xfrm>
            <a:custGeom>
              <a:avLst/>
              <a:gdLst>
                <a:gd name="T0" fmla="*/ 32 w 44"/>
                <a:gd name="T1" fmla="*/ 10 h 45"/>
                <a:gd name="T2" fmla="*/ 12 w 44"/>
                <a:gd name="T3" fmla="*/ 10 h 45"/>
                <a:gd name="T4" fmla="*/ 10 w 44"/>
                <a:gd name="T5" fmla="*/ 12 h 45"/>
                <a:gd name="T6" fmla="*/ 12 w 44"/>
                <a:gd name="T7" fmla="*/ 14 h 45"/>
                <a:gd name="T8" fmla="*/ 32 w 44"/>
                <a:gd name="T9" fmla="*/ 14 h 45"/>
                <a:gd name="T10" fmla="*/ 34 w 44"/>
                <a:gd name="T11" fmla="*/ 12 h 45"/>
                <a:gd name="T12" fmla="*/ 32 w 44"/>
                <a:gd name="T13" fmla="*/ 10 h 45"/>
                <a:gd name="T14" fmla="*/ 39 w 44"/>
                <a:gd name="T15" fmla="*/ 0 h 45"/>
                <a:gd name="T16" fmla="*/ 5 w 44"/>
                <a:gd name="T17" fmla="*/ 0 h 45"/>
                <a:gd name="T18" fmla="*/ 0 w 44"/>
                <a:gd name="T19" fmla="*/ 5 h 45"/>
                <a:gd name="T20" fmla="*/ 0 w 44"/>
                <a:gd name="T21" fmla="*/ 33 h 45"/>
                <a:gd name="T22" fmla="*/ 5 w 44"/>
                <a:gd name="T23" fmla="*/ 38 h 45"/>
                <a:gd name="T24" fmla="*/ 20 w 44"/>
                <a:gd name="T25" fmla="*/ 38 h 45"/>
                <a:gd name="T26" fmla="*/ 27 w 44"/>
                <a:gd name="T27" fmla="*/ 45 h 45"/>
                <a:gd name="T28" fmla="*/ 34 w 44"/>
                <a:gd name="T29" fmla="*/ 38 h 45"/>
                <a:gd name="T30" fmla="*/ 39 w 44"/>
                <a:gd name="T31" fmla="*/ 38 h 45"/>
                <a:gd name="T32" fmla="*/ 44 w 44"/>
                <a:gd name="T33" fmla="*/ 33 h 45"/>
                <a:gd name="T34" fmla="*/ 44 w 44"/>
                <a:gd name="T35" fmla="*/ 5 h 45"/>
                <a:gd name="T36" fmla="*/ 39 w 44"/>
                <a:gd name="T37" fmla="*/ 0 h 45"/>
                <a:gd name="T38" fmla="*/ 41 w 44"/>
                <a:gd name="T39" fmla="*/ 31 h 45"/>
                <a:gd name="T40" fmla="*/ 37 w 44"/>
                <a:gd name="T41" fmla="*/ 34 h 45"/>
                <a:gd name="T42" fmla="*/ 32 w 44"/>
                <a:gd name="T43" fmla="*/ 34 h 45"/>
                <a:gd name="T44" fmla="*/ 27 w 44"/>
                <a:gd name="T45" fmla="*/ 39 h 45"/>
                <a:gd name="T46" fmla="*/ 22 w 44"/>
                <a:gd name="T47" fmla="*/ 34 h 45"/>
                <a:gd name="T48" fmla="*/ 7 w 44"/>
                <a:gd name="T49" fmla="*/ 34 h 45"/>
                <a:gd name="T50" fmla="*/ 3 w 44"/>
                <a:gd name="T51" fmla="*/ 31 h 45"/>
                <a:gd name="T52" fmla="*/ 3 w 44"/>
                <a:gd name="T53" fmla="*/ 7 h 45"/>
                <a:gd name="T54" fmla="*/ 7 w 44"/>
                <a:gd name="T55" fmla="*/ 4 h 45"/>
                <a:gd name="T56" fmla="*/ 37 w 44"/>
                <a:gd name="T57" fmla="*/ 4 h 45"/>
                <a:gd name="T58" fmla="*/ 41 w 44"/>
                <a:gd name="T59" fmla="*/ 7 h 45"/>
                <a:gd name="T60" fmla="*/ 41 w 44"/>
                <a:gd name="T61" fmla="*/ 31 h 45"/>
                <a:gd name="T62" fmla="*/ 32 w 44"/>
                <a:gd name="T63" fmla="*/ 19 h 45"/>
                <a:gd name="T64" fmla="*/ 19 w 44"/>
                <a:gd name="T65" fmla="*/ 19 h 45"/>
                <a:gd name="T66" fmla="*/ 17 w 44"/>
                <a:gd name="T67" fmla="*/ 21 h 45"/>
                <a:gd name="T68" fmla="*/ 19 w 44"/>
                <a:gd name="T69" fmla="*/ 22 h 45"/>
                <a:gd name="T70" fmla="*/ 32 w 44"/>
                <a:gd name="T71" fmla="*/ 22 h 45"/>
                <a:gd name="T72" fmla="*/ 34 w 44"/>
                <a:gd name="T73" fmla="*/ 21 h 45"/>
                <a:gd name="T74" fmla="*/ 32 w 44"/>
                <a:gd name="T75"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5">
                  <a:moveTo>
                    <a:pt x="32" y="10"/>
                  </a:moveTo>
                  <a:cubicBezTo>
                    <a:pt x="12" y="10"/>
                    <a:pt x="12" y="10"/>
                    <a:pt x="12" y="10"/>
                  </a:cubicBezTo>
                  <a:cubicBezTo>
                    <a:pt x="11" y="10"/>
                    <a:pt x="10" y="11"/>
                    <a:pt x="10" y="12"/>
                  </a:cubicBezTo>
                  <a:cubicBezTo>
                    <a:pt x="10" y="13"/>
                    <a:pt x="11" y="14"/>
                    <a:pt x="12" y="14"/>
                  </a:cubicBezTo>
                  <a:cubicBezTo>
                    <a:pt x="32" y="14"/>
                    <a:pt x="32" y="14"/>
                    <a:pt x="32" y="14"/>
                  </a:cubicBezTo>
                  <a:cubicBezTo>
                    <a:pt x="33" y="14"/>
                    <a:pt x="34" y="13"/>
                    <a:pt x="34" y="12"/>
                  </a:cubicBezTo>
                  <a:cubicBezTo>
                    <a:pt x="34" y="11"/>
                    <a:pt x="33" y="10"/>
                    <a:pt x="32" y="10"/>
                  </a:cubicBezTo>
                  <a:close/>
                  <a:moveTo>
                    <a:pt x="39" y="0"/>
                  </a:moveTo>
                  <a:cubicBezTo>
                    <a:pt x="5" y="0"/>
                    <a:pt x="5" y="0"/>
                    <a:pt x="5" y="0"/>
                  </a:cubicBezTo>
                  <a:cubicBezTo>
                    <a:pt x="2" y="0"/>
                    <a:pt x="0" y="2"/>
                    <a:pt x="0" y="5"/>
                  </a:cubicBezTo>
                  <a:cubicBezTo>
                    <a:pt x="0" y="33"/>
                    <a:pt x="0" y="33"/>
                    <a:pt x="0" y="33"/>
                  </a:cubicBezTo>
                  <a:cubicBezTo>
                    <a:pt x="0" y="35"/>
                    <a:pt x="2" y="38"/>
                    <a:pt x="5" y="38"/>
                  </a:cubicBezTo>
                  <a:cubicBezTo>
                    <a:pt x="20" y="38"/>
                    <a:pt x="20" y="38"/>
                    <a:pt x="20" y="38"/>
                  </a:cubicBezTo>
                  <a:cubicBezTo>
                    <a:pt x="27" y="45"/>
                    <a:pt x="27" y="45"/>
                    <a:pt x="27" y="45"/>
                  </a:cubicBezTo>
                  <a:cubicBezTo>
                    <a:pt x="34" y="38"/>
                    <a:pt x="34" y="38"/>
                    <a:pt x="34" y="38"/>
                  </a:cubicBezTo>
                  <a:cubicBezTo>
                    <a:pt x="39" y="38"/>
                    <a:pt x="39" y="38"/>
                    <a:pt x="39" y="38"/>
                  </a:cubicBezTo>
                  <a:cubicBezTo>
                    <a:pt x="42" y="38"/>
                    <a:pt x="44" y="35"/>
                    <a:pt x="44" y="33"/>
                  </a:cubicBezTo>
                  <a:cubicBezTo>
                    <a:pt x="44" y="5"/>
                    <a:pt x="44" y="5"/>
                    <a:pt x="44" y="5"/>
                  </a:cubicBezTo>
                  <a:cubicBezTo>
                    <a:pt x="44" y="2"/>
                    <a:pt x="42" y="0"/>
                    <a:pt x="39" y="0"/>
                  </a:cubicBezTo>
                  <a:close/>
                  <a:moveTo>
                    <a:pt x="41" y="31"/>
                  </a:moveTo>
                  <a:cubicBezTo>
                    <a:pt x="41" y="33"/>
                    <a:pt x="39" y="34"/>
                    <a:pt x="37" y="34"/>
                  </a:cubicBezTo>
                  <a:cubicBezTo>
                    <a:pt x="32" y="34"/>
                    <a:pt x="32" y="34"/>
                    <a:pt x="32" y="34"/>
                  </a:cubicBezTo>
                  <a:cubicBezTo>
                    <a:pt x="27" y="39"/>
                    <a:pt x="27" y="39"/>
                    <a:pt x="27" y="39"/>
                  </a:cubicBezTo>
                  <a:cubicBezTo>
                    <a:pt x="22" y="34"/>
                    <a:pt x="22" y="34"/>
                    <a:pt x="22" y="34"/>
                  </a:cubicBezTo>
                  <a:cubicBezTo>
                    <a:pt x="7" y="34"/>
                    <a:pt x="7" y="34"/>
                    <a:pt x="7" y="34"/>
                  </a:cubicBezTo>
                  <a:cubicBezTo>
                    <a:pt x="5" y="34"/>
                    <a:pt x="3" y="33"/>
                    <a:pt x="3" y="31"/>
                  </a:cubicBezTo>
                  <a:cubicBezTo>
                    <a:pt x="3" y="7"/>
                    <a:pt x="3" y="7"/>
                    <a:pt x="3" y="7"/>
                  </a:cubicBezTo>
                  <a:cubicBezTo>
                    <a:pt x="3" y="5"/>
                    <a:pt x="5" y="4"/>
                    <a:pt x="7" y="4"/>
                  </a:cubicBezTo>
                  <a:cubicBezTo>
                    <a:pt x="37" y="4"/>
                    <a:pt x="37" y="4"/>
                    <a:pt x="37" y="4"/>
                  </a:cubicBezTo>
                  <a:cubicBezTo>
                    <a:pt x="39" y="4"/>
                    <a:pt x="41" y="5"/>
                    <a:pt x="41" y="7"/>
                  </a:cubicBezTo>
                  <a:lnTo>
                    <a:pt x="41" y="31"/>
                  </a:lnTo>
                  <a:close/>
                  <a:moveTo>
                    <a:pt x="32" y="19"/>
                  </a:moveTo>
                  <a:cubicBezTo>
                    <a:pt x="19" y="19"/>
                    <a:pt x="19" y="19"/>
                    <a:pt x="19" y="19"/>
                  </a:cubicBezTo>
                  <a:cubicBezTo>
                    <a:pt x="18" y="19"/>
                    <a:pt x="17" y="20"/>
                    <a:pt x="17" y="21"/>
                  </a:cubicBezTo>
                  <a:cubicBezTo>
                    <a:pt x="17" y="22"/>
                    <a:pt x="18" y="22"/>
                    <a:pt x="19" y="22"/>
                  </a:cubicBezTo>
                  <a:cubicBezTo>
                    <a:pt x="32" y="22"/>
                    <a:pt x="32" y="22"/>
                    <a:pt x="32" y="22"/>
                  </a:cubicBezTo>
                  <a:cubicBezTo>
                    <a:pt x="33" y="22"/>
                    <a:pt x="34" y="22"/>
                    <a:pt x="34" y="21"/>
                  </a:cubicBezTo>
                  <a:cubicBezTo>
                    <a:pt x="34" y="20"/>
                    <a:pt x="33" y="19"/>
                    <a:pt x="32" y="19"/>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grpSp>
      <p:grpSp>
        <p:nvGrpSpPr>
          <p:cNvPr id="20" name="Group 13"/>
          <p:cNvGrpSpPr/>
          <p:nvPr/>
        </p:nvGrpSpPr>
        <p:grpSpPr>
          <a:xfrm>
            <a:off x="4186866" y="1283192"/>
            <a:ext cx="3751521" cy="4990608"/>
            <a:chOff x="3140149" y="962394"/>
            <a:chExt cx="2813641" cy="3742956"/>
          </a:xfrm>
        </p:grpSpPr>
        <p:sp>
          <p:nvSpPr>
            <p:cNvPr id="21" name="Rounded Rectangle 95"/>
            <p:cNvSpPr/>
            <p:nvPr/>
          </p:nvSpPr>
          <p:spPr>
            <a:xfrm>
              <a:off x="3140149" y="962394"/>
              <a:ext cx="2813641" cy="3742956"/>
            </a:xfrm>
            <a:prstGeom prst="roundRect">
              <a:avLst>
                <a:gd name="adj" fmla="val 0"/>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2" name="Rounded Rectangle 96"/>
            <p:cNvSpPr/>
            <p:nvPr/>
          </p:nvSpPr>
          <p:spPr>
            <a:xfrm>
              <a:off x="3200400" y="1013950"/>
              <a:ext cx="2677190" cy="1111729"/>
            </a:xfrm>
            <a:prstGeom prst="roundRect">
              <a:avLst>
                <a:gd name="adj" fmla="val 46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23" name="Group 97"/>
          <p:cNvGrpSpPr/>
          <p:nvPr/>
        </p:nvGrpSpPr>
        <p:grpSpPr>
          <a:xfrm>
            <a:off x="5440325" y="1705889"/>
            <a:ext cx="1422400" cy="1616240"/>
            <a:chOff x="1930695" y="1462775"/>
            <a:chExt cx="1066800" cy="1212180"/>
          </a:xfrm>
        </p:grpSpPr>
        <p:grpSp>
          <p:nvGrpSpPr>
            <p:cNvPr id="24" name="Group 98"/>
            <p:cNvGrpSpPr/>
            <p:nvPr/>
          </p:nvGrpSpPr>
          <p:grpSpPr>
            <a:xfrm>
              <a:off x="1930695" y="1462775"/>
              <a:ext cx="1066800" cy="1212180"/>
              <a:chOff x="6477000" y="532607"/>
              <a:chExt cx="1654175" cy="1879600"/>
            </a:xfrm>
          </p:grpSpPr>
          <p:sp>
            <p:nvSpPr>
              <p:cNvPr id="26" name="AutoShape 4"/>
              <p:cNvSpPr>
                <a:spLocks noChangeAspect="1" noChangeArrowheads="1" noTextEdit="1"/>
              </p:cNvSpPr>
              <p:nvPr/>
            </p:nvSpPr>
            <p:spPr bwMode="auto">
              <a:xfrm>
                <a:off x="6477000" y="532607"/>
                <a:ext cx="16541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27" name="Freeform 6"/>
              <p:cNvSpPr/>
              <p:nvPr/>
            </p:nvSpPr>
            <p:spPr bwMode="auto">
              <a:xfrm>
                <a:off x="6480175" y="532607"/>
                <a:ext cx="1651000" cy="1879600"/>
              </a:xfrm>
              <a:custGeom>
                <a:avLst/>
                <a:gdLst>
                  <a:gd name="T0" fmla="*/ 440 w 440"/>
                  <a:gd name="T1" fmla="*/ 359 h 501"/>
                  <a:gd name="T2" fmla="*/ 424 w 440"/>
                  <a:gd name="T3" fmla="*/ 388 h 501"/>
                  <a:gd name="T4" fmla="*/ 236 w 440"/>
                  <a:gd name="T5" fmla="*/ 496 h 501"/>
                  <a:gd name="T6" fmla="*/ 203 w 440"/>
                  <a:gd name="T7" fmla="*/ 496 h 501"/>
                  <a:gd name="T8" fmla="*/ 16 w 440"/>
                  <a:gd name="T9" fmla="*/ 388 h 501"/>
                  <a:gd name="T10" fmla="*/ 0 w 440"/>
                  <a:gd name="T11" fmla="*/ 359 h 501"/>
                  <a:gd name="T12" fmla="*/ 0 w 440"/>
                  <a:gd name="T13" fmla="*/ 142 h 501"/>
                  <a:gd name="T14" fmla="*/ 16 w 440"/>
                  <a:gd name="T15" fmla="*/ 114 h 501"/>
                  <a:gd name="T16" fmla="*/ 203 w 440"/>
                  <a:gd name="T17" fmla="*/ 5 h 501"/>
                  <a:gd name="T18" fmla="*/ 236 w 440"/>
                  <a:gd name="T19" fmla="*/ 5 h 501"/>
                  <a:gd name="T20" fmla="*/ 424 w 440"/>
                  <a:gd name="T21" fmla="*/ 114 h 501"/>
                  <a:gd name="T22" fmla="*/ 440 w 440"/>
                  <a:gd name="T23" fmla="*/ 142 h 501"/>
                  <a:gd name="T24" fmla="*/ 440 w 440"/>
                  <a:gd name="T25" fmla="*/ 35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501">
                    <a:moveTo>
                      <a:pt x="440" y="359"/>
                    </a:moveTo>
                    <a:cubicBezTo>
                      <a:pt x="440" y="369"/>
                      <a:pt x="433" y="382"/>
                      <a:pt x="424" y="388"/>
                    </a:cubicBezTo>
                    <a:cubicBezTo>
                      <a:pt x="236" y="496"/>
                      <a:pt x="236" y="496"/>
                      <a:pt x="236" y="496"/>
                    </a:cubicBezTo>
                    <a:cubicBezTo>
                      <a:pt x="227" y="501"/>
                      <a:pt x="212" y="501"/>
                      <a:pt x="203" y="496"/>
                    </a:cubicBezTo>
                    <a:cubicBezTo>
                      <a:pt x="16" y="388"/>
                      <a:pt x="16" y="388"/>
                      <a:pt x="16" y="388"/>
                    </a:cubicBezTo>
                    <a:cubicBezTo>
                      <a:pt x="7" y="382"/>
                      <a:pt x="0" y="369"/>
                      <a:pt x="0" y="359"/>
                    </a:cubicBezTo>
                    <a:cubicBezTo>
                      <a:pt x="0" y="142"/>
                      <a:pt x="0" y="142"/>
                      <a:pt x="0" y="142"/>
                    </a:cubicBezTo>
                    <a:cubicBezTo>
                      <a:pt x="0" y="132"/>
                      <a:pt x="7" y="119"/>
                      <a:pt x="16" y="114"/>
                    </a:cubicBezTo>
                    <a:cubicBezTo>
                      <a:pt x="203" y="5"/>
                      <a:pt x="203" y="5"/>
                      <a:pt x="203" y="5"/>
                    </a:cubicBezTo>
                    <a:cubicBezTo>
                      <a:pt x="212" y="0"/>
                      <a:pt x="227" y="0"/>
                      <a:pt x="236" y="5"/>
                    </a:cubicBezTo>
                    <a:cubicBezTo>
                      <a:pt x="424" y="114"/>
                      <a:pt x="424" y="114"/>
                      <a:pt x="424" y="114"/>
                    </a:cubicBezTo>
                    <a:cubicBezTo>
                      <a:pt x="433" y="119"/>
                      <a:pt x="440" y="132"/>
                      <a:pt x="440" y="142"/>
                    </a:cubicBezTo>
                    <a:cubicBezTo>
                      <a:pt x="440" y="359"/>
                      <a:pt x="440" y="359"/>
                      <a:pt x="440" y="35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28" name="Freeform 8"/>
              <p:cNvSpPr/>
              <p:nvPr/>
            </p:nvSpPr>
            <p:spPr bwMode="auto">
              <a:xfrm>
                <a:off x="6540500" y="615157"/>
                <a:ext cx="1516063" cy="866775"/>
              </a:xfrm>
              <a:custGeom>
                <a:avLst/>
                <a:gdLst>
                  <a:gd name="T0" fmla="*/ 203 w 404"/>
                  <a:gd name="T1" fmla="*/ 0 h 231"/>
                  <a:gd name="T2" fmla="*/ 187 w 404"/>
                  <a:gd name="T3" fmla="*/ 4 h 231"/>
                  <a:gd name="T4" fmla="*/ 17 w 404"/>
                  <a:gd name="T5" fmla="*/ 102 h 231"/>
                  <a:gd name="T6" fmla="*/ 5 w 404"/>
                  <a:gd name="T7" fmla="*/ 114 h 231"/>
                  <a:gd name="T8" fmla="*/ 0 w 404"/>
                  <a:gd name="T9" fmla="*/ 130 h 231"/>
                  <a:gd name="T10" fmla="*/ 0 w 404"/>
                  <a:gd name="T11" fmla="*/ 231 h 231"/>
                  <a:gd name="T12" fmla="*/ 4 w 404"/>
                  <a:gd name="T13" fmla="*/ 231 h 231"/>
                  <a:gd name="T14" fmla="*/ 4 w 404"/>
                  <a:gd name="T15" fmla="*/ 130 h 231"/>
                  <a:gd name="T16" fmla="*/ 4 w 404"/>
                  <a:gd name="T17" fmla="*/ 130 h 231"/>
                  <a:gd name="T18" fmla="*/ 9 w 404"/>
                  <a:gd name="T19" fmla="*/ 116 h 231"/>
                  <a:gd name="T20" fmla="*/ 19 w 404"/>
                  <a:gd name="T21" fmla="*/ 106 h 231"/>
                  <a:gd name="T22" fmla="*/ 189 w 404"/>
                  <a:gd name="T23" fmla="*/ 7 h 231"/>
                  <a:gd name="T24" fmla="*/ 203 w 404"/>
                  <a:gd name="T25" fmla="*/ 4 h 231"/>
                  <a:gd name="T26" fmla="*/ 203 w 404"/>
                  <a:gd name="T27" fmla="*/ 4 h 231"/>
                  <a:gd name="T28" fmla="*/ 203 w 404"/>
                  <a:gd name="T29" fmla="*/ 4 h 231"/>
                  <a:gd name="T30" fmla="*/ 217 w 404"/>
                  <a:gd name="T31" fmla="*/ 7 h 231"/>
                  <a:gd name="T32" fmla="*/ 217 w 404"/>
                  <a:gd name="T33" fmla="*/ 7 h 231"/>
                  <a:gd name="T34" fmla="*/ 387 w 404"/>
                  <a:gd name="T35" fmla="*/ 106 h 231"/>
                  <a:gd name="T36" fmla="*/ 387 w 404"/>
                  <a:gd name="T37" fmla="*/ 106 h 231"/>
                  <a:gd name="T38" fmla="*/ 397 w 404"/>
                  <a:gd name="T39" fmla="*/ 116 h 231"/>
                  <a:gd name="T40" fmla="*/ 400 w 404"/>
                  <a:gd name="T41" fmla="*/ 130 h 231"/>
                  <a:gd name="T42" fmla="*/ 400 w 404"/>
                  <a:gd name="T43" fmla="*/ 231 h 231"/>
                  <a:gd name="T44" fmla="*/ 400 w 404"/>
                  <a:gd name="T45" fmla="*/ 231 h 231"/>
                  <a:gd name="T46" fmla="*/ 404 w 404"/>
                  <a:gd name="T47" fmla="*/ 231 h 231"/>
                  <a:gd name="T48" fmla="*/ 404 w 404"/>
                  <a:gd name="T49" fmla="*/ 130 h 231"/>
                  <a:gd name="T50" fmla="*/ 404 w 404"/>
                  <a:gd name="T51" fmla="*/ 130 h 231"/>
                  <a:gd name="T52" fmla="*/ 404 w 404"/>
                  <a:gd name="T53" fmla="*/ 130 h 231"/>
                  <a:gd name="T54" fmla="*/ 400 w 404"/>
                  <a:gd name="T55" fmla="*/ 114 h 231"/>
                  <a:gd name="T56" fmla="*/ 389 w 404"/>
                  <a:gd name="T57" fmla="*/ 102 h 231"/>
                  <a:gd name="T58" fmla="*/ 219 w 404"/>
                  <a:gd name="T59" fmla="*/ 4 h 231"/>
                  <a:gd name="T60" fmla="*/ 219 w 404"/>
                  <a:gd name="T61" fmla="*/ 4 h 231"/>
                  <a:gd name="T62" fmla="*/ 203 w 404"/>
                  <a:gd name="T63"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231">
                    <a:moveTo>
                      <a:pt x="203" y="0"/>
                    </a:moveTo>
                    <a:cubicBezTo>
                      <a:pt x="198" y="0"/>
                      <a:pt x="192" y="1"/>
                      <a:pt x="187" y="4"/>
                    </a:cubicBezTo>
                    <a:cubicBezTo>
                      <a:pt x="17" y="102"/>
                      <a:pt x="17" y="102"/>
                      <a:pt x="17" y="102"/>
                    </a:cubicBezTo>
                    <a:cubicBezTo>
                      <a:pt x="12" y="105"/>
                      <a:pt x="8" y="109"/>
                      <a:pt x="5" y="114"/>
                    </a:cubicBezTo>
                    <a:cubicBezTo>
                      <a:pt x="2" y="119"/>
                      <a:pt x="0" y="125"/>
                      <a:pt x="0" y="130"/>
                    </a:cubicBezTo>
                    <a:cubicBezTo>
                      <a:pt x="0" y="231"/>
                      <a:pt x="0" y="231"/>
                      <a:pt x="0" y="231"/>
                    </a:cubicBezTo>
                    <a:cubicBezTo>
                      <a:pt x="4" y="231"/>
                      <a:pt x="4" y="231"/>
                      <a:pt x="4" y="231"/>
                    </a:cubicBezTo>
                    <a:cubicBezTo>
                      <a:pt x="4" y="130"/>
                      <a:pt x="4" y="130"/>
                      <a:pt x="4" y="130"/>
                    </a:cubicBezTo>
                    <a:cubicBezTo>
                      <a:pt x="4" y="130"/>
                      <a:pt x="4" y="130"/>
                      <a:pt x="4" y="130"/>
                    </a:cubicBezTo>
                    <a:cubicBezTo>
                      <a:pt x="5" y="126"/>
                      <a:pt x="6" y="121"/>
                      <a:pt x="9" y="116"/>
                    </a:cubicBezTo>
                    <a:cubicBezTo>
                      <a:pt x="11" y="112"/>
                      <a:pt x="15" y="108"/>
                      <a:pt x="19" y="106"/>
                    </a:cubicBezTo>
                    <a:cubicBezTo>
                      <a:pt x="189" y="7"/>
                      <a:pt x="189" y="7"/>
                      <a:pt x="189" y="7"/>
                    </a:cubicBezTo>
                    <a:cubicBezTo>
                      <a:pt x="193" y="5"/>
                      <a:pt x="198" y="4"/>
                      <a:pt x="203" y="4"/>
                    </a:cubicBezTo>
                    <a:cubicBezTo>
                      <a:pt x="203" y="4"/>
                      <a:pt x="203" y="4"/>
                      <a:pt x="203" y="4"/>
                    </a:cubicBezTo>
                    <a:cubicBezTo>
                      <a:pt x="203" y="4"/>
                      <a:pt x="203" y="4"/>
                      <a:pt x="203" y="4"/>
                    </a:cubicBezTo>
                    <a:cubicBezTo>
                      <a:pt x="209" y="4"/>
                      <a:pt x="214" y="5"/>
                      <a:pt x="217" y="7"/>
                    </a:cubicBezTo>
                    <a:cubicBezTo>
                      <a:pt x="217" y="7"/>
                      <a:pt x="217" y="7"/>
                      <a:pt x="217" y="7"/>
                    </a:cubicBezTo>
                    <a:cubicBezTo>
                      <a:pt x="387" y="106"/>
                      <a:pt x="387" y="106"/>
                      <a:pt x="387" y="106"/>
                    </a:cubicBezTo>
                    <a:cubicBezTo>
                      <a:pt x="387" y="106"/>
                      <a:pt x="387" y="106"/>
                      <a:pt x="387" y="106"/>
                    </a:cubicBezTo>
                    <a:cubicBezTo>
                      <a:pt x="391" y="108"/>
                      <a:pt x="394" y="112"/>
                      <a:pt x="397" y="116"/>
                    </a:cubicBezTo>
                    <a:cubicBezTo>
                      <a:pt x="399" y="121"/>
                      <a:pt x="400" y="126"/>
                      <a:pt x="400" y="130"/>
                    </a:cubicBezTo>
                    <a:cubicBezTo>
                      <a:pt x="400" y="231"/>
                      <a:pt x="400" y="231"/>
                      <a:pt x="400" y="231"/>
                    </a:cubicBezTo>
                    <a:cubicBezTo>
                      <a:pt x="400" y="231"/>
                      <a:pt x="400" y="231"/>
                      <a:pt x="400" y="231"/>
                    </a:cubicBezTo>
                    <a:cubicBezTo>
                      <a:pt x="404" y="231"/>
                      <a:pt x="404" y="231"/>
                      <a:pt x="404" y="231"/>
                    </a:cubicBezTo>
                    <a:cubicBezTo>
                      <a:pt x="404" y="130"/>
                      <a:pt x="404" y="130"/>
                      <a:pt x="404" y="130"/>
                    </a:cubicBezTo>
                    <a:cubicBezTo>
                      <a:pt x="404" y="130"/>
                      <a:pt x="404" y="130"/>
                      <a:pt x="404" y="130"/>
                    </a:cubicBezTo>
                    <a:cubicBezTo>
                      <a:pt x="404" y="130"/>
                      <a:pt x="404" y="130"/>
                      <a:pt x="404" y="130"/>
                    </a:cubicBezTo>
                    <a:cubicBezTo>
                      <a:pt x="404" y="125"/>
                      <a:pt x="403" y="119"/>
                      <a:pt x="400" y="114"/>
                    </a:cubicBezTo>
                    <a:cubicBezTo>
                      <a:pt x="397" y="109"/>
                      <a:pt x="394" y="105"/>
                      <a:pt x="389" y="102"/>
                    </a:cubicBezTo>
                    <a:cubicBezTo>
                      <a:pt x="219" y="4"/>
                      <a:pt x="219" y="4"/>
                      <a:pt x="219" y="4"/>
                    </a:cubicBezTo>
                    <a:cubicBezTo>
                      <a:pt x="219" y="4"/>
                      <a:pt x="219" y="4"/>
                      <a:pt x="219" y="4"/>
                    </a:cubicBezTo>
                    <a:cubicBezTo>
                      <a:pt x="215" y="1"/>
                      <a:pt x="209" y="0"/>
                      <a:pt x="203" y="0"/>
                    </a:cubicBezTo>
                  </a:path>
                </a:pathLst>
              </a:custGeom>
              <a:solidFill>
                <a:srgbClr val="AA59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29" name="Freeform 9"/>
              <p:cNvSpPr/>
              <p:nvPr/>
            </p:nvSpPr>
            <p:spPr bwMode="auto">
              <a:xfrm>
                <a:off x="6556375" y="1481932"/>
                <a:ext cx="1500188" cy="874713"/>
              </a:xfrm>
              <a:custGeom>
                <a:avLst/>
                <a:gdLst>
                  <a:gd name="T0" fmla="*/ 0 w 400"/>
                  <a:gd name="T1" fmla="*/ 0 h 233"/>
                  <a:gd name="T2" fmla="*/ 0 w 400"/>
                  <a:gd name="T3" fmla="*/ 104 h 233"/>
                  <a:gd name="T4" fmla="*/ 15 w 400"/>
                  <a:gd name="T5" fmla="*/ 130 h 233"/>
                  <a:gd name="T6" fmla="*/ 185 w 400"/>
                  <a:gd name="T7" fmla="*/ 228 h 233"/>
                  <a:gd name="T8" fmla="*/ 215 w 400"/>
                  <a:gd name="T9" fmla="*/ 228 h 233"/>
                  <a:gd name="T10" fmla="*/ 385 w 400"/>
                  <a:gd name="T11" fmla="*/ 130 h 233"/>
                  <a:gd name="T12" fmla="*/ 400 w 400"/>
                  <a:gd name="T13" fmla="*/ 104 h 233"/>
                  <a:gd name="T14" fmla="*/ 400 w 400"/>
                  <a:gd name="T15" fmla="*/ 0 h 233"/>
                  <a:gd name="T16" fmla="*/ 0 w 400"/>
                  <a:gd name="T1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233">
                    <a:moveTo>
                      <a:pt x="0" y="0"/>
                    </a:moveTo>
                    <a:cubicBezTo>
                      <a:pt x="0" y="104"/>
                      <a:pt x="0" y="104"/>
                      <a:pt x="0" y="104"/>
                    </a:cubicBezTo>
                    <a:cubicBezTo>
                      <a:pt x="0" y="113"/>
                      <a:pt x="6" y="125"/>
                      <a:pt x="15" y="130"/>
                    </a:cubicBezTo>
                    <a:cubicBezTo>
                      <a:pt x="185" y="228"/>
                      <a:pt x="185" y="228"/>
                      <a:pt x="185" y="228"/>
                    </a:cubicBezTo>
                    <a:cubicBezTo>
                      <a:pt x="193" y="233"/>
                      <a:pt x="206" y="233"/>
                      <a:pt x="215" y="228"/>
                    </a:cubicBezTo>
                    <a:cubicBezTo>
                      <a:pt x="385" y="130"/>
                      <a:pt x="385" y="130"/>
                      <a:pt x="385" y="130"/>
                    </a:cubicBezTo>
                    <a:cubicBezTo>
                      <a:pt x="393" y="125"/>
                      <a:pt x="400" y="113"/>
                      <a:pt x="400" y="104"/>
                    </a:cubicBezTo>
                    <a:cubicBezTo>
                      <a:pt x="400" y="0"/>
                      <a:pt x="400" y="0"/>
                      <a:pt x="400" y="0"/>
                    </a:cubicBezTo>
                    <a:cubicBezTo>
                      <a:pt x="0" y="0"/>
                      <a:pt x="0" y="0"/>
                      <a:pt x="0"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30" name="Freeform 10"/>
              <p:cNvSpPr/>
              <p:nvPr/>
            </p:nvSpPr>
            <p:spPr bwMode="auto">
              <a:xfrm>
                <a:off x="6540500" y="1481932"/>
                <a:ext cx="1516063" cy="877888"/>
              </a:xfrm>
              <a:custGeom>
                <a:avLst/>
                <a:gdLst>
                  <a:gd name="T0" fmla="*/ 0 w 404"/>
                  <a:gd name="T1" fmla="*/ 0 h 234"/>
                  <a:gd name="T2" fmla="*/ 0 w 404"/>
                  <a:gd name="T3" fmla="*/ 104 h 234"/>
                  <a:gd name="T4" fmla="*/ 5 w 404"/>
                  <a:gd name="T5" fmla="*/ 120 h 234"/>
                  <a:gd name="T6" fmla="*/ 17 w 404"/>
                  <a:gd name="T7" fmla="*/ 132 h 234"/>
                  <a:gd name="T8" fmla="*/ 187 w 404"/>
                  <a:gd name="T9" fmla="*/ 230 h 234"/>
                  <a:gd name="T10" fmla="*/ 203 w 404"/>
                  <a:gd name="T11" fmla="*/ 234 h 234"/>
                  <a:gd name="T12" fmla="*/ 219 w 404"/>
                  <a:gd name="T13" fmla="*/ 230 h 234"/>
                  <a:gd name="T14" fmla="*/ 219 w 404"/>
                  <a:gd name="T15" fmla="*/ 230 h 234"/>
                  <a:gd name="T16" fmla="*/ 389 w 404"/>
                  <a:gd name="T17" fmla="*/ 132 h 234"/>
                  <a:gd name="T18" fmla="*/ 389 w 404"/>
                  <a:gd name="T19" fmla="*/ 132 h 234"/>
                  <a:gd name="T20" fmla="*/ 400 w 404"/>
                  <a:gd name="T21" fmla="*/ 119 h 234"/>
                  <a:gd name="T22" fmla="*/ 404 w 404"/>
                  <a:gd name="T23" fmla="*/ 104 h 234"/>
                  <a:gd name="T24" fmla="*/ 404 w 404"/>
                  <a:gd name="T25" fmla="*/ 0 h 234"/>
                  <a:gd name="T26" fmla="*/ 400 w 404"/>
                  <a:gd name="T27" fmla="*/ 0 h 234"/>
                  <a:gd name="T28" fmla="*/ 400 w 404"/>
                  <a:gd name="T29" fmla="*/ 104 h 234"/>
                  <a:gd name="T30" fmla="*/ 397 w 404"/>
                  <a:gd name="T31" fmla="*/ 118 h 234"/>
                  <a:gd name="T32" fmla="*/ 387 w 404"/>
                  <a:gd name="T33" fmla="*/ 128 h 234"/>
                  <a:gd name="T34" fmla="*/ 217 w 404"/>
                  <a:gd name="T35" fmla="*/ 226 h 234"/>
                  <a:gd name="T36" fmla="*/ 217 w 404"/>
                  <a:gd name="T37" fmla="*/ 226 h 234"/>
                  <a:gd name="T38" fmla="*/ 203 w 404"/>
                  <a:gd name="T39" fmla="*/ 230 h 234"/>
                  <a:gd name="T40" fmla="*/ 189 w 404"/>
                  <a:gd name="T41" fmla="*/ 226 h 234"/>
                  <a:gd name="T42" fmla="*/ 19 w 404"/>
                  <a:gd name="T43" fmla="*/ 128 h 234"/>
                  <a:gd name="T44" fmla="*/ 9 w 404"/>
                  <a:gd name="T45" fmla="*/ 117 h 234"/>
                  <a:gd name="T46" fmla="*/ 4 w 404"/>
                  <a:gd name="T47" fmla="*/ 104 h 234"/>
                  <a:gd name="T48" fmla="*/ 4 w 404"/>
                  <a:gd name="T49" fmla="*/ 0 h 234"/>
                  <a:gd name="T50" fmla="*/ 0 w 404"/>
                  <a:gd name="T5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4" h="234">
                    <a:moveTo>
                      <a:pt x="0" y="0"/>
                    </a:moveTo>
                    <a:cubicBezTo>
                      <a:pt x="0" y="104"/>
                      <a:pt x="0" y="104"/>
                      <a:pt x="0" y="104"/>
                    </a:cubicBezTo>
                    <a:cubicBezTo>
                      <a:pt x="0" y="109"/>
                      <a:pt x="2" y="115"/>
                      <a:pt x="5" y="120"/>
                    </a:cubicBezTo>
                    <a:cubicBezTo>
                      <a:pt x="8" y="125"/>
                      <a:pt x="12" y="129"/>
                      <a:pt x="17" y="132"/>
                    </a:cubicBezTo>
                    <a:cubicBezTo>
                      <a:pt x="187" y="230"/>
                      <a:pt x="187" y="230"/>
                      <a:pt x="187" y="230"/>
                    </a:cubicBezTo>
                    <a:cubicBezTo>
                      <a:pt x="192" y="233"/>
                      <a:pt x="198" y="234"/>
                      <a:pt x="203" y="234"/>
                    </a:cubicBezTo>
                    <a:cubicBezTo>
                      <a:pt x="209" y="234"/>
                      <a:pt x="215" y="233"/>
                      <a:pt x="219" y="230"/>
                    </a:cubicBezTo>
                    <a:cubicBezTo>
                      <a:pt x="219" y="230"/>
                      <a:pt x="219" y="230"/>
                      <a:pt x="219" y="230"/>
                    </a:cubicBezTo>
                    <a:cubicBezTo>
                      <a:pt x="389" y="132"/>
                      <a:pt x="389" y="132"/>
                      <a:pt x="389" y="132"/>
                    </a:cubicBezTo>
                    <a:cubicBezTo>
                      <a:pt x="389" y="132"/>
                      <a:pt x="389" y="132"/>
                      <a:pt x="389" y="132"/>
                    </a:cubicBezTo>
                    <a:cubicBezTo>
                      <a:pt x="394" y="129"/>
                      <a:pt x="397" y="124"/>
                      <a:pt x="400" y="119"/>
                    </a:cubicBezTo>
                    <a:cubicBezTo>
                      <a:pt x="403" y="114"/>
                      <a:pt x="404" y="109"/>
                      <a:pt x="404" y="104"/>
                    </a:cubicBezTo>
                    <a:cubicBezTo>
                      <a:pt x="404" y="0"/>
                      <a:pt x="404" y="0"/>
                      <a:pt x="404" y="0"/>
                    </a:cubicBezTo>
                    <a:cubicBezTo>
                      <a:pt x="400" y="0"/>
                      <a:pt x="400" y="0"/>
                      <a:pt x="400" y="0"/>
                    </a:cubicBezTo>
                    <a:cubicBezTo>
                      <a:pt x="400" y="104"/>
                      <a:pt x="400" y="104"/>
                      <a:pt x="400" y="104"/>
                    </a:cubicBezTo>
                    <a:cubicBezTo>
                      <a:pt x="400" y="108"/>
                      <a:pt x="399" y="113"/>
                      <a:pt x="397" y="118"/>
                    </a:cubicBezTo>
                    <a:cubicBezTo>
                      <a:pt x="394" y="122"/>
                      <a:pt x="391" y="126"/>
                      <a:pt x="387" y="128"/>
                    </a:cubicBezTo>
                    <a:cubicBezTo>
                      <a:pt x="217" y="226"/>
                      <a:pt x="217" y="226"/>
                      <a:pt x="217" y="226"/>
                    </a:cubicBezTo>
                    <a:cubicBezTo>
                      <a:pt x="217" y="226"/>
                      <a:pt x="217" y="226"/>
                      <a:pt x="217" y="226"/>
                    </a:cubicBezTo>
                    <a:cubicBezTo>
                      <a:pt x="214" y="229"/>
                      <a:pt x="208" y="230"/>
                      <a:pt x="203" y="230"/>
                    </a:cubicBezTo>
                    <a:cubicBezTo>
                      <a:pt x="198" y="230"/>
                      <a:pt x="193" y="229"/>
                      <a:pt x="189" y="226"/>
                    </a:cubicBezTo>
                    <a:cubicBezTo>
                      <a:pt x="19" y="128"/>
                      <a:pt x="19" y="128"/>
                      <a:pt x="19" y="128"/>
                    </a:cubicBezTo>
                    <a:cubicBezTo>
                      <a:pt x="15" y="126"/>
                      <a:pt x="11" y="122"/>
                      <a:pt x="9" y="117"/>
                    </a:cubicBezTo>
                    <a:cubicBezTo>
                      <a:pt x="6" y="113"/>
                      <a:pt x="4" y="108"/>
                      <a:pt x="4" y="104"/>
                    </a:cubicBezTo>
                    <a:cubicBezTo>
                      <a:pt x="4" y="0"/>
                      <a:pt x="4" y="0"/>
                      <a:pt x="4" y="0"/>
                    </a:cubicBezTo>
                    <a:cubicBezTo>
                      <a:pt x="0" y="0"/>
                      <a:pt x="0" y="0"/>
                      <a:pt x="0" y="0"/>
                    </a:cubicBezTo>
                  </a:path>
                </a:pathLst>
              </a:custGeom>
              <a:solidFill>
                <a:srgbClr val="A248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31" name="Freeform 11"/>
              <p:cNvSpPr/>
              <p:nvPr/>
            </p:nvSpPr>
            <p:spPr bwMode="auto">
              <a:xfrm>
                <a:off x="6645275" y="731045"/>
                <a:ext cx="1320800" cy="750888"/>
              </a:xfrm>
              <a:custGeom>
                <a:avLst/>
                <a:gdLst>
                  <a:gd name="T0" fmla="*/ 175 w 352"/>
                  <a:gd name="T1" fmla="*/ 0 h 200"/>
                  <a:gd name="T2" fmla="*/ 162 w 352"/>
                  <a:gd name="T3" fmla="*/ 4 h 200"/>
                  <a:gd name="T4" fmla="*/ 14 w 352"/>
                  <a:gd name="T5" fmla="*/ 89 h 200"/>
                  <a:gd name="T6" fmla="*/ 0 w 352"/>
                  <a:gd name="T7" fmla="*/ 112 h 200"/>
                  <a:gd name="T8" fmla="*/ 0 w 352"/>
                  <a:gd name="T9" fmla="*/ 200 h 200"/>
                  <a:gd name="T10" fmla="*/ 352 w 352"/>
                  <a:gd name="T11" fmla="*/ 200 h 200"/>
                  <a:gd name="T12" fmla="*/ 352 w 352"/>
                  <a:gd name="T13" fmla="*/ 112 h 200"/>
                  <a:gd name="T14" fmla="*/ 338 w 352"/>
                  <a:gd name="T15" fmla="*/ 89 h 200"/>
                  <a:gd name="T16" fmla="*/ 189 w 352"/>
                  <a:gd name="T17" fmla="*/ 4 h 200"/>
                  <a:gd name="T18" fmla="*/ 175 w 352"/>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0">
                    <a:moveTo>
                      <a:pt x="175" y="0"/>
                    </a:moveTo>
                    <a:cubicBezTo>
                      <a:pt x="171" y="0"/>
                      <a:pt x="166" y="1"/>
                      <a:pt x="162" y="4"/>
                    </a:cubicBezTo>
                    <a:cubicBezTo>
                      <a:pt x="14" y="89"/>
                      <a:pt x="14" y="89"/>
                      <a:pt x="14" y="89"/>
                    </a:cubicBezTo>
                    <a:cubicBezTo>
                      <a:pt x="6" y="94"/>
                      <a:pt x="0" y="104"/>
                      <a:pt x="0" y="112"/>
                    </a:cubicBezTo>
                    <a:cubicBezTo>
                      <a:pt x="0" y="200"/>
                      <a:pt x="0" y="200"/>
                      <a:pt x="0" y="200"/>
                    </a:cubicBezTo>
                    <a:cubicBezTo>
                      <a:pt x="352" y="200"/>
                      <a:pt x="352" y="200"/>
                      <a:pt x="352" y="200"/>
                    </a:cubicBezTo>
                    <a:cubicBezTo>
                      <a:pt x="352" y="112"/>
                      <a:pt x="352" y="112"/>
                      <a:pt x="352" y="112"/>
                    </a:cubicBezTo>
                    <a:cubicBezTo>
                      <a:pt x="352" y="104"/>
                      <a:pt x="346" y="94"/>
                      <a:pt x="338" y="89"/>
                    </a:cubicBezTo>
                    <a:cubicBezTo>
                      <a:pt x="189" y="4"/>
                      <a:pt x="189" y="4"/>
                      <a:pt x="189" y="4"/>
                    </a:cubicBezTo>
                    <a:cubicBezTo>
                      <a:pt x="185" y="1"/>
                      <a:pt x="180" y="0"/>
                      <a:pt x="175"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32" name="Freeform 106"/>
              <p:cNvSpPr/>
              <p:nvPr/>
            </p:nvSpPr>
            <p:spPr bwMode="auto">
              <a:xfrm>
                <a:off x="6810375" y="912020"/>
                <a:ext cx="990600" cy="1125538"/>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rgbClr val="F0EBE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pic>
          <p:nvPicPr>
            <p:cNvPr id="25"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16445" y="1839134"/>
              <a:ext cx="495300"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4" name="Group 16"/>
          <p:cNvGrpSpPr/>
          <p:nvPr/>
        </p:nvGrpSpPr>
        <p:grpSpPr>
          <a:xfrm>
            <a:off x="4694866" y="2207703"/>
            <a:ext cx="2918564" cy="307968"/>
            <a:chOff x="3521149" y="1655777"/>
            <a:chExt cx="2188923" cy="230976"/>
          </a:xfrm>
        </p:grpSpPr>
        <p:sp>
          <p:nvSpPr>
            <p:cNvPr id="35" name="Freeform 24"/>
            <p:cNvSpPr>
              <a:spLocks noEditPoints="1"/>
            </p:cNvSpPr>
            <p:nvPr/>
          </p:nvSpPr>
          <p:spPr bwMode="auto">
            <a:xfrm>
              <a:off x="5524334" y="1688315"/>
              <a:ext cx="185738" cy="198438"/>
            </a:xfrm>
            <a:custGeom>
              <a:avLst/>
              <a:gdLst>
                <a:gd name="T0" fmla="*/ 32 w 32"/>
                <a:gd name="T1" fmla="*/ 31 h 34"/>
                <a:gd name="T2" fmla="*/ 24 w 32"/>
                <a:gd name="T3" fmla="*/ 22 h 34"/>
                <a:gd name="T4" fmla="*/ 27 w 32"/>
                <a:gd name="T5" fmla="*/ 13 h 34"/>
                <a:gd name="T6" fmla="*/ 13 w 32"/>
                <a:gd name="T7" fmla="*/ 0 h 34"/>
                <a:gd name="T8" fmla="*/ 0 w 32"/>
                <a:gd name="T9" fmla="*/ 13 h 34"/>
                <a:gd name="T10" fmla="*/ 13 w 32"/>
                <a:gd name="T11" fmla="*/ 27 h 34"/>
                <a:gd name="T12" fmla="*/ 20 w 32"/>
                <a:gd name="T13" fmla="*/ 25 h 34"/>
                <a:gd name="T14" fmla="*/ 28 w 32"/>
                <a:gd name="T15" fmla="*/ 34 h 34"/>
                <a:gd name="T16" fmla="*/ 32 w 32"/>
                <a:gd name="T17" fmla="*/ 31 h 34"/>
                <a:gd name="T18" fmla="*/ 5 w 32"/>
                <a:gd name="T19" fmla="*/ 13 h 34"/>
                <a:gd name="T20" fmla="*/ 13 w 32"/>
                <a:gd name="T21" fmla="*/ 5 h 34"/>
                <a:gd name="T22" fmla="*/ 22 w 32"/>
                <a:gd name="T23" fmla="*/ 13 h 34"/>
                <a:gd name="T24" fmla="*/ 13 w 32"/>
                <a:gd name="T25" fmla="*/ 22 h 34"/>
                <a:gd name="T26" fmla="*/ 5 w 32"/>
                <a:gd name="T27"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32" y="31"/>
                  </a:moveTo>
                  <a:cubicBezTo>
                    <a:pt x="24" y="22"/>
                    <a:pt x="24" y="22"/>
                    <a:pt x="24" y="22"/>
                  </a:cubicBezTo>
                  <a:cubicBezTo>
                    <a:pt x="26" y="20"/>
                    <a:pt x="27" y="17"/>
                    <a:pt x="27" y="13"/>
                  </a:cubicBezTo>
                  <a:cubicBezTo>
                    <a:pt x="27" y="6"/>
                    <a:pt x="21" y="0"/>
                    <a:pt x="13" y="0"/>
                  </a:cubicBezTo>
                  <a:cubicBezTo>
                    <a:pt x="6" y="0"/>
                    <a:pt x="0" y="6"/>
                    <a:pt x="0" y="13"/>
                  </a:cubicBezTo>
                  <a:cubicBezTo>
                    <a:pt x="0" y="21"/>
                    <a:pt x="6" y="27"/>
                    <a:pt x="13" y="27"/>
                  </a:cubicBezTo>
                  <a:cubicBezTo>
                    <a:pt x="16" y="27"/>
                    <a:pt x="18" y="26"/>
                    <a:pt x="20" y="25"/>
                  </a:cubicBezTo>
                  <a:cubicBezTo>
                    <a:pt x="28" y="34"/>
                    <a:pt x="28" y="34"/>
                    <a:pt x="28" y="34"/>
                  </a:cubicBezTo>
                  <a:lnTo>
                    <a:pt x="32" y="31"/>
                  </a:lnTo>
                  <a:close/>
                  <a:moveTo>
                    <a:pt x="5" y="13"/>
                  </a:moveTo>
                  <a:cubicBezTo>
                    <a:pt x="5" y="8"/>
                    <a:pt x="8" y="5"/>
                    <a:pt x="13" y="5"/>
                  </a:cubicBezTo>
                  <a:cubicBezTo>
                    <a:pt x="18" y="5"/>
                    <a:pt x="22" y="8"/>
                    <a:pt x="22" y="13"/>
                  </a:cubicBezTo>
                  <a:cubicBezTo>
                    <a:pt x="22" y="18"/>
                    <a:pt x="18" y="22"/>
                    <a:pt x="13" y="22"/>
                  </a:cubicBezTo>
                  <a:cubicBezTo>
                    <a:pt x="8" y="22"/>
                    <a:pt x="5" y="18"/>
                    <a:pt x="5" y="13"/>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sp>
          <p:nvSpPr>
            <p:cNvPr id="36" name="Freeform 26"/>
            <p:cNvSpPr>
              <a:spLocks noEditPoints="1"/>
            </p:cNvSpPr>
            <p:nvPr/>
          </p:nvSpPr>
          <p:spPr bwMode="auto">
            <a:xfrm>
              <a:off x="3521149" y="1655777"/>
              <a:ext cx="257175" cy="229730"/>
            </a:xfrm>
            <a:custGeom>
              <a:avLst/>
              <a:gdLst>
                <a:gd name="T0" fmla="*/ 32 w 44"/>
                <a:gd name="T1" fmla="*/ 10 h 45"/>
                <a:gd name="T2" fmla="*/ 12 w 44"/>
                <a:gd name="T3" fmla="*/ 10 h 45"/>
                <a:gd name="T4" fmla="*/ 10 w 44"/>
                <a:gd name="T5" fmla="*/ 12 h 45"/>
                <a:gd name="T6" fmla="*/ 12 w 44"/>
                <a:gd name="T7" fmla="*/ 14 h 45"/>
                <a:gd name="T8" fmla="*/ 32 w 44"/>
                <a:gd name="T9" fmla="*/ 14 h 45"/>
                <a:gd name="T10" fmla="*/ 34 w 44"/>
                <a:gd name="T11" fmla="*/ 12 h 45"/>
                <a:gd name="T12" fmla="*/ 32 w 44"/>
                <a:gd name="T13" fmla="*/ 10 h 45"/>
                <a:gd name="T14" fmla="*/ 39 w 44"/>
                <a:gd name="T15" fmla="*/ 0 h 45"/>
                <a:gd name="T16" fmla="*/ 5 w 44"/>
                <a:gd name="T17" fmla="*/ 0 h 45"/>
                <a:gd name="T18" fmla="*/ 0 w 44"/>
                <a:gd name="T19" fmla="*/ 5 h 45"/>
                <a:gd name="T20" fmla="*/ 0 w 44"/>
                <a:gd name="T21" fmla="*/ 33 h 45"/>
                <a:gd name="T22" fmla="*/ 5 w 44"/>
                <a:gd name="T23" fmla="*/ 38 h 45"/>
                <a:gd name="T24" fmla="*/ 20 w 44"/>
                <a:gd name="T25" fmla="*/ 38 h 45"/>
                <a:gd name="T26" fmla="*/ 27 w 44"/>
                <a:gd name="T27" fmla="*/ 45 h 45"/>
                <a:gd name="T28" fmla="*/ 34 w 44"/>
                <a:gd name="T29" fmla="*/ 38 h 45"/>
                <a:gd name="T30" fmla="*/ 39 w 44"/>
                <a:gd name="T31" fmla="*/ 38 h 45"/>
                <a:gd name="T32" fmla="*/ 44 w 44"/>
                <a:gd name="T33" fmla="*/ 33 h 45"/>
                <a:gd name="T34" fmla="*/ 44 w 44"/>
                <a:gd name="T35" fmla="*/ 5 h 45"/>
                <a:gd name="T36" fmla="*/ 39 w 44"/>
                <a:gd name="T37" fmla="*/ 0 h 45"/>
                <a:gd name="T38" fmla="*/ 41 w 44"/>
                <a:gd name="T39" fmla="*/ 31 h 45"/>
                <a:gd name="T40" fmla="*/ 37 w 44"/>
                <a:gd name="T41" fmla="*/ 34 h 45"/>
                <a:gd name="T42" fmla="*/ 32 w 44"/>
                <a:gd name="T43" fmla="*/ 34 h 45"/>
                <a:gd name="T44" fmla="*/ 27 w 44"/>
                <a:gd name="T45" fmla="*/ 39 h 45"/>
                <a:gd name="T46" fmla="*/ 22 w 44"/>
                <a:gd name="T47" fmla="*/ 34 h 45"/>
                <a:gd name="T48" fmla="*/ 7 w 44"/>
                <a:gd name="T49" fmla="*/ 34 h 45"/>
                <a:gd name="T50" fmla="*/ 3 w 44"/>
                <a:gd name="T51" fmla="*/ 31 h 45"/>
                <a:gd name="T52" fmla="*/ 3 w 44"/>
                <a:gd name="T53" fmla="*/ 7 h 45"/>
                <a:gd name="T54" fmla="*/ 7 w 44"/>
                <a:gd name="T55" fmla="*/ 4 h 45"/>
                <a:gd name="T56" fmla="*/ 37 w 44"/>
                <a:gd name="T57" fmla="*/ 4 h 45"/>
                <a:gd name="T58" fmla="*/ 41 w 44"/>
                <a:gd name="T59" fmla="*/ 7 h 45"/>
                <a:gd name="T60" fmla="*/ 41 w 44"/>
                <a:gd name="T61" fmla="*/ 31 h 45"/>
                <a:gd name="T62" fmla="*/ 32 w 44"/>
                <a:gd name="T63" fmla="*/ 19 h 45"/>
                <a:gd name="T64" fmla="*/ 19 w 44"/>
                <a:gd name="T65" fmla="*/ 19 h 45"/>
                <a:gd name="T66" fmla="*/ 17 w 44"/>
                <a:gd name="T67" fmla="*/ 21 h 45"/>
                <a:gd name="T68" fmla="*/ 19 w 44"/>
                <a:gd name="T69" fmla="*/ 22 h 45"/>
                <a:gd name="T70" fmla="*/ 32 w 44"/>
                <a:gd name="T71" fmla="*/ 22 h 45"/>
                <a:gd name="T72" fmla="*/ 34 w 44"/>
                <a:gd name="T73" fmla="*/ 21 h 45"/>
                <a:gd name="T74" fmla="*/ 32 w 44"/>
                <a:gd name="T75"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5">
                  <a:moveTo>
                    <a:pt x="32" y="10"/>
                  </a:moveTo>
                  <a:cubicBezTo>
                    <a:pt x="12" y="10"/>
                    <a:pt x="12" y="10"/>
                    <a:pt x="12" y="10"/>
                  </a:cubicBezTo>
                  <a:cubicBezTo>
                    <a:pt x="11" y="10"/>
                    <a:pt x="10" y="11"/>
                    <a:pt x="10" y="12"/>
                  </a:cubicBezTo>
                  <a:cubicBezTo>
                    <a:pt x="10" y="13"/>
                    <a:pt x="11" y="14"/>
                    <a:pt x="12" y="14"/>
                  </a:cubicBezTo>
                  <a:cubicBezTo>
                    <a:pt x="32" y="14"/>
                    <a:pt x="32" y="14"/>
                    <a:pt x="32" y="14"/>
                  </a:cubicBezTo>
                  <a:cubicBezTo>
                    <a:pt x="33" y="14"/>
                    <a:pt x="34" y="13"/>
                    <a:pt x="34" y="12"/>
                  </a:cubicBezTo>
                  <a:cubicBezTo>
                    <a:pt x="34" y="11"/>
                    <a:pt x="33" y="10"/>
                    <a:pt x="32" y="10"/>
                  </a:cubicBezTo>
                  <a:close/>
                  <a:moveTo>
                    <a:pt x="39" y="0"/>
                  </a:moveTo>
                  <a:cubicBezTo>
                    <a:pt x="5" y="0"/>
                    <a:pt x="5" y="0"/>
                    <a:pt x="5" y="0"/>
                  </a:cubicBezTo>
                  <a:cubicBezTo>
                    <a:pt x="2" y="0"/>
                    <a:pt x="0" y="2"/>
                    <a:pt x="0" y="5"/>
                  </a:cubicBezTo>
                  <a:cubicBezTo>
                    <a:pt x="0" y="33"/>
                    <a:pt x="0" y="33"/>
                    <a:pt x="0" y="33"/>
                  </a:cubicBezTo>
                  <a:cubicBezTo>
                    <a:pt x="0" y="35"/>
                    <a:pt x="2" y="38"/>
                    <a:pt x="5" y="38"/>
                  </a:cubicBezTo>
                  <a:cubicBezTo>
                    <a:pt x="20" y="38"/>
                    <a:pt x="20" y="38"/>
                    <a:pt x="20" y="38"/>
                  </a:cubicBezTo>
                  <a:cubicBezTo>
                    <a:pt x="27" y="45"/>
                    <a:pt x="27" y="45"/>
                    <a:pt x="27" y="45"/>
                  </a:cubicBezTo>
                  <a:cubicBezTo>
                    <a:pt x="34" y="38"/>
                    <a:pt x="34" y="38"/>
                    <a:pt x="34" y="38"/>
                  </a:cubicBezTo>
                  <a:cubicBezTo>
                    <a:pt x="39" y="38"/>
                    <a:pt x="39" y="38"/>
                    <a:pt x="39" y="38"/>
                  </a:cubicBezTo>
                  <a:cubicBezTo>
                    <a:pt x="42" y="38"/>
                    <a:pt x="44" y="35"/>
                    <a:pt x="44" y="33"/>
                  </a:cubicBezTo>
                  <a:cubicBezTo>
                    <a:pt x="44" y="5"/>
                    <a:pt x="44" y="5"/>
                    <a:pt x="44" y="5"/>
                  </a:cubicBezTo>
                  <a:cubicBezTo>
                    <a:pt x="44" y="2"/>
                    <a:pt x="42" y="0"/>
                    <a:pt x="39" y="0"/>
                  </a:cubicBezTo>
                  <a:close/>
                  <a:moveTo>
                    <a:pt x="41" y="31"/>
                  </a:moveTo>
                  <a:cubicBezTo>
                    <a:pt x="41" y="33"/>
                    <a:pt x="39" y="34"/>
                    <a:pt x="37" y="34"/>
                  </a:cubicBezTo>
                  <a:cubicBezTo>
                    <a:pt x="32" y="34"/>
                    <a:pt x="32" y="34"/>
                    <a:pt x="32" y="34"/>
                  </a:cubicBezTo>
                  <a:cubicBezTo>
                    <a:pt x="27" y="39"/>
                    <a:pt x="27" y="39"/>
                    <a:pt x="27" y="39"/>
                  </a:cubicBezTo>
                  <a:cubicBezTo>
                    <a:pt x="22" y="34"/>
                    <a:pt x="22" y="34"/>
                    <a:pt x="22" y="34"/>
                  </a:cubicBezTo>
                  <a:cubicBezTo>
                    <a:pt x="7" y="34"/>
                    <a:pt x="7" y="34"/>
                    <a:pt x="7" y="34"/>
                  </a:cubicBezTo>
                  <a:cubicBezTo>
                    <a:pt x="5" y="34"/>
                    <a:pt x="3" y="33"/>
                    <a:pt x="3" y="31"/>
                  </a:cubicBezTo>
                  <a:cubicBezTo>
                    <a:pt x="3" y="7"/>
                    <a:pt x="3" y="7"/>
                    <a:pt x="3" y="7"/>
                  </a:cubicBezTo>
                  <a:cubicBezTo>
                    <a:pt x="3" y="5"/>
                    <a:pt x="5" y="4"/>
                    <a:pt x="7" y="4"/>
                  </a:cubicBezTo>
                  <a:cubicBezTo>
                    <a:pt x="37" y="4"/>
                    <a:pt x="37" y="4"/>
                    <a:pt x="37" y="4"/>
                  </a:cubicBezTo>
                  <a:cubicBezTo>
                    <a:pt x="39" y="4"/>
                    <a:pt x="41" y="5"/>
                    <a:pt x="41" y="7"/>
                  </a:cubicBezTo>
                  <a:lnTo>
                    <a:pt x="41" y="31"/>
                  </a:lnTo>
                  <a:close/>
                  <a:moveTo>
                    <a:pt x="32" y="19"/>
                  </a:moveTo>
                  <a:cubicBezTo>
                    <a:pt x="19" y="19"/>
                    <a:pt x="19" y="19"/>
                    <a:pt x="19" y="19"/>
                  </a:cubicBezTo>
                  <a:cubicBezTo>
                    <a:pt x="18" y="19"/>
                    <a:pt x="17" y="20"/>
                    <a:pt x="17" y="21"/>
                  </a:cubicBezTo>
                  <a:cubicBezTo>
                    <a:pt x="17" y="22"/>
                    <a:pt x="18" y="22"/>
                    <a:pt x="19" y="22"/>
                  </a:cubicBezTo>
                  <a:cubicBezTo>
                    <a:pt x="32" y="22"/>
                    <a:pt x="32" y="22"/>
                    <a:pt x="32" y="22"/>
                  </a:cubicBezTo>
                  <a:cubicBezTo>
                    <a:pt x="33" y="22"/>
                    <a:pt x="34" y="22"/>
                    <a:pt x="34" y="21"/>
                  </a:cubicBezTo>
                  <a:cubicBezTo>
                    <a:pt x="34" y="20"/>
                    <a:pt x="33" y="19"/>
                    <a:pt x="32" y="19"/>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grpSp>
      <p:grpSp>
        <p:nvGrpSpPr>
          <p:cNvPr id="37" name="Group 15"/>
          <p:cNvGrpSpPr/>
          <p:nvPr/>
        </p:nvGrpSpPr>
        <p:grpSpPr>
          <a:xfrm>
            <a:off x="8142453" y="1283192"/>
            <a:ext cx="3751521" cy="4990608"/>
            <a:chOff x="6106839" y="962394"/>
            <a:chExt cx="2813641" cy="3742956"/>
          </a:xfrm>
        </p:grpSpPr>
        <p:sp>
          <p:nvSpPr>
            <p:cNvPr id="38" name="Rounded Rectangle 111"/>
            <p:cNvSpPr/>
            <p:nvPr/>
          </p:nvSpPr>
          <p:spPr>
            <a:xfrm>
              <a:off x="6106839" y="962394"/>
              <a:ext cx="2813641" cy="3742956"/>
            </a:xfrm>
            <a:prstGeom prst="roundRect">
              <a:avLst>
                <a:gd name="adj" fmla="val 0"/>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Rounded Rectangle 112"/>
            <p:cNvSpPr/>
            <p:nvPr/>
          </p:nvSpPr>
          <p:spPr>
            <a:xfrm>
              <a:off x="6167090" y="1013950"/>
              <a:ext cx="2677190" cy="1111729"/>
            </a:xfrm>
            <a:prstGeom prst="roundRect">
              <a:avLst>
                <a:gd name="adj" fmla="val 465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40" name="Group 113"/>
          <p:cNvGrpSpPr/>
          <p:nvPr/>
        </p:nvGrpSpPr>
        <p:grpSpPr>
          <a:xfrm>
            <a:off x="9395912" y="1705889"/>
            <a:ext cx="1422400" cy="1616242"/>
            <a:chOff x="1930695" y="1462774"/>
            <a:chExt cx="1066800" cy="1212181"/>
          </a:xfrm>
        </p:grpSpPr>
        <p:grpSp>
          <p:nvGrpSpPr>
            <p:cNvPr id="41" name="Group 114"/>
            <p:cNvGrpSpPr/>
            <p:nvPr/>
          </p:nvGrpSpPr>
          <p:grpSpPr>
            <a:xfrm>
              <a:off x="1930695" y="1462774"/>
              <a:ext cx="1066800" cy="1212181"/>
              <a:chOff x="6477000" y="532606"/>
              <a:chExt cx="1654175" cy="1879601"/>
            </a:xfrm>
          </p:grpSpPr>
          <p:sp>
            <p:nvSpPr>
              <p:cNvPr id="43" name="AutoShape 4"/>
              <p:cNvSpPr>
                <a:spLocks noChangeAspect="1" noChangeArrowheads="1" noTextEdit="1"/>
              </p:cNvSpPr>
              <p:nvPr/>
            </p:nvSpPr>
            <p:spPr bwMode="auto">
              <a:xfrm>
                <a:off x="6477000" y="532607"/>
                <a:ext cx="16541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44" name="Freeform 6"/>
              <p:cNvSpPr/>
              <p:nvPr/>
            </p:nvSpPr>
            <p:spPr bwMode="auto">
              <a:xfrm>
                <a:off x="6480173" y="532606"/>
                <a:ext cx="1650999" cy="1879599"/>
              </a:xfrm>
              <a:custGeom>
                <a:avLst/>
                <a:gdLst>
                  <a:gd name="T0" fmla="*/ 440 w 440"/>
                  <a:gd name="T1" fmla="*/ 359 h 501"/>
                  <a:gd name="T2" fmla="*/ 424 w 440"/>
                  <a:gd name="T3" fmla="*/ 388 h 501"/>
                  <a:gd name="T4" fmla="*/ 236 w 440"/>
                  <a:gd name="T5" fmla="*/ 496 h 501"/>
                  <a:gd name="T6" fmla="*/ 203 w 440"/>
                  <a:gd name="T7" fmla="*/ 496 h 501"/>
                  <a:gd name="T8" fmla="*/ 16 w 440"/>
                  <a:gd name="T9" fmla="*/ 388 h 501"/>
                  <a:gd name="T10" fmla="*/ 0 w 440"/>
                  <a:gd name="T11" fmla="*/ 359 h 501"/>
                  <a:gd name="T12" fmla="*/ 0 w 440"/>
                  <a:gd name="T13" fmla="*/ 142 h 501"/>
                  <a:gd name="T14" fmla="*/ 16 w 440"/>
                  <a:gd name="T15" fmla="*/ 114 h 501"/>
                  <a:gd name="T16" fmla="*/ 203 w 440"/>
                  <a:gd name="T17" fmla="*/ 5 h 501"/>
                  <a:gd name="T18" fmla="*/ 236 w 440"/>
                  <a:gd name="T19" fmla="*/ 5 h 501"/>
                  <a:gd name="T20" fmla="*/ 424 w 440"/>
                  <a:gd name="T21" fmla="*/ 114 h 501"/>
                  <a:gd name="T22" fmla="*/ 440 w 440"/>
                  <a:gd name="T23" fmla="*/ 142 h 501"/>
                  <a:gd name="T24" fmla="*/ 440 w 440"/>
                  <a:gd name="T25" fmla="*/ 35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501">
                    <a:moveTo>
                      <a:pt x="440" y="359"/>
                    </a:moveTo>
                    <a:cubicBezTo>
                      <a:pt x="440" y="369"/>
                      <a:pt x="433" y="382"/>
                      <a:pt x="424" y="388"/>
                    </a:cubicBezTo>
                    <a:cubicBezTo>
                      <a:pt x="236" y="496"/>
                      <a:pt x="236" y="496"/>
                      <a:pt x="236" y="496"/>
                    </a:cubicBezTo>
                    <a:cubicBezTo>
                      <a:pt x="227" y="501"/>
                      <a:pt x="212" y="501"/>
                      <a:pt x="203" y="496"/>
                    </a:cubicBezTo>
                    <a:cubicBezTo>
                      <a:pt x="16" y="388"/>
                      <a:pt x="16" y="388"/>
                      <a:pt x="16" y="388"/>
                    </a:cubicBezTo>
                    <a:cubicBezTo>
                      <a:pt x="7" y="382"/>
                      <a:pt x="0" y="369"/>
                      <a:pt x="0" y="359"/>
                    </a:cubicBezTo>
                    <a:cubicBezTo>
                      <a:pt x="0" y="142"/>
                      <a:pt x="0" y="142"/>
                      <a:pt x="0" y="142"/>
                    </a:cubicBezTo>
                    <a:cubicBezTo>
                      <a:pt x="0" y="132"/>
                      <a:pt x="7" y="119"/>
                      <a:pt x="16" y="114"/>
                    </a:cubicBezTo>
                    <a:cubicBezTo>
                      <a:pt x="203" y="5"/>
                      <a:pt x="203" y="5"/>
                      <a:pt x="203" y="5"/>
                    </a:cubicBezTo>
                    <a:cubicBezTo>
                      <a:pt x="212" y="0"/>
                      <a:pt x="227" y="0"/>
                      <a:pt x="236" y="5"/>
                    </a:cubicBezTo>
                    <a:cubicBezTo>
                      <a:pt x="424" y="114"/>
                      <a:pt x="424" y="114"/>
                      <a:pt x="424" y="114"/>
                    </a:cubicBezTo>
                    <a:cubicBezTo>
                      <a:pt x="433" y="119"/>
                      <a:pt x="440" y="132"/>
                      <a:pt x="440" y="142"/>
                    </a:cubicBezTo>
                    <a:cubicBezTo>
                      <a:pt x="440" y="359"/>
                      <a:pt x="440" y="359"/>
                      <a:pt x="440" y="35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45" name="Freeform 8"/>
              <p:cNvSpPr/>
              <p:nvPr/>
            </p:nvSpPr>
            <p:spPr bwMode="auto">
              <a:xfrm>
                <a:off x="6540500" y="615157"/>
                <a:ext cx="1516063" cy="866774"/>
              </a:xfrm>
              <a:custGeom>
                <a:avLst/>
                <a:gdLst>
                  <a:gd name="T0" fmla="*/ 203 w 404"/>
                  <a:gd name="T1" fmla="*/ 0 h 231"/>
                  <a:gd name="T2" fmla="*/ 187 w 404"/>
                  <a:gd name="T3" fmla="*/ 4 h 231"/>
                  <a:gd name="T4" fmla="*/ 17 w 404"/>
                  <a:gd name="T5" fmla="*/ 102 h 231"/>
                  <a:gd name="T6" fmla="*/ 5 w 404"/>
                  <a:gd name="T7" fmla="*/ 114 h 231"/>
                  <a:gd name="T8" fmla="*/ 0 w 404"/>
                  <a:gd name="T9" fmla="*/ 130 h 231"/>
                  <a:gd name="T10" fmla="*/ 0 w 404"/>
                  <a:gd name="T11" fmla="*/ 231 h 231"/>
                  <a:gd name="T12" fmla="*/ 4 w 404"/>
                  <a:gd name="T13" fmla="*/ 231 h 231"/>
                  <a:gd name="T14" fmla="*/ 4 w 404"/>
                  <a:gd name="T15" fmla="*/ 130 h 231"/>
                  <a:gd name="T16" fmla="*/ 4 w 404"/>
                  <a:gd name="T17" fmla="*/ 130 h 231"/>
                  <a:gd name="T18" fmla="*/ 9 w 404"/>
                  <a:gd name="T19" fmla="*/ 116 h 231"/>
                  <a:gd name="T20" fmla="*/ 19 w 404"/>
                  <a:gd name="T21" fmla="*/ 106 h 231"/>
                  <a:gd name="T22" fmla="*/ 189 w 404"/>
                  <a:gd name="T23" fmla="*/ 7 h 231"/>
                  <a:gd name="T24" fmla="*/ 203 w 404"/>
                  <a:gd name="T25" fmla="*/ 4 h 231"/>
                  <a:gd name="T26" fmla="*/ 203 w 404"/>
                  <a:gd name="T27" fmla="*/ 4 h 231"/>
                  <a:gd name="T28" fmla="*/ 203 w 404"/>
                  <a:gd name="T29" fmla="*/ 4 h 231"/>
                  <a:gd name="T30" fmla="*/ 217 w 404"/>
                  <a:gd name="T31" fmla="*/ 7 h 231"/>
                  <a:gd name="T32" fmla="*/ 217 w 404"/>
                  <a:gd name="T33" fmla="*/ 7 h 231"/>
                  <a:gd name="T34" fmla="*/ 387 w 404"/>
                  <a:gd name="T35" fmla="*/ 106 h 231"/>
                  <a:gd name="T36" fmla="*/ 387 w 404"/>
                  <a:gd name="T37" fmla="*/ 106 h 231"/>
                  <a:gd name="T38" fmla="*/ 397 w 404"/>
                  <a:gd name="T39" fmla="*/ 116 h 231"/>
                  <a:gd name="T40" fmla="*/ 400 w 404"/>
                  <a:gd name="T41" fmla="*/ 130 h 231"/>
                  <a:gd name="T42" fmla="*/ 400 w 404"/>
                  <a:gd name="T43" fmla="*/ 231 h 231"/>
                  <a:gd name="T44" fmla="*/ 400 w 404"/>
                  <a:gd name="T45" fmla="*/ 231 h 231"/>
                  <a:gd name="T46" fmla="*/ 404 w 404"/>
                  <a:gd name="T47" fmla="*/ 231 h 231"/>
                  <a:gd name="T48" fmla="*/ 404 w 404"/>
                  <a:gd name="T49" fmla="*/ 130 h 231"/>
                  <a:gd name="T50" fmla="*/ 404 w 404"/>
                  <a:gd name="T51" fmla="*/ 130 h 231"/>
                  <a:gd name="T52" fmla="*/ 404 w 404"/>
                  <a:gd name="T53" fmla="*/ 130 h 231"/>
                  <a:gd name="T54" fmla="*/ 400 w 404"/>
                  <a:gd name="T55" fmla="*/ 114 h 231"/>
                  <a:gd name="T56" fmla="*/ 389 w 404"/>
                  <a:gd name="T57" fmla="*/ 102 h 231"/>
                  <a:gd name="T58" fmla="*/ 219 w 404"/>
                  <a:gd name="T59" fmla="*/ 4 h 231"/>
                  <a:gd name="T60" fmla="*/ 219 w 404"/>
                  <a:gd name="T61" fmla="*/ 4 h 231"/>
                  <a:gd name="T62" fmla="*/ 203 w 404"/>
                  <a:gd name="T63"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231">
                    <a:moveTo>
                      <a:pt x="203" y="0"/>
                    </a:moveTo>
                    <a:cubicBezTo>
                      <a:pt x="198" y="0"/>
                      <a:pt x="192" y="1"/>
                      <a:pt x="187" y="4"/>
                    </a:cubicBezTo>
                    <a:cubicBezTo>
                      <a:pt x="17" y="102"/>
                      <a:pt x="17" y="102"/>
                      <a:pt x="17" y="102"/>
                    </a:cubicBezTo>
                    <a:cubicBezTo>
                      <a:pt x="12" y="105"/>
                      <a:pt x="8" y="109"/>
                      <a:pt x="5" y="114"/>
                    </a:cubicBezTo>
                    <a:cubicBezTo>
                      <a:pt x="2" y="119"/>
                      <a:pt x="0" y="125"/>
                      <a:pt x="0" y="130"/>
                    </a:cubicBezTo>
                    <a:cubicBezTo>
                      <a:pt x="0" y="231"/>
                      <a:pt x="0" y="231"/>
                      <a:pt x="0" y="231"/>
                    </a:cubicBezTo>
                    <a:cubicBezTo>
                      <a:pt x="4" y="231"/>
                      <a:pt x="4" y="231"/>
                      <a:pt x="4" y="231"/>
                    </a:cubicBezTo>
                    <a:cubicBezTo>
                      <a:pt x="4" y="130"/>
                      <a:pt x="4" y="130"/>
                      <a:pt x="4" y="130"/>
                    </a:cubicBezTo>
                    <a:cubicBezTo>
                      <a:pt x="4" y="130"/>
                      <a:pt x="4" y="130"/>
                      <a:pt x="4" y="130"/>
                    </a:cubicBezTo>
                    <a:cubicBezTo>
                      <a:pt x="5" y="126"/>
                      <a:pt x="6" y="121"/>
                      <a:pt x="9" y="116"/>
                    </a:cubicBezTo>
                    <a:cubicBezTo>
                      <a:pt x="11" y="112"/>
                      <a:pt x="15" y="108"/>
                      <a:pt x="19" y="106"/>
                    </a:cubicBezTo>
                    <a:cubicBezTo>
                      <a:pt x="189" y="7"/>
                      <a:pt x="189" y="7"/>
                      <a:pt x="189" y="7"/>
                    </a:cubicBezTo>
                    <a:cubicBezTo>
                      <a:pt x="193" y="5"/>
                      <a:pt x="198" y="4"/>
                      <a:pt x="203" y="4"/>
                    </a:cubicBezTo>
                    <a:cubicBezTo>
                      <a:pt x="203" y="4"/>
                      <a:pt x="203" y="4"/>
                      <a:pt x="203" y="4"/>
                    </a:cubicBezTo>
                    <a:cubicBezTo>
                      <a:pt x="203" y="4"/>
                      <a:pt x="203" y="4"/>
                      <a:pt x="203" y="4"/>
                    </a:cubicBezTo>
                    <a:cubicBezTo>
                      <a:pt x="209" y="4"/>
                      <a:pt x="214" y="5"/>
                      <a:pt x="217" y="7"/>
                    </a:cubicBezTo>
                    <a:cubicBezTo>
                      <a:pt x="217" y="7"/>
                      <a:pt x="217" y="7"/>
                      <a:pt x="217" y="7"/>
                    </a:cubicBezTo>
                    <a:cubicBezTo>
                      <a:pt x="387" y="106"/>
                      <a:pt x="387" y="106"/>
                      <a:pt x="387" y="106"/>
                    </a:cubicBezTo>
                    <a:cubicBezTo>
                      <a:pt x="387" y="106"/>
                      <a:pt x="387" y="106"/>
                      <a:pt x="387" y="106"/>
                    </a:cubicBezTo>
                    <a:cubicBezTo>
                      <a:pt x="391" y="108"/>
                      <a:pt x="394" y="112"/>
                      <a:pt x="397" y="116"/>
                    </a:cubicBezTo>
                    <a:cubicBezTo>
                      <a:pt x="399" y="121"/>
                      <a:pt x="400" y="126"/>
                      <a:pt x="400" y="130"/>
                    </a:cubicBezTo>
                    <a:cubicBezTo>
                      <a:pt x="400" y="231"/>
                      <a:pt x="400" y="231"/>
                      <a:pt x="400" y="231"/>
                    </a:cubicBezTo>
                    <a:cubicBezTo>
                      <a:pt x="400" y="231"/>
                      <a:pt x="400" y="231"/>
                      <a:pt x="400" y="231"/>
                    </a:cubicBezTo>
                    <a:cubicBezTo>
                      <a:pt x="404" y="231"/>
                      <a:pt x="404" y="231"/>
                      <a:pt x="404" y="231"/>
                    </a:cubicBezTo>
                    <a:cubicBezTo>
                      <a:pt x="404" y="130"/>
                      <a:pt x="404" y="130"/>
                      <a:pt x="404" y="130"/>
                    </a:cubicBezTo>
                    <a:cubicBezTo>
                      <a:pt x="404" y="130"/>
                      <a:pt x="404" y="130"/>
                      <a:pt x="404" y="130"/>
                    </a:cubicBezTo>
                    <a:cubicBezTo>
                      <a:pt x="404" y="130"/>
                      <a:pt x="404" y="130"/>
                      <a:pt x="404" y="130"/>
                    </a:cubicBezTo>
                    <a:cubicBezTo>
                      <a:pt x="404" y="125"/>
                      <a:pt x="403" y="119"/>
                      <a:pt x="400" y="114"/>
                    </a:cubicBezTo>
                    <a:cubicBezTo>
                      <a:pt x="397" y="109"/>
                      <a:pt x="394" y="105"/>
                      <a:pt x="389" y="102"/>
                    </a:cubicBezTo>
                    <a:cubicBezTo>
                      <a:pt x="219" y="4"/>
                      <a:pt x="219" y="4"/>
                      <a:pt x="219" y="4"/>
                    </a:cubicBezTo>
                    <a:cubicBezTo>
                      <a:pt x="219" y="4"/>
                      <a:pt x="219" y="4"/>
                      <a:pt x="219" y="4"/>
                    </a:cubicBezTo>
                    <a:cubicBezTo>
                      <a:pt x="215" y="1"/>
                      <a:pt x="209" y="0"/>
                      <a:pt x="203" y="0"/>
                    </a:cubicBezTo>
                  </a:path>
                </a:pathLst>
              </a:custGeom>
              <a:solidFill>
                <a:srgbClr val="AA59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46" name="Freeform 9"/>
              <p:cNvSpPr/>
              <p:nvPr/>
            </p:nvSpPr>
            <p:spPr bwMode="auto">
              <a:xfrm>
                <a:off x="6556377" y="1481932"/>
                <a:ext cx="1500189" cy="874713"/>
              </a:xfrm>
              <a:custGeom>
                <a:avLst/>
                <a:gdLst>
                  <a:gd name="T0" fmla="*/ 0 w 400"/>
                  <a:gd name="T1" fmla="*/ 0 h 233"/>
                  <a:gd name="T2" fmla="*/ 0 w 400"/>
                  <a:gd name="T3" fmla="*/ 104 h 233"/>
                  <a:gd name="T4" fmla="*/ 15 w 400"/>
                  <a:gd name="T5" fmla="*/ 130 h 233"/>
                  <a:gd name="T6" fmla="*/ 185 w 400"/>
                  <a:gd name="T7" fmla="*/ 228 h 233"/>
                  <a:gd name="T8" fmla="*/ 215 w 400"/>
                  <a:gd name="T9" fmla="*/ 228 h 233"/>
                  <a:gd name="T10" fmla="*/ 385 w 400"/>
                  <a:gd name="T11" fmla="*/ 130 h 233"/>
                  <a:gd name="T12" fmla="*/ 400 w 400"/>
                  <a:gd name="T13" fmla="*/ 104 h 233"/>
                  <a:gd name="T14" fmla="*/ 400 w 400"/>
                  <a:gd name="T15" fmla="*/ 0 h 233"/>
                  <a:gd name="T16" fmla="*/ 0 w 400"/>
                  <a:gd name="T1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233">
                    <a:moveTo>
                      <a:pt x="0" y="0"/>
                    </a:moveTo>
                    <a:cubicBezTo>
                      <a:pt x="0" y="104"/>
                      <a:pt x="0" y="104"/>
                      <a:pt x="0" y="104"/>
                    </a:cubicBezTo>
                    <a:cubicBezTo>
                      <a:pt x="0" y="113"/>
                      <a:pt x="6" y="125"/>
                      <a:pt x="15" y="130"/>
                    </a:cubicBezTo>
                    <a:cubicBezTo>
                      <a:pt x="185" y="228"/>
                      <a:pt x="185" y="228"/>
                      <a:pt x="185" y="228"/>
                    </a:cubicBezTo>
                    <a:cubicBezTo>
                      <a:pt x="193" y="233"/>
                      <a:pt x="206" y="233"/>
                      <a:pt x="215" y="228"/>
                    </a:cubicBezTo>
                    <a:cubicBezTo>
                      <a:pt x="385" y="130"/>
                      <a:pt x="385" y="130"/>
                      <a:pt x="385" y="130"/>
                    </a:cubicBezTo>
                    <a:cubicBezTo>
                      <a:pt x="393" y="125"/>
                      <a:pt x="400" y="113"/>
                      <a:pt x="400" y="104"/>
                    </a:cubicBezTo>
                    <a:cubicBezTo>
                      <a:pt x="400" y="0"/>
                      <a:pt x="400" y="0"/>
                      <a:pt x="400" y="0"/>
                    </a:cubicBezTo>
                    <a:cubicBezTo>
                      <a:pt x="0" y="0"/>
                      <a:pt x="0" y="0"/>
                      <a:pt x="0"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47" name="Freeform 10"/>
              <p:cNvSpPr/>
              <p:nvPr/>
            </p:nvSpPr>
            <p:spPr bwMode="auto">
              <a:xfrm>
                <a:off x="6540500" y="1481932"/>
                <a:ext cx="1516063" cy="877888"/>
              </a:xfrm>
              <a:custGeom>
                <a:avLst/>
                <a:gdLst>
                  <a:gd name="T0" fmla="*/ 0 w 404"/>
                  <a:gd name="T1" fmla="*/ 0 h 234"/>
                  <a:gd name="T2" fmla="*/ 0 w 404"/>
                  <a:gd name="T3" fmla="*/ 104 h 234"/>
                  <a:gd name="T4" fmla="*/ 5 w 404"/>
                  <a:gd name="T5" fmla="*/ 120 h 234"/>
                  <a:gd name="T6" fmla="*/ 17 w 404"/>
                  <a:gd name="T7" fmla="*/ 132 h 234"/>
                  <a:gd name="T8" fmla="*/ 187 w 404"/>
                  <a:gd name="T9" fmla="*/ 230 h 234"/>
                  <a:gd name="T10" fmla="*/ 203 w 404"/>
                  <a:gd name="T11" fmla="*/ 234 h 234"/>
                  <a:gd name="T12" fmla="*/ 219 w 404"/>
                  <a:gd name="T13" fmla="*/ 230 h 234"/>
                  <a:gd name="T14" fmla="*/ 219 w 404"/>
                  <a:gd name="T15" fmla="*/ 230 h 234"/>
                  <a:gd name="T16" fmla="*/ 389 w 404"/>
                  <a:gd name="T17" fmla="*/ 132 h 234"/>
                  <a:gd name="T18" fmla="*/ 389 w 404"/>
                  <a:gd name="T19" fmla="*/ 132 h 234"/>
                  <a:gd name="T20" fmla="*/ 400 w 404"/>
                  <a:gd name="T21" fmla="*/ 119 h 234"/>
                  <a:gd name="T22" fmla="*/ 404 w 404"/>
                  <a:gd name="T23" fmla="*/ 104 h 234"/>
                  <a:gd name="T24" fmla="*/ 404 w 404"/>
                  <a:gd name="T25" fmla="*/ 0 h 234"/>
                  <a:gd name="T26" fmla="*/ 400 w 404"/>
                  <a:gd name="T27" fmla="*/ 0 h 234"/>
                  <a:gd name="T28" fmla="*/ 400 w 404"/>
                  <a:gd name="T29" fmla="*/ 104 h 234"/>
                  <a:gd name="T30" fmla="*/ 397 w 404"/>
                  <a:gd name="T31" fmla="*/ 118 h 234"/>
                  <a:gd name="T32" fmla="*/ 387 w 404"/>
                  <a:gd name="T33" fmla="*/ 128 h 234"/>
                  <a:gd name="T34" fmla="*/ 217 w 404"/>
                  <a:gd name="T35" fmla="*/ 226 h 234"/>
                  <a:gd name="T36" fmla="*/ 217 w 404"/>
                  <a:gd name="T37" fmla="*/ 226 h 234"/>
                  <a:gd name="T38" fmla="*/ 203 w 404"/>
                  <a:gd name="T39" fmla="*/ 230 h 234"/>
                  <a:gd name="T40" fmla="*/ 189 w 404"/>
                  <a:gd name="T41" fmla="*/ 226 h 234"/>
                  <a:gd name="T42" fmla="*/ 19 w 404"/>
                  <a:gd name="T43" fmla="*/ 128 h 234"/>
                  <a:gd name="T44" fmla="*/ 9 w 404"/>
                  <a:gd name="T45" fmla="*/ 117 h 234"/>
                  <a:gd name="T46" fmla="*/ 4 w 404"/>
                  <a:gd name="T47" fmla="*/ 104 h 234"/>
                  <a:gd name="T48" fmla="*/ 4 w 404"/>
                  <a:gd name="T49" fmla="*/ 0 h 234"/>
                  <a:gd name="T50" fmla="*/ 0 w 404"/>
                  <a:gd name="T5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4" h="234">
                    <a:moveTo>
                      <a:pt x="0" y="0"/>
                    </a:moveTo>
                    <a:cubicBezTo>
                      <a:pt x="0" y="104"/>
                      <a:pt x="0" y="104"/>
                      <a:pt x="0" y="104"/>
                    </a:cubicBezTo>
                    <a:cubicBezTo>
                      <a:pt x="0" y="109"/>
                      <a:pt x="2" y="115"/>
                      <a:pt x="5" y="120"/>
                    </a:cubicBezTo>
                    <a:cubicBezTo>
                      <a:pt x="8" y="125"/>
                      <a:pt x="12" y="129"/>
                      <a:pt x="17" y="132"/>
                    </a:cubicBezTo>
                    <a:cubicBezTo>
                      <a:pt x="187" y="230"/>
                      <a:pt x="187" y="230"/>
                      <a:pt x="187" y="230"/>
                    </a:cubicBezTo>
                    <a:cubicBezTo>
                      <a:pt x="192" y="233"/>
                      <a:pt x="198" y="234"/>
                      <a:pt x="203" y="234"/>
                    </a:cubicBezTo>
                    <a:cubicBezTo>
                      <a:pt x="209" y="234"/>
                      <a:pt x="215" y="233"/>
                      <a:pt x="219" y="230"/>
                    </a:cubicBezTo>
                    <a:cubicBezTo>
                      <a:pt x="219" y="230"/>
                      <a:pt x="219" y="230"/>
                      <a:pt x="219" y="230"/>
                    </a:cubicBezTo>
                    <a:cubicBezTo>
                      <a:pt x="389" y="132"/>
                      <a:pt x="389" y="132"/>
                      <a:pt x="389" y="132"/>
                    </a:cubicBezTo>
                    <a:cubicBezTo>
                      <a:pt x="389" y="132"/>
                      <a:pt x="389" y="132"/>
                      <a:pt x="389" y="132"/>
                    </a:cubicBezTo>
                    <a:cubicBezTo>
                      <a:pt x="394" y="129"/>
                      <a:pt x="397" y="124"/>
                      <a:pt x="400" y="119"/>
                    </a:cubicBezTo>
                    <a:cubicBezTo>
                      <a:pt x="403" y="114"/>
                      <a:pt x="404" y="109"/>
                      <a:pt x="404" y="104"/>
                    </a:cubicBezTo>
                    <a:cubicBezTo>
                      <a:pt x="404" y="0"/>
                      <a:pt x="404" y="0"/>
                      <a:pt x="404" y="0"/>
                    </a:cubicBezTo>
                    <a:cubicBezTo>
                      <a:pt x="400" y="0"/>
                      <a:pt x="400" y="0"/>
                      <a:pt x="400" y="0"/>
                    </a:cubicBezTo>
                    <a:cubicBezTo>
                      <a:pt x="400" y="104"/>
                      <a:pt x="400" y="104"/>
                      <a:pt x="400" y="104"/>
                    </a:cubicBezTo>
                    <a:cubicBezTo>
                      <a:pt x="400" y="108"/>
                      <a:pt x="399" y="113"/>
                      <a:pt x="397" y="118"/>
                    </a:cubicBezTo>
                    <a:cubicBezTo>
                      <a:pt x="394" y="122"/>
                      <a:pt x="391" y="126"/>
                      <a:pt x="387" y="128"/>
                    </a:cubicBezTo>
                    <a:cubicBezTo>
                      <a:pt x="217" y="226"/>
                      <a:pt x="217" y="226"/>
                      <a:pt x="217" y="226"/>
                    </a:cubicBezTo>
                    <a:cubicBezTo>
                      <a:pt x="217" y="226"/>
                      <a:pt x="217" y="226"/>
                      <a:pt x="217" y="226"/>
                    </a:cubicBezTo>
                    <a:cubicBezTo>
                      <a:pt x="214" y="229"/>
                      <a:pt x="208" y="230"/>
                      <a:pt x="203" y="230"/>
                    </a:cubicBezTo>
                    <a:cubicBezTo>
                      <a:pt x="198" y="230"/>
                      <a:pt x="193" y="229"/>
                      <a:pt x="189" y="226"/>
                    </a:cubicBezTo>
                    <a:cubicBezTo>
                      <a:pt x="19" y="128"/>
                      <a:pt x="19" y="128"/>
                      <a:pt x="19" y="128"/>
                    </a:cubicBezTo>
                    <a:cubicBezTo>
                      <a:pt x="15" y="126"/>
                      <a:pt x="11" y="122"/>
                      <a:pt x="9" y="117"/>
                    </a:cubicBezTo>
                    <a:cubicBezTo>
                      <a:pt x="6" y="113"/>
                      <a:pt x="4" y="108"/>
                      <a:pt x="4" y="104"/>
                    </a:cubicBezTo>
                    <a:cubicBezTo>
                      <a:pt x="4" y="0"/>
                      <a:pt x="4" y="0"/>
                      <a:pt x="4" y="0"/>
                    </a:cubicBezTo>
                    <a:cubicBezTo>
                      <a:pt x="0" y="0"/>
                      <a:pt x="0" y="0"/>
                      <a:pt x="0" y="0"/>
                    </a:cubicBezTo>
                  </a:path>
                </a:pathLst>
              </a:custGeom>
              <a:solidFill>
                <a:srgbClr val="A2485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49" name="Freeform 11"/>
              <p:cNvSpPr/>
              <p:nvPr/>
            </p:nvSpPr>
            <p:spPr bwMode="auto">
              <a:xfrm>
                <a:off x="6645275" y="731046"/>
                <a:ext cx="1320800" cy="750889"/>
              </a:xfrm>
              <a:custGeom>
                <a:avLst/>
                <a:gdLst>
                  <a:gd name="T0" fmla="*/ 175 w 352"/>
                  <a:gd name="T1" fmla="*/ 0 h 200"/>
                  <a:gd name="T2" fmla="*/ 162 w 352"/>
                  <a:gd name="T3" fmla="*/ 4 h 200"/>
                  <a:gd name="T4" fmla="*/ 14 w 352"/>
                  <a:gd name="T5" fmla="*/ 89 h 200"/>
                  <a:gd name="T6" fmla="*/ 0 w 352"/>
                  <a:gd name="T7" fmla="*/ 112 h 200"/>
                  <a:gd name="T8" fmla="*/ 0 w 352"/>
                  <a:gd name="T9" fmla="*/ 200 h 200"/>
                  <a:gd name="T10" fmla="*/ 352 w 352"/>
                  <a:gd name="T11" fmla="*/ 200 h 200"/>
                  <a:gd name="T12" fmla="*/ 352 w 352"/>
                  <a:gd name="T13" fmla="*/ 112 h 200"/>
                  <a:gd name="T14" fmla="*/ 338 w 352"/>
                  <a:gd name="T15" fmla="*/ 89 h 200"/>
                  <a:gd name="T16" fmla="*/ 189 w 352"/>
                  <a:gd name="T17" fmla="*/ 4 h 200"/>
                  <a:gd name="T18" fmla="*/ 175 w 352"/>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0">
                    <a:moveTo>
                      <a:pt x="175" y="0"/>
                    </a:moveTo>
                    <a:cubicBezTo>
                      <a:pt x="171" y="0"/>
                      <a:pt x="166" y="1"/>
                      <a:pt x="162" y="4"/>
                    </a:cubicBezTo>
                    <a:cubicBezTo>
                      <a:pt x="14" y="89"/>
                      <a:pt x="14" y="89"/>
                      <a:pt x="14" y="89"/>
                    </a:cubicBezTo>
                    <a:cubicBezTo>
                      <a:pt x="6" y="94"/>
                      <a:pt x="0" y="104"/>
                      <a:pt x="0" y="112"/>
                    </a:cubicBezTo>
                    <a:cubicBezTo>
                      <a:pt x="0" y="200"/>
                      <a:pt x="0" y="200"/>
                      <a:pt x="0" y="200"/>
                    </a:cubicBezTo>
                    <a:cubicBezTo>
                      <a:pt x="352" y="200"/>
                      <a:pt x="352" y="200"/>
                      <a:pt x="352" y="200"/>
                    </a:cubicBezTo>
                    <a:cubicBezTo>
                      <a:pt x="352" y="112"/>
                      <a:pt x="352" y="112"/>
                      <a:pt x="352" y="112"/>
                    </a:cubicBezTo>
                    <a:cubicBezTo>
                      <a:pt x="352" y="104"/>
                      <a:pt x="346" y="94"/>
                      <a:pt x="338" y="89"/>
                    </a:cubicBezTo>
                    <a:cubicBezTo>
                      <a:pt x="189" y="4"/>
                      <a:pt x="189" y="4"/>
                      <a:pt x="189" y="4"/>
                    </a:cubicBezTo>
                    <a:cubicBezTo>
                      <a:pt x="185" y="1"/>
                      <a:pt x="180" y="0"/>
                      <a:pt x="175"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50" name="Freeform 122"/>
              <p:cNvSpPr/>
              <p:nvPr/>
            </p:nvSpPr>
            <p:spPr bwMode="auto">
              <a:xfrm>
                <a:off x="6810375" y="912020"/>
                <a:ext cx="990600" cy="1125538"/>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rgbClr val="F0EBE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pic>
          <p:nvPicPr>
            <p:cNvPr id="42"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16445" y="1839134"/>
              <a:ext cx="495300"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2" name="Group 19"/>
          <p:cNvGrpSpPr/>
          <p:nvPr/>
        </p:nvGrpSpPr>
        <p:grpSpPr>
          <a:xfrm>
            <a:off x="8650453" y="2207703"/>
            <a:ext cx="2918564" cy="307968"/>
            <a:chOff x="6487839" y="1655777"/>
            <a:chExt cx="2188923" cy="230976"/>
          </a:xfrm>
        </p:grpSpPr>
        <p:sp>
          <p:nvSpPr>
            <p:cNvPr id="53" name="Freeform 24"/>
            <p:cNvSpPr>
              <a:spLocks noEditPoints="1"/>
            </p:cNvSpPr>
            <p:nvPr/>
          </p:nvSpPr>
          <p:spPr bwMode="auto">
            <a:xfrm>
              <a:off x="8491024" y="1688315"/>
              <a:ext cx="185738" cy="198438"/>
            </a:xfrm>
            <a:custGeom>
              <a:avLst/>
              <a:gdLst>
                <a:gd name="T0" fmla="*/ 32 w 32"/>
                <a:gd name="T1" fmla="*/ 31 h 34"/>
                <a:gd name="T2" fmla="*/ 24 w 32"/>
                <a:gd name="T3" fmla="*/ 22 h 34"/>
                <a:gd name="T4" fmla="*/ 27 w 32"/>
                <a:gd name="T5" fmla="*/ 13 h 34"/>
                <a:gd name="T6" fmla="*/ 13 w 32"/>
                <a:gd name="T7" fmla="*/ 0 h 34"/>
                <a:gd name="T8" fmla="*/ 0 w 32"/>
                <a:gd name="T9" fmla="*/ 13 h 34"/>
                <a:gd name="T10" fmla="*/ 13 w 32"/>
                <a:gd name="T11" fmla="*/ 27 h 34"/>
                <a:gd name="T12" fmla="*/ 20 w 32"/>
                <a:gd name="T13" fmla="*/ 25 h 34"/>
                <a:gd name="T14" fmla="*/ 28 w 32"/>
                <a:gd name="T15" fmla="*/ 34 h 34"/>
                <a:gd name="T16" fmla="*/ 32 w 32"/>
                <a:gd name="T17" fmla="*/ 31 h 34"/>
                <a:gd name="T18" fmla="*/ 5 w 32"/>
                <a:gd name="T19" fmla="*/ 13 h 34"/>
                <a:gd name="T20" fmla="*/ 13 w 32"/>
                <a:gd name="T21" fmla="*/ 5 h 34"/>
                <a:gd name="T22" fmla="*/ 22 w 32"/>
                <a:gd name="T23" fmla="*/ 13 h 34"/>
                <a:gd name="T24" fmla="*/ 13 w 32"/>
                <a:gd name="T25" fmla="*/ 22 h 34"/>
                <a:gd name="T26" fmla="*/ 5 w 32"/>
                <a:gd name="T27"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32" y="31"/>
                  </a:moveTo>
                  <a:cubicBezTo>
                    <a:pt x="24" y="22"/>
                    <a:pt x="24" y="22"/>
                    <a:pt x="24" y="22"/>
                  </a:cubicBezTo>
                  <a:cubicBezTo>
                    <a:pt x="26" y="20"/>
                    <a:pt x="27" y="17"/>
                    <a:pt x="27" y="13"/>
                  </a:cubicBezTo>
                  <a:cubicBezTo>
                    <a:pt x="27" y="6"/>
                    <a:pt x="21" y="0"/>
                    <a:pt x="13" y="0"/>
                  </a:cubicBezTo>
                  <a:cubicBezTo>
                    <a:pt x="6" y="0"/>
                    <a:pt x="0" y="6"/>
                    <a:pt x="0" y="13"/>
                  </a:cubicBezTo>
                  <a:cubicBezTo>
                    <a:pt x="0" y="21"/>
                    <a:pt x="6" y="27"/>
                    <a:pt x="13" y="27"/>
                  </a:cubicBezTo>
                  <a:cubicBezTo>
                    <a:pt x="16" y="27"/>
                    <a:pt x="18" y="26"/>
                    <a:pt x="20" y="25"/>
                  </a:cubicBezTo>
                  <a:cubicBezTo>
                    <a:pt x="28" y="34"/>
                    <a:pt x="28" y="34"/>
                    <a:pt x="28" y="34"/>
                  </a:cubicBezTo>
                  <a:lnTo>
                    <a:pt x="32" y="31"/>
                  </a:lnTo>
                  <a:close/>
                  <a:moveTo>
                    <a:pt x="5" y="13"/>
                  </a:moveTo>
                  <a:cubicBezTo>
                    <a:pt x="5" y="8"/>
                    <a:pt x="8" y="5"/>
                    <a:pt x="13" y="5"/>
                  </a:cubicBezTo>
                  <a:cubicBezTo>
                    <a:pt x="18" y="5"/>
                    <a:pt x="22" y="8"/>
                    <a:pt x="22" y="13"/>
                  </a:cubicBezTo>
                  <a:cubicBezTo>
                    <a:pt x="22" y="18"/>
                    <a:pt x="18" y="22"/>
                    <a:pt x="13" y="22"/>
                  </a:cubicBezTo>
                  <a:cubicBezTo>
                    <a:pt x="8" y="22"/>
                    <a:pt x="5" y="18"/>
                    <a:pt x="5" y="13"/>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sp>
          <p:nvSpPr>
            <p:cNvPr id="54" name="Freeform 26"/>
            <p:cNvSpPr>
              <a:spLocks noEditPoints="1"/>
            </p:cNvSpPr>
            <p:nvPr/>
          </p:nvSpPr>
          <p:spPr bwMode="auto">
            <a:xfrm>
              <a:off x="6487839" y="1655777"/>
              <a:ext cx="257175" cy="229730"/>
            </a:xfrm>
            <a:custGeom>
              <a:avLst/>
              <a:gdLst>
                <a:gd name="T0" fmla="*/ 32 w 44"/>
                <a:gd name="T1" fmla="*/ 10 h 45"/>
                <a:gd name="T2" fmla="*/ 12 w 44"/>
                <a:gd name="T3" fmla="*/ 10 h 45"/>
                <a:gd name="T4" fmla="*/ 10 w 44"/>
                <a:gd name="T5" fmla="*/ 12 h 45"/>
                <a:gd name="T6" fmla="*/ 12 w 44"/>
                <a:gd name="T7" fmla="*/ 14 h 45"/>
                <a:gd name="T8" fmla="*/ 32 w 44"/>
                <a:gd name="T9" fmla="*/ 14 h 45"/>
                <a:gd name="T10" fmla="*/ 34 w 44"/>
                <a:gd name="T11" fmla="*/ 12 h 45"/>
                <a:gd name="T12" fmla="*/ 32 w 44"/>
                <a:gd name="T13" fmla="*/ 10 h 45"/>
                <a:gd name="T14" fmla="*/ 39 w 44"/>
                <a:gd name="T15" fmla="*/ 0 h 45"/>
                <a:gd name="T16" fmla="*/ 5 w 44"/>
                <a:gd name="T17" fmla="*/ 0 h 45"/>
                <a:gd name="T18" fmla="*/ 0 w 44"/>
                <a:gd name="T19" fmla="*/ 5 h 45"/>
                <a:gd name="T20" fmla="*/ 0 w 44"/>
                <a:gd name="T21" fmla="*/ 33 h 45"/>
                <a:gd name="T22" fmla="*/ 5 w 44"/>
                <a:gd name="T23" fmla="*/ 38 h 45"/>
                <a:gd name="T24" fmla="*/ 20 w 44"/>
                <a:gd name="T25" fmla="*/ 38 h 45"/>
                <a:gd name="T26" fmla="*/ 27 w 44"/>
                <a:gd name="T27" fmla="*/ 45 h 45"/>
                <a:gd name="T28" fmla="*/ 34 w 44"/>
                <a:gd name="T29" fmla="*/ 38 h 45"/>
                <a:gd name="T30" fmla="*/ 39 w 44"/>
                <a:gd name="T31" fmla="*/ 38 h 45"/>
                <a:gd name="T32" fmla="*/ 44 w 44"/>
                <a:gd name="T33" fmla="*/ 33 h 45"/>
                <a:gd name="T34" fmla="*/ 44 w 44"/>
                <a:gd name="T35" fmla="*/ 5 h 45"/>
                <a:gd name="T36" fmla="*/ 39 w 44"/>
                <a:gd name="T37" fmla="*/ 0 h 45"/>
                <a:gd name="T38" fmla="*/ 41 w 44"/>
                <a:gd name="T39" fmla="*/ 31 h 45"/>
                <a:gd name="T40" fmla="*/ 37 w 44"/>
                <a:gd name="T41" fmla="*/ 34 h 45"/>
                <a:gd name="T42" fmla="*/ 32 w 44"/>
                <a:gd name="T43" fmla="*/ 34 h 45"/>
                <a:gd name="T44" fmla="*/ 27 w 44"/>
                <a:gd name="T45" fmla="*/ 39 h 45"/>
                <a:gd name="T46" fmla="*/ 22 w 44"/>
                <a:gd name="T47" fmla="*/ 34 h 45"/>
                <a:gd name="T48" fmla="*/ 7 w 44"/>
                <a:gd name="T49" fmla="*/ 34 h 45"/>
                <a:gd name="T50" fmla="*/ 3 w 44"/>
                <a:gd name="T51" fmla="*/ 31 h 45"/>
                <a:gd name="T52" fmla="*/ 3 w 44"/>
                <a:gd name="T53" fmla="*/ 7 h 45"/>
                <a:gd name="T54" fmla="*/ 7 w 44"/>
                <a:gd name="T55" fmla="*/ 4 h 45"/>
                <a:gd name="T56" fmla="*/ 37 w 44"/>
                <a:gd name="T57" fmla="*/ 4 h 45"/>
                <a:gd name="T58" fmla="*/ 41 w 44"/>
                <a:gd name="T59" fmla="*/ 7 h 45"/>
                <a:gd name="T60" fmla="*/ 41 w 44"/>
                <a:gd name="T61" fmla="*/ 31 h 45"/>
                <a:gd name="T62" fmla="*/ 32 w 44"/>
                <a:gd name="T63" fmla="*/ 19 h 45"/>
                <a:gd name="T64" fmla="*/ 19 w 44"/>
                <a:gd name="T65" fmla="*/ 19 h 45"/>
                <a:gd name="T66" fmla="*/ 17 w 44"/>
                <a:gd name="T67" fmla="*/ 21 h 45"/>
                <a:gd name="T68" fmla="*/ 19 w 44"/>
                <a:gd name="T69" fmla="*/ 22 h 45"/>
                <a:gd name="T70" fmla="*/ 32 w 44"/>
                <a:gd name="T71" fmla="*/ 22 h 45"/>
                <a:gd name="T72" fmla="*/ 34 w 44"/>
                <a:gd name="T73" fmla="*/ 21 h 45"/>
                <a:gd name="T74" fmla="*/ 32 w 44"/>
                <a:gd name="T75"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5">
                  <a:moveTo>
                    <a:pt x="32" y="10"/>
                  </a:moveTo>
                  <a:cubicBezTo>
                    <a:pt x="12" y="10"/>
                    <a:pt x="12" y="10"/>
                    <a:pt x="12" y="10"/>
                  </a:cubicBezTo>
                  <a:cubicBezTo>
                    <a:pt x="11" y="10"/>
                    <a:pt x="10" y="11"/>
                    <a:pt x="10" y="12"/>
                  </a:cubicBezTo>
                  <a:cubicBezTo>
                    <a:pt x="10" y="13"/>
                    <a:pt x="11" y="14"/>
                    <a:pt x="12" y="14"/>
                  </a:cubicBezTo>
                  <a:cubicBezTo>
                    <a:pt x="32" y="14"/>
                    <a:pt x="32" y="14"/>
                    <a:pt x="32" y="14"/>
                  </a:cubicBezTo>
                  <a:cubicBezTo>
                    <a:pt x="33" y="14"/>
                    <a:pt x="34" y="13"/>
                    <a:pt x="34" y="12"/>
                  </a:cubicBezTo>
                  <a:cubicBezTo>
                    <a:pt x="34" y="11"/>
                    <a:pt x="33" y="10"/>
                    <a:pt x="32" y="10"/>
                  </a:cubicBezTo>
                  <a:close/>
                  <a:moveTo>
                    <a:pt x="39" y="0"/>
                  </a:moveTo>
                  <a:cubicBezTo>
                    <a:pt x="5" y="0"/>
                    <a:pt x="5" y="0"/>
                    <a:pt x="5" y="0"/>
                  </a:cubicBezTo>
                  <a:cubicBezTo>
                    <a:pt x="2" y="0"/>
                    <a:pt x="0" y="2"/>
                    <a:pt x="0" y="5"/>
                  </a:cubicBezTo>
                  <a:cubicBezTo>
                    <a:pt x="0" y="33"/>
                    <a:pt x="0" y="33"/>
                    <a:pt x="0" y="33"/>
                  </a:cubicBezTo>
                  <a:cubicBezTo>
                    <a:pt x="0" y="35"/>
                    <a:pt x="2" y="38"/>
                    <a:pt x="5" y="38"/>
                  </a:cubicBezTo>
                  <a:cubicBezTo>
                    <a:pt x="20" y="38"/>
                    <a:pt x="20" y="38"/>
                    <a:pt x="20" y="38"/>
                  </a:cubicBezTo>
                  <a:cubicBezTo>
                    <a:pt x="27" y="45"/>
                    <a:pt x="27" y="45"/>
                    <a:pt x="27" y="45"/>
                  </a:cubicBezTo>
                  <a:cubicBezTo>
                    <a:pt x="34" y="38"/>
                    <a:pt x="34" y="38"/>
                    <a:pt x="34" y="38"/>
                  </a:cubicBezTo>
                  <a:cubicBezTo>
                    <a:pt x="39" y="38"/>
                    <a:pt x="39" y="38"/>
                    <a:pt x="39" y="38"/>
                  </a:cubicBezTo>
                  <a:cubicBezTo>
                    <a:pt x="42" y="38"/>
                    <a:pt x="44" y="35"/>
                    <a:pt x="44" y="33"/>
                  </a:cubicBezTo>
                  <a:cubicBezTo>
                    <a:pt x="44" y="5"/>
                    <a:pt x="44" y="5"/>
                    <a:pt x="44" y="5"/>
                  </a:cubicBezTo>
                  <a:cubicBezTo>
                    <a:pt x="44" y="2"/>
                    <a:pt x="42" y="0"/>
                    <a:pt x="39" y="0"/>
                  </a:cubicBezTo>
                  <a:close/>
                  <a:moveTo>
                    <a:pt x="41" y="31"/>
                  </a:moveTo>
                  <a:cubicBezTo>
                    <a:pt x="41" y="33"/>
                    <a:pt x="39" y="34"/>
                    <a:pt x="37" y="34"/>
                  </a:cubicBezTo>
                  <a:cubicBezTo>
                    <a:pt x="32" y="34"/>
                    <a:pt x="32" y="34"/>
                    <a:pt x="32" y="34"/>
                  </a:cubicBezTo>
                  <a:cubicBezTo>
                    <a:pt x="27" y="39"/>
                    <a:pt x="27" y="39"/>
                    <a:pt x="27" y="39"/>
                  </a:cubicBezTo>
                  <a:cubicBezTo>
                    <a:pt x="22" y="34"/>
                    <a:pt x="22" y="34"/>
                    <a:pt x="22" y="34"/>
                  </a:cubicBezTo>
                  <a:cubicBezTo>
                    <a:pt x="7" y="34"/>
                    <a:pt x="7" y="34"/>
                    <a:pt x="7" y="34"/>
                  </a:cubicBezTo>
                  <a:cubicBezTo>
                    <a:pt x="5" y="34"/>
                    <a:pt x="3" y="33"/>
                    <a:pt x="3" y="31"/>
                  </a:cubicBezTo>
                  <a:cubicBezTo>
                    <a:pt x="3" y="7"/>
                    <a:pt x="3" y="7"/>
                    <a:pt x="3" y="7"/>
                  </a:cubicBezTo>
                  <a:cubicBezTo>
                    <a:pt x="3" y="5"/>
                    <a:pt x="5" y="4"/>
                    <a:pt x="7" y="4"/>
                  </a:cubicBezTo>
                  <a:cubicBezTo>
                    <a:pt x="37" y="4"/>
                    <a:pt x="37" y="4"/>
                    <a:pt x="37" y="4"/>
                  </a:cubicBezTo>
                  <a:cubicBezTo>
                    <a:pt x="39" y="4"/>
                    <a:pt x="41" y="5"/>
                    <a:pt x="41" y="7"/>
                  </a:cubicBezTo>
                  <a:lnTo>
                    <a:pt x="41" y="31"/>
                  </a:lnTo>
                  <a:close/>
                  <a:moveTo>
                    <a:pt x="32" y="19"/>
                  </a:moveTo>
                  <a:cubicBezTo>
                    <a:pt x="19" y="19"/>
                    <a:pt x="19" y="19"/>
                    <a:pt x="19" y="19"/>
                  </a:cubicBezTo>
                  <a:cubicBezTo>
                    <a:pt x="18" y="19"/>
                    <a:pt x="17" y="20"/>
                    <a:pt x="17" y="21"/>
                  </a:cubicBezTo>
                  <a:cubicBezTo>
                    <a:pt x="17" y="22"/>
                    <a:pt x="18" y="22"/>
                    <a:pt x="19" y="22"/>
                  </a:cubicBezTo>
                  <a:cubicBezTo>
                    <a:pt x="32" y="22"/>
                    <a:pt x="32" y="22"/>
                    <a:pt x="32" y="22"/>
                  </a:cubicBezTo>
                  <a:cubicBezTo>
                    <a:pt x="33" y="22"/>
                    <a:pt x="34" y="22"/>
                    <a:pt x="34" y="21"/>
                  </a:cubicBezTo>
                  <a:cubicBezTo>
                    <a:pt x="34" y="20"/>
                    <a:pt x="33" y="19"/>
                    <a:pt x="32" y="19"/>
                  </a:cubicBezTo>
                  <a:close/>
                </a:path>
              </a:pathLst>
            </a:custGeom>
            <a:solidFill>
              <a:schemeClr val="bg1"/>
            </a:solidFill>
            <a:ln>
              <a:noFill/>
            </a:ln>
          </p:spPr>
          <p:txBody>
            <a:bodyPr vert="horz" wrap="square" lIns="121920" tIns="60960" rIns="121920" bIns="60960" numCol="1" anchor="t" anchorCtr="0" compatLnSpc="1"/>
            <a:lstStyle/>
            <a:p>
              <a:endParaRPr lang="en-US" sz="2400">
                <a:solidFill>
                  <a:prstClr val="black"/>
                </a:solidFill>
              </a:endParaRPr>
            </a:p>
          </p:txBody>
        </p:sp>
      </p:grpSp>
      <p:sp>
        <p:nvSpPr>
          <p:cNvPr id="59" name="Text Box 10"/>
          <p:cNvSpPr txBox="1">
            <a:spLocks noChangeArrowheads="1"/>
          </p:cNvSpPr>
          <p:nvPr/>
        </p:nvSpPr>
        <p:spPr bwMode="auto">
          <a:xfrm>
            <a:off x="399589" y="3358898"/>
            <a:ext cx="3569586" cy="132343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60" name="Text Box 10"/>
          <p:cNvSpPr txBox="1">
            <a:spLocks noChangeArrowheads="1"/>
          </p:cNvSpPr>
          <p:nvPr/>
        </p:nvSpPr>
        <p:spPr bwMode="auto">
          <a:xfrm>
            <a:off x="4329981" y="3358898"/>
            <a:ext cx="3569586" cy="132343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61" name="Text Box 10"/>
          <p:cNvSpPr txBox="1">
            <a:spLocks noChangeArrowheads="1"/>
          </p:cNvSpPr>
          <p:nvPr/>
        </p:nvSpPr>
        <p:spPr bwMode="auto">
          <a:xfrm>
            <a:off x="8274691" y="3358898"/>
            <a:ext cx="3569586" cy="132343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62" name="Freeform 106"/>
          <p:cNvSpPr/>
          <p:nvPr/>
        </p:nvSpPr>
        <p:spPr bwMode="auto">
          <a:xfrm>
            <a:off x="1615753" y="4682337"/>
            <a:ext cx="1335946" cy="1517924"/>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3"/>
          </a:solidFill>
          <a:ln>
            <a:noFill/>
          </a:ln>
        </p:spPr>
        <p:txBody>
          <a:bodyPr vert="horz" wrap="square" lIns="121920" tIns="60960" rIns="121920" bIns="60960" numCol="1" anchor="t" anchorCtr="0" compatLnSpc="1"/>
          <a:lstStyle/>
          <a:p>
            <a:endParaRPr lang="en-US" sz="2400">
              <a:solidFill>
                <a:prstClr val="black"/>
              </a:solidFill>
            </a:endParaRPr>
          </a:p>
        </p:txBody>
      </p:sp>
      <p:sp>
        <p:nvSpPr>
          <p:cNvPr id="63" name="Freeform 106"/>
          <p:cNvSpPr/>
          <p:nvPr/>
        </p:nvSpPr>
        <p:spPr bwMode="auto">
          <a:xfrm>
            <a:off x="5528471" y="4682337"/>
            <a:ext cx="1335946" cy="1517924"/>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1"/>
          </a:solidFill>
          <a:ln>
            <a:noFill/>
          </a:ln>
        </p:spPr>
        <p:txBody>
          <a:bodyPr vert="horz" wrap="square" lIns="121920" tIns="60960" rIns="121920" bIns="60960" numCol="1" anchor="t" anchorCtr="0" compatLnSpc="1"/>
          <a:lstStyle/>
          <a:p>
            <a:endParaRPr lang="en-US" sz="2400">
              <a:solidFill>
                <a:prstClr val="black"/>
              </a:solidFill>
            </a:endParaRPr>
          </a:p>
        </p:txBody>
      </p:sp>
      <p:sp>
        <p:nvSpPr>
          <p:cNvPr id="64" name="Freeform 106"/>
          <p:cNvSpPr/>
          <p:nvPr/>
        </p:nvSpPr>
        <p:spPr bwMode="auto">
          <a:xfrm>
            <a:off x="9441189" y="4682337"/>
            <a:ext cx="1335946" cy="1517924"/>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5"/>
          </a:solidFill>
          <a:ln>
            <a:noFill/>
          </a:ln>
        </p:spPr>
        <p:txBody>
          <a:bodyPr vert="horz" wrap="square" lIns="121920" tIns="60960" rIns="121920" bIns="60960" numCol="1" anchor="t" anchorCtr="0" compatLnSpc="1"/>
          <a:lstStyle/>
          <a:p>
            <a:endParaRPr lang="en-US" sz="2400">
              <a:solidFill>
                <a:prstClr val="black"/>
              </a:solidFill>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8325" y="4999214"/>
            <a:ext cx="1115267" cy="797242"/>
          </a:xfrm>
          <a:prstGeom prst="rect">
            <a:avLst/>
          </a:prstGeom>
        </p:spPr>
      </p:pic>
      <p:pic>
        <p:nvPicPr>
          <p:cNvPr id="65" name="图片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3913" y="4999214"/>
            <a:ext cx="1115267" cy="797242"/>
          </a:xfrm>
          <a:prstGeom prst="rect">
            <a:avLst/>
          </a:prstGeom>
        </p:spPr>
      </p:pic>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61078" y="4999214"/>
            <a:ext cx="1115267" cy="7972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2" presetClass="entr" presetSubtype="4"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0"/>
          <p:cNvSpPr/>
          <p:nvPr/>
        </p:nvSpPr>
        <p:spPr>
          <a:xfrm>
            <a:off x="5405751" y="2755900"/>
            <a:ext cx="1490349" cy="1358900"/>
          </a:xfrm>
          <a:prstGeom prst="roundRect">
            <a:avLst>
              <a:gd name="adj" fmla="val 62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380601" y="3305771"/>
            <a:ext cx="982961" cy="1015663"/>
          </a:xfrm>
          <a:prstGeom prst="rect">
            <a:avLst/>
          </a:prstGeom>
          <a:noFill/>
        </p:spPr>
        <p:txBody>
          <a:bodyPr wrap="none" rtlCol="0">
            <a:spAutoFit/>
          </a:bodyPr>
          <a:lstStyle/>
          <a:p>
            <a:r>
              <a:rPr lang="en-US" altLang="zh-CN" sz="6000" dirty="0">
                <a:solidFill>
                  <a:prstClr val="white"/>
                </a:solidFill>
                <a:latin typeface="Impact" pitchFamily="34" charset="0"/>
              </a:rPr>
              <a:t>02</a:t>
            </a:r>
            <a:endParaRPr lang="zh-CN" altLang="en-US" sz="6000" dirty="0">
              <a:solidFill>
                <a:prstClr val="white"/>
              </a:solidFill>
              <a:latin typeface="Impact" pitchFamily="34" charset="0"/>
            </a:endParaRPr>
          </a:p>
        </p:txBody>
      </p:sp>
      <p:sp>
        <p:nvSpPr>
          <p:cNvPr id="10" name="文本框 9"/>
          <p:cNvSpPr txBox="1"/>
          <p:nvPr/>
        </p:nvSpPr>
        <p:spPr>
          <a:xfrm>
            <a:off x="4245438" y="4200268"/>
            <a:ext cx="2877711" cy="369332"/>
          </a:xfrm>
          <a:prstGeom prst="rect">
            <a:avLst/>
          </a:prstGeom>
          <a:noFill/>
        </p:spPr>
        <p:txBody>
          <a:bodyPr wrap="none" rtlCol="0">
            <a:spAutoFit/>
          </a:bodyPr>
          <a:lstStyle/>
          <a:p>
            <a:r>
              <a:rPr lang="zh-CN" altLang="en-US" spc="300" dirty="0">
                <a:solidFill>
                  <a:prstClr val="white"/>
                </a:solidFill>
              </a:rPr>
              <a:t>点击此处添加目录标题</a:t>
            </a:r>
            <a:endParaRPr lang="zh-CN" altLang="en-US" spc="300" dirty="0">
              <a:solidFill>
                <a:prstClr val="white"/>
              </a:solidFill>
            </a:endParaRPr>
          </a:p>
        </p:txBody>
      </p:sp>
      <p:sp>
        <p:nvSpPr>
          <p:cNvPr id="12" name="AutoShape 135"/>
          <p:cNvSpPr/>
          <p:nvPr/>
        </p:nvSpPr>
        <p:spPr bwMode="auto">
          <a:xfrm>
            <a:off x="5680015" y="3111500"/>
            <a:ext cx="941820" cy="647700"/>
          </a:xfrm>
          <a:custGeom>
            <a:avLst/>
            <a:gdLst/>
            <a:ahLst/>
            <a:cxnLst/>
            <a:rect l="0" t="0" r="r" b="b"/>
            <a:pathLst>
              <a:path w="21600" h="21600">
                <a:moveTo>
                  <a:pt x="20250" y="18682"/>
                </a:moveTo>
                <a:lnTo>
                  <a:pt x="19651" y="18682"/>
                </a:lnTo>
                <a:lnTo>
                  <a:pt x="19575" y="18682"/>
                </a:lnTo>
                <a:lnTo>
                  <a:pt x="16875" y="14755"/>
                </a:lnTo>
                <a:lnTo>
                  <a:pt x="16875" y="14727"/>
                </a:lnTo>
                <a:lnTo>
                  <a:pt x="16200" y="13745"/>
                </a:lnTo>
                <a:lnTo>
                  <a:pt x="16200" y="7855"/>
                </a:lnTo>
                <a:lnTo>
                  <a:pt x="19575" y="2945"/>
                </a:lnTo>
                <a:lnTo>
                  <a:pt x="19651" y="2945"/>
                </a:lnTo>
                <a:lnTo>
                  <a:pt x="20250" y="2945"/>
                </a:lnTo>
                <a:cubicBezTo>
                  <a:pt x="20250" y="2945"/>
                  <a:pt x="20250" y="18682"/>
                  <a:pt x="20250" y="18682"/>
                </a:cubicBezTo>
                <a:close/>
                <a:moveTo>
                  <a:pt x="2025" y="19636"/>
                </a:moveTo>
                <a:cubicBezTo>
                  <a:pt x="1652" y="19636"/>
                  <a:pt x="1350" y="19195"/>
                  <a:pt x="1350" y="18655"/>
                </a:cubicBezTo>
                <a:lnTo>
                  <a:pt x="1350" y="2945"/>
                </a:lnTo>
                <a:cubicBezTo>
                  <a:pt x="1350" y="2402"/>
                  <a:pt x="1652" y="1964"/>
                  <a:pt x="2025" y="1964"/>
                </a:cubicBezTo>
                <a:lnTo>
                  <a:pt x="14850" y="1964"/>
                </a:lnTo>
                <a:cubicBezTo>
                  <a:pt x="15222" y="1964"/>
                  <a:pt x="15525" y="2403"/>
                  <a:pt x="15525" y="2945"/>
                </a:cubicBezTo>
                <a:lnTo>
                  <a:pt x="15525" y="18655"/>
                </a:lnTo>
                <a:cubicBezTo>
                  <a:pt x="15525" y="19195"/>
                  <a:pt x="15222" y="19636"/>
                  <a:pt x="14850" y="19636"/>
                </a:cubicBezTo>
                <a:cubicBezTo>
                  <a:pt x="14850" y="19636"/>
                  <a:pt x="2025" y="19636"/>
                  <a:pt x="2025" y="19636"/>
                </a:cubicBezTo>
                <a:close/>
                <a:moveTo>
                  <a:pt x="20250" y="982"/>
                </a:moveTo>
                <a:lnTo>
                  <a:pt x="19651" y="982"/>
                </a:lnTo>
                <a:cubicBezTo>
                  <a:pt x="19297" y="982"/>
                  <a:pt x="18957" y="1185"/>
                  <a:pt x="18704" y="1547"/>
                </a:cubicBezTo>
                <a:lnTo>
                  <a:pt x="16875" y="4171"/>
                </a:lnTo>
                <a:lnTo>
                  <a:pt x="16875" y="2945"/>
                </a:lnTo>
                <a:cubicBezTo>
                  <a:pt x="16875" y="1317"/>
                  <a:pt x="15968" y="0"/>
                  <a:pt x="14850" y="0"/>
                </a:cubicBezTo>
                <a:lnTo>
                  <a:pt x="2025" y="0"/>
                </a:lnTo>
                <a:cubicBezTo>
                  <a:pt x="908" y="0"/>
                  <a:pt x="0" y="1320"/>
                  <a:pt x="0" y="2945"/>
                </a:cubicBezTo>
                <a:lnTo>
                  <a:pt x="0" y="9789"/>
                </a:lnTo>
                <a:lnTo>
                  <a:pt x="0" y="18655"/>
                </a:lnTo>
                <a:cubicBezTo>
                  <a:pt x="0" y="20281"/>
                  <a:pt x="906" y="21600"/>
                  <a:pt x="2025" y="21600"/>
                </a:cubicBezTo>
                <a:lnTo>
                  <a:pt x="14850" y="21600"/>
                </a:lnTo>
                <a:cubicBezTo>
                  <a:pt x="15968" y="21600"/>
                  <a:pt x="16875" y="20281"/>
                  <a:pt x="16875" y="18655"/>
                </a:cubicBezTo>
                <a:lnTo>
                  <a:pt x="16875" y="17457"/>
                </a:lnTo>
                <a:lnTo>
                  <a:pt x="18704" y="20080"/>
                </a:lnTo>
                <a:cubicBezTo>
                  <a:pt x="18957" y="20442"/>
                  <a:pt x="19297" y="20646"/>
                  <a:pt x="19651" y="20646"/>
                </a:cubicBezTo>
                <a:lnTo>
                  <a:pt x="20250" y="20646"/>
                </a:lnTo>
                <a:cubicBezTo>
                  <a:pt x="20995" y="20646"/>
                  <a:pt x="21600" y="19766"/>
                  <a:pt x="21600" y="18682"/>
                </a:cubicBezTo>
                <a:lnTo>
                  <a:pt x="21600" y="2945"/>
                </a:lnTo>
                <a:cubicBezTo>
                  <a:pt x="21600" y="1861"/>
                  <a:pt x="20995" y="982"/>
                  <a:pt x="20250" y="982"/>
                </a:cubicBezTo>
              </a:path>
            </a:pathLst>
          </a:custGeom>
          <a:solidFill>
            <a:schemeClr val="accent1"/>
          </a:solidFill>
          <a:ln>
            <a:noFill/>
          </a:ln>
        </p:spPr>
        <p:txBody>
          <a:bodyPr lIns="0" tIns="0" rIns="0" bIns="0"/>
          <a:lstStyle/>
          <a:p>
            <a:endParaRPr lang="en-US" sz="900">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6190624" y="1580619"/>
            <a:ext cx="1750774" cy="4374497"/>
          </a:xfrm>
          <a:custGeom>
            <a:avLst/>
            <a:gdLst>
              <a:gd name="T0" fmla="*/ 583 w 607"/>
              <a:gd name="T1" fmla="*/ 316 h 1516"/>
              <a:gd name="T2" fmla="*/ 555 w 607"/>
              <a:gd name="T3" fmla="*/ 327 h 1516"/>
              <a:gd name="T4" fmla="*/ 535 w 607"/>
              <a:gd name="T5" fmla="*/ 324 h 1516"/>
              <a:gd name="T6" fmla="*/ 496 w 607"/>
              <a:gd name="T7" fmla="*/ 336 h 1516"/>
              <a:gd name="T8" fmla="*/ 459 w 607"/>
              <a:gd name="T9" fmla="*/ 366 h 1516"/>
              <a:gd name="T10" fmla="*/ 395 w 607"/>
              <a:gd name="T11" fmla="*/ 435 h 1516"/>
              <a:gd name="T12" fmla="*/ 390 w 607"/>
              <a:gd name="T13" fmla="*/ 440 h 1516"/>
              <a:gd name="T14" fmla="*/ 382 w 607"/>
              <a:gd name="T15" fmla="*/ 349 h 1516"/>
              <a:gd name="T16" fmla="*/ 337 w 607"/>
              <a:gd name="T17" fmla="*/ 274 h 1516"/>
              <a:gd name="T18" fmla="*/ 241 w 607"/>
              <a:gd name="T19" fmla="*/ 217 h 1516"/>
              <a:gd name="T20" fmla="*/ 284 w 607"/>
              <a:gd name="T21" fmla="*/ 163 h 1516"/>
              <a:gd name="T22" fmla="*/ 293 w 607"/>
              <a:gd name="T23" fmla="*/ 130 h 1516"/>
              <a:gd name="T24" fmla="*/ 309 w 607"/>
              <a:gd name="T25" fmla="*/ 95 h 1516"/>
              <a:gd name="T26" fmla="*/ 282 w 607"/>
              <a:gd name="T27" fmla="*/ 23 h 1516"/>
              <a:gd name="T28" fmla="*/ 222 w 607"/>
              <a:gd name="T29" fmla="*/ 0 h 1516"/>
              <a:gd name="T30" fmla="*/ 146 w 607"/>
              <a:gd name="T31" fmla="*/ 50 h 1516"/>
              <a:gd name="T32" fmla="*/ 145 w 607"/>
              <a:gd name="T33" fmla="*/ 146 h 1516"/>
              <a:gd name="T34" fmla="*/ 160 w 607"/>
              <a:gd name="T35" fmla="*/ 205 h 1516"/>
              <a:gd name="T36" fmla="*/ 147 w 607"/>
              <a:gd name="T37" fmla="*/ 216 h 1516"/>
              <a:gd name="T38" fmla="*/ 124 w 607"/>
              <a:gd name="T39" fmla="*/ 233 h 1516"/>
              <a:gd name="T40" fmla="*/ 11 w 607"/>
              <a:gd name="T41" fmla="*/ 289 h 1516"/>
              <a:gd name="T42" fmla="*/ 4 w 607"/>
              <a:gd name="T43" fmla="*/ 378 h 1516"/>
              <a:gd name="T44" fmla="*/ 0 w 607"/>
              <a:gd name="T45" fmla="*/ 440 h 1516"/>
              <a:gd name="T46" fmla="*/ 9 w 607"/>
              <a:gd name="T47" fmla="*/ 610 h 1516"/>
              <a:gd name="T48" fmla="*/ 26 w 607"/>
              <a:gd name="T49" fmla="*/ 779 h 1516"/>
              <a:gd name="T50" fmla="*/ 31 w 607"/>
              <a:gd name="T51" fmla="*/ 812 h 1516"/>
              <a:gd name="T52" fmla="*/ 71 w 607"/>
              <a:gd name="T53" fmla="*/ 885 h 1516"/>
              <a:gd name="T54" fmla="*/ 80 w 607"/>
              <a:gd name="T55" fmla="*/ 903 h 1516"/>
              <a:gd name="T56" fmla="*/ 114 w 607"/>
              <a:gd name="T57" fmla="*/ 988 h 1516"/>
              <a:gd name="T58" fmla="*/ 114 w 607"/>
              <a:gd name="T59" fmla="*/ 1170 h 1516"/>
              <a:gd name="T60" fmla="*/ 113 w 607"/>
              <a:gd name="T61" fmla="*/ 1349 h 1516"/>
              <a:gd name="T62" fmla="*/ 95 w 607"/>
              <a:gd name="T63" fmla="*/ 1396 h 1516"/>
              <a:gd name="T64" fmla="*/ 134 w 607"/>
              <a:gd name="T65" fmla="*/ 1464 h 1516"/>
              <a:gd name="T66" fmla="*/ 143 w 607"/>
              <a:gd name="T67" fmla="*/ 1455 h 1516"/>
              <a:gd name="T68" fmla="*/ 211 w 607"/>
              <a:gd name="T69" fmla="*/ 1505 h 1516"/>
              <a:gd name="T70" fmla="*/ 259 w 607"/>
              <a:gd name="T71" fmla="*/ 1452 h 1516"/>
              <a:gd name="T72" fmla="*/ 199 w 607"/>
              <a:gd name="T73" fmla="*/ 1385 h 1516"/>
              <a:gd name="T74" fmla="*/ 192 w 607"/>
              <a:gd name="T75" fmla="*/ 1338 h 1516"/>
              <a:gd name="T76" fmla="*/ 217 w 607"/>
              <a:gd name="T77" fmla="*/ 1164 h 1516"/>
              <a:gd name="T78" fmla="*/ 247 w 607"/>
              <a:gd name="T79" fmla="*/ 1005 h 1516"/>
              <a:gd name="T80" fmla="*/ 305 w 607"/>
              <a:gd name="T81" fmla="*/ 900 h 1516"/>
              <a:gd name="T82" fmla="*/ 356 w 607"/>
              <a:gd name="T83" fmla="*/ 773 h 1516"/>
              <a:gd name="T84" fmla="*/ 342 w 607"/>
              <a:gd name="T85" fmla="*/ 587 h 1516"/>
              <a:gd name="T86" fmla="*/ 335 w 607"/>
              <a:gd name="T87" fmla="*/ 528 h 1516"/>
              <a:gd name="T88" fmla="*/ 347 w 607"/>
              <a:gd name="T89" fmla="*/ 546 h 1516"/>
              <a:gd name="T90" fmla="*/ 430 w 607"/>
              <a:gd name="T91" fmla="*/ 529 h 1516"/>
              <a:gd name="T92" fmla="*/ 509 w 607"/>
              <a:gd name="T93" fmla="*/ 434 h 1516"/>
              <a:gd name="T94" fmla="*/ 487 w 607"/>
              <a:gd name="T95" fmla="*/ 382 h 1516"/>
              <a:gd name="T96" fmla="*/ 542 w 607"/>
              <a:gd name="T97" fmla="*/ 354 h 1516"/>
              <a:gd name="T98" fmla="*/ 603 w 607"/>
              <a:gd name="T99" fmla="*/ 317 h 1516"/>
              <a:gd name="T100" fmla="*/ 241 w 607"/>
              <a:gd name="T101" fmla="*/ 221 h 1516"/>
              <a:gd name="T102" fmla="*/ 81 w 607"/>
              <a:gd name="T103" fmla="*/ 567 h 1516"/>
              <a:gd name="T104" fmla="*/ 90 w 607"/>
              <a:gd name="T105" fmla="*/ 543 h 1516"/>
              <a:gd name="T106" fmla="*/ 114 w 607"/>
              <a:gd name="T107" fmla="*/ 1361 h 1516"/>
              <a:gd name="T108" fmla="*/ 483 w 607"/>
              <a:gd name="T109" fmla="*/ 387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7" h="1516">
                <a:moveTo>
                  <a:pt x="606" y="305"/>
                </a:moveTo>
                <a:cubicBezTo>
                  <a:pt x="599" y="304"/>
                  <a:pt x="599" y="304"/>
                  <a:pt x="599" y="304"/>
                </a:cubicBezTo>
                <a:cubicBezTo>
                  <a:pt x="590" y="311"/>
                  <a:pt x="590" y="311"/>
                  <a:pt x="590" y="311"/>
                </a:cubicBezTo>
                <a:cubicBezTo>
                  <a:pt x="583" y="316"/>
                  <a:pt x="583" y="316"/>
                  <a:pt x="583" y="316"/>
                </a:cubicBezTo>
                <a:cubicBezTo>
                  <a:pt x="580" y="314"/>
                  <a:pt x="580" y="314"/>
                  <a:pt x="580" y="314"/>
                </a:cubicBezTo>
                <a:cubicBezTo>
                  <a:pt x="573" y="314"/>
                  <a:pt x="573" y="314"/>
                  <a:pt x="573" y="314"/>
                </a:cubicBezTo>
                <a:cubicBezTo>
                  <a:pt x="566" y="322"/>
                  <a:pt x="566" y="322"/>
                  <a:pt x="566" y="322"/>
                </a:cubicBezTo>
                <a:cubicBezTo>
                  <a:pt x="555" y="327"/>
                  <a:pt x="555" y="327"/>
                  <a:pt x="555" y="327"/>
                </a:cubicBezTo>
                <a:cubicBezTo>
                  <a:pt x="544" y="330"/>
                  <a:pt x="544" y="330"/>
                  <a:pt x="544" y="330"/>
                </a:cubicBezTo>
                <a:cubicBezTo>
                  <a:pt x="536" y="333"/>
                  <a:pt x="536" y="333"/>
                  <a:pt x="536" y="333"/>
                </a:cubicBezTo>
                <a:cubicBezTo>
                  <a:pt x="540" y="327"/>
                  <a:pt x="540" y="327"/>
                  <a:pt x="540" y="327"/>
                </a:cubicBezTo>
                <a:cubicBezTo>
                  <a:pt x="535" y="324"/>
                  <a:pt x="535" y="324"/>
                  <a:pt x="535" y="324"/>
                </a:cubicBezTo>
                <a:cubicBezTo>
                  <a:pt x="527" y="326"/>
                  <a:pt x="527" y="326"/>
                  <a:pt x="527" y="326"/>
                </a:cubicBezTo>
                <a:cubicBezTo>
                  <a:pt x="520" y="330"/>
                  <a:pt x="520" y="330"/>
                  <a:pt x="520" y="330"/>
                </a:cubicBezTo>
                <a:cubicBezTo>
                  <a:pt x="513" y="335"/>
                  <a:pt x="513" y="335"/>
                  <a:pt x="513" y="335"/>
                </a:cubicBezTo>
                <a:cubicBezTo>
                  <a:pt x="496" y="336"/>
                  <a:pt x="496" y="336"/>
                  <a:pt x="496" y="336"/>
                </a:cubicBezTo>
                <a:cubicBezTo>
                  <a:pt x="481" y="341"/>
                  <a:pt x="481" y="341"/>
                  <a:pt x="481" y="341"/>
                </a:cubicBezTo>
                <a:cubicBezTo>
                  <a:pt x="468" y="349"/>
                  <a:pt x="468" y="349"/>
                  <a:pt x="468" y="349"/>
                </a:cubicBezTo>
                <a:cubicBezTo>
                  <a:pt x="466" y="356"/>
                  <a:pt x="466" y="356"/>
                  <a:pt x="466" y="356"/>
                </a:cubicBezTo>
                <a:cubicBezTo>
                  <a:pt x="459" y="366"/>
                  <a:pt x="459" y="366"/>
                  <a:pt x="459" y="366"/>
                </a:cubicBezTo>
                <a:cubicBezTo>
                  <a:pt x="457" y="364"/>
                  <a:pt x="457" y="364"/>
                  <a:pt x="457" y="364"/>
                </a:cubicBezTo>
                <a:cubicBezTo>
                  <a:pt x="408" y="426"/>
                  <a:pt x="408" y="426"/>
                  <a:pt x="408" y="426"/>
                </a:cubicBezTo>
                <a:cubicBezTo>
                  <a:pt x="400" y="430"/>
                  <a:pt x="400" y="430"/>
                  <a:pt x="400" y="430"/>
                </a:cubicBezTo>
                <a:cubicBezTo>
                  <a:pt x="395" y="435"/>
                  <a:pt x="395" y="435"/>
                  <a:pt x="395" y="435"/>
                </a:cubicBezTo>
                <a:cubicBezTo>
                  <a:pt x="396" y="453"/>
                  <a:pt x="396" y="453"/>
                  <a:pt x="396" y="453"/>
                </a:cubicBezTo>
                <a:cubicBezTo>
                  <a:pt x="390" y="453"/>
                  <a:pt x="390" y="453"/>
                  <a:pt x="390" y="453"/>
                </a:cubicBezTo>
                <a:cubicBezTo>
                  <a:pt x="388" y="444"/>
                  <a:pt x="388" y="444"/>
                  <a:pt x="388" y="444"/>
                </a:cubicBezTo>
                <a:cubicBezTo>
                  <a:pt x="390" y="440"/>
                  <a:pt x="390" y="440"/>
                  <a:pt x="390" y="440"/>
                </a:cubicBezTo>
                <a:cubicBezTo>
                  <a:pt x="390" y="426"/>
                  <a:pt x="390" y="426"/>
                  <a:pt x="390" y="426"/>
                </a:cubicBezTo>
                <a:cubicBezTo>
                  <a:pt x="391" y="402"/>
                  <a:pt x="391" y="402"/>
                  <a:pt x="391" y="402"/>
                </a:cubicBezTo>
                <a:cubicBezTo>
                  <a:pt x="386" y="398"/>
                  <a:pt x="386" y="398"/>
                  <a:pt x="386" y="398"/>
                </a:cubicBezTo>
                <a:cubicBezTo>
                  <a:pt x="382" y="349"/>
                  <a:pt x="382" y="349"/>
                  <a:pt x="382" y="349"/>
                </a:cubicBezTo>
                <a:cubicBezTo>
                  <a:pt x="379" y="338"/>
                  <a:pt x="379" y="338"/>
                  <a:pt x="379" y="338"/>
                </a:cubicBezTo>
                <a:cubicBezTo>
                  <a:pt x="365" y="291"/>
                  <a:pt x="365" y="291"/>
                  <a:pt x="365" y="291"/>
                </a:cubicBezTo>
                <a:cubicBezTo>
                  <a:pt x="362" y="287"/>
                  <a:pt x="362" y="287"/>
                  <a:pt x="362" y="287"/>
                </a:cubicBezTo>
                <a:cubicBezTo>
                  <a:pt x="337" y="274"/>
                  <a:pt x="337" y="274"/>
                  <a:pt x="337" y="274"/>
                </a:cubicBezTo>
                <a:cubicBezTo>
                  <a:pt x="296" y="260"/>
                  <a:pt x="296" y="260"/>
                  <a:pt x="296" y="260"/>
                </a:cubicBezTo>
                <a:cubicBezTo>
                  <a:pt x="263" y="243"/>
                  <a:pt x="263" y="243"/>
                  <a:pt x="263" y="243"/>
                </a:cubicBezTo>
                <a:cubicBezTo>
                  <a:pt x="249" y="223"/>
                  <a:pt x="249" y="223"/>
                  <a:pt x="249" y="223"/>
                </a:cubicBezTo>
                <a:cubicBezTo>
                  <a:pt x="241" y="217"/>
                  <a:pt x="241" y="217"/>
                  <a:pt x="241" y="217"/>
                </a:cubicBezTo>
                <a:cubicBezTo>
                  <a:pt x="245" y="214"/>
                  <a:pt x="245" y="214"/>
                  <a:pt x="245" y="214"/>
                </a:cubicBezTo>
                <a:cubicBezTo>
                  <a:pt x="256" y="203"/>
                  <a:pt x="256" y="203"/>
                  <a:pt x="256" y="203"/>
                </a:cubicBezTo>
                <a:cubicBezTo>
                  <a:pt x="275" y="176"/>
                  <a:pt x="275" y="176"/>
                  <a:pt x="275" y="176"/>
                </a:cubicBezTo>
                <a:cubicBezTo>
                  <a:pt x="284" y="163"/>
                  <a:pt x="284" y="163"/>
                  <a:pt x="284" y="163"/>
                </a:cubicBezTo>
                <a:cubicBezTo>
                  <a:pt x="288" y="151"/>
                  <a:pt x="288" y="151"/>
                  <a:pt x="288" y="151"/>
                </a:cubicBezTo>
                <a:cubicBezTo>
                  <a:pt x="292" y="137"/>
                  <a:pt x="292" y="137"/>
                  <a:pt x="292" y="137"/>
                </a:cubicBezTo>
                <a:cubicBezTo>
                  <a:pt x="297" y="130"/>
                  <a:pt x="297" y="130"/>
                  <a:pt x="297" y="130"/>
                </a:cubicBezTo>
                <a:cubicBezTo>
                  <a:pt x="293" y="130"/>
                  <a:pt x="293" y="130"/>
                  <a:pt x="293" y="130"/>
                </a:cubicBezTo>
                <a:cubicBezTo>
                  <a:pt x="295" y="124"/>
                  <a:pt x="295" y="124"/>
                  <a:pt x="295" y="124"/>
                </a:cubicBezTo>
                <a:cubicBezTo>
                  <a:pt x="297" y="115"/>
                  <a:pt x="297" y="115"/>
                  <a:pt x="297" y="115"/>
                </a:cubicBezTo>
                <a:cubicBezTo>
                  <a:pt x="306" y="106"/>
                  <a:pt x="306" y="106"/>
                  <a:pt x="306" y="106"/>
                </a:cubicBezTo>
                <a:cubicBezTo>
                  <a:pt x="309" y="95"/>
                  <a:pt x="309" y="95"/>
                  <a:pt x="309" y="95"/>
                </a:cubicBezTo>
                <a:cubicBezTo>
                  <a:pt x="311" y="71"/>
                  <a:pt x="311" y="71"/>
                  <a:pt x="311" y="71"/>
                </a:cubicBezTo>
                <a:cubicBezTo>
                  <a:pt x="319" y="64"/>
                  <a:pt x="319" y="64"/>
                  <a:pt x="319" y="64"/>
                </a:cubicBezTo>
                <a:cubicBezTo>
                  <a:pt x="304" y="40"/>
                  <a:pt x="304" y="40"/>
                  <a:pt x="304" y="40"/>
                </a:cubicBezTo>
                <a:cubicBezTo>
                  <a:pt x="282" y="23"/>
                  <a:pt x="282" y="23"/>
                  <a:pt x="282" y="23"/>
                </a:cubicBezTo>
                <a:cubicBezTo>
                  <a:pt x="249" y="5"/>
                  <a:pt x="249" y="5"/>
                  <a:pt x="249" y="5"/>
                </a:cubicBezTo>
                <a:cubicBezTo>
                  <a:pt x="238" y="7"/>
                  <a:pt x="238" y="7"/>
                  <a:pt x="238" y="7"/>
                </a:cubicBezTo>
                <a:cubicBezTo>
                  <a:pt x="229" y="9"/>
                  <a:pt x="229" y="9"/>
                  <a:pt x="229" y="9"/>
                </a:cubicBezTo>
                <a:cubicBezTo>
                  <a:pt x="222" y="0"/>
                  <a:pt x="222" y="0"/>
                  <a:pt x="222" y="0"/>
                </a:cubicBezTo>
                <a:cubicBezTo>
                  <a:pt x="222" y="0"/>
                  <a:pt x="211" y="2"/>
                  <a:pt x="209" y="3"/>
                </a:cubicBezTo>
                <a:cubicBezTo>
                  <a:pt x="207" y="4"/>
                  <a:pt x="188" y="11"/>
                  <a:pt x="188" y="11"/>
                </a:cubicBezTo>
                <a:cubicBezTo>
                  <a:pt x="163" y="29"/>
                  <a:pt x="163" y="29"/>
                  <a:pt x="163" y="29"/>
                </a:cubicBezTo>
                <a:cubicBezTo>
                  <a:pt x="163" y="29"/>
                  <a:pt x="147" y="48"/>
                  <a:pt x="146" y="50"/>
                </a:cubicBezTo>
                <a:cubicBezTo>
                  <a:pt x="146" y="52"/>
                  <a:pt x="137" y="82"/>
                  <a:pt x="137" y="82"/>
                </a:cubicBezTo>
                <a:cubicBezTo>
                  <a:pt x="137" y="101"/>
                  <a:pt x="137" y="101"/>
                  <a:pt x="137" y="101"/>
                </a:cubicBezTo>
                <a:cubicBezTo>
                  <a:pt x="139" y="124"/>
                  <a:pt x="139" y="124"/>
                  <a:pt x="139" y="124"/>
                </a:cubicBezTo>
                <a:cubicBezTo>
                  <a:pt x="145" y="146"/>
                  <a:pt x="145" y="146"/>
                  <a:pt x="145" y="146"/>
                </a:cubicBezTo>
                <a:cubicBezTo>
                  <a:pt x="150" y="174"/>
                  <a:pt x="150" y="174"/>
                  <a:pt x="150" y="174"/>
                </a:cubicBezTo>
                <a:cubicBezTo>
                  <a:pt x="151" y="194"/>
                  <a:pt x="151" y="194"/>
                  <a:pt x="151" y="194"/>
                </a:cubicBezTo>
                <a:cubicBezTo>
                  <a:pt x="156" y="200"/>
                  <a:pt x="156" y="200"/>
                  <a:pt x="156" y="200"/>
                </a:cubicBezTo>
                <a:cubicBezTo>
                  <a:pt x="160" y="205"/>
                  <a:pt x="160" y="205"/>
                  <a:pt x="160" y="205"/>
                </a:cubicBezTo>
                <a:cubicBezTo>
                  <a:pt x="155" y="222"/>
                  <a:pt x="155" y="222"/>
                  <a:pt x="155" y="222"/>
                </a:cubicBezTo>
                <a:cubicBezTo>
                  <a:pt x="154" y="221"/>
                  <a:pt x="154" y="221"/>
                  <a:pt x="154" y="221"/>
                </a:cubicBezTo>
                <a:cubicBezTo>
                  <a:pt x="156" y="206"/>
                  <a:pt x="156" y="206"/>
                  <a:pt x="156" y="206"/>
                </a:cubicBezTo>
                <a:cubicBezTo>
                  <a:pt x="147" y="216"/>
                  <a:pt x="147" y="216"/>
                  <a:pt x="147" y="216"/>
                </a:cubicBezTo>
                <a:cubicBezTo>
                  <a:pt x="156" y="205"/>
                  <a:pt x="156" y="205"/>
                  <a:pt x="156" y="205"/>
                </a:cubicBezTo>
                <a:cubicBezTo>
                  <a:pt x="156" y="205"/>
                  <a:pt x="156" y="205"/>
                  <a:pt x="156" y="205"/>
                </a:cubicBezTo>
                <a:cubicBezTo>
                  <a:pt x="148" y="210"/>
                  <a:pt x="148" y="210"/>
                  <a:pt x="148" y="210"/>
                </a:cubicBezTo>
                <a:cubicBezTo>
                  <a:pt x="124" y="233"/>
                  <a:pt x="124" y="233"/>
                  <a:pt x="124" y="233"/>
                </a:cubicBezTo>
                <a:cubicBezTo>
                  <a:pt x="115" y="240"/>
                  <a:pt x="115" y="240"/>
                  <a:pt x="115" y="240"/>
                </a:cubicBezTo>
                <a:cubicBezTo>
                  <a:pt x="23" y="272"/>
                  <a:pt x="23" y="272"/>
                  <a:pt x="23" y="272"/>
                </a:cubicBezTo>
                <a:cubicBezTo>
                  <a:pt x="17" y="278"/>
                  <a:pt x="17" y="278"/>
                  <a:pt x="17" y="278"/>
                </a:cubicBezTo>
                <a:cubicBezTo>
                  <a:pt x="11" y="289"/>
                  <a:pt x="11" y="289"/>
                  <a:pt x="11" y="289"/>
                </a:cubicBezTo>
                <a:cubicBezTo>
                  <a:pt x="11" y="310"/>
                  <a:pt x="11" y="310"/>
                  <a:pt x="11" y="310"/>
                </a:cubicBezTo>
                <a:cubicBezTo>
                  <a:pt x="13" y="320"/>
                  <a:pt x="13" y="320"/>
                  <a:pt x="13" y="320"/>
                </a:cubicBezTo>
                <a:cubicBezTo>
                  <a:pt x="9" y="342"/>
                  <a:pt x="9" y="342"/>
                  <a:pt x="9" y="342"/>
                </a:cubicBezTo>
                <a:cubicBezTo>
                  <a:pt x="4" y="378"/>
                  <a:pt x="4" y="378"/>
                  <a:pt x="4" y="378"/>
                </a:cubicBezTo>
                <a:cubicBezTo>
                  <a:pt x="3" y="395"/>
                  <a:pt x="3" y="395"/>
                  <a:pt x="3" y="395"/>
                </a:cubicBezTo>
                <a:cubicBezTo>
                  <a:pt x="2" y="398"/>
                  <a:pt x="2" y="398"/>
                  <a:pt x="2" y="398"/>
                </a:cubicBezTo>
                <a:cubicBezTo>
                  <a:pt x="3" y="396"/>
                  <a:pt x="3" y="396"/>
                  <a:pt x="3" y="396"/>
                </a:cubicBezTo>
                <a:cubicBezTo>
                  <a:pt x="0" y="440"/>
                  <a:pt x="0" y="440"/>
                  <a:pt x="0" y="440"/>
                </a:cubicBezTo>
                <a:cubicBezTo>
                  <a:pt x="10" y="466"/>
                  <a:pt x="10" y="466"/>
                  <a:pt x="10" y="466"/>
                </a:cubicBezTo>
                <a:cubicBezTo>
                  <a:pt x="6" y="505"/>
                  <a:pt x="6" y="505"/>
                  <a:pt x="6" y="505"/>
                </a:cubicBezTo>
                <a:cubicBezTo>
                  <a:pt x="6" y="590"/>
                  <a:pt x="6" y="590"/>
                  <a:pt x="6" y="590"/>
                </a:cubicBezTo>
                <a:cubicBezTo>
                  <a:pt x="9" y="610"/>
                  <a:pt x="9" y="610"/>
                  <a:pt x="9" y="610"/>
                </a:cubicBezTo>
                <a:cubicBezTo>
                  <a:pt x="19" y="780"/>
                  <a:pt x="19" y="780"/>
                  <a:pt x="19" y="780"/>
                </a:cubicBezTo>
                <a:cubicBezTo>
                  <a:pt x="20" y="786"/>
                  <a:pt x="20" y="786"/>
                  <a:pt x="20" y="786"/>
                </a:cubicBezTo>
                <a:cubicBezTo>
                  <a:pt x="35" y="784"/>
                  <a:pt x="35" y="784"/>
                  <a:pt x="35" y="784"/>
                </a:cubicBezTo>
                <a:cubicBezTo>
                  <a:pt x="26" y="779"/>
                  <a:pt x="26" y="779"/>
                  <a:pt x="26" y="779"/>
                </a:cubicBezTo>
                <a:cubicBezTo>
                  <a:pt x="31" y="773"/>
                  <a:pt x="31" y="773"/>
                  <a:pt x="31" y="773"/>
                </a:cubicBezTo>
                <a:cubicBezTo>
                  <a:pt x="38" y="773"/>
                  <a:pt x="38" y="773"/>
                  <a:pt x="38" y="773"/>
                </a:cubicBezTo>
                <a:cubicBezTo>
                  <a:pt x="34" y="788"/>
                  <a:pt x="34" y="788"/>
                  <a:pt x="34" y="788"/>
                </a:cubicBezTo>
                <a:cubicBezTo>
                  <a:pt x="31" y="812"/>
                  <a:pt x="31" y="812"/>
                  <a:pt x="31" y="812"/>
                </a:cubicBezTo>
                <a:cubicBezTo>
                  <a:pt x="38" y="840"/>
                  <a:pt x="38" y="840"/>
                  <a:pt x="38" y="840"/>
                </a:cubicBezTo>
                <a:cubicBezTo>
                  <a:pt x="51" y="865"/>
                  <a:pt x="51" y="865"/>
                  <a:pt x="51" y="865"/>
                </a:cubicBezTo>
                <a:cubicBezTo>
                  <a:pt x="67" y="884"/>
                  <a:pt x="67" y="884"/>
                  <a:pt x="67" y="884"/>
                </a:cubicBezTo>
                <a:cubicBezTo>
                  <a:pt x="71" y="885"/>
                  <a:pt x="71" y="885"/>
                  <a:pt x="71" y="885"/>
                </a:cubicBezTo>
                <a:cubicBezTo>
                  <a:pt x="72" y="880"/>
                  <a:pt x="72" y="880"/>
                  <a:pt x="72" y="880"/>
                </a:cubicBezTo>
                <a:cubicBezTo>
                  <a:pt x="76" y="890"/>
                  <a:pt x="76" y="890"/>
                  <a:pt x="76" y="890"/>
                </a:cubicBezTo>
                <a:cubicBezTo>
                  <a:pt x="78" y="889"/>
                  <a:pt x="78" y="889"/>
                  <a:pt x="78" y="889"/>
                </a:cubicBezTo>
                <a:cubicBezTo>
                  <a:pt x="80" y="903"/>
                  <a:pt x="80" y="903"/>
                  <a:pt x="80" y="903"/>
                </a:cubicBezTo>
                <a:cubicBezTo>
                  <a:pt x="91" y="903"/>
                  <a:pt x="91" y="903"/>
                  <a:pt x="91" y="903"/>
                </a:cubicBezTo>
                <a:cubicBezTo>
                  <a:pt x="112" y="898"/>
                  <a:pt x="112" y="898"/>
                  <a:pt x="112" y="898"/>
                </a:cubicBezTo>
                <a:cubicBezTo>
                  <a:pt x="93" y="903"/>
                  <a:pt x="93" y="903"/>
                  <a:pt x="93" y="903"/>
                </a:cubicBezTo>
                <a:cubicBezTo>
                  <a:pt x="114" y="988"/>
                  <a:pt x="114" y="988"/>
                  <a:pt x="114" y="988"/>
                </a:cubicBezTo>
                <a:cubicBezTo>
                  <a:pt x="119" y="1023"/>
                  <a:pt x="119" y="1023"/>
                  <a:pt x="119" y="1023"/>
                </a:cubicBezTo>
                <a:cubicBezTo>
                  <a:pt x="116" y="1055"/>
                  <a:pt x="116" y="1055"/>
                  <a:pt x="116" y="1055"/>
                </a:cubicBezTo>
                <a:cubicBezTo>
                  <a:pt x="109" y="1109"/>
                  <a:pt x="109" y="1109"/>
                  <a:pt x="109" y="1109"/>
                </a:cubicBezTo>
                <a:cubicBezTo>
                  <a:pt x="114" y="1170"/>
                  <a:pt x="114" y="1170"/>
                  <a:pt x="114" y="1170"/>
                </a:cubicBezTo>
                <a:cubicBezTo>
                  <a:pt x="127" y="1245"/>
                  <a:pt x="127" y="1245"/>
                  <a:pt x="127" y="1245"/>
                </a:cubicBezTo>
                <a:cubicBezTo>
                  <a:pt x="125" y="1313"/>
                  <a:pt x="125" y="1313"/>
                  <a:pt x="125" y="1313"/>
                </a:cubicBezTo>
                <a:cubicBezTo>
                  <a:pt x="117" y="1345"/>
                  <a:pt x="117" y="1345"/>
                  <a:pt x="117" y="1345"/>
                </a:cubicBezTo>
                <a:cubicBezTo>
                  <a:pt x="113" y="1349"/>
                  <a:pt x="113" y="1349"/>
                  <a:pt x="113" y="1349"/>
                </a:cubicBezTo>
                <a:cubicBezTo>
                  <a:pt x="112" y="1348"/>
                  <a:pt x="112" y="1348"/>
                  <a:pt x="112" y="1348"/>
                </a:cubicBezTo>
                <a:cubicBezTo>
                  <a:pt x="102" y="1361"/>
                  <a:pt x="102" y="1361"/>
                  <a:pt x="102" y="1361"/>
                </a:cubicBezTo>
                <a:cubicBezTo>
                  <a:pt x="97" y="1382"/>
                  <a:pt x="97" y="1382"/>
                  <a:pt x="97" y="1382"/>
                </a:cubicBezTo>
                <a:cubicBezTo>
                  <a:pt x="95" y="1396"/>
                  <a:pt x="95" y="1396"/>
                  <a:pt x="95" y="1396"/>
                </a:cubicBezTo>
                <a:cubicBezTo>
                  <a:pt x="99" y="1404"/>
                  <a:pt x="99" y="1404"/>
                  <a:pt x="99" y="1404"/>
                </a:cubicBezTo>
                <a:cubicBezTo>
                  <a:pt x="99" y="1464"/>
                  <a:pt x="99" y="1464"/>
                  <a:pt x="99" y="1464"/>
                </a:cubicBezTo>
                <a:cubicBezTo>
                  <a:pt x="120" y="1467"/>
                  <a:pt x="120" y="1467"/>
                  <a:pt x="120" y="1467"/>
                </a:cubicBezTo>
                <a:cubicBezTo>
                  <a:pt x="134" y="1464"/>
                  <a:pt x="134" y="1464"/>
                  <a:pt x="134" y="1464"/>
                </a:cubicBezTo>
                <a:cubicBezTo>
                  <a:pt x="133" y="1437"/>
                  <a:pt x="133" y="1437"/>
                  <a:pt x="133" y="1437"/>
                </a:cubicBezTo>
                <a:cubicBezTo>
                  <a:pt x="138" y="1421"/>
                  <a:pt x="138" y="1421"/>
                  <a:pt x="138" y="1421"/>
                </a:cubicBezTo>
                <a:cubicBezTo>
                  <a:pt x="143" y="1423"/>
                  <a:pt x="143" y="1423"/>
                  <a:pt x="143" y="1423"/>
                </a:cubicBezTo>
                <a:cubicBezTo>
                  <a:pt x="143" y="1455"/>
                  <a:pt x="143" y="1455"/>
                  <a:pt x="143" y="1455"/>
                </a:cubicBezTo>
                <a:cubicBezTo>
                  <a:pt x="143" y="1502"/>
                  <a:pt x="143" y="1502"/>
                  <a:pt x="143" y="1502"/>
                </a:cubicBezTo>
                <a:cubicBezTo>
                  <a:pt x="164" y="1516"/>
                  <a:pt x="164" y="1516"/>
                  <a:pt x="164" y="1516"/>
                </a:cubicBezTo>
                <a:cubicBezTo>
                  <a:pt x="205" y="1516"/>
                  <a:pt x="205" y="1516"/>
                  <a:pt x="205" y="1516"/>
                </a:cubicBezTo>
                <a:cubicBezTo>
                  <a:pt x="211" y="1505"/>
                  <a:pt x="211" y="1505"/>
                  <a:pt x="211" y="1505"/>
                </a:cubicBezTo>
                <a:cubicBezTo>
                  <a:pt x="215" y="1487"/>
                  <a:pt x="215" y="1487"/>
                  <a:pt x="215" y="1487"/>
                </a:cubicBezTo>
                <a:cubicBezTo>
                  <a:pt x="242" y="1485"/>
                  <a:pt x="242" y="1485"/>
                  <a:pt x="242" y="1485"/>
                </a:cubicBezTo>
                <a:cubicBezTo>
                  <a:pt x="258" y="1476"/>
                  <a:pt x="258" y="1476"/>
                  <a:pt x="258" y="1476"/>
                </a:cubicBezTo>
                <a:cubicBezTo>
                  <a:pt x="259" y="1452"/>
                  <a:pt x="259" y="1452"/>
                  <a:pt x="259" y="1452"/>
                </a:cubicBezTo>
                <a:cubicBezTo>
                  <a:pt x="249" y="1435"/>
                  <a:pt x="249" y="1435"/>
                  <a:pt x="249" y="1435"/>
                </a:cubicBezTo>
                <a:cubicBezTo>
                  <a:pt x="230" y="1429"/>
                  <a:pt x="230" y="1429"/>
                  <a:pt x="230" y="1429"/>
                </a:cubicBezTo>
                <a:cubicBezTo>
                  <a:pt x="213" y="1410"/>
                  <a:pt x="213" y="1410"/>
                  <a:pt x="213" y="1410"/>
                </a:cubicBezTo>
                <a:cubicBezTo>
                  <a:pt x="199" y="1385"/>
                  <a:pt x="199" y="1385"/>
                  <a:pt x="199" y="1385"/>
                </a:cubicBezTo>
                <a:cubicBezTo>
                  <a:pt x="202" y="1402"/>
                  <a:pt x="202" y="1402"/>
                  <a:pt x="202" y="1402"/>
                </a:cubicBezTo>
                <a:cubicBezTo>
                  <a:pt x="198" y="1381"/>
                  <a:pt x="198" y="1381"/>
                  <a:pt x="198" y="1381"/>
                </a:cubicBezTo>
                <a:cubicBezTo>
                  <a:pt x="198" y="1381"/>
                  <a:pt x="196" y="1370"/>
                  <a:pt x="197" y="1367"/>
                </a:cubicBezTo>
                <a:cubicBezTo>
                  <a:pt x="198" y="1363"/>
                  <a:pt x="192" y="1338"/>
                  <a:pt x="192" y="1338"/>
                </a:cubicBezTo>
                <a:cubicBezTo>
                  <a:pt x="190" y="1310"/>
                  <a:pt x="190" y="1310"/>
                  <a:pt x="190" y="1310"/>
                </a:cubicBezTo>
                <a:cubicBezTo>
                  <a:pt x="189" y="1284"/>
                  <a:pt x="189" y="1284"/>
                  <a:pt x="189" y="1284"/>
                </a:cubicBezTo>
                <a:cubicBezTo>
                  <a:pt x="192" y="1264"/>
                  <a:pt x="192" y="1264"/>
                  <a:pt x="192" y="1264"/>
                </a:cubicBezTo>
                <a:cubicBezTo>
                  <a:pt x="217" y="1164"/>
                  <a:pt x="217" y="1164"/>
                  <a:pt x="217" y="1164"/>
                </a:cubicBezTo>
                <a:cubicBezTo>
                  <a:pt x="227" y="1075"/>
                  <a:pt x="227" y="1075"/>
                  <a:pt x="227" y="1075"/>
                </a:cubicBezTo>
                <a:cubicBezTo>
                  <a:pt x="238" y="1058"/>
                  <a:pt x="238" y="1058"/>
                  <a:pt x="238" y="1058"/>
                </a:cubicBezTo>
                <a:cubicBezTo>
                  <a:pt x="244" y="1031"/>
                  <a:pt x="244" y="1031"/>
                  <a:pt x="244" y="1031"/>
                </a:cubicBezTo>
                <a:cubicBezTo>
                  <a:pt x="247" y="1005"/>
                  <a:pt x="247" y="1005"/>
                  <a:pt x="247" y="1005"/>
                </a:cubicBezTo>
                <a:cubicBezTo>
                  <a:pt x="254" y="981"/>
                  <a:pt x="254" y="981"/>
                  <a:pt x="254" y="981"/>
                </a:cubicBezTo>
                <a:cubicBezTo>
                  <a:pt x="284" y="912"/>
                  <a:pt x="284" y="912"/>
                  <a:pt x="284" y="912"/>
                </a:cubicBezTo>
                <a:cubicBezTo>
                  <a:pt x="289" y="912"/>
                  <a:pt x="289" y="912"/>
                  <a:pt x="289" y="912"/>
                </a:cubicBezTo>
                <a:cubicBezTo>
                  <a:pt x="305" y="900"/>
                  <a:pt x="305" y="900"/>
                  <a:pt x="305" y="900"/>
                </a:cubicBezTo>
                <a:cubicBezTo>
                  <a:pt x="344" y="805"/>
                  <a:pt x="344" y="805"/>
                  <a:pt x="344" y="805"/>
                </a:cubicBezTo>
                <a:cubicBezTo>
                  <a:pt x="345" y="772"/>
                  <a:pt x="345" y="772"/>
                  <a:pt x="345" y="772"/>
                </a:cubicBezTo>
                <a:cubicBezTo>
                  <a:pt x="333" y="771"/>
                  <a:pt x="333" y="771"/>
                  <a:pt x="333" y="771"/>
                </a:cubicBezTo>
                <a:cubicBezTo>
                  <a:pt x="356" y="773"/>
                  <a:pt x="356" y="773"/>
                  <a:pt x="356" y="773"/>
                </a:cubicBezTo>
                <a:cubicBezTo>
                  <a:pt x="364" y="769"/>
                  <a:pt x="364" y="769"/>
                  <a:pt x="364" y="769"/>
                </a:cubicBezTo>
                <a:cubicBezTo>
                  <a:pt x="349" y="632"/>
                  <a:pt x="349" y="632"/>
                  <a:pt x="349" y="632"/>
                </a:cubicBezTo>
                <a:cubicBezTo>
                  <a:pt x="353" y="631"/>
                  <a:pt x="353" y="631"/>
                  <a:pt x="353" y="631"/>
                </a:cubicBezTo>
                <a:cubicBezTo>
                  <a:pt x="342" y="587"/>
                  <a:pt x="342" y="587"/>
                  <a:pt x="342" y="587"/>
                </a:cubicBezTo>
                <a:cubicBezTo>
                  <a:pt x="328" y="547"/>
                  <a:pt x="328" y="547"/>
                  <a:pt x="328" y="547"/>
                </a:cubicBezTo>
                <a:cubicBezTo>
                  <a:pt x="325" y="527"/>
                  <a:pt x="325" y="527"/>
                  <a:pt x="325" y="527"/>
                </a:cubicBezTo>
                <a:cubicBezTo>
                  <a:pt x="332" y="522"/>
                  <a:pt x="332" y="522"/>
                  <a:pt x="332" y="522"/>
                </a:cubicBezTo>
                <a:cubicBezTo>
                  <a:pt x="335" y="528"/>
                  <a:pt x="335" y="528"/>
                  <a:pt x="335" y="528"/>
                </a:cubicBezTo>
                <a:cubicBezTo>
                  <a:pt x="341" y="537"/>
                  <a:pt x="341" y="537"/>
                  <a:pt x="341" y="537"/>
                </a:cubicBezTo>
                <a:cubicBezTo>
                  <a:pt x="340" y="537"/>
                  <a:pt x="340" y="537"/>
                  <a:pt x="340" y="537"/>
                </a:cubicBezTo>
                <a:cubicBezTo>
                  <a:pt x="341" y="537"/>
                  <a:pt x="341" y="537"/>
                  <a:pt x="341" y="537"/>
                </a:cubicBezTo>
                <a:cubicBezTo>
                  <a:pt x="347" y="546"/>
                  <a:pt x="347" y="546"/>
                  <a:pt x="347" y="546"/>
                </a:cubicBezTo>
                <a:cubicBezTo>
                  <a:pt x="358" y="559"/>
                  <a:pt x="358" y="559"/>
                  <a:pt x="358" y="559"/>
                </a:cubicBezTo>
                <a:cubicBezTo>
                  <a:pt x="374" y="569"/>
                  <a:pt x="374" y="569"/>
                  <a:pt x="374" y="569"/>
                </a:cubicBezTo>
                <a:cubicBezTo>
                  <a:pt x="395" y="559"/>
                  <a:pt x="395" y="559"/>
                  <a:pt x="395" y="559"/>
                </a:cubicBezTo>
                <a:cubicBezTo>
                  <a:pt x="430" y="529"/>
                  <a:pt x="430" y="529"/>
                  <a:pt x="430" y="529"/>
                </a:cubicBezTo>
                <a:cubicBezTo>
                  <a:pt x="437" y="518"/>
                  <a:pt x="437" y="518"/>
                  <a:pt x="437" y="518"/>
                </a:cubicBezTo>
                <a:cubicBezTo>
                  <a:pt x="493" y="449"/>
                  <a:pt x="493" y="449"/>
                  <a:pt x="493" y="449"/>
                </a:cubicBezTo>
                <a:cubicBezTo>
                  <a:pt x="502" y="444"/>
                  <a:pt x="502" y="444"/>
                  <a:pt x="502" y="444"/>
                </a:cubicBezTo>
                <a:cubicBezTo>
                  <a:pt x="509" y="434"/>
                  <a:pt x="509" y="434"/>
                  <a:pt x="509" y="434"/>
                </a:cubicBezTo>
                <a:cubicBezTo>
                  <a:pt x="520" y="423"/>
                  <a:pt x="520" y="423"/>
                  <a:pt x="520" y="423"/>
                </a:cubicBezTo>
                <a:cubicBezTo>
                  <a:pt x="520" y="417"/>
                  <a:pt x="520" y="417"/>
                  <a:pt x="520" y="417"/>
                </a:cubicBezTo>
                <a:cubicBezTo>
                  <a:pt x="508" y="404"/>
                  <a:pt x="508" y="404"/>
                  <a:pt x="508" y="404"/>
                </a:cubicBezTo>
                <a:cubicBezTo>
                  <a:pt x="487" y="382"/>
                  <a:pt x="487" y="382"/>
                  <a:pt x="487" y="382"/>
                </a:cubicBezTo>
                <a:cubicBezTo>
                  <a:pt x="488" y="381"/>
                  <a:pt x="488" y="381"/>
                  <a:pt x="488" y="381"/>
                </a:cubicBezTo>
                <a:cubicBezTo>
                  <a:pt x="501" y="369"/>
                  <a:pt x="501" y="369"/>
                  <a:pt x="501" y="369"/>
                </a:cubicBezTo>
                <a:cubicBezTo>
                  <a:pt x="534" y="358"/>
                  <a:pt x="534" y="358"/>
                  <a:pt x="534" y="358"/>
                </a:cubicBezTo>
                <a:cubicBezTo>
                  <a:pt x="542" y="354"/>
                  <a:pt x="542" y="354"/>
                  <a:pt x="542" y="354"/>
                </a:cubicBezTo>
                <a:cubicBezTo>
                  <a:pt x="558" y="349"/>
                  <a:pt x="558" y="349"/>
                  <a:pt x="558" y="349"/>
                </a:cubicBezTo>
                <a:cubicBezTo>
                  <a:pt x="574" y="339"/>
                  <a:pt x="574" y="339"/>
                  <a:pt x="574" y="339"/>
                </a:cubicBezTo>
                <a:cubicBezTo>
                  <a:pt x="591" y="330"/>
                  <a:pt x="591" y="330"/>
                  <a:pt x="591" y="330"/>
                </a:cubicBezTo>
                <a:cubicBezTo>
                  <a:pt x="603" y="317"/>
                  <a:pt x="603" y="317"/>
                  <a:pt x="603" y="317"/>
                </a:cubicBezTo>
                <a:cubicBezTo>
                  <a:pt x="607" y="310"/>
                  <a:pt x="607" y="310"/>
                  <a:pt x="607" y="310"/>
                </a:cubicBezTo>
                <a:lnTo>
                  <a:pt x="606" y="305"/>
                </a:lnTo>
                <a:close/>
                <a:moveTo>
                  <a:pt x="249" y="230"/>
                </a:moveTo>
                <a:cubicBezTo>
                  <a:pt x="241" y="221"/>
                  <a:pt x="241" y="221"/>
                  <a:pt x="241" y="221"/>
                </a:cubicBezTo>
                <a:cubicBezTo>
                  <a:pt x="241" y="220"/>
                  <a:pt x="241" y="220"/>
                  <a:pt x="241" y="220"/>
                </a:cubicBezTo>
                <a:lnTo>
                  <a:pt x="249" y="230"/>
                </a:lnTo>
                <a:close/>
                <a:moveTo>
                  <a:pt x="90" y="543"/>
                </a:moveTo>
                <a:cubicBezTo>
                  <a:pt x="81" y="567"/>
                  <a:pt x="81" y="567"/>
                  <a:pt x="81" y="567"/>
                </a:cubicBezTo>
                <a:cubicBezTo>
                  <a:pt x="77" y="545"/>
                  <a:pt x="77" y="545"/>
                  <a:pt x="77" y="545"/>
                </a:cubicBezTo>
                <a:cubicBezTo>
                  <a:pt x="77" y="517"/>
                  <a:pt x="77" y="517"/>
                  <a:pt x="77" y="517"/>
                </a:cubicBezTo>
                <a:cubicBezTo>
                  <a:pt x="88" y="531"/>
                  <a:pt x="88" y="531"/>
                  <a:pt x="88" y="531"/>
                </a:cubicBezTo>
                <a:lnTo>
                  <a:pt x="90" y="543"/>
                </a:lnTo>
                <a:close/>
                <a:moveTo>
                  <a:pt x="114" y="1361"/>
                </a:moveTo>
                <a:cubicBezTo>
                  <a:pt x="114" y="1362"/>
                  <a:pt x="114" y="1362"/>
                  <a:pt x="114" y="1362"/>
                </a:cubicBezTo>
                <a:cubicBezTo>
                  <a:pt x="114" y="1362"/>
                  <a:pt x="114" y="1362"/>
                  <a:pt x="114" y="1362"/>
                </a:cubicBezTo>
                <a:lnTo>
                  <a:pt x="114" y="1361"/>
                </a:lnTo>
                <a:close/>
                <a:moveTo>
                  <a:pt x="483" y="387"/>
                </a:moveTo>
                <a:cubicBezTo>
                  <a:pt x="483" y="387"/>
                  <a:pt x="483" y="387"/>
                  <a:pt x="483" y="387"/>
                </a:cubicBezTo>
                <a:cubicBezTo>
                  <a:pt x="484" y="385"/>
                  <a:pt x="484" y="385"/>
                  <a:pt x="484" y="385"/>
                </a:cubicBezTo>
                <a:lnTo>
                  <a:pt x="483" y="387"/>
                </a:lnTo>
                <a:close/>
              </a:path>
            </a:pathLst>
          </a:custGeom>
          <a:solidFill>
            <a:schemeClr val="accent1">
              <a:alpha val="95000"/>
            </a:schemeClr>
          </a:solidFill>
          <a:ln>
            <a:noFill/>
          </a:ln>
        </p:spPr>
        <p:txBody>
          <a:bodyPr vert="horz" wrap="square" lIns="91440" tIns="45720" rIns="91440" bIns="45720" numCol="1" anchor="t" anchorCtr="0" compatLnSpc="1"/>
          <a:lstStyle/>
          <a:p>
            <a:endParaRPr lang="en-US">
              <a:solidFill>
                <a:prstClr val="black"/>
              </a:solidFill>
            </a:endParaRPr>
          </a:p>
        </p:txBody>
      </p:sp>
      <p:sp>
        <p:nvSpPr>
          <p:cNvPr id="3" name="Freeform 6"/>
          <p:cNvSpPr>
            <a:spLocks noEditPoints="1"/>
          </p:cNvSpPr>
          <p:nvPr/>
        </p:nvSpPr>
        <p:spPr bwMode="auto">
          <a:xfrm>
            <a:off x="1388588" y="1580620"/>
            <a:ext cx="1340166" cy="4324879"/>
          </a:xfrm>
          <a:custGeom>
            <a:avLst/>
            <a:gdLst>
              <a:gd name="T0" fmla="*/ 507 w 508"/>
              <a:gd name="T1" fmla="*/ 478 h 1639"/>
              <a:gd name="T2" fmla="*/ 458 w 508"/>
              <a:gd name="T3" fmla="*/ 250 h 1639"/>
              <a:gd name="T4" fmla="*/ 387 w 508"/>
              <a:gd name="T5" fmla="*/ 222 h 1639"/>
              <a:gd name="T6" fmla="*/ 284 w 508"/>
              <a:gd name="T7" fmla="*/ 197 h 1639"/>
              <a:gd name="T8" fmla="*/ 272 w 508"/>
              <a:gd name="T9" fmla="*/ 158 h 1639"/>
              <a:gd name="T10" fmla="*/ 285 w 508"/>
              <a:gd name="T11" fmla="*/ 110 h 1639"/>
              <a:gd name="T12" fmla="*/ 279 w 508"/>
              <a:gd name="T13" fmla="*/ 90 h 1639"/>
              <a:gd name="T14" fmla="*/ 275 w 508"/>
              <a:gd name="T15" fmla="*/ 64 h 1639"/>
              <a:gd name="T16" fmla="*/ 259 w 508"/>
              <a:gd name="T17" fmla="*/ 27 h 1639"/>
              <a:gd name="T18" fmla="*/ 190 w 508"/>
              <a:gd name="T19" fmla="*/ 3 h 1639"/>
              <a:gd name="T20" fmla="*/ 136 w 508"/>
              <a:gd name="T21" fmla="*/ 30 h 1639"/>
              <a:gd name="T22" fmla="*/ 121 w 508"/>
              <a:gd name="T23" fmla="*/ 84 h 1639"/>
              <a:gd name="T24" fmla="*/ 130 w 508"/>
              <a:gd name="T25" fmla="*/ 118 h 1639"/>
              <a:gd name="T26" fmla="*/ 128 w 508"/>
              <a:gd name="T27" fmla="*/ 163 h 1639"/>
              <a:gd name="T28" fmla="*/ 155 w 508"/>
              <a:gd name="T29" fmla="*/ 192 h 1639"/>
              <a:gd name="T30" fmla="*/ 124 w 508"/>
              <a:gd name="T31" fmla="*/ 206 h 1639"/>
              <a:gd name="T32" fmla="*/ 92 w 508"/>
              <a:gd name="T33" fmla="*/ 289 h 1639"/>
              <a:gd name="T34" fmla="*/ 65 w 508"/>
              <a:gd name="T35" fmla="*/ 315 h 1639"/>
              <a:gd name="T36" fmla="*/ 36 w 508"/>
              <a:gd name="T37" fmla="*/ 395 h 1639"/>
              <a:gd name="T38" fmla="*/ 0 w 508"/>
              <a:gd name="T39" fmla="*/ 480 h 1639"/>
              <a:gd name="T40" fmla="*/ 12 w 508"/>
              <a:gd name="T41" fmla="*/ 564 h 1639"/>
              <a:gd name="T42" fmla="*/ 83 w 508"/>
              <a:gd name="T43" fmla="*/ 561 h 1639"/>
              <a:gd name="T44" fmla="*/ 101 w 508"/>
              <a:gd name="T45" fmla="*/ 633 h 1639"/>
              <a:gd name="T46" fmla="*/ 89 w 508"/>
              <a:gd name="T47" fmla="*/ 665 h 1639"/>
              <a:gd name="T48" fmla="*/ 70 w 508"/>
              <a:gd name="T49" fmla="*/ 884 h 1639"/>
              <a:gd name="T50" fmla="*/ 111 w 508"/>
              <a:gd name="T51" fmla="*/ 964 h 1639"/>
              <a:gd name="T52" fmla="*/ 137 w 508"/>
              <a:gd name="T53" fmla="*/ 1170 h 1639"/>
              <a:gd name="T54" fmla="*/ 155 w 508"/>
              <a:gd name="T55" fmla="*/ 1490 h 1639"/>
              <a:gd name="T56" fmla="*/ 127 w 508"/>
              <a:gd name="T57" fmla="*/ 1534 h 1639"/>
              <a:gd name="T58" fmla="*/ 59 w 508"/>
              <a:gd name="T59" fmla="*/ 1558 h 1639"/>
              <a:gd name="T60" fmla="*/ 90 w 508"/>
              <a:gd name="T61" fmla="*/ 1593 h 1639"/>
              <a:gd name="T62" fmla="*/ 238 w 508"/>
              <a:gd name="T63" fmla="*/ 1581 h 1639"/>
              <a:gd name="T64" fmla="*/ 273 w 508"/>
              <a:gd name="T65" fmla="*/ 1520 h 1639"/>
              <a:gd name="T66" fmla="*/ 268 w 508"/>
              <a:gd name="T67" fmla="*/ 1491 h 1639"/>
              <a:gd name="T68" fmla="*/ 265 w 508"/>
              <a:gd name="T69" fmla="*/ 1392 h 1639"/>
              <a:gd name="T70" fmla="*/ 278 w 508"/>
              <a:gd name="T71" fmla="*/ 1370 h 1639"/>
              <a:gd name="T72" fmla="*/ 303 w 508"/>
              <a:gd name="T73" fmla="*/ 1535 h 1639"/>
              <a:gd name="T74" fmla="*/ 320 w 508"/>
              <a:gd name="T75" fmla="*/ 1585 h 1639"/>
              <a:gd name="T76" fmla="*/ 328 w 508"/>
              <a:gd name="T77" fmla="*/ 1634 h 1639"/>
              <a:gd name="T78" fmla="*/ 418 w 508"/>
              <a:gd name="T79" fmla="*/ 1599 h 1639"/>
              <a:gd name="T80" fmla="*/ 408 w 508"/>
              <a:gd name="T81" fmla="*/ 1550 h 1639"/>
              <a:gd name="T82" fmla="*/ 430 w 508"/>
              <a:gd name="T83" fmla="*/ 1413 h 1639"/>
              <a:gd name="T84" fmla="*/ 414 w 508"/>
              <a:gd name="T85" fmla="*/ 1276 h 1639"/>
              <a:gd name="T86" fmla="*/ 395 w 508"/>
              <a:gd name="T87" fmla="*/ 1080 h 1639"/>
              <a:gd name="T88" fmla="*/ 433 w 508"/>
              <a:gd name="T89" fmla="*/ 759 h 1639"/>
              <a:gd name="T90" fmla="*/ 466 w 508"/>
              <a:gd name="T91" fmla="*/ 684 h 1639"/>
              <a:gd name="T92" fmla="*/ 481 w 508"/>
              <a:gd name="T93" fmla="*/ 631 h 1639"/>
              <a:gd name="T94" fmla="*/ 490 w 508"/>
              <a:gd name="T95" fmla="*/ 588 h 1639"/>
              <a:gd name="T96" fmla="*/ 178 w 508"/>
              <a:gd name="T97" fmla="*/ 259 h 1639"/>
              <a:gd name="T98" fmla="*/ 158 w 508"/>
              <a:gd name="T99" fmla="*/ 257 h 1639"/>
              <a:gd name="T100" fmla="*/ 160 w 508"/>
              <a:gd name="T101" fmla="*/ 240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1639">
                <a:moveTo>
                  <a:pt x="505" y="527"/>
                </a:moveTo>
                <a:cubicBezTo>
                  <a:pt x="506" y="516"/>
                  <a:pt x="506" y="516"/>
                  <a:pt x="506" y="516"/>
                </a:cubicBezTo>
                <a:cubicBezTo>
                  <a:pt x="507" y="501"/>
                  <a:pt x="507" y="501"/>
                  <a:pt x="507" y="501"/>
                </a:cubicBezTo>
                <a:cubicBezTo>
                  <a:pt x="507" y="492"/>
                  <a:pt x="507" y="492"/>
                  <a:pt x="507" y="492"/>
                </a:cubicBezTo>
                <a:cubicBezTo>
                  <a:pt x="507" y="478"/>
                  <a:pt x="507" y="478"/>
                  <a:pt x="507" y="478"/>
                </a:cubicBezTo>
                <a:cubicBezTo>
                  <a:pt x="501" y="457"/>
                  <a:pt x="501" y="457"/>
                  <a:pt x="501" y="457"/>
                </a:cubicBezTo>
                <a:cubicBezTo>
                  <a:pt x="500" y="419"/>
                  <a:pt x="500" y="419"/>
                  <a:pt x="500" y="419"/>
                </a:cubicBezTo>
                <a:cubicBezTo>
                  <a:pt x="492" y="353"/>
                  <a:pt x="492" y="353"/>
                  <a:pt x="492" y="353"/>
                </a:cubicBezTo>
                <a:cubicBezTo>
                  <a:pt x="471" y="286"/>
                  <a:pt x="471" y="286"/>
                  <a:pt x="471" y="286"/>
                </a:cubicBezTo>
                <a:cubicBezTo>
                  <a:pt x="458" y="250"/>
                  <a:pt x="458" y="250"/>
                  <a:pt x="458" y="250"/>
                </a:cubicBezTo>
                <a:cubicBezTo>
                  <a:pt x="443" y="239"/>
                  <a:pt x="443" y="239"/>
                  <a:pt x="443" y="239"/>
                </a:cubicBezTo>
                <a:cubicBezTo>
                  <a:pt x="443" y="238"/>
                  <a:pt x="443" y="238"/>
                  <a:pt x="443" y="238"/>
                </a:cubicBezTo>
                <a:cubicBezTo>
                  <a:pt x="443" y="239"/>
                  <a:pt x="443" y="239"/>
                  <a:pt x="443" y="239"/>
                </a:cubicBezTo>
                <a:cubicBezTo>
                  <a:pt x="435" y="233"/>
                  <a:pt x="435" y="233"/>
                  <a:pt x="435" y="233"/>
                </a:cubicBezTo>
                <a:cubicBezTo>
                  <a:pt x="387" y="222"/>
                  <a:pt x="387" y="222"/>
                  <a:pt x="387" y="222"/>
                </a:cubicBezTo>
                <a:cubicBezTo>
                  <a:pt x="323" y="219"/>
                  <a:pt x="323" y="219"/>
                  <a:pt x="323" y="219"/>
                </a:cubicBezTo>
                <a:cubicBezTo>
                  <a:pt x="310" y="208"/>
                  <a:pt x="310" y="208"/>
                  <a:pt x="310" y="208"/>
                </a:cubicBezTo>
                <a:cubicBezTo>
                  <a:pt x="296" y="200"/>
                  <a:pt x="296" y="200"/>
                  <a:pt x="296" y="200"/>
                </a:cubicBezTo>
                <a:cubicBezTo>
                  <a:pt x="290" y="196"/>
                  <a:pt x="290" y="196"/>
                  <a:pt x="290" y="196"/>
                </a:cubicBezTo>
                <a:cubicBezTo>
                  <a:pt x="284" y="197"/>
                  <a:pt x="284" y="197"/>
                  <a:pt x="284" y="197"/>
                </a:cubicBezTo>
                <a:cubicBezTo>
                  <a:pt x="283" y="194"/>
                  <a:pt x="283" y="194"/>
                  <a:pt x="283" y="194"/>
                </a:cubicBezTo>
                <a:cubicBezTo>
                  <a:pt x="275" y="185"/>
                  <a:pt x="275" y="185"/>
                  <a:pt x="275" y="185"/>
                </a:cubicBezTo>
                <a:cubicBezTo>
                  <a:pt x="268" y="182"/>
                  <a:pt x="268" y="182"/>
                  <a:pt x="268" y="182"/>
                </a:cubicBezTo>
                <a:cubicBezTo>
                  <a:pt x="266" y="154"/>
                  <a:pt x="266" y="154"/>
                  <a:pt x="266" y="154"/>
                </a:cubicBezTo>
                <a:cubicBezTo>
                  <a:pt x="272" y="158"/>
                  <a:pt x="272" y="158"/>
                  <a:pt x="272" y="158"/>
                </a:cubicBezTo>
                <a:cubicBezTo>
                  <a:pt x="278" y="155"/>
                  <a:pt x="278" y="155"/>
                  <a:pt x="278" y="155"/>
                </a:cubicBezTo>
                <a:cubicBezTo>
                  <a:pt x="286" y="147"/>
                  <a:pt x="286" y="147"/>
                  <a:pt x="286" y="147"/>
                </a:cubicBezTo>
                <a:cubicBezTo>
                  <a:pt x="288" y="138"/>
                  <a:pt x="288" y="138"/>
                  <a:pt x="288" y="138"/>
                </a:cubicBezTo>
                <a:cubicBezTo>
                  <a:pt x="289" y="124"/>
                  <a:pt x="289" y="124"/>
                  <a:pt x="289" y="124"/>
                </a:cubicBezTo>
                <a:cubicBezTo>
                  <a:pt x="285" y="110"/>
                  <a:pt x="285" y="110"/>
                  <a:pt x="285" y="110"/>
                </a:cubicBezTo>
                <a:cubicBezTo>
                  <a:pt x="284" y="98"/>
                  <a:pt x="284" y="98"/>
                  <a:pt x="284" y="98"/>
                </a:cubicBezTo>
                <a:cubicBezTo>
                  <a:pt x="283" y="96"/>
                  <a:pt x="283" y="96"/>
                  <a:pt x="283" y="96"/>
                </a:cubicBezTo>
                <a:cubicBezTo>
                  <a:pt x="280" y="95"/>
                  <a:pt x="280" y="95"/>
                  <a:pt x="280" y="95"/>
                </a:cubicBezTo>
                <a:cubicBezTo>
                  <a:pt x="280" y="96"/>
                  <a:pt x="280" y="96"/>
                  <a:pt x="280" y="96"/>
                </a:cubicBezTo>
                <a:cubicBezTo>
                  <a:pt x="279" y="90"/>
                  <a:pt x="279" y="90"/>
                  <a:pt x="279" y="90"/>
                </a:cubicBezTo>
                <a:cubicBezTo>
                  <a:pt x="276" y="82"/>
                  <a:pt x="276" y="82"/>
                  <a:pt x="276" y="82"/>
                </a:cubicBezTo>
                <a:cubicBezTo>
                  <a:pt x="274" y="72"/>
                  <a:pt x="274" y="72"/>
                  <a:pt x="274" y="72"/>
                </a:cubicBezTo>
                <a:cubicBezTo>
                  <a:pt x="278" y="76"/>
                  <a:pt x="278" y="76"/>
                  <a:pt x="278" y="76"/>
                </a:cubicBezTo>
                <a:cubicBezTo>
                  <a:pt x="275" y="69"/>
                  <a:pt x="275" y="69"/>
                  <a:pt x="275" y="69"/>
                </a:cubicBezTo>
                <a:cubicBezTo>
                  <a:pt x="275" y="64"/>
                  <a:pt x="275" y="64"/>
                  <a:pt x="275" y="64"/>
                </a:cubicBezTo>
                <a:cubicBezTo>
                  <a:pt x="275" y="58"/>
                  <a:pt x="275" y="58"/>
                  <a:pt x="275" y="58"/>
                </a:cubicBezTo>
                <a:cubicBezTo>
                  <a:pt x="272" y="50"/>
                  <a:pt x="272" y="50"/>
                  <a:pt x="272" y="50"/>
                </a:cubicBezTo>
                <a:cubicBezTo>
                  <a:pt x="270" y="45"/>
                  <a:pt x="270" y="45"/>
                  <a:pt x="270" y="45"/>
                </a:cubicBezTo>
                <a:cubicBezTo>
                  <a:pt x="270" y="45"/>
                  <a:pt x="267" y="38"/>
                  <a:pt x="266" y="37"/>
                </a:cubicBezTo>
                <a:cubicBezTo>
                  <a:pt x="265" y="36"/>
                  <a:pt x="262" y="32"/>
                  <a:pt x="259" y="27"/>
                </a:cubicBezTo>
                <a:cubicBezTo>
                  <a:pt x="257" y="23"/>
                  <a:pt x="248" y="17"/>
                  <a:pt x="248" y="17"/>
                </a:cubicBezTo>
                <a:cubicBezTo>
                  <a:pt x="229" y="8"/>
                  <a:pt x="229" y="8"/>
                  <a:pt x="229" y="8"/>
                </a:cubicBezTo>
                <a:cubicBezTo>
                  <a:pt x="218" y="4"/>
                  <a:pt x="218" y="4"/>
                  <a:pt x="218" y="4"/>
                </a:cubicBezTo>
                <a:cubicBezTo>
                  <a:pt x="211" y="0"/>
                  <a:pt x="211" y="0"/>
                  <a:pt x="211" y="0"/>
                </a:cubicBezTo>
                <a:cubicBezTo>
                  <a:pt x="190" y="3"/>
                  <a:pt x="190" y="3"/>
                  <a:pt x="190" y="3"/>
                </a:cubicBezTo>
                <a:cubicBezTo>
                  <a:pt x="165" y="5"/>
                  <a:pt x="165" y="5"/>
                  <a:pt x="165" y="5"/>
                </a:cubicBezTo>
                <a:cubicBezTo>
                  <a:pt x="156" y="8"/>
                  <a:pt x="156" y="8"/>
                  <a:pt x="156" y="8"/>
                </a:cubicBezTo>
                <a:cubicBezTo>
                  <a:pt x="142" y="17"/>
                  <a:pt x="142" y="17"/>
                  <a:pt x="142" y="17"/>
                </a:cubicBezTo>
                <a:cubicBezTo>
                  <a:pt x="136" y="26"/>
                  <a:pt x="136" y="26"/>
                  <a:pt x="136" y="26"/>
                </a:cubicBezTo>
                <a:cubicBezTo>
                  <a:pt x="136" y="30"/>
                  <a:pt x="136" y="30"/>
                  <a:pt x="136" y="30"/>
                </a:cubicBezTo>
                <a:cubicBezTo>
                  <a:pt x="137" y="33"/>
                  <a:pt x="137" y="33"/>
                  <a:pt x="137" y="33"/>
                </a:cubicBezTo>
                <a:cubicBezTo>
                  <a:pt x="130" y="35"/>
                  <a:pt x="130" y="35"/>
                  <a:pt x="130" y="35"/>
                </a:cubicBezTo>
                <a:cubicBezTo>
                  <a:pt x="130" y="35"/>
                  <a:pt x="125" y="41"/>
                  <a:pt x="125" y="42"/>
                </a:cubicBezTo>
                <a:cubicBezTo>
                  <a:pt x="125" y="43"/>
                  <a:pt x="120" y="62"/>
                  <a:pt x="120" y="62"/>
                </a:cubicBezTo>
                <a:cubicBezTo>
                  <a:pt x="121" y="84"/>
                  <a:pt x="121" y="84"/>
                  <a:pt x="121" y="84"/>
                </a:cubicBezTo>
                <a:cubicBezTo>
                  <a:pt x="121" y="98"/>
                  <a:pt x="121" y="98"/>
                  <a:pt x="121" y="98"/>
                </a:cubicBezTo>
                <a:cubicBezTo>
                  <a:pt x="124" y="97"/>
                  <a:pt x="124" y="97"/>
                  <a:pt x="124" y="97"/>
                </a:cubicBezTo>
                <a:cubicBezTo>
                  <a:pt x="125" y="101"/>
                  <a:pt x="125" y="101"/>
                  <a:pt x="125" y="101"/>
                </a:cubicBezTo>
                <a:cubicBezTo>
                  <a:pt x="126" y="111"/>
                  <a:pt x="126" y="111"/>
                  <a:pt x="126" y="111"/>
                </a:cubicBezTo>
                <a:cubicBezTo>
                  <a:pt x="130" y="118"/>
                  <a:pt x="130" y="118"/>
                  <a:pt x="130" y="118"/>
                </a:cubicBezTo>
                <a:cubicBezTo>
                  <a:pt x="123" y="118"/>
                  <a:pt x="123" y="118"/>
                  <a:pt x="123" y="118"/>
                </a:cubicBezTo>
                <a:cubicBezTo>
                  <a:pt x="121" y="123"/>
                  <a:pt x="121" y="123"/>
                  <a:pt x="121" y="123"/>
                </a:cubicBezTo>
                <a:cubicBezTo>
                  <a:pt x="125" y="132"/>
                  <a:pt x="125" y="132"/>
                  <a:pt x="125" y="132"/>
                </a:cubicBezTo>
                <a:cubicBezTo>
                  <a:pt x="128" y="149"/>
                  <a:pt x="128" y="149"/>
                  <a:pt x="128" y="149"/>
                </a:cubicBezTo>
                <a:cubicBezTo>
                  <a:pt x="128" y="163"/>
                  <a:pt x="128" y="163"/>
                  <a:pt x="128" y="163"/>
                </a:cubicBezTo>
                <a:cubicBezTo>
                  <a:pt x="135" y="174"/>
                  <a:pt x="135" y="174"/>
                  <a:pt x="135" y="174"/>
                </a:cubicBezTo>
                <a:cubicBezTo>
                  <a:pt x="144" y="174"/>
                  <a:pt x="144" y="174"/>
                  <a:pt x="144" y="174"/>
                </a:cubicBezTo>
                <a:cubicBezTo>
                  <a:pt x="145" y="174"/>
                  <a:pt x="145" y="174"/>
                  <a:pt x="145" y="174"/>
                </a:cubicBezTo>
                <a:cubicBezTo>
                  <a:pt x="153" y="187"/>
                  <a:pt x="153" y="187"/>
                  <a:pt x="153" y="187"/>
                </a:cubicBezTo>
                <a:cubicBezTo>
                  <a:pt x="155" y="192"/>
                  <a:pt x="155" y="192"/>
                  <a:pt x="155" y="192"/>
                </a:cubicBezTo>
                <a:cubicBezTo>
                  <a:pt x="145" y="201"/>
                  <a:pt x="145" y="201"/>
                  <a:pt x="145" y="201"/>
                </a:cubicBezTo>
                <a:cubicBezTo>
                  <a:pt x="141" y="207"/>
                  <a:pt x="141" y="207"/>
                  <a:pt x="141" y="207"/>
                </a:cubicBezTo>
                <a:cubicBezTo>
                  <a:pt x="135" y="201"/>
                  <a:pt x="135" y="201"/>
                  <a:pt x="135" y="201"/>
                </a:cubicBezTo>
                <a:cubicBezTo>
                  <a:pt x="127" y="199"/>
                  <a:pt x="127" y="199"/>
                  <a:pt x="127" y="199"/>
                </a:cubicBezTo>
                <a:cubicBezTo>
                  <a:pt x="124" y="206"/>
                  <a:pt x="124" y="206"/>
                  <a:pt x="124" y="206"/>
                </a:cubicBezTo>
                <a:cubicBezTo>
                  <a:pt x="126" y="217"/>
                  <a:pt x="126" y="217"/>
                  <a:pt x="126" y="217"/>
                </a:cubicBezTo>
                <a:cubicBezTo>
                  <a:pt x="127" y="223"/>
                  <a:pt x="127" y="223"/>
                  <a:pt x="127" y="223"/>
                </a:cubicBezTo>
                <a:cubicBezTo>
                  <a:pt x="120" y="234"/>
                  <a:pt x="120" y="234"/>
                  <a:pt x="120" y="234"/>
                </a:cubicBezTo>
                <a:cubicBezTo>
                  <a:pt x="105" y="252"/>
                  <a:pt x="105" y="252"/>
                  <a:pt x="105" y="252"/>
                </a:cubicBezTo>
                <a:cubicBezTo>
                  <a:pt x="92" y="289"/>
                  <a:pt x="92" y="289"/>
                  <a:pt x="92" y="289"/>
                </a:cubicBezTo>
                <a:cubicBezTo>
                  <a:pt x="82" y="306"/>
                  <a:pt x="82" y="306"/>
                  <a:pt x="82" y="306"/>
                </a:cubicBezTo>
                <a:cubicBezTo>
                  <a:pt x="84" y="302"/>
                  <a:pt x="84" y="302"/>
                  <a:pt x="84" y="302"/>
                </a:cubicBezTo>
                <a:cubicBezTo>
                  <a:pt x="82" y="303"/>
                  <a:pt x="82" y="303"/>
                  <a:pt x="82" y="303"/>
                </a:cubicBezTo>
                <a:cubicBezTo>
                  <a:pt x="73" y="315"/>
                  <a:pt x="73" y="315"/>
                  <a:pt x="73" y="315"/>
                </a:cubicBezTo>
                <a:cubicBezTo>
                  <a:pt x="65" y="315"/>
                  <a:pt x="65" y="315"/>
                  <a:pt x="65" y="315"/>
                </a:cubicBezTo>
                <a:cubicBezTo>
                  <a:pt x="62" y="330"/>
                  <a:pt x="62" y="330"/>
                  <a:pt x="62" y="330"/>
                </a:cubicBezTo>
                <a:cubicBezTo>
                  <a:pt x="62" y="340"/>
                  <a:pt x="62" y="340"/>
                  <a:pt x="62" y="340"/>
                </a:cubicBezTo>
                <a:cubicBezTo>
                  <a:pt x="44" y="376"/>
                  <a:pt x="44" y="376"/>
                  <a:pt x="44" y="376"/>
                </a:cubicBezTo>
                <a:cubicBezTo>
                  <a:pt x="46" y="386"/>
                  <a:pt x="46" y="386"/>
                  <a:pt x="46" y="386"/>
                </a:cubicBezTo>
                <a:cubicBezTo>
                  <a:pt x="36" y="395"/>
                  <a:pt x="36" y="395"/>
                  <a:pt x="36" y="395"/>
                </a:cubicBezTo>
                <a:cubicBezTo>
                  <a:pt x="30" y="410"/>
                  <a:pt x="30" y="410"/>
                  <a:pt x="30" y="410"/>
                </a:cubicBezTo>
                <a:cubicBezTo>
                  <a:pt x="20" y="437"/>
                  <a:pt x="20" y="437"/>
                  <a:pt x="20" y="437"/>
                </a:cubicBezTo>
                <a:cubicBezTo>
                  <a:pt x="11" y="445"/>
                  <a:pt x="11" y="445"/>
                  <a:pt x="11" y="445"/>
                </a:cubicBezTo>
                <a:cubicBezTo>
                  <a:pt x="7" y="462"/>
                  <a:pt x="7" y="462"/>
                  <a:pt x="7" y="462"/>
                </a:cubicBezTo>
                <a:cubicBezTo>
                  <a:pt x="0" y="480"/>
                  <a:pt x="0" y="480"/>
                  <a:pt x="0" y="480"/>
                </a:cubicBezTo>
                <a:cubicBezTo>
                  <a:pt x="5" y="495"/>
                  <a:pt x="5" y="495"/>
                  <a:pt x="5" y="495"/>
                </a:cubicBezTo>
                <a:cubicBezTo>
                  <a:pt x="5" y="511"/>
                  <a:pt x="5" y="511"/>
                  <a:pt x="5" y="511"/>
                </a:cubicBezTo>
                <a:cubicBezTo>
                  <a:pt x="4" y="538"/>
                  <a:pt x="4" y="538"/>
                  <a:pt x="4" y="538"/>
                </a:cubicBezTo>
                <a:cubicBezTo>
                  <a:pt x="8" y="552"/>
                  <a:pt x="8" y="552"/>
                  <a:pt x="8" y="552"/>
                </a:cubicBezTo>
                <a:cubicBezTo>
                  <a:pt x="12" y="564"/>
                  <a:pt x="12" y="564"/>
                  <a:pt x="12" y="564"/>
                </a:cubicBezTo>
                <a:cubicBezTo>
                  <a:pt x="26" y="570"/>
                  <a:pt x="26" y="570"/>
                  <a:pt x="26" y="570"/>
                </a:cubicBezTo>
                <a:cubicBezTo>
                  <a:pt x="41" y="574"/>
                  <a:pt x="41" y="574"/>
                  <a:pt x="41" y="574"/>
                </a:cubicBezTo>
                <a:cubicBezTo>
                  <a:pt x="62" y="574"/>
                  <a:pt x="62" y="574"/>
                  <a:pt x="62" y="574"/>
                </a:cubicBezTo>
                <a:cubicBezTo>
                  <a:pt x="78" y="570"/>
                  <a:pt x="78" y="570"/>
                  <a:pt x="78" y="570"/>
                </a:cubicBezTo>
                <a:cubicBezTo>
                  <a:pt x="83" y="561"/>
                  <a:pt x="83" y="561"/>
                  <a:pt x="83" y="561"/>
                </a:cubicBezTo>
                <a:cubicBezTo>
                  <a:pt x="101" y="543"/>
                  <a:pt x="101" y="543"/>
                  <a:pt x="101" y="543"/>
                </a:cubicBezTo>
                <a:cubicBezTo>
                  <a:pt x="110" y="537"/>
                  <a:pt x="110" y="537"/>
                  <a:pt x="110" y="537"/>
                </a:cubicBezTo>
                <a:cubicBezTo>
                  <a:pt x="110" y="556"/>
                  <a:pt x="110" y="556"/>
                  <a:pt x="110" y="556"/>
                </a:cubicBezTo>
                <a:cubicBezTo>
                  <a:pt x="108" y="591"/>
                  <a:pt x="108" y="591"/>
                  <a:pt x="108" y="591"/>
                </a:cubicBezTo>
                <a:cubicBezTo>
                  <a:pt x="101" y="633"/>
                  <a:pt x="101" y="633"/>
                  <a:pt x="101" y="633"/>
                </a:cubicBezTo>
                <a:cubicBezTo>
                  <a:pt x="100" y="633"/>
                  <a:pt x="100" y="633"/>
                  <a:pt x="100" y="633"/>
                </a:cubicBezTo>
                <a:cubicBezTo>
                  <a:pt x="96" y="639"/>
                  <a:pt x="96" y="639"/>
                  <a:pt x="96" y="639"/>
                </a:cubicBezTo>
                <a:cubicBezTo>
                  <a:pt x="97" y="640"/>
                  <a:pt x="97" y="640"/>
                  <a:pt x="97" y="640"/>
                </a:cubicBezTo>
                <a:cubicBezTo>
                  <a:pt x="93" y="651"/>
                  <a:pt x="93" y="651"/>
                  <a:pt x="93" y="651"/>
                </a:cubicBezTo>
                <a:cubicBezTo>
                  <a:pt x="89" y="665"/>
                  <a:pt x="89" y="665"/>
                  <a:pt x="89" y="665"/>
                </a:cubicBezTo>
                <a:cubicBezTo>
                  <a:pt x="77" y="745"/>
                  <a:pt x="77" y="745"/>
                  <a:pt x="77" y="745"/>
                </a:cubicBezTo>
                <a:cubicBezTo>
                  <a:pt x="78" y="755"/>
                  <a:pt x="78" y="755"/>
                  <a:pt x="78" y="755"/>
                </a:cubicBezTo>
                <a:cubicBezTo>
                  <a:pt x="75" y="795"/>
                  <a:pt x="75" y="795"/>
                  <a:pt x="75" y="795"/>
                </a:cubicBezTo>
                <a:cubicBezTo>
                  <a:pt x="72" y="854"/>
                  <a:pt x="72" y="854"/>
                  <a:pt x="72" y="854"/>
                </a:cubicBezTo>
                <a:cubicBezTo>
                  <a:pt x="70" y="884"/>
                  <a:pt x="70" y="884"/>
                  <a:pt x="70" y="884"/>
                </a:cubicBezTo>
                <a:cubicBezTo>
                  <a:pt x="74" y="888"/>
                  <a:pt x="74" y="888"/>
                  <a:pt x="74" y="888"/>
                </a:cubicBezTo>
                <a:cubicBezTo>
                  <a:pt x="87" y="894"/>
                  <a:pt x="87" y="894"/>
                  <a:pt x="87" y="894"/>
                </a:cubicBezTo>
                <a:cubicBezTo>
                  <a:pt x="100" y="900"/>
                  <a:pt x="100" y="900"/>
                  <a:pt x="100" y="900"/>
                </a:cubicBezTo>
                <a:cubicBezTo>
                  <a:pt x="99" y="900"/>
                  <a:pt x="99" y="900"/>
                  <a:pt x="99" y="900"/>
                </a:cubicBezTo>
                <a:cubicBezTo>
                  <a:pt x="111" y="964"/>
                  <a:pt x="111" y="964"/>
                  <a:pt x="111" y="964"/>
                </a:cubicBezTo>
                <a:cubicBezTo>
                  <a:pt x="119" y="1015"/>
                  <a:pt x="119" y="1015"/>
                  <a:pt x="119" y="1015"/>
                </a:cubicBezTo>
                <a:cubicBezTo>
                  <a:pt x="128" y="1024"/>
                  <a:pt x="128" y="1024"/>
                  <a:pt x="128" y="1024"/>
                </a:cubicBezTo>
                <a:cubicBezTo>
                  <a:pt x="138" y="1056"/>
                  <a:pt x="138" y="1056"/>
                  <a:pt x="138" y="1056"/>
                </a:cubicBezTo>
                <a:cubicBezTo>
                  <a:pt x="136" y="1137"/>
                  <a:pt x="136" y="1137"/>
                  <a:pt x="136" y="1137"/>
                </a:cubicBezTo>
                <a:cubicBezTo>
                  <a:pt x="137" y="1170"/>
                  <a:pt x="137" y="1170"/>
                  <a:pt x="137" y="1170"/>
                </a:cubicBezTo>
                <a:cubicBezTo>
                  <a:pt x="139" y="1172"/>
                  <a:pt x="139" y="1172"/>
                  <a:pt x="139" y="1172"/>
                </a:cubicBezTo>
                <a:cubicBezTo>
                  <a:pt x="148" y="1187"/>
                  <a:pt x="148" y="1187"/>
                  <a:pt x="148" y="1187"/>
                </a:cubicBezTo>
                <a:cubicBezTo>
                  <a:pt x="162" y="1468"/>
                  <a:pt x="162" y="1468"/>
                  <a:pt x="162" y="1468"/>
                </a:cubicBezTo>
                <a:cubicBezTo>
                  <a:pt x="160" y="1477"/>
                  <a:pt x="160" y="1477"/>
                  <a:pt x="160" y="1477"/>
                </a:cubicBezTo>
                <a:cubicBezTo>
                  <a:pt x="160" y="1477"/>
                  <a:pt x="155" y="1488"/>
                  <a:pt x="155" y="1490"/>
                </a:cubicBezTo>
                <a:cubicBezTo>
                  <a:pt x="154" y="1493"/>
                  <a:pt x="148" y="1517"/>
                  <a:pt x="148" y="1517"/>
                </a:cubicBezTo>
                <a:cubicBezTo>
                  <a:pt x="165" y="1521"/>
                  <a:pt x="165" y="1521"/>
                  <a:pt x="165" y="1521"/>
                </a:cubicBezTo>
                <a:cubicBezTo>
                  <a:pt x="149" y="1517"/>
                  <a:pt x="149" y="1517"/>
                  <a:pt x="149" y="1517"/>
                </a:cubicBezTo>
                <a:cubicBezTo>
                  <a:pt x="144" y="1522"/>
                  <a:pt x="144" y="1522"/>
                  <a:pt x="144" y="1522"/>
                </a:cubicBezTo>
                <a:cubicBezTo>
                  <a:pt x="127" y="1534"/>
                  <a:pt x="127" y="1534"/>
                  <a:pt x="127" y="1534"/>
                </a:cubicBezTo>
                <a:cubicBezTo>
                  <a:pt x="111" y="1545"/>
                  <a:pt x="111" y="1545"/>
                  <a:pt x="111" y="1545"/>
                </a:cubicBezTo>
                <a:cubicBezTo>
                  <a:pt x="93" y="1552"/>
                  <a:pt x="93" y="1552"/>
                  <a:pt x="93" y="1552"/>
                </a:cubicBezTo>
                <a:cubicBezTo>
                  <a:pt x="81" y="1555"/>
                  <a:pt x="81" y="1555"/>
                  <a:pt x="81" y="1555"/>
                </a:cubicBezTo>
                <a:cubicBezTo>
                  <a:pt x="64" y="1554"/>
                  <a:pt x="64" y="1554"/>
                  <a:pt x="64" y="1554"/>
                </a:cubicBezTo>
                <a:cubicBezTo>
                  <a:pt x="59" y="1558"/>
                  <a:pt x="59" y="1558"/>
                  <a:pt x="59" y="1558"/>
                </a:cubicBezTo>
                <a:cubicBezTo>
                  <a:pt x="57" y="1572"/>
                  <a:pt x="57" y="1572"/>
                  <a:pt x="57" y="1572"/>
                </a:cubicBezTo>
                <a:cubicBezTo>
                  <a:pt x="58" y="1579"/>
                  <a:pt x="58" y="1579"/>
                  <a:pt x="58" y="1579"/>
                </a:cubicBezTo>
                <a:cubicBezTo>
                  <a:pt x="55" y="1586"/>
                  <a:pt x="55" y="1586"/>
                  <a:pt x="55" y="1586"/>
                </a:cubicBezTo>
                <a:cubicBezTo>
                  <a:pt x="59" y="1589"/>
                  <a:pt x="59" y="1589"/>
                  <a:pt x="59" y="1589"/>
                </a:cubicBezTo>
                <a:cubicBezTo>
                  <a:pt x="90" y="1593"/>
                  <a:pt x="90" y="1593"/>
                  <a:pt x="90" y="1593"/>
                </a:cubicBezTo>
                <a:cubicBezTo>
                  <a:pt x="149" y="1592"/>
                  <a:pt x="149" y="1592"/>
                  <a:pt x="149" y="1592"/>
                </a:cubicBezTo>
                <a:cubicBezTo>
                  <a:pt x="172" y="1587"/>
                  <a:pt x="172" y="1587"/>
                  <a:pt x="172" y="1587"/>
                </a:cubicBezTo>
                <a:cubicBezTo>
                  <a:pt x="189" y="1574"/>
                  <a:pt x="189" y="1574"/>
                  <a:pt x="189" y="1574"/>
                </a:cubicBezTo>
                <a:cubicBezTo>
                  <a:pt x="190" y="1579"/>
                  <a:pt x="190" y="1579"/>
                  <a:pt x="190" y="1579"/>
                </a:cubicBezTo>
                <a:cubicBezTo>
                  <a:pt x="238" y="1581"/>
                  <a:pt x="238" y="1581"/>
                  <a:pt x="238" y="1581"/>
                </a:cubicBezTo>
                <a:cubicBezTo>
                  <a:pt x="272" y="1574"/>
                  <a:pt x="272" y="1574"/>
                  <a:pt x="272" y="1574"/>
                </a:cubicBezTo>
                <a:cubicBezTo>
                  <a:pt x="273" y="1553"/>
                  <a:pt x="273" y="1553"/>
                  <a:pt x="273" y="1553"/>
                </a:cubicBezTo>
                <a:cubicBezTo>
                  <a:pt x="270" y="1550"/>
                  <a:pt x="270" y="1550"/>
                  <a:pt x="270" y="1550"/>
                </a:cubicBezTo>
                <a:cubicBezTo>
                  <a:pt x="274" y="1545"/>
                  <a:pt x="274" y="1545"/>
                  <a:pt x="274" y="1545"/>
                </a:cubicBezTo>
                <a:cubicBezTo>
                  <a:pt x="273" y="1520"/>
                  <a:pt x="273" y="1520"/>
                  <a:pt x="273" y="1520"/>
                </a:cubicBezTo>
                <a:cubicBezTo>
                  <a:pt x="272" y="1518"/>
                  <a:pt x="272" y="1518"/>
                  <a:pt x="272" y="1518"/>
                </a:cubicBezTo>
                <a:cubicBezTo>
                  <a:pt x="260" y="1513"/>
                  <a:pt x="260" y="1513"/>
                  <a:pt x="260" y="1513"/>
                </a:cubicBezTo>
                <a:cubicBezTo>
                  <a:pt x="273" y="1518"/>
                  <a:pt x="273" y="1518"/>
                  <a:pt x="273" y="1518"/>
                </a:cubicBezTo>
                <a:cubicBezTo>
                  <a:pt x="272" y="1506"/>
                  <a:pt x="272" y="1506"/>
                  <a:pt x="272" y="1506"/>
                </a:cubicBezTo>
                <a:cubicBezTo>
                  <a:pt x="268" y="1491"/>
                  <a:pt x="268" y="1491"/>
                  <a:pt x="268" y="1491"/>
                </a:cubicBezTo>
                <a:cubicBezTo>
                  <a:pt x="261" y="1481"/>
                  <a:pt x="261" y="1481"/>
                  <a:pt x="261" y="1481"/>
                </a:cubicBezTo>
                <a:cubicBezTo>
                  <a:pt x="263" y="1473"/>
                  <a:pt x="263" y="1473"/>
                  <a:pt x="263" y="1473"/>
                </a:cubicBezTo>
                <a:cubicBezTo>
                  <a:pt x="266" y="1405"/>
                  <a:pt x="266" y="1405"/>
                  <a:pt x="266" y="1405"/>
                </a:cubicBezTo>
                <a:cubicBezTo>
                  <a:pt x="264" y="1392"/>
                  <a:pt x="264" y="1392"/>
                  <a:pt x="264" y="1392"/>
                </a:cubicBezTo>
                <a:cubicBezTo>
                  <a:pt x="265" y="1392"/>
                  <a:pt x="265" y="1392"/>
                  <a:pt x="265" y="1392"/>
                </a:cubicBezTo>
                <a:cubicBezTo>
                  <a:pt x="264" y="1392"/>
                  <a:pt x="264" y="1392"/>
                  <a:pt x="264" y="1392"/>
                </a:cubicBezTo>
                <a:cubicBezTo>
                  <a:pt x="263" y="1383"/>
                  <a:pt x="263" y="1383"/>
                  <a:pt x="263" y="1383"/>
                </a:cubicBezTo>
                <a:cubicBezTo>
                  <a:pt x="270" y="1363"/>
                  <a:pt x="270" y="1363"/>
                  <a:pt x="270" y="1363"/>
                </a:cubicBezTo>
                <a:cubicBezTo>
                  <a:pt x="272" y="1336"/>
                  <a:pt x="272" y="1336"/>
                  <a:pt x="272" y="1336"/>
                </a:cubicBezTo>
                <a:cubicBezTo>
                  <a:pt x="278" y="1370"/>
                  <a:pt x="278" y="1370"/>
                  <a:pt x="278" y="1370"/>
                </a:cubicBezTo>
                <a:cubicBezTo>
                  <a:pt x="278" y="1396"/>
                  <a:pt x="278" y="1396"/>
                  <a:pt x="278" y="1396"/>
                </a:cubicBezTo>
                <a:cubicBezTo>
                  <a:pt x="277" y="1417"/>
                  <a:pt x="277" y="1417"/>
                  <a:pt x="277" y="1417"/>
                </a:cubicBezTo>
                <a:cubicBezTo>
                  <a:pt x="281" y="1448"/>
                  <a:pt x="281" y="1448"/>
                  <a:pt x="281" y="1448"/>
                </a:cubicBezTo>
                <a:cubicBezTo>
                  <a:pt x="301" y="1516"/>
                  <a:pt x="301" y="1516"/>
                  <a:pt x="301" y="1516"/>
                </a:cubicBezTo>
                <a:cubicBezTo>
                  <a:pt x="303" y="1535"/>
                  <a:pt x="303" y="1535"/>
                  <a:pt x="303" y="1535"/>
                </a:cubicBezTo>
                <a:cubicBezTo>
                  <a:pt x="309" y="1549"/>
                  <a:pt x="309" y="1549"/>
                  <a:pt x="309" y="1549"/>
                </a:cubicBezTo>
                <a:cubicBezTo>
                  <a:pt x="314" y="1557"/>
                  <a:pt x="314" y="1557"/>
                  <a:pt x="314" y="1557"/>
                </a:cubicBezTo>
                <a:cubicBezTo>
                  <a:pt x="322" y="1553"/>
                  <a:pt x="322" y="1553"/>
                  <a:pt x="322" y="1553"/>
                </a:cubicBezTo>
                <a:cubicBezTo>
                  <a:pt x="320" y="1566"/>
                  <a:pt x="320" y="1566"/>
                  <a:pt x="320" y="1566"/>
                </a:cubicBezTo>
                <a:cubicBezTo>
                  <a:pt x="320" y="1585"/>
                  <a:pt x="320" y="1585"/>
                  <a:pt x="320" y="1585"/>
                </a:cubicBezTo>
                <a:cubicBezTo>
                  <a:pt x="317" y="1593"/>
                  <a:pt x="317" y="1593"/>
                  <a:pt x="317" y="1593"/>
                </a:cubicBezTo>
                <a:cubicBezTo>
                  <a:pt x="317" y="1614"/>
                  <a:pt x="317" y="1614"/>
                  <a:pt x="317" y="1614"/>
                </a:cubicBezTo>
                <a:cubicBezTo>
                  <a:pt x="315" y="1619"/>
                  <a:pt x="315" y="1619"/>
                  <a:pt x="315" y="1619"/>
                </a:cubicBezTo>
                <a:cubicBezTo>
                  <a:pt x="315" y="1627"/>
                  <a:pt x="315" y="1627"/>
                  <a:pt x="315" y="1627"/>
                </a:cubicBezTo>
                <a:cubicBezTo>
                  <a:pt x="328" y="1634"/>
                  <a:pt x="328" y="1634"/>
                  <a:pt x="328" y="1634"/>
                </a:cubicBezTo>
                <a:cubicBezTo>
                  <a:pt x="356" y="1639"/>
                  <a:pt x="356" y="1639"/>
                  <a:pt x="356" y="1639"/>
                </a:cubicBezTo>
                <a:cubicBezTo>
                  <a:pt x="397" y="1635"/>
                  <a:pt x="397" y="1635"/>
                  <a:pt x="397" y="1635"/>
                </a:cubicBezTo>
                <a:cubicBezTo>
                  <a:pt x="418" y="1622"/>
                  <a:pt x="418" y="1622"/>
                  <a:pt x="418" y="1622"/>
                </a:cubicBezTo>
                <a:cubicBezTo>
                  <a:pt x="417" y="1611"/>
                  <a:pt x="417" y="1611"/>
                  <a:pt x="417" y="1611"/>
                </a:cubicBezTo>
                <a:cubicBezTo>
                  <a:pt x="418" y="1599"/>
                  <a:pt x="418" y="1599"/>
                  <a:pt x="418" y="1599"/>
                </a:cubicBezTo>
                <a:cubicBezTo>
                  <a:pt x="409" y="1584"/>
                  <a:pt x="409" y="1584"/>
                  <a:pt x="409" y="1584"/>
                </a:cubicBezTo>
                <a:cubicBezTo>
                  <a:pt x="411" y="1559"/>
                  <a:pt x="411" y="1559"/>
                  <a:pt x="411" y="1559"/>
                </a:cubicBezTo>
                <a:cubicBezTo>
                  <a:pt x="407" y="1550"/>
                  <a:pt x="407" y="1550"/>
                  <a:pt x="407" y="1550"/>
                </a:cubicBezTo>
                <a:cubicBezTo>
                  <a:pt x="392" y="1553"/>
                  <a:pt x="392" y="1553"/>
                  <a:pt x="392" y="1553"/>
                </a:cubicBezTo>
                <a:cubicBezTo>
                  <a:pt x="408" y="1550"/>
                  <a:pt x="408" y="1550"/>
                  <a:pt x="408" y="1550"/>
                </a:cubicBezTo>
                <a:cubicBezTo>
                  <a:pt x="418" y="1523"/>
                  <a:pt x="418" y="1523"/>
                  <a:pt x="418" y="1523"/>
                </a:cubicBezTo>
                <a:cubicBezTo>
                  <a:pt x="428" y="1478"/>
                  <a:pt x="428" y="1478"/>
                  <a:pt x="428" y="1478"/>
                </a:cubicBezTo>
                <a:cubicBezTo>
                  <a:pt x="427" y="1437"/>
                  <a:pt x="427" y="1437"/>
                  <a:pt x="427" y="1437"/>
                </a:cubicBezTo>
                <a:cubicBezTo>
                  <a:pt x="425" y="1427"/>
                  <a:pt x="425" y="1427"/>
                  <a:pt x="425" y="1427"/>
                </a:cubicBezTo>
                <a:cubicBezTo>
                  <a:pt x="430" y="1413"/>
                  <a:pt x="430" y="1413"/>
                  <a:pt x="430" y="1413"/>
                </a:cubicBezTo>
                <a:cubicBezTo>
                  <a:pt x="428" y="1367"/>
                  <a:pt x="428" y="1367"/>
                  <a:pt x="428" y="1367"/>
                </a:cubicBezTo>
                <a:cubicBezTo>
                  <a:pt x="429" y="1368"/>
                  <a:pt x="429" y="1368"/>
                  <a:pt x="429" y="1368"/>
                </a:cubicBezTo>
                <a:cubicBezTo>
                  <a:pt x="428" y="1366"/>
                  <a:pt x="428" y="1366"/>
                  <a:pt x="428" y="1366"/>
                </a:cubicBezTo>
                <a:cubicBezTo>
                  <a:pt x="426" y="1324"/>
                  <a:pt x="426" y="1324"/>
                  <a:pt x="426" y="1324"/>
                </a:cubicBezTo>
                <a:cubicBezTo>
                  <a:pt x="414" y="1276"/>
                  <a:pt x="414" y="1276"/>
                  <a:pt x="414" y="1276"/>
                </a:cubicBezTo>
                <a:cubicBezTo>
                  <a:pt x="408" y="1207"/>
                  <a:pt x="408" y="1207"/>
                  <a:pt x="408" y="1207"/>
                </a:cubicBezTo>
                <a:cubicBezTo>
                  <a:pt x="403" y="1191"/>
                  <a:pt x="403" y="1191"/>
                  <a:pt x="403" y="1191"/>
                </a:cubicBezTo>
                <a:cubicBezTo>
                  <a:pt x="405" y="1131"/>
                  <a:pt x="405" y="1131"/>
                  <a:pt x="405" y="1131"/>
                </a:cubicBezTo>
                <a:cubicBezTo>
                  <a:pt x="403" y="1100"/>
                  <a:pt x="403" y="1100"/>
                  <a:pt x="403" y="1100"/>
                </a:cubicBezTo>
                <a:cubicBezTo>
                  <a:pt x="395" y="1080"/>
                  <a:pt x="395" y="1080"/>
                  <a:pt x="395" y="1080"/>
                </a:cubicBezTo>
                <a:cubicBezTo>
                  <a:pt x="415" y="1020"/>
                  <a:pt x="415" y="1020"/>
                  <a:pt x="415" y="1020"/>
                </a:cubicBezTo>
                <a:cubicBezTo>
                  <a:pt x="421" y="932"/>
                  <a:pt x="421" y="932"/>
                  <a:pt x="421" y="932"/>
                </a:cubicBezTo>
                <a:cubicBezTo>
                  <a:pt x="421" y="855"/>
                  <a:pt x="421" y="855"/>
                  <a:pt x="421" y="855"/>
                </a:cubicBezTo>
                <a:cubicBezTo>
                  <a:pt x="412" y="780"/>
                  <a:pt x="412" y="780"/>
                  <a:pt x="412" y="780"/>
                </a:cubicBezTo>
                <a:cubicBezTo>
                  <a:pt x="433" y="759"/>
                  <a:pt x="433" y="759"/>
                  <a:pt x="433" y="759"/>
                </a:cubicBezTo>
                <a:cubicBezTo>
                  <a:pt x="434" y="745"/>
                  <a:pt x="434" y="745"/>
                  <a:pt x="434" y="745"/>
                </a:cubicBezTo>
                <a:cubicBezTo>
                  <a:pt x="439" y="745"/>
                  <a:pt x="439" y="745"/>
                  <a:pt x="439" y="745"/>
                </a:cubicBezTo>
                <a:cubicBezTo>
                  <a:pt x="441" y="751"/>
                  <a:pt x="441" y="751"/>
                  <a:pt x="441" y="751"/>
                </a:cubicBezTo>
                <a:cubicBezTo>
                  <a:pt x="468" y="699"/>
                  <a:pt x="468" y="699"/>
                  <a:pt x="468" y="699"/>
                </a:cubicBezTo>
                <a:cubicBezTo>
                  <a:pt x="466" y="684"/>
                  <a:pt x="466" y="684"/>
                  <a:pt x="466" y="684"/>
                </a:cubicBezTo>
                <a:cubicBezTo>
                  <a:pt x="467" y="679"/>
                  <a:pt x="467" y="679"/>
                  <a:pt x="467" y="679"/>
                </a:cubicBezTo>
                <a:cubicBezTo>
                  <a:pt x="466" y="650"/>
                  <a:pt x="466" y="650"/>
                  <a:pt x="466" y="650"/>
                </a:cubicBezTo>
                <a:cubicBezTo>
                  <a:pt x="475" y="639"/>
                  <a:pt x="475" y="639"/>
                  <a:pt x="475" y="639"/>
                </a:cubicBezTo>
                <a:cubicBezTo>
                  <a:pt x="480" y="631"/>
                  <a:pt x="480" y="631"/>
                  <a:pt x="480" y="631"/>
                </a:cubicBezTo>
                <a:cubicBezTo>
                  <a:pt x="481" y="631"/>
                  <a:pt x="481" y="631"/>
                  <a:pt x="481" y="631"/>
                </a:cubicBezTo>
                <a:cubicBezTo>
                  <a:pt x="480" y="631"/>
                  <a:pt x="480" y="631"/>
                  <a:pt x="480" y="631"/>
                </a:cubicBezTo>
                <a:cubicBezTo>
                  <a:pt x="482" y="628"/>
                  <a:pt x="482" y="628"/>
                  <a:pt x="482" y="628"/>
                </a:cubicBezTo>
                <a:cubicBezTo>
                  <a:pt x="486" y="609"/>
                  <a:pt x="486" y="609"/>
                  <a:pt x="486" y="609"/>
                </a:cubicBezTo>
                <a:cubicBezTo>
                  <a:pt x="491" y="597"/>
                  <a:pt x="491" y="597"/>
                  <a:pt x="491" y="597"/>
                </a:cubicBezTo>
                <a:cubicBezTo>
                  <a:pt x="490" y="588"/>
                  <a:pt x="490" y="588"/>
                  <a:pt x="490" y="588"/>
                </a:cubicBezTo>
                <a:cubicBezTo>
                  <a:pt x="498" y="577"/>
                  <a:pt x="498" y="577"/>
                  <a:pt x="498" y="577"/>
                </a:cubicBezTo>
                <a:cubicBezTo>
                  <a:pt x="504" y="552"/>
                  <a:pt x="504" y="552"/>
                  <a:pt x="504" y="552"/>
                </a:cubicBezTo>
                <a:cubicBezTo>
                  <a:pt x="508" y="543"/>
                  <a:pt x="508" y="543"/>
                  <a:pt x="508" y="543"/>
                </a:cubicBezTo>
                <a:lnTo>
                  <a:pt x="505" y="527"/>
                </a:lnTo>
                <a:close/>
                <a:moveTo>
                  <a:pt x="178" y="259"/>
                </a:moveTo>
                <a:cubicBezTo>
                  <a:pt x="178" y="259"/>
                  <a:pt x="178" y="259"/>
                  <a:pt x="178" y="259"/>
                </a:cubicBezTo>
                <a:cubicBezTo>
                  <a:pt x="178" y="264"/>
                  <a:pt x="178" y="264"/>
                  <a:pt x="178" y="264"/>
                </a:cubicBezTo>
                <a:cubicBezTo>
                  <a:pt x="193" y="272"/>
                  <a:pt x="193" y="272"/>
                  <a:pt x="193" y="272"/>
                </a:cubicBezTo>
                <a:cubicBezTo>
                  <a:pt x="175" y="262"/>
                  <a:pt x="175" y="262"/>
                  <a:pt x="175" y="262"/>
                </a:cubicBezTo>
                <a:cubicBezTo>
                  <a:pt x="158" y="257"/>
                  <a:pt x="158" y="257"/>
                  <a:pt x="158" y="257"/>
                </a:cubicBezTo>
                <a:cubicBezTo>
                  <a:pt x="177" y="260"/>
                  <a:pt x="177" y="260"/>
                  <a:pt x="177" y="260"/>
                </a:cubicBezTo>
                <a:lnTo>
                  <a:pt x="178" y="259"/>
                </a:lnTo>
                <a:close/>
                <a:moveTo>
                  <a:pt x="180" y="239"/>
                </a:moveTo>
                <a:cubicBezTo>
                  <a:pt x="170" y="239"/>
                  <a:pt x="170" y="239"/>
                  <a:pt x="170" y="239"/>
                </a:cubicBezTo>
                <a:cubicBezTo>
                  <a:pt x="160" y="240"/>
                  <a:pt x="160" y="240"/>
                  <a:pt x="160" y="240"/>
                </a:cubicBezTo>
                <a:cubicBezTo>
                  <a:pt x="177" y="231"/>
                  <a:pt x="177" y="231"/>
                  <a:pt x="177" y="231"/>
                </a:cubicBezTo>
                <a:cubicBezTo>
                  <a:pt x="176" y="231"/>
                  <a:pt x="176" y="231"/>
                  <a:pt x="176" y="231"/>
                </a:cubicBezTo>
                <a:cubicBezTo>
                  <a:pt x="173" y="239"/>
                  <a:pt x="173" y="239"/>
                  <a:pt x="173" y="239"/>
                </a:cubicBezTo>
                <a:lnTo>
                  <a:pt x="180" y="239"/>
                </a:lnTo>
                <a:close/>
              </a:path>
            </a:pathLst>
          </a:custGeom>
          <a:solidFill>
            <a:schemeClr val="accent3">
              <a:alpha val="95000"/>
            </a:schemeClr>
          </a:solidFill>
          <a:ln>
            <a:noFill/>
          </a:ln>
        </p:spPr>
        <p:txBody>
          <a:bodyPr vert="horz" wrap="square" lIns="91440" tIns="45720" rIns="91440" bIns="45720" numCol="1" anchor="t" anchorCtr="0" compatLnSpc="1"/>
          <a:lstStyle/>
          <a:p>
            <a:endParaRPr lang="en-US">
              <a:solidFill>
                <a:prstClr val="black"/>
              </a:solidFill>
            </a:endParaRPr>
          </a:p>
        </p:txBody>
      </p:sp>
      <p:grpSp>
        <p:nvGrpSpPr>
          <p:cNvPr id="22" name="组合 21"/>
          <p:cNvGrpSpPr/>
          <p:nvPr/>
        </p:nvGrpSpPr>
        <p:grpSpPr>
          <a:xfrm>
            <a:off x="2324712" y="2266553"/>
            <a:ext cx="3982680" cy="978434"/>
            <a:chOff x="2794612" y="2101453"/>
            <a:chExt cx="3982680" cy="978434"/>
          </a:xfrm>
        </p:grpSpPr>
        <p:sp>
          <p:nvSpPr>
            <p:cNvPr id="5" name="Freeform 47"/>
            <p:cNvSpPr>
              <a:spLocks noChangeAspect="1"/>
            </p:cNvSpPr>
            <p:nvPr/>
          </p:nvSpPr>
          <p:spPr>
            <a:xfrm rot="19800000">
              <a:off x="2794612" y="2144191"/>
              <a:ext cx="1054865" cy="935696"/>
            </a:xfrm>
            <a:custGeom>
              <a:avLst/>
              <a:gdLst>
                <a:gd name="connsiteX0" fmla="*/ 848595 w 1054865"/>
                <a:gd name="connsiteY0" fmla="*/ 79901 h 935696"/>
                <a:gd name="connsiteX1" fmla="*/ 1054865 w 1054865"/>
                <a:gd name="connsiteY1" fmla="*/ 467848 h 935696"/>
                <a:gd name="connsiteX2" fmla="*/ 587017 w 1054865"/>
                <a:gd name="connsiteY2" fmla="*/ 935696 h 935696"/>
                <a:gd name="connsiteX3" fmla="*/ 128674 w 1054865"/>
                <a:gd name="connsiteY3" fmla="*/ 562136 h 935696"/>
                <a:gd name="connsiteX4" fmla="*/ 127087 w 1054865"/>
                <a:gd name="connsiteY4" fmla="*/ 546396 h 935696"/>
                <a:gd name="connsiteX5" fmla="*/ 0 w 1054865"/>
                <a:gd name="connsiteY5" fmla="*/ 467847 h 935696"/>
                <a:gd name="connsiteX6" fmla="*/ 127088 w 1054865"/>
                <a:gd name="connsiteY6" fmla="*/ 389299 h 935696"/>
                <a:gd name="connsiteX7" fmla="*/ 128674 w 1054865"/>
                <a:gd name="connsiteY7" fmla="*/ 373560 h 935696"/>
                <a:gd name="connsiteX8" fmla="*/ 587017 w 1054865"/>
                <a:gd name="connsiteY8" fmla="*/ 0 h 935696"/>
                <a:gd name="connsiteX9" fmla="*/ 848595 w 1054865"/>
                <a:gd name="connsiteY9" fmla="*/ 79901 h 9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4865" h="935696">
                  <a:moveTo>
                    <a:pt x="848595" y="79901"/>
                  </a:moveTo>
                  <a:cubicBezTo>
                    <a:pt x="973044" y="163977"/>
                    <a:pt x="1054865" y="306357"/>
                    <a:pt x="1054865" y="467848"/>
                  </a:cubicBezTo>
                  <a:cubicBezTo>
                    <a:pt x="1054865" y="726233"/>
                    <a:pt x="845402" y="935696"/>
                    <a:pt x="587017" y="935696"/>
                  </a:cubicBezTo>
                  <a:cubicBezTo>
                    <a:pt x="360930" y="935696"/>
                    <a:pt x="172299" y="775326"/>
                    <a:pt x="128674" y="562136"/>
                  </a:cubicBezTo>
                  <a:lnTo>
                    <a:pt x="127087" y="546396"/>
                  </a:lnTo>
                  <a:lnTo>
                    <a:pt x="0" y="467847"/>
                  </a:lnTo>
                  <a:lnTo>
                    <a:pt x="127088" y="389299"/>
                  </a:lnTo>
                  <a:lnTo>
                    <a:pt x="128674" y="373560"/>
                  </a:lnTo>
                  <a:cubicBezTo>
                    <a:pt x="172299" y="160370"/>
                    <a:pt x="360930" y="0"/>
                    <a:pt x="587017" y="0"/>
                  </a:cubicBezTo>
                  <a:cubicBezTo>
                    <a:pt x="683911" y="0"/>
                    <a:pt x="773926" y="29456"/>
                    <a:pt x="848595" y="7990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3" name="Content Placeholder 2"/>
            <p:cNvSpPr txBox="1"/>
            <p:nvPr/>
          </p:nvSpPr>
          <p:spPr>
            <a:xfrm>
              <a:off x="3836252" y="2101453"/>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9F5775"/>
                  </a:solidFill>
                  <a:latin typeface="微软雅黑" pitchFamily="34" charset="-122"/>
                </a:rPr>
                <a:t>添加文本：</a:t>
              </a:r>
              <a:endParaRPr lang="zh-CN" altLang="en-US" sz="1800" b="1" dirty="0">
                <a:solidFill>
                  <a:srgbClr val="9F5775"/>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6" name="矩形 15"/>
            <p:cNvSpPr/>
            <p:nvPr/>
          </p:nvSpPr>
          <p:spPr>
            <a:xfrm>
              <a:off x="2973082" y="2301421"/>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80%</a:t>
              </a:r>
              <a:endParaRPr lang="zh-CN" altLang="en-US" sz="3200" dirty="0">
                <a:solidFill>
                  <a:prstClr val="black">
                    <a:lumMod val="65000"/>
                    <a:lumOff val="35000"/>
                  </a:prstClr>
                </a:solidFill>
                <a:latin typeface="Impact" pitchFamily="34" charset="0"/>
              </a:endParaRPr>
            </a:p>
          </p:txBody>
        </p:sp>
      </p:grpSp>
      <p:grpSp>
        <p:nvGrpSpPr>
          <p:cNvPr id="23" name="组合 22"/>
          <p:cNvGrpSpPr/>
          <p:nvPr/>
        </p:nvGrpSpPr>
        <p:grpSpPr>
          <a:xfrm>
            <a:off x="2324712" y="3414129"/>
            <a:ext cx="3982680" cy="966818"/>
            <a:chOff x="2794612" y="3249029"/>
            <a:chExt cx="3982680" cy="966818"/>
          </a:xfrm>
        </p:grpSpPr>
        <p:sp>
          <p:nvSpPr>
            <p:cNvPr id="4" name="Freeform 49"/>
            <p:cNvSpPr>
              <a:spLocks noChangeAspect="1"/>
            </p:cNvSpPr>
            <p:nvPr/>
          </p:nvSpPr>
          <p:spPr>
            <a:xfrm>
              <a:off x="2794612" y="3275709"/>
              <a:ext cx="1054865" cy="935696"/>
            </a:xfrm>
            <a:custGeom>
              <a:avLst/>
              <a:gdLst>
                <a:gd name="connsiteX0" fmla="*/ 587017 w 1054865"/>
                <a:gd name="connsiteY0" fmla="*/ 0 h 935696"/>
                <a:gd name="connsiteX1" fmla="*/ 1054865 w 1054865"/>
                <a:gd name="connsiteY1" fmla="*/ 467848 h 935696"/>
                <a:gd name="connsiteX2" fmla="*/ 587017 w 1054865"/>
                <a:gd name="connsiteY2" fmla="*/ 935696 h 935696"/>
                <a:gd name="connsiteX3" fmla="*/ 128674 w 1054865"/>
                <a:gd name="connsiteY3" fmla="*/ 562136 h 935696"/>
                <a:gd name="connsiteX4" fmla="*/ 127087 w 1054865"/>
                <a:gd name="connsiteY4" fmla="*/ 546395 h 935696"/>
                <a:gd name="connsiteX5" fmla="*/ 0 w 1054865"/>
                <a:gd name="connsiteY5" fmla="*/ 467847 h 935696"/>
                <a:gd name="connsiteX6" fmla="*/ 127088 w 1054865"/>
                <a:gd name="connsiteY6" fmla="*/ 389298 h 935696"/>
                <a:gd name="connsiteX7" fmla="*/ 128674 w 1054865"/>
                <a:gd name="connsiteY7" fmla="*/ 373561 h 935696"/>
                <a:gd name="connsiteX8" fmla="*/ 587017 w 1054865"/>
                <a:gd name="connsiteY8" fmla="*/ 0 h 9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865" h="935696">
                  <a:moveTo>
                    <a:pt x="587017" y="0"/>
                  </a:moveTo>
                  <a:cubicBezTo>
                    <a:pt x="845402" y="0"/>
                    <a:pt x="1054865" y="209463"/>
                    <a:pt x="1054865" y="467848"/>
                  </a:cubicBezTo>
                  <a:cubicBezTo>
                    <a:pt x="1054865" y="726233"/>
                    <a:pt x="845402" y="935696"/>
                    <a:pt x="587017" y="935696"/>
                  </a:cubicBezTo>
                  <a:cubicBezTo>
                    <a:pt x="360930" y="935696"/>
                    <a:pt x="172299" y="775326"/>
                    <a:pt x="128674" y="562136"/>
                  </a:cubicBezTo>
                  <a:lnTo>
                    <a:pt x="127087" y="546395"/>
                  </a:lnTo>
                  <a:lnTo>
                    <a:pt x="0" y="467847"/>
                  </a:lnTo>
                  <a:lnTo>
                    <a:pt x="127088" y="389298"/>
                  </a:lnTo>
                  <a:lnTo>
                    <a:pt x="128674" y="373561"/>
                  </a:lnTo>
                  <a:cubicBezTo>
                    <a:pt x="172299" y="160370"/>
                    <a:pt x="360930" y="0"/>
                    <a:pt x="587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4" name="Content Placeholder 2"/>
            <p:cNvSpPr txBox="1"/>
            <p:nvPr/>
          </p:nvSpPr>
          <p:spPr>
            <a:xfrm>
              <a:off x="3836252" y="3249029"/>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9F5775"/>
                  </a:solidFill>
                  <a:latin typeface="微软雅黑" pitchFamily="34" charset="-122"/>
                </a:rPr>
                <a:t>添加文本：</a:t>
              </a:r>
              <a:endParaRPr lang="zh-CN" altLang="en-US" sz="1800" b="1" dirty="0">
                <a:solidFill>
                  <a:srgbClr val="9F5775"/>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7" name="矩形 16"/>
            <p:cNvSpPr/>
            <p:nvPr/>
          </p:nvSpPr>
          <p:spPr>
            <a:xfrm>
              <a:off x="2973082" y="3446505"/>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50%</a:t>
              </a:r>
              <a:endParaRPr lang="zh-CN" altLang="en-US" sz="3200" dirty="0">
                <a:solidFill>
                  <a:prstClr val="black">
                    <a:lumMod val="65000"/>
                    <a:lumOff val="35000"/>
                  </a:prstClr>
                </a:solidFill>
                <a:latin typeface="Impact" pitchFamily="34" charset="0"/>
              </a:endParaRPr>
            </a:p>
          </p:txBody>
        </p:sp>
      </p:grpSp>
      <p:grpSp>
        <p:nvGrpSpPr>
          <p:cNvPr id="24" name="组合 23"/>
          <p:cNvGrpSpPr/>
          <p:nvPr/>
        </p:nvGrpSpPr>
        <p:grpSpPr>
          <a:xfrm>
            <a:off x="2324712" y="4572328"/>
            <a:ext cx="3982680" cy="1011638"/>
            <a:chOff x="2794612" y="4407228"/>
            <a:chExt cx="3982680" cy="1011638"/>
          </a:xfrm>
        </p:grpSpPr>
        <p:sp>
          <p:nvSpPr>
            <p:cNvPr id="6" name="Freeform 50"/>
            <p:cNvSpPr/>
            <p:nvPr/>
          </p:nvSpPr>
          <p:spPr>
            <a:xfrm rot="18000000">
              <a:off x="2854195" y="4347645"/>
              <a:ext cx="935697" cy="1054864"/>
            </a:xfrm>
            <a:custGeom>
              <a:avLst/>
              <a:gdLst>
                <a:gd name="connsiteX0" fmla="*/ 855795 w 935697"/>
                <a:gd name="connsiteY0" fmla="*/ 325438 h 1054864"/>
                <a:gd name="connsiteX1" fmla="*/ 935697 w 935697"/>
                <a:gd name="connsiteY1" fmla="*/ 587016 h 1054864"/>
                <a:gd name="connsiteX2" fmla="*/ 467849 w 935697"/>
                <a:gd name="connsiteY2" fmla="*/ 1054864 h 1054864"/>
                <a:gd name="connsiteX3" fmla="*/ 0 w 935697"/>
                <a:gd name="connsiteY3" fmla="*/ 587017 h 1054864"/>
                <a:gd name="connsiteX4" fmla="*/ 373561 w 935697"/>
                <a:gd name="connsiteY4" fmla="*/ 128673 h 1054864"/>
                <a:gd name="connsiteX5" fmla="*/ 389302 w 935697"/>
                <a:gd name="connsiteY5" fmla="*/ 127087 h 1054864"/>
                <a:gd name="connsiteX6" fmla="*/ 467850 w 935697"/>
                <a:gd name="connsiteY6" fmla="*/ 0 h 1054864"/>
                <a:gd name="connsiteX7" fmla="*/ 546398 w 935697"/>
                <a:gd name="connsiteY7" fmla="*/ 127087 h 1054864"/>
                <a:gd name="connsiteX8" fmla="*/ 562136 w 935697"/>
                <a:gd name="connsiteY8" fmla="*/ 128673 h 1054864"/>
                <a:gd name="connsiteX9" fmla="*/ 855795 w 935697"/>
                <a:gd name="connsiteY9" fmla="*/ 325438 h 105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5697" h="1054864">
                  <a:moveTo>
                    <a:pt x="855795" y="325438"/>
                  </a:moveTo>
                  <a:cubicBezTo>
                    <a:pt x="906241" y="400107"/>
                    <a:pt x="935697" y="490122"/>
                    <a:pt x="935697" y="587016"/>
                  </a:cubicBezTo>
                  <a:cubicBezTo>
                    <a:pt x="935697" y="845401"/>
                    <a:pt x="726234" y="1054864"/>
                    <a:pt x="467849" y="1054864"/>
                  </a:cubicBezTo>
                  <a:cubicBezTo>
                    <a:pt x="209464" y="1054864"/>
                    <a:pt x="0" y="845402"/>
                    <a:pt x="0" y="587017"/>
                  </a:cubicBezTo>
                  <a:cubicBezTo>
                    <a:pt x="0" y="360930"/>
                    <a:pt x="160371" y="172299"/>
                    <a:pt x="373561" y="128673"/>
                  </a:cubicBezTo>
                  <a:lnTo>
                    <a:pt x="389302" y="127087"/>
                  </a:lnTo>
                  <a:lnTo>
                    <a:pt x="467850" y="0"/>
                  </a:lnTo>
                  <a:lnTo>
                    <a:pt x="546398" y="127087"/>
                  </a:lnTo>
                  <a:lnTo>
                    <a:pt x="562136" y="128673"/>
                  </a:lnTo>
                  <a:cubicBezTo>
                    <a:pt x="683959" y="153602"/>
                    <a:pt x="788535" y="225880"/>
                    <a:pt x="855795" y="3254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5" name="Content Placeholder 2"/>
            <p:cNvSpPr txBox="1"/>
            <p:nvPr/>
          </p:nvSpPr>
          <p:spPr>
            <a:xfrm>
              <a:off x="3836252" y="445204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9F5775"/>
                  </a:solidFill>
                  <a:latin typeface="微软雅黑" pitchFamily="34" charset="-122"/>
                </a:rPr>
                <a:t>添加文本：</a:t>
              </a:r>
              <a:endParaRPr lang="zh-CN" altLang="en-US" sz="1800" b="1" dirty="0">
                <a:solidFill>
                  <a:srgbClr val="9F5775"/>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8" name="矩形 17"/>
            <p:cNvSpPr/>
            <p:nvPr/>
          </p:nvSpPr>
          <p:spPr>
            <a:xfrm>
              <a:off x="2973082" y="4637573"/>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20%</a:t>
              </a:r>
              <a:endParaRPr lang="zh-CN" altLang="en-US" sz="3200" dirty="0">
                <a:solidFill>
                  <a:prstClr val="black">
                    <a:lumMod val="65000"/>
                    <a:lumOff val="35000"/>
                  </a:prstClr>
                </a:solidFill>
                <a:latin typeface="Impact" pitchFamily="34" charset="0"/>
              </a:endParaRPr>
            </a:p>
          </p:txBody>
        </p:sp>
      </p:grpSp>
      <p:grpSp>
        <p:nvGrpSpPr>
          <p:cNvPr id="25" name="组合 24"/>
          <p:cNvGrpSpPr/>
          <p:nvPr/>
        </p:nvGrpSpPr>
        <p:grpSpPr>
          <a:xfrm>
            <a:off x="7182019" y="2266553"/>
            <a:ext cx="3986690" cy="978435"/>
            <a:chOff x="7651919" y="2101453"/>
            <a:chExt cx="3986690" cy="978435"/>
          </a:xfrm>
        </p:grpSpPr>
        <p:sp>
          <p:nvSpPr>
            <p:cNvPr id="8" name="Freeform 51"/>
            <p:cNvSpPr/>
            <p:nvPr/>
          </p:nvSpPr>
          <p:spPr>
            <a:xfrm rot="14400000">
              <a:off x="7711504" y="2084607"/>
              <a:ext cx="935696" cy="1054865"/>
            </a:xfrm>
            <a:custGeom>
              <a:avLst/>
              <a:gdLst>
                <a:gd name="connsiteX0" fmla="*/ 855795 w 935696"/>
                <a:gd name="connsiteY0" fmla="*/ 848595 h 1054865"/>
                <a:gd name="connsiteX1" fmla="*/ 467848 w 935696"/>
                <a:gd name="connsiteY1" fmla="*/ 1054865 h 1054865"/>
                <a:gd name="connsiteX2" fmla="*/ 0 w 935696"/>
                <a:gd name="connsiteY2" fmla="*/ 587017 h 1054865"/>
                <a:gd name="connsiteX3" fmla="*/ 373560 w 935696"/>
                <a:gd name="connsiteY3" fmla="*/ 128674 h 1054865"/>
                <a:gd name="connsiteX4" fmla="*/ 389300 w 935696"/>
                <a:gd name="connsiteY4" fmla="*/ 127087 h 1054865"/>
                <a:gd name="connsiteX5" fmla="*/ 467849 w 935696"/>
                <a:gd name="connsiteY5" fmla="*/ 0 h 1054865"/>
                <a:gd name="connsiteX6" fmla="*/ 546397 w 935696"/>
                <a:gd name="connsiteY6" fmla="*/ 127087 h 1054865"/>
                <a:gd name="connsiteX7" fmla="*/ 562136 w 935696"/>
                <a:gd name="connsiteY7" fmla="*/ 128674 h 1054865"/>
                <a:gd name="connsiteX8" fmla="*/ 935696 w 935696"/>
                <a:gd name="connsiteY8" fmla="*/ 587017 h 1054865"/>
                <a:gd name="connsiteX9" fmla="*/ 855795 w 935696"/>
                <a:gd name="connsiteY9" fmla="*/ 848595 h 105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5696" h="1054865">
                  <a:moveTo>
                    <a:pt x="855795" y="848595"/>
                  </a:moveTo>
                  <a:cubicBezTo>
                    <a:pt x="771719" y="973043"/>
                    <a:pt x="629339" y="1054865"/>
                    <a:pt x="467848" y="1054865"/>
                  </a:cubicBezTo>
                  <a:cubicBezTo>
                    <a:pt x="209463" y="1054865"/>
                    <a:pt x="0" y="845402"/>
                    <a:pt x="0" y="587017"/>
                  </a:cubicBezTo>
                  <a:cubicBezTo>
                    <a:pt x="0" y="360930"/>
                    <a:pt x="160370" y="172299"/>
                    <a:pt x="373560" y="128674"/>
                  </a:cubicBezTo>
                  <a:lnTo>
                    <a:pt x="389300" y="127087"/>
                  </a:lnTo>
                  <a:lnTo>
                    <a:pt x="467849" y="0"/>
                  </a:lnTo>
                  <a:lnTo>
                    <a:pt x="546397" y="127087"/>
                  </a:lnTo>
                  <a:lnTo>
                    <a:pt x="562136" y="128674"/>
                  </a:lnTo>
                  <a:cubicBezTo>
                    <a:pt x="775326" y="172299"/>
                    <a:pt x="935696" y="360930"/>
                    <a:pt x="935696" y="587017"/>
                  </a:cubicBezTo>
                  <a:cubicBezTo>
                    <a:pt x="935696" y="683911"/>
                    <a:pt x="906240" y="773926"/>
                    <a:pt x="855795" y="8485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0" name="Content Placeholder 2"/>
            <p:cNvSpPr txBox="1"/>
            <p:nvPr/>
          </p:nvSpPr>
          <p:spPr>
            <a:xfrm>
              <a:off x="8697569" y="2101453"/>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461B40"/>
                  </a:solidFill>
                  <a:latin typeface="微软雅黑" pitchFamily="34" charset="-122"/>
                </a:rPr>
                <a:t>添加文本：</a:t>
              </a:r>
              <a:endParaRPr lang="zh-CN" altLang="en-US" sz="1800" b="1" dirty="0">
                <a:solidFill>
                  <a:srgbClr val="461B40"/>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9" name="矩形 18"/>
            <p:cNvSpPr/>
            <p:nvPr/>
          </p:nvSpPr>
          <p:spPr>
            <a:xfrm>
              <a:off x="7824455" y="2301421"/>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90%</a:t>
              </a:r>
              <a:endParaRPr lang="zh-CN" altLang="en-US" sz="3200" dirty="0">
                <a:solidFill>
                  <a:prstClr val="black">
                    <a:lumMod val="65000"/>
                    <a:lumOff val="35000"/>
                  </a:prstClr>
                </a:solidFill>
                <a:latin typeface="Impact" pitchFamily="34" charset="0"/>
              </a:endParaRPr>
            </a:p>
          </p:txBody>
        </p:sp>
      </p:grpSp>
      <p:grpSp>
        <p:nvGrpSpPr>
          <p:cNvPr id="26" name="组合 25"/>
          <p:cNvGrpSpPr/>
          <p:nvPr/>
        </p:nvGrpSpPr>
        <p:grpSpPr>
          <a:xfrm>
            <a:off x="7182020" y="3414129"/>
            <a:ext cx="3986689" cy="966818"/>
            <a:chOff x="7651920" y="3249029"/>
            <a:chExt cx="3986689" cy="966818"/>
          </a:xfrm>
        </p:grpSpPr>
        <p:sp>
          <p:nvSpPr>
            <p:cNvPr id="7" name="Freeform 52"/>
            <p:cNvSpPr>
              <a:spLocks noChangeAspect="1"/>
            </p:cNvSpPr>
            <p:nvPr/>
          </p:nvSpPr>
          <p:spPr>
            <a:xfrm>
              <a:off x="7651920" y="3275709"/>
              <a:ext cx="1054865" cy="935696"/>
            </a:xfrm>
            <a:custGeom>
              <a:avLst/>
              <a:gdLst>
                <a:gd name="connsiteX0" fmla="*/ 587017 w 1054865"/>
                <a:gd name="connsiteY0" fmla="*/ 0 h 935696"/>
                <a:gd name="connsiteX1" fmla="*/ 1054865 w 1054865"/>
                <a:gd name="connsiteY1" fmla="*/ 467848 h 935696"/>
                <a:gd name="connsiteX2" fmla="*/ 587017 w 1054865"/>
                <a:gd name="connsiteY2" fmla="*/ 935696 h 935696"/>
                <a:gd name="connsiteX3" fmla="*/ 128674 w 1054865"/>
                <a:gd name="connsiteY3" fmla="*/ 562136 h 935696"/>
                <a:gd name="connsiteX4" fmla="*/ 127087 w 1054865"/>
                <a:gd name="connsiteY4" fmla="*/ 546395 h 935696"/>
                <a:gd name="connsiteX5" fmla="*/ 0 w 1054865"/>
                <a:gd name="connsiteY5" fmla="*/ 467847 h 935696"/>
                <a:gd name="connsiteX6" fmla="*/ 127088 w 1054865"/>
                <a:gd name="connsiteY6" fmla="*/ 389298 h 935696"/>
                <a:gd name="connsiteX7" fmla="*/ 128674 w 1054865"/>
                <a:gd name="connsiteY7" fmla="*/ 373561 h 935696"/>
                <a:gd name="connsiteX8" fmla="*/ 587017 w 1054865"/>
                <a:gd name="connsiteY8" fmla="*/ 0 h 9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865" h="935696">
                  <a:moveTo>
                    <a:pt x="587017" y="0"/>
                  </a:moveTo>
                  <a:cubicBezTo>
                    <a:pt x="845402" y="0"/>
                    <a:pt x="1054865" y="209463"/>
                    <a:pt x="1054865" y="467848"/>
                  </a:cubicBezTo>
                  <a:cubicBezTo>
                    <a:pt x="1054865" y="726233"/>
                    <a:pt x="845402" y="935696"/>
                    <a:pt x="587017" y="935696"/>
                  </a:cubicBezTo>
                  <a:cubicBezTo>
                    <a:pt x="360930" y="935696"/>
                    <a:pt x="172299" y="775326"/>
                    <a:pt x="128674" y="562136"/>
                  </a:cubicBezTo>
                  <a:lnTo>
                    <a:pt x="127087" y="546395"/>
                  </a:lnTo>
                  <a:lnTo>
                    <a:pt x="0" y="467847"/>
                  </a:lnTo>
                  <a:lnTo>
                    <a:pt x="127088" y="389298"/>
                  </a:lnTo>
                  <a:lnTo>
                    <a:pt x="128674" y="373561"/>
                  </a:lnTo>
                  <a:cubicBezTo>
                    <a:pt x="172299" y="160370"/>
                    <a:pt x="360930" y="0"/>
                    <a:pt x="587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1" name="Content Placeholder 2"/>
            <p:cNvSpPr txBox="1"/>
            <p:nvPr/>
          </p:nvSpPr>
          <p:spPr>
            <a:xfrm>
              <a:off x="8697569" y="3249029"/>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461B40"/>
                  </a:solidFill>
                  <a:latin typeface="微软雅黑" pitchFamily="34" charset="-122"/>
                </a:rPr>
                <a:t>添加文本：</a:t>
              </a:r>
              <a:endParaRPr lang="zh-CN" altLang="en-US" sz="1800" b="1" dirty="0">
                <a:solidFill>
                  <a:srgbClr val="461B40"/>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20" name="矩形 19"/>
            <p:cNvSpPr/>
            <p:nvPr/>
          </p:nvSpPr>
          <p:spPr>
            <a:xfrm>
              <a:off x="7824455" y="3446505"/>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40%</a:t>
              </a:r>
              <a:endParaRPr lang="zh-CN" altLang="en-US" sz="3200" dirty="0">
                <a:solidFill>
                  <a:prstClr val="black">
                    <a:lumMod val="65000"/>
                    <a:lumOff val="35000"/>
                  </a:prstClr>
                </a:solidFill>
                <a:latin typeface="Impact" pitchFamily="34" charset="0"/>
              </a:endParaRPr>
            </a:p>
          </p:txBody>
        </p:sp>
      </p:grpSp>
      <p:grpSp>
        <p:nvGrpSpPr>
          <p:cNvPr id="27" name="组合 26"/>
          <p:cNvGrpSpPr/>
          <p:nvPr/>
        </p:nvGrpSpPr>
        <p:grpSpPr>
          <a:xfrm>
            <a:off x="7182020" y="4572328"/>
            <a:ext cx="3986689" cy="1011638"/>
            <a:chOff x="7651920" y="4407228"/>
            <a:chExt cx="3986689" cy="1011638"/>
          </a:xfrm>
        </p:grpSpPr>
        <p:sp>
          <p:nvSpPr>
            <p:cNvPr id="9" name="Freeform 53"/>
            <p:cNvSpPr/>
            <p:nvPr/>
          </p:nvSpPr>
          <p:spPr>
            <a:xfrm rot="18000000">
              <a:off x="7711503" y="4347645"/>
              <a:ext cx="935697" cy="1054864"/>
            </a:xfrm>
            <a:custGeom>
              <a:avLst/>
              <a:gdLst>
                <a:gd name="connsiteX0" fmla="*/ 855795 w 935697"/>
                <a:gd name="connsiteY0" fmla="*/ 325438 h 1054864"/>
                <a:gd name="connsiteX1" fmla="*/ 935697 w 935697"/>
                <a:gd name="connsiteY1" fmla="*/ 587016 h 1054864"/>
                <a:gd name="connsiteX2" fmla="*/ 467848 w 935697"/>
                <a:gd name="connsiteY2" fmla="*/ 1054864 h 1054864"/>
                <a:gd name="connsiteX3" fmla="*/ 0 w 935697"/>
                <a:gd name="connsiteY3" fmla="*/ 587017 h 1054864"/>
                <a:gd name="connsiteX4" fmla="*/ 373561 w 935697"/>
                <a:gd name="connsiteY4" fmla="*/ 128673 h 1054864"/>
                <a:gd name="connsiteX5" fmla="*/ 389302 w 935697"/>
                <a:gd name="connsiteY5" fmla="*/ 127086 h 1054864"/>
                <a:gd name="connsiteX6" fmla="*/ 467850 w 935697"/>
                <a:gd name="connsiteY6" fmla="*/ 0 h 1054864"/>
                <a:gd name="connsiteX7" fmla="*/ 546398 w 935697"/>
                <a:gd name="connsiteY7" fmla="*/ 127087 h 1054864"/>
                <a:gd name="connsiteX8" fmla="*/ 562136 w 935697"/>
                <a:gd name="connsiteY8" fmla="*/ 128673 h 1054864"/>
                <a:gd name="connsiteX9" fmla="*/ 855795 w 935697"/>
                <a:gd name="connsiteY9" fmla="*/ 325438 h 105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5697" h="1054864">
                  <a:moveTo>
                    <a:pt x="855795" y="325438"/>
                  </a:moveTo>
                  <a:cubicBezTo>
                    <a:pt x="906241" y="400107"/>
                    <a:pt x="935697" y="490122"/>
                    <a:pt x="935697" y="587016"/>
                  </a:cubicBezTo>
                  <a:cubicBezTo>
                    <a:pt x="935697" y="845401"/>
                    <a:pt x="726234" y="1054865"/>
                    <a:pt x="467848" y="1054864"/>
                  </a:cubicBezTo>
                  <a:cubicBezTo>
                    <a:pt x="209464" y="1054865"/>
                    <a:pt x="0" y="845402"/>
                    <a:pt x="0" y="587017"/>
                  </a:cubicBezTo>
                  <a:cubicBezTo>
                    <a:pt x="0" y="360930"/>
                    <a:pt x="160370" y="172298"/>
                    <a:pt x="373561" y="128673"/>
                  </a:cubicBezTo>
                  <a:lnTo>
                    <a:pt x="389302" y="127086"/>
                  </a:lnTo>
                  <a:lnTo>
                    <a:pt x="467850" y="0"/>
                  </a:lnTo>
                  <a:lnTo>
                    <a:pt x="546398" y="127087"/>
                  </a:lnTo>
                  <a:lnTo>
                    <a:pt x="562136" y="128673"/>
                  </a:lnTo>
                  <a:cubicBezTo>
                    <a:pt x="683959" y="153602"/>
                    <a:pt x="788535" y="225880"/>
                    <a:pt x="855795" y="3254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2" name="Content Placeholder 2"/>
            <p:cNvSpPr txBox="1"/>
            <p:nvPr/>
          </p:nvSpPr>
          <p:spPr>
            <a:xfrm>
              <a:off x="8697569" y="445204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461B40"/>
                  </a:solidFill>
                  <a:latin typeface="微软雅黑" pitchFamily="34" charset="-122"/>
                </a:rPr>
                <a:t>添加文本：</a:t>
              </a:r>
              <a:endParaRPr lang="zh-CN" altLang="en-US" sz="1800" b="1" dirty="0">
                <a:solidFill>
                  <a:srgbClr val="461B40"/>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21" name="矩形 20"/>
            <p:cNvSpPr/>
            <p:nvPr/>
          </p:nvSpPr>
          <p:spPr>
            <a:xfrm>
              <a:off x="7824455" y="4637573"/>
              <a:ext cx="907621" cy="584775"/>
            </a:xfrm>
            <a:prstGeom prst="rect">
              <a:avLst/>
            </a:prstGeom>
          </p:spPr>
          <p:txBody>
            <a:bodyPr wrap="none">
              <a:spAutoFit/>
            </a:bodyPr>
            <a:lstStyle/>
            <a:p>
              <a:r>
                <a:rPr lang="en-US" altLang="zh-CN" sz="3200" dirty="0">
                  <a:solidFill>
                    <a:prstClr val="black">
                      <a:lumMod val="65000"/>
                      <a:lumOff val="35000"/>
                    </a:prstClr>
                  </a:solidFill>
                  <a:latin typeface="Impact" pitchFamily="34" charset="0"/>
                </a:rPr>
                <a:t>30%</a:t>
              </a:r>
              <a:endParaRPr lang="zh-CN" altLang="en-US" sz="3200" dirty="0">
                <a:solidFill>
                  <a:prstClr val="black">
                    <a:lumMod val="65000"/>
                    <a:lumOff val="35000"/>
                  </a:prstClr>
                </a:solidFill>
                <a:latin typeface="Impact" pitchFamily="34" charset="0"/>
              </a:endParaRPr>
            </a:p>
          </p:txBody>
        </p:sp>
      </p:grpSp>
      <p:sp>
        <p:nvSpPr>
          <p:cNvPr id="28"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14:presetBounceEnd="67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67000">
                                          <p:cBhvr additive="base">
                                            <p:cTn id="17" dur="1000" fill="hold"/>
                                            <p:tgtEl>
                                              <p:spTgt spid="22"/>
                                            </p:tgtEl>
                                            <p:attrNameLst>
                                              <p:attrName>ppt_x</p:attrName>
                                            </p:attrNameLst>
                                          </p:cBhvr>
                                          <p:tavLst>
                                            <p:tav tm="0">
                                              <p:val>
                                                <p:strVal val="1+#ppt_w/2"/>
                                              </p:val>
                                            </p:tav>
                                            <p:tav tm="100000">
                                              <p:val>
                                                <p:strVal val="#ppt_x"/>
                                              </p:val>
                                            </p:tav>
                                          </p:tavLst>
                                        </p:anim>
                                        <p:anim calcmode="lin" valueType="num" p14:bounceEnd="67000">
                                          <p:cBhvr additive="base">
                                            <p:cTn id="18" dur="10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7000">
                                      <p:stCondLst>
                                        <p:cond delay="200"/>
                                      </p:stCondLst>
                                      <p:childTnLst>
                                        <p:set>
                                          <p:cBhvr>
                                            <p:cTn id="20" dur="1" fill="hold">
                                              <p:stCondLst>
                                                <p:cond delay="0"/>
                                              </p:stCondLst>
                                            </p:cTn>
                                            <p:tgtEl>
                                              <p:spTgt spid="23"/>
                                            </p:tgtEl>
                                            <p:attrNameLst>
                                              <p:attrName>style.visibility</p:attrName>
                                            </p:attrNameLst>
                                          </p:cBhvr>
                                          <p:to>
                                            <p:strVal val="visible"/>
                                          </p:to>
                                        </p:set>
                                        <p:anim calcmode="lin" valueType="num" p14:bounceEnd="67000">
                                          <p:cBhvr additive="base">
                                            <p:cTn id="21" dur="1000" fill="hold"/>
                                            <p:tgtEl>
                                              <p:spTgt spid="23"/>
                                            </p:tgtEl>
                                            <p:attrNameLst>
                                              <p:attrName>ppt_x</p:attrName>
                                            </p:attrNameLst>
                                          </p:cBhvr>
                                          <p:tavLst>
                                            <p:tav tm="0">
                                              <p:val>
                                                <p:strVal val="1+#ppt_w/2"/>
                                              </p:val>
                                            </p:tav>
                                            <p:tav tm="100000">
                                              <p:val>
                                                <p:strVal val="#ppt_x"/>
                                              </p:val>
                                            </p:tav>
                                          </p:tavLst>
                                        </p:anim>
                                        <p:anim calcmode="lin" valueType="num" p14:bounceEnd="67000">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7000">
                                      <p:stCondLst>
                                        <p:cond delay="400"/>
                                      </p:stCondLst>
                                      <p:childTnLst>
                                        <p:set>
                                          <p:cBhvr>
                                            <p:cTn id="24" dur="1" fill="hold">
                                              <p:stCondLst>
                                                <p:cond delay="0"/>
                                              </p:stCondLst>
                                            </p:cTn>
                                            <p:tgtEl>
                                              <p:spTgt spid="24"/>
                                            </p:tgtEl>
                                            <p:attrNameLst>
                                              <p:attrName>style.visibility</p:attrName>
                                            </p:attrNameLst>
                                          </p:cBhvr>
                                          <p:to>
                                            <p:strVal val="visible"/>
                                          </p:to>
                                        </p:set>
                                        <p:anim calcmode="lin" valueType="num" p14:bounceEnd="67000">
                                          <p:cBhvr additive="base">
                                            <p:cTn id="25" dur="1000" fill="hold"/>
                                            <p:tgtEl>
                                              <p:spTgt spid="24"/>
                                            </p:tgtEl>
                                            <p:attrNameLst>
                                              <p:attrName>ppt_x</p:attrName>
                                            </p:attrNameLst>
                                          </p:cBhvr>
                                          <p:tavLst>
                                            <p:tav tm="0">
                                              <p:val>
                                                <p:strVal val="1+#ppt_w/2"/>
                                              </p:val>
                                            </p:tav>
                                            <p:tav tm="100000">
                                              <p:val>
                                                <p:strVal val="#ppt_x"/>
                                              </p:val>
                                            </p:tav>
                                          </p:tavLst>
                                        </p:anim>
                                        <p:anim calcmode="lin" valueType="num" p14:bounceEnd="67000">
                                          <p:cBhvr additive="base">
                                            <p:cTn id="26" dur="10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67000">
                                      <p:stCondLst>
                                        <p:cond delay="600"/>
                                      </p:stCondLst>
                                      <p:childTnLst>
                                        <p:set>
                                          <p:cBhvr>
                                            <p:cTn id="28" dur="1" fill="hold">
                                              <p:stCondLst>
                                                <p:cond delay="0"/>
                                              </p:stCondLst>
                                            </p:cTn>
                                            <p:tgtEl>
                                              <p:spTgt spid="25"/>
                                            </p:tgtEl>
                                            <p:attrNameLst>
                                              <p:attrName>style.visibility</p:attrName>
                                            </p:attrNameLst>
                                          </p:cBhvr>
                                          <p:to>
                                            <p:strVal val="visible"/>
                                          </p:to>
                                        </p:set>
                                        <p:anim calcmode="lin" valueType="num" p14:bounceEnd="67000">
                                          <p:cBhvr additive="base">
                                            <p:cTn id="29" dur="1000" fill="hold"/>
                                            <p:tgtEl>
                                              <p:spTgt spid="25"/>
                                            </p:tgtEl>
                                            <p:attrNameLst>
                                              <p:attrName>ppt_x</p:attrName>
                                            </p:attrNameLst>
                                          </p:cBhvr>
                                          <p:tavLst>
                                            <p:tav tm="0">
                                              <p:val>
                                                <p:strVal val="1+#ppt_w/2"/>
                                              </p:val>
                                            </p:tav>
                                            <p:tav tm="100000">
                                              <p:val>
                                                <p:strVal val="#ppt_x"/>
                                              </p:val>
                                            </p:tav>
                                          </p:tavLst>
                                        </p:anim>
                                        <p:anim calcmode="lin" valueType="num" p14:bounceEnd="67000">
                                          <p:cBhvr additive="base">
                                            <p:cTn id="30" dur="10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67000">
                                      <p:stCondLst>
                                        <p:cond delay="800"/>
                                      </p:stCondLst>
                                      <p:childTnLst>
                                        <p:set>
                                          <p:cBhvr>
                                            <p:cTn id="32" dur="1" fill="hold">
                                              <p:stCondLst>
                                                <p:cond delay="0"/>
                                              </p:stCondLst>
                                            </p:cTn>
                                            <p:tgtEl>
                                              <p:spTgt spid="26"/>
                                            </p:tgtEl>
                                            <p:attrNameLst>
                                              <p:attrName>style.visibility</p:attrName>
                                            </p:attrNameLst>
                                          </p:cBhvr>
                                          <p:to>
                                            <p:strVal val="visible"/>
                                          </p:to>
                                        </p:set>
                                        <p:anim calcmode="lin" valueType="num" p14:bounceEnd="67000">
                                          <p:cBhvr additive="base">
                                            <p:cTn id="33" dur="1000" fill="hold"/>
                                            <p:tgtEl>
                                              <p:spTgt spid="26"/>
                                            </p:tgtEl>
                                            <p:attrNameLst>
                                              <p:attrName>ppt_x</p:attrName>
                                            </p:attrNameLst>
                                          </p:cBhvr>
                                          <p:tavLst>
                                            <p:tav tm="0">
                                              <p:val>
                                                <p:strVal val="1+#ppt_w/2"/>
                                              </p:val>
                                            </p:tav>
                                            <p:tav tm="100000">
                                              <p:val>
                                                <p:strVal val="#ppt_x"/>
                                              </p:val>
                                            </p:tav>
                                          </p:tavLst>
                                        </p:anim>
                                        <p:anim calcmode="lin" valueType="num" p14:bounceEnd="67000">
                                          <p:cBhvr additive="base">
                                            <p:cTn id="34" dur="10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67000">
                                      <p:stCondLst>
                                        <p:cond delay="1100"/>
                                      </p:stCondLst>
                                      <p:childTnLst>
                                        <p:set>
                                          <p:cBhvr>
                                            <p:cTn id="36" dur="1" fill="hold">
                                              <p:stCondLst>
                                                <p:cond delay="0"/>
                                              </p:stCondLst>
                                            </p:cTn>
                                            <p:tgtEl>
                                              <p:spTgt spid="27"/>
                                            </p:tgtEl>
                                            <p:attrNameLst>
                                              <p:attrName>style.visibility</p:attrName>
                                            </p:attrNameLst>
                                          </p:cBhvr>
                                          <p:to>
                                            <p:strVal val="visible"/>
                                          </p:to>
                                        </p:set>
                                        <p:anim calcmode="lin" valueType="num" p14:bounceEnd="67000">
                                          <p:cBhvr additive="base">
                                            <p:cTn id="37" dur="1000" fill="hold"/>
                                            <p:tgtEl>
                                              <p:spTgt spid="27"/>
                                            </p:tgtEl>
                                            <p:attrNameLst>
                                              <p:attrName>ppt_x</p:attrName>
                                            </p:attrNameLst>
                                          </p:cBhvr>
                                          <p:tavLst>
                                            <p:tav tm="0">
                                              <p:val>
                                                <p:strVal val="1+#ppt_w/2"/>
                                              </p:val>
                                            </p:tav>
                                            <p:tav tm="100000">
                                              <p:val>
                                                <p:strVal val="#ppt_x"/>
                                              </p:val>
                                            </p:tav>
                                          </p:tavLst>
                                        </p:anim>
                                        <p:anim calcmode="lin" valueType="num" p14:bounceEnd="67000">
                                          <p:cBhvr additive="base">
                                            <p:cTn id="3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0" fill="hold"/>
                                            <p:tgtEl>
                                              <p:spTgt spid="22"/>
                                            </p:tgtEl>
                                            <p:attrNameLst>
                                              <p:attrName>ppt_x</p:attrName>
                                            </p:attrNameLst>
                                          </p:cBhvr>
                                          <p:tavLst>
                                            <p:tav tm="0">
                                              <p:val>
                                                <p:strVal val="1+#ppt_w/2"/>
                                              </p:val>
                                            </p:tav>
                                            <p:tav tm="100000">
                                              <p:val>
                                                <p:strVal val="#ppt_x"/>
                                              </p:val>
                                            </p:tav>
                                          </p:tavLst>
                                        </p:anim>
                                        <p:anim calcmode="lin" valueType="num">
                                          <p:cBhvr additive="base">
                                            <p:cTn id="18" dur="10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1+#ppt_w/2"/>
                                              </p:val>
                                            </p:tav>
                                            <p:tav tm="100000">
                                              <p:val>
                                                <p:strVal val="#ppt_x"/>
                                              </p:val>
                                            </p:tav>
                                          </p:tavLst>
                                        </p:anim>
                                        <p:anim calcmode="lin" valueType="num">
                                          <p:cBhvr additive="base">
                                            <p:cTn id="22" dur="10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40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1+#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60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1000" fill="hold"/>
                                            <p:tgtEl>
                                              <p:spTgt spid="25"/>
                                            </p:tgtEl>
                                            <p:attrNameLst>
                                              <p:attrName>ppt_x</p:attrName>
                                            </p:attrNameLst>
                                          </p:cBhvr>
                                          <p:tavLst>
                                            <p:tav tm="0">
                                              <p:val>
                                                <p:strVal val="1+#ppt_w/2"/>
                                              </p:val>
                                            </p:tav>
                                            <p:tav tm="100000">
                                              <p:val>
                                                <p:strVal val="#ppt_x"/>
                                              </p:val>
                                            </p:tav>
                                          </p:tavLst>
                                        </p:anim>
                                        <p:anim calcmode="lin" valueType="num">
                                          <p:cBhvr additive="base">
                                            <p:cTn id="30" dur="10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80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1000" fill="hold"/>
                                            <p:tgtEl>
                                              <p:spTgt spid="26"/>
                                            </p:tgtEl>
                                            <p:attrNameLst>
                                              <p:attrName>ppt_x</p:attrName>
                                            </p:attrNameLst>
                                          </p:cBhvr>
                                          <p:tavLst>
                                            <p:tav tm="0">
                                              <p:val>
                                                <p:strVal val="1+#ppt_w/2"/>
                                              </p:val>
                                            </p:tav>
                                            <p:tav tm="100000">
                                              <p:val>
                                                <p:strVal val="#ppt_x"/>
                                              </p:val>
                                            </p:tav>
                                          </p:tavLst>
                                        </p:anim>
                                        <p:anim calcmode="lin" valueType="num">
                                          <p:cBhvr additive="base">
                                            <p:cTn id="34" dur="10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10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1000" fill="hold"/>
                                            <p:tgtEl>
                                              <p:spTgt spid="27"/>
                                            </p:tgtEl>
                                            <p:attrNameLst>
                                              <p:attrName>ppt_x</p:attrName>
                                            </p:attrNameLst>
                                          </p:cBhvr>
                                          <p:tavLst>
                                            <p:tav tm="0">
                                              <p:val>
                                                <p:strVal val="1+#ppt_w/2"/>
                                              </p:val>
                                            </p:tav>
                                            <p:tav tm="100000">
                                              <p:val>
                                                <p:strVal val="#ppt_x"/>
                                              </p:val>
                                            </p:tav>
                                          </p:tavLst>
                                        </p:anim>
                                        <p:anim calcmode="lin" valueType="num">
                                          <p:cBhvr additive="base">
                                            <p:cTn id="3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533400" y="1993900"/>
          <a:ext cx="6565900" cy="3852333"/>
        </p:xfrm>
        <a:graphic>
          <a:graphicData uri="http://schemas.openxmlformats.org/drawingml/2006/chart">
            <c:chart xmlns:c="http://schemas.openxmlformats.org/drawingml/2006/chart" xmlns:r="http://schemas.openxmlformats.org/officeDocument/2006/relationships" r:id="rId1"/>
          </a:graphicData>
        </a:graphic>
      </p:graphicFrame>
      <p:cxnSp>
        <p:nvCxnSpPr>
          <p:cNvPr id="3" name="直接连接符 2"/>
          <p:cNvCxnSpPr/>
          <p:nvPr/>
        </p:nvCxnSpPr>
        <p:spPr>
          <a:xfrm>
            <a:off x="6858000" y="1969722"/>
            <a:ext cx="0" cy="398305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ontent Placeholder 2"/>
          <p:cNvSpPr txBox="1"/>
          <p:nvPr/>
        </p:nvSpPr>
        <p:spPr>
          <a:xfrm>
            <a:off x="7192917" y="1958434"/>
            <a:ext cx="3300218"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46366E"/>
                </a:solidFill>
                <a:latin typeface="微软雅黑" pitchFamily="34" charset="-122"/>
              </a:rPr>
              <a:t>添加文本：</a:t>
            </a:r>
            <a:endParaRPr lang="zh-CN" altLang="en-US" sz="1800" b="1" dirty="0">
              <a:solidFill>
                <a:srgbClr val="46366E"/>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5" name="Content Placeholder 2"/>
          <p:cNvSpPr txBox="1"/>
          <p:nvPr/>
        </p:nvSpPr>
        <p:spPr>
          <a:xfrm>
            <a:off x="7192917" y="2946651"/>
            <a:ext cx="3300218"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9F5775"/>
                </a:solidFill>
                <a:latin typeface="微软雅黑" pitchFamily="34" charset="-122"/>
              </a:rPr>
              <a:t>添加文本：</a:t>
            </a:r>
            <a:endParaRPr lang="zh-CN" altLang="en-US" sz="1800" b="1" dirty="0">
              <a:solidFill>
                <a:srgbClr val="9F5775"/>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6" name="Content Placeholder 2"/>
          <p:cNvSpPr txBox="1"/>
          <p:nvPr/>
        </p:nvSpPr>
        <p:spPr>
          <a:xfrm>
            <a:off x="7192917" y="3920772"/>
            <a:ext cx="3300218"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6C4878"/>
                </a:solidFill>
                <a:latin typeface="微软雅黑" pitchFamily="34" charset="-122"/>
              </a:rPr>
              <a:t>添加文本：</a:t>
            </a:r>
            <a:endParaRPr lang="zh-CN" altLang="en-US" sz="1800" b="1" dirty="0">
              <a:solidFill>
                <a:srgbClr val="6C4878"/>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7" name="Content Placeholder 2"/>
          <p:cNvSpPr txBox="1"/>
          <p:nvPr/>
        </p:nvSpPr>
        <p:spPr>
          <a:xfrm>
            <a:off x="7192917" y="4908989"/>
            <a:ext cx="3300218"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srgbClr val="9EB0C9"/>
                </a:solidFill>
                <a:latin typeface="微软雅黑" pitchFamily="34" charset="-122"/>
              </a:rPr>
              <a:t>添加文本：</a:t>
            </a:r>
            <a:endParaRPr lang="zh-CN" altLang="en-US" sz="1800" b="1" dirty="0">
              <a:solidFill>
                <a:srgbClr val="9EB0C9"/>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8"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7" dur="1000"/>
                                            <p:tgtEl>
                                              <p:spTgt spid="2">
                                                <p:graphicEl>
                                                  <a:chart seriesIdx="-3" categoryIdx="-3" bldStep="gridLegend"/>
                                                </p:graphicEl>
                                              </p:spTgt>
                                            </p:tgtEl>
                                          </p:cBhvr>
                                        </p:animEffect>
                                        <p:anim calcmode="lin" valueType="num">
                                          <p:cBhvr>
                                            <p:cTn id="8" dur="1000" fill="hold"/>
                                            <p:tgtEl>
                                              <p:spTgt spid="2">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chart seriesIdx="-3" categoryIdx="-3" bldStep="gridLegend"/>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12" dur="1000"/>
                                            <p:tgtEl>
                                              <p:spTgt spid="2">
                                                <p:graphicEl>
                                                  <a:chart seriesIdx="-4" categoryIdx="0" bldStep="category"/>
                                                </p:graphicEl>
                                              </p:spTgt>
                                            </p:tgtEl>
                                          </p:cBhvr>
                                        </p:animEffect>
                                        <p:anim calcmode="lin" valueType="num">
                                          <p:cBhvr>
                                            <p:cTn id="13" dur="1000" fill="hold"/>
                                            <p:tgtEl>
                                              <p:spTgt spid="2">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4" dur="1000" fill="hold"/>
                                            <p:tgtEl>
                                              <p:spTgt spid="2">
                                                <p:graphicEl>
                                                  <a:chart seriesIdx="-4" categoryIdx="0" bldStep="category"/>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17" dur="1000"/>
                                            <p:tgtEl>
                                              <p:spTgt spid="2">
                                                <p:graphicEl>
                                                  <a:chart seriesIdx="-4" categoryIdx="1" bldStep="category"/>
                                                </p:graphicEl>
                                              </p:spTgt>
                                            </p:tgtEl>
                                          </p:cBhvr>
                                        </p:animEffect>
                                        <p:anim calcmode="lin" valueType="num">
                                          <p:cBhvr>
                                            <p:cTn id="18" dur="1000" fill="hold"/>
                                            <p:tgtEl>
                                              <p:spTgt spid="2">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19" dur="1000" fill="hold"/>
                                            <p:tgtEl>
                                              <p:spTgt spid="2">
                                                <p:graphicEl>
                                                  <a:chart seriesIdx="-4" categoryIdx="1" bldStep="category"/>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22" dur="1000"/>
                                            <p:tgtEl>
                                              <p:spTgt spid="2">
                                                <p:graphicEl>
                                                  <a:chart seriesIdx="-4" categoryIdx="2" bldStep="category"/>
                                                </p:graphicEl>
                                              </p:spTgt>
                                            </p:tgtEl>
                                          </p:cBhvr>
                                        </p:animEffect>
                                        <p:anim calcmode="lin" valueType="num">
                                          <p:cBhvr>
                                            <p:cTn id="23" dur="1000" fill="hold"/>
                                            <p:tgtEl>
                                              <p:spTgt spid="2">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4" dur="1000" fill="hold"/>
                                            <p:tgtEl>
                                              <p:spTgt spid="2">
                                                <p:graphicEl>
                                                  <a:chart seriesIdx="-4" categoryIdx="2" bldStep="category"/>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00"/>
                                      </p:stCondLst>
                                      <p:childTnLst>
                                        <p:set>
                                          <p:cBhvr>
                                            <p:cTn id="26"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27" dur="1000"/>
                                            <p:tgtEl>
                                              <p:spTgt spid="2">
                                                <p:graphicEl>
                                                  <a:chart seriesIdx="-4" categoryIdx="3" bldStep="category"/>
                                                </p:graphicEl>
                                              </p:spTgt>
                                            </p:tgtEl>
                                          </p:cBhvr>
                                        </p:animEffect>
                                        <p:anim calcmode="lin" valueType="num">
                                          <p:cBhvr>
                                            <p:cTn id="28" dur="1000" fill="hold"/>
                                            <p:tgtEl>
                                              <p:spTgt spid="2">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29" dur="1000" fill="hold"/>
                                            <p:tgtEl>
                                              <p:spTgt spid="2">
                                                <p:graphicEl>
                                                  <a:chart seriesIdx="-4" categoryIdx="3" bldStep="category"/>
                                                </p:graphicEl>
                                              </p:spTgt>
                                            </p:tgtEl>
                                            <p:attrNameLst>
                                              <p:attrName>ppt_y</p:attrName>
                                            </p:attrNameLst>
                                          </p:cBhvr>
                                          <p:tavLst>
                                            <p:tav tm="0">
                                              <p:val>
                                                <p:strVal val="#ppt_y+.1"/>
                                              </p:val>
                                            </p:tav>
                                            <p:tav tm="100000">
                                              <p:val>
                                                <p:strVal val="#ppt_y"/>
                                              </p:val>
                                            </p:tav>
                                          </p:tavLst>
                                        </p:anim>
                                      </p:childTnLst>
                                    </p:cTn>
                                  </p:par>
                                  <p:par>
                                    <p:cTn id="30" presetID="2" presetClass="entr" presetSubtype="2" fill="hold" grpId="0" nodeType="withEffect" p14:presetBounceEnd="69000">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14:bounceEnd="69000">
                                          <p:cBhvr additive="base">
                                            <p:cTn id="32" dur="1000" fill="hold"/>
                                            <p:tgtEl>
                                              <p:spTgt spid="4"/>
                                            </p:tgtEl>
                                            <p:attrNameLst>
                                              <p:attrName>ppt_x</p:attrName>
                                            </p:attrNameLst>
                                          </p:cBhvr>
                                          <p:tavLst>
                                            <p:tav tm="0">
                                              <p:val>
                                                <p:strVal val="1+#ppt_w/2"/>
                                              </p:val>
                                            </p:tav>
                                            <p:tav tm="100000">
                                              <p:val>
                                                <p:strVal val="#ppt_x"/>
                                              </p:val>
                                            </p:tav>
                                          </p:tavLst>
                                        </p:anim>
                                        <p:anim calcmode="lin" valueType="num" p14:bounceEnd="69000">
                                          <p:cBhvr additive="base">
                                            <p:cTn id="33" dur="10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9000">
                                      <p:stCondLst>
                                        <p:cond delay="200"/>
                                      </p:stCondLst>
                                      <p:childTnLst>
                                        <p:set>
                                          <p:cBhvr>
                                            <p:cTn id="35" dur="1" fill="hold">
                                              <p:stCondLst>
                                                <p:cond delay="0"/>
                                              </p:stCondLst>
                                            </p:cTn>
                                            <p:tgtEl>
                                              <p:spTgt spid="5"/>
                                            </p:tgtEl>
                                            <p:attrNameLst>
                                              <p:attrName>style.visibility</p:attrName>
                                            </p:attrNameLst>
                                          </p:cBhvr>
                                          <p:to>
                                            <p:strVal val="visible"/>
                                          </p:to>
                                        </p:set>
                                        <p:anim calcmode="lin" valueType="num" p14:bounceEnd="69000">
                                          <p:cBhvr additive="base">
                                            <p:cTn id="36" dur="1000" fill="hold"/>
                                            <p:tgtEl>
                                              <p:spTgt spid="5"/>
                                            </p:tgtEl>
                                            <p:attrNameLst>
                                              <p:attrName>ppt_x</p:attrName>
                                            </p:attrNameLst>
                                          </p:cBhvr>
                                          <p:tavLst>
                                            <p:tav tm="0">
                                              <p:val>
                                                <p:strVal val="1+#ppt_w/2"/>
                                              </p:val>
                                            </p:tav>
                                            <p:tav tm="100000">
                                              <p:val>
                                                <p:strVal val="#ppt_x"/>
                                              </p:val>
                                            </p:tav>
                                          </p:tavLst>
                                        </p:anim>
                                        <p:anim calcmode="lin" valueType="num" p14:bounceEnd="69000">
                                          <p:cBhvr additive="base">
                                            <p:cTn id="37" dur="10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9000">
                                      <p:stCondLst>
                                        <p:cond delay="500"/>
                                      </p:stCondLst>
                                      <p:childTnLst>
                                        <p:set>
                                          <p:cBhvr>
                                            <p:cTn id="39" dur="1" fill="hold">
                                              <p:stCondLst>
                                                <p:cond delay="0"/>
                                              </p:stCondLst>
                                            </p:cTn>
                                            <p:tgtEl>
                                              <p:spTgt spid="6"/>
                                            </p:tgtEl>
                                            <p:attrNameLst>
                                              <p:attrName>style.visibility</p:attrName>
                                            </p:attrNameLst>
                                          </p:cBhvr>
                                          <p:to>
                                            <p:strVal val="visible"/>
                                          </p:to>
                                        </p:set>
                                        <p:anim calcmode="lin" valueType="num" p14:bounceEnd="69000">
                                          <p:cBhvr additive="base">
                                            <p:cTn id="40" dur="1000" fill="hold"/>
                                            <p:tgtEl>
                                              <p:spTgt spid="6"/>
                                            </p:tgtEl>
                                            <p:attrNameLst>
                                              <p:attrName>ppt_x</p:attrName>
                                            </p:attrNameLst>
                                          </p:cBhvr>
                                          <p:tavLst>
                                            <p:tav tm="0">
                                              <p:val>
                                                <p:strVal val="1+#ppt_w/2"/>
                                              </p:val>
                                            </p:tav>
                                            <p:tav tm="100000">
                                              <p:val>
                                                <p:strVal val="#ppt_x"/>
                                              </p:val>
                                            </p:tav>
                                          </p:tavLst>
                                        </p:anim>
                                        <p:anim calcmode="lin" valueType="num" p14:bounceEnd="69000">
                                          <p:cBhvr additive="base">
                                            <p:cTn id="41" dur="10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69000">
                                      <p:stCondLst>
                                        <p:cond delay="700"/>
                                      </p:stCondLst>
                                      <p:childTnLst>
                                        <p:set>
                                          <p:cBhvr>
                                            <p:cTn id="43" dur="1" fill="hold">
                                              <p:stCondLst>
                                                <p:cond delay="0"/>
                                              </p:stCondLst>
                                            </p:cTn>
                                            <p:tgtEl>
                                              <p:spTgt spid="7"/>
                                            </p:tgtEl>
                                            <p:attrNameLst>
                                              <p:attrName>style.visibility</p:attrName>
                                            </p:attrNameLst>
                                          </p:cBhvr>
                                          <p:to>
                                            <p:strVal val="visible"/>
                                          </p:to>
                                        </p:set>
                                        <p:anim calcmode="lin" valueType="num" p14:bounceEnd="69000">
                                          <p:cBhvr additive="base">
                                            <p:cTn id="44" dur="1000" fill="hold"/>
                                            <p:tgtEl>
                                              <p:spTgt spid="7"/>
                                            </p:tgtEl>
                                            <p:attrNameLst>
                                              <p:attrName>ppt_x</p:attrName>
                                            </p:attrNameLst>
                                          </p:cBhvr>
                                          <p:tavLst>
                                            <p:tav tm="0">
                                              <p:val>
                                                <p:strVal val="1+#ppt_w/2"/>
                                              </p:val>
                                            </p:tav>
                                            <p:tav tm="100000">
                                              <p:val>
                                                <p:strVal val="#ppt_x"/>
                                              </p:val>
                                            </p:tav>
                                          </p:tavLst>
                                        </p:anim>
                                        <p:anim calcmode="lin" valueType="num" p14:bounceEnd="69000">
                                          <p:cBhvr additive="base">
                                            <p:cTn id="4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4" grpId="0"/>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7" dur="1000"/>
                                            <p:tgtEl>
                                              <p:spTgt spid="2">
                                                <p:graphicEl>
                                                  <a:chart seriesIdx="-3" categoryIdx="-3" bldStep="gridLegend"/>
                                                </p:graphicEl>
                                              </p:spTgt>
                                            </p:tgtEl>
                                          </p:cBhvr>
                                        </p:animEffect>
                                        <p:anim calcmode="lin" valueType="num">
                                          <p:cBhvr>
                                            <p:cTn id="8" dur="1000" fill="hold"/>
                                            <p:tgtEl>
                                              <p:spTgt spid="2">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chart seriesIdx="-3" categoryIdx="-3" bldStep="gridLegend"/>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12" dur="1000"/>
                                            <p:tgtEl>
                                              <p:spTgt spid="2">
                                                <p:graphicEl>
                                                  <a:chart seriesIdx="-4" categoryIdx="0" bldStep="category"/>
                                                </p:graphicEl>
                                              </p:spTgt>
                                            </p:tgtEl>
                                          </p:cBhvr>
                                        </p:animEffect>
                                        <p:anim calcmode="lin" valueType="num">
                                          <p:cBhvr>
                                            <p:cTn id="13" dur="1000" fill="hold"/>
                                            <p:tgtEl>
                                              <p:spTgt spid="2">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4" dur="1000" fill="hold"/>
                                            <p:tgtEl>
                                              <p:spTgt spid="2">
                                                <p:graphicEl>
                                                  <a:chart seriesIdx="-4" categoryIdx="0" bldStep="category"/>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17" dur="1000"/>
                                            <p:tgtEl>
                                              <p:spTgt spid="2">
                                                <p:graphicEl>
                                                  <a:chart seriesIdx="-4" categoryIdx="1" bldStep="category"/>
                                                </p:graphicEl>
                                              </p:spTgt>
                                            </p:tgtEl>
                                          </p:cBhvr>
                                        </p:animEffect>
                                        <p:anim calcmode="lin" valueType="num">
                                          <p:cBhvr>
                                            <p:cTn id="18" dur="1000" fill="hold"/>
                                            <p:tgtEl>
                                              <p:spTgt spid="2">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19" dur="1000" fill="hold"/>
                                            <p:tgtEl>
                                              <p:spTgt spid="2">
                                                <p:graphicEl>
                                                  <a:chart seriesIdx="-4" categoryIdx="1" bldStep="category"/>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22" dur="1000"/>
                                            <p:tgtEl>
                                              <p:spTgt spid="2">
                                                <p:graphicEl>
                                                  <a:chart seriesIdx="-4" categoryIdx="2" bldStep="category"/>
                                                </p:graphicEl>
                                              </p:spTgt>
                                            </p:tgtEl>
                                          </p:cBhvr>
                                        </p:animEffect>
                                        <p:anim calcmode="lin" valueType="num">
                                          <p:cBhvr>
                                            <p:cTn id="23" dur="1000" fill="hold"/>
                                            <p:tgtEl>
                                              <p:spTgt spid="2">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4" dur="1000" fill="hold"/>
                                            <p:tgtEl>
                                              <p:spTgt spid="2">
                                                <p:graphicEl>
                                                  <a:chart seriesIdx="-4" categoryIdx="2" bldStep="category"/>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00"/>
                                      </p:stCondLst>
                                      <p:childTnLst>
                                        <p:set>
                                          <p:cBhvr>
                                            <p:cTn id="26"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27" dur="1000"/>
                                            <p:tgtEl>
                                              <p:spTgt spid="2">
                                                <p:graphicEl>
                                                  <a:chart seriesIdx="-4" categoryIdx="3" bldStep="category"/>
                                                </p:graphicEl>
                                              </p:spTgt>
                                            </p:tgtEl>
                                          </p:cBhvr>
                                        </p:animEffect>
                                        <p:anim calcmode="lin" valueType="num">
                                          <p:cBhvr>
                                            <p:cTn id="28" dur="1000" fill="hold"/>
                                            <p:tgtEl>
                                              <p:spTgt spid="2">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29" dur="1000" fill="hold"/>
                                            <p:tgtEl>
                                              <p:spTgt spid="2">
                                                <p:graphicEl>
                                                  <a:chart seriesIdx="-4" categoryIdx="3" bldStep="category"/>
                                                </p:graphicEl>
                                              </p:spTgt>
                                            </p:tgtEl>
                                            <p:attrNameLst>
                                              <p:attrName>ppt_y</p:attrName>
                                            </p:attrNameLst>
                                          </p:cBhvr>
                                          <p:tavLst>
                                            <p:tav tm="0">
                                              <p:val>
                                                <p:strVal val="#ppt_y+.1"/>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1+#ppt_w/2"/>
                                              </p:val>
                                            </p:tav>
                                            <p:tav tm="100000">
                                              <p:val>
                                                <p:strVal val="#ppt_x"/>
                                              </p:val>
                                            </p:tav>
                                          </p:tavLst>
                                        </p:anim>
                                        <p:anim calcmode="lin" valueType="num">
                                          <p:cBhvr additive="base">
                                            <p:cTn id="33" dur="10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1000" fill="hold"/>
                                            <p:tgtEl>
                                              <p:spTgt spid="5"/>
                                            </p:tgtEl>
                                            <p:attrNameLst>
                                              <p:attrName>ppt_x</p:attrName>
                                            </p:attrNameLst>
                                          </p:cBhvr>
                                          <p:tavLst>
                                            <p:tav tm="0">
                                              <p:val>
                                                <p:strVal val="1+#ppt_w/2"/>
                                              </p:val>
                                            </p:tav>
                                            <p:tav tm="100000">
                                              <p:val>
                                                <p:strVal val="#ppt_x"/>
                                              </p:val>
                                            </p:tav>
                                          </p:tavLst>
                                        </p:anim>
                                        <p:anim calcmode="lin" valueType="num">
                                          <p:cBhvr additive="base">
                                            <p:cTn id="37" dur="10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1000" fill="hold"/>
                                            <p:tgtEl>
                                              <p:spTgt spid="6"/>
                                            </p:tgtEl>
                                            <p:attrNameLst>
                                              <p:attrName>ppt_x</p:attrName>
                                            </p:attrNameLst>
                                          </p:cBhvr>
                                          <p:tavLst>
                                            <p:tav tm="0">
                                              <p:val>
                                                <p:strVal val="1+#ppt_w/2"/>
                                              </p:val>
                                            </p:tav>
                                            <p:tav tm="100000">
                                              <p:val>
                                                <p:strVal val="#ppt_x"/>
                                              </p:val>
                                            </p:tav>
                                          </p:tavLst>
                                        </p:anim>
                                        <p:anim calcmode="lin" valueType="num">
                                          <p:cBhvr additive="base">
                                            <p:cTn id="41" dur="10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1000" fill="hold"/>
                                            <p:tgtEl>
                                              <p:spTgt spid="7"/>
                                            </p:tgtEl>
                                            <p:attrNameLst>
                                              <p:attrName>ppt_x</p:attrName>
                                            </p:attrNameLst>
                                          </p:cBhvr>
                                          <p:tavLst>
                                            <p:tav tm="0">
                                              <p:val>
                                                <p:strVal val="1+#ppt_w/2"/>
                                              </p:val>
                                            </p:tav>
                                            <p:tav tm="100000">
                                              <p:val>
                                                <p:strVal val="#ppt_x"/>
                                              </p:val>
                                            </p:tav>
                                          </p:tavLst>
                                        </p:anim>
                                        <p:anim calcmode="lin" valueType="num">
                                          <p:cBhvr additive="base">
                                            <p:cTn id="45"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4" grpId="0"/>
          <p:bldP spid="5" grpId="0"/>
          <p:bldP spid="6"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
        <p:nvSpPr>
          <p:cNvPr id="14" name="文本框 13"/>
          <p:cNvSpPr txBox="1"/>
          <p:nvPr/>
        </p:nvSpPr>
        <p:spPr>
          <a:xfrm>
            <a:off x="785670" y="5552853"/>
            <a:ext cx="5018230" cy="613694"/>
          </a:xfrm>
          <a:prstGeom prst="rect">
            <a:avLst/>
          </a:prstGeom>
          <a:noFill/>
        </p:spPr>
        <p:txBody>
          <a:bodyPr wrap="square" rtlCol="0">
            <a:spAutoFit/>
          </a:bodyPr>
          <a:lstStyle/>
          <a:p>
            <a:pPr>
              <a:lnSpc>
                <a:spcPct val="150000"/>
              </a:lnSpc>
            </a:pPr>
            <a:r>
              <a:rPr lang="zh-CN" altLang="en-US" sz="1200" dirty="0">
                <a:solidFill>
                  <a:srgbClr val="262626"/>
                </a:solidFill>
                <a:latin typeface="微软雅黑" pitchFamily="34" charset="-122"/>
              </a:rPr>
              <a:t>点击添加本页说明文字点击添加本页说明文字点击添加本页说明文字点击添加本页说明文字点击添加本页说明文字点击添加本页说明文字</a:t>
            </a:r>
            <a:endParaRPr lang="zh-CN" altLang="en-US" sz="1200" dirty="0">
              <a:solidFill>
                <a:srgbClr val="262626"/>
              </a:solidFill>
              <a:latin typeface="微软雅黑" pitchFamily="34" charset="-122"/>
            </a:endParaRPr>
          </a:p>
        </p:txBody>
      </p:sp>
      <p:sp>
        <p:nvSpPr>
          <p:cNvPr id="15" name="文本框 14"/>
          <p:cNvSpPr txBox="1"/>
          <p:nvPr/>
        </p:nvSpPr>
        <p:spPr>
          <a:xfrm>
            <a:off x="760270" y="5194629"/>
            <a:ext cx="1870119" cy="418191"/>
          </a:xfrm>
          <a:prstGeom prst="rect">
            <a:avLst/>
          </a:prstGeom>
          <a:noFill/>
        </p:spPr>
        <p:txBody>
          <a:bodyPr wrap="square" rtlCol="0">
            <a:spAutoFit/>
          </a:bodyPr>
          <a:lstStyle/>
          <a:p>
            <a:pPr algn="ctr">
              <a:lnSpc>
                <a:spcPct val="150000"/>
              </a:lnSpc>
            </a:pPr>
            <a:r>
              <a:rPr lang="zh-CN" altLang="en-US" sz="1600" b="1" dirty="0">
                <a:solidFill>
                  <a:srgbClr val="262626"/>
                </a:solidFill>
                <a:latin typeface="微软雅黑" pitchFamily="34" charset="-122"/>
              </a:rPr>
              <a:t>点击添加说明文字</a:t>
            </a:r>
            <a:endParaRPr lang="zh-CN" altLang="en-US" sz="1600" b="1" dirty="0">
              <a:solidFill>
                <a:srgbClr val="262626"/>
              </a:solidFill>
              <a:latin typeface="微软雅黑" pitchFamily="34" charset="-122"/>
            </a:endParaRPr>
          </a:p>
        </p:txBody>
      </p:sp>
      <p:sp>
        <p:nvSpPr>
          <p:cNvPr id="16" name="矩形 15"/>
          <p:cNvSpPr/>
          <p:nvPr/>
        </p:nvSpPr>
        <p:spPr>
          <a:xfrm>
            <a:off x="6528019" y="1676400"/>
            <a:ext cx="4765730" cy="3238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6415436" y="5552853"/>
            <a:ext cx="5039963" cy="613694"/>
          </a:xfrm>
          <a:prstGeom prst="rect">
            <a:avLst/>
          </a:prstGeom>
          <a:noFill/>
        </p:spPr>
        <p:txBody>
          <a:bodyPr wrap="square" rtlCol="0">
            <a:spAutoFit/>
          </a:bodyPr>
          <a:lstStyle/>
          <a:p>
            <a:pPr>
              <a:lnSpc>
                <a:spcPct val="150000"/>
              </a:lnSpc>
            </a:pPr>
            <a:r>
              <a:rPr lang="zh-CN" altLang="en-US" sz="1200" dirty="0">
                <a:solidFill>
                  <a:srgbClr val="262626"/>
                </a:solidFill>
                <a:latin typeface="微软雅黑" pitchFamily="34" charset="-122"/>
              </a:rPr>
              <a:t>点击添加本页说明文字点击添加本页说明文字点击添加本页说明文字点击添加本页说明文字点击添加本页说明文字点击添加本页说明文字</a:t>
            </a:r>
            <a:endParaRPr lang="zh-CN" altLang="en-US" sz="1200" dirty="0">
              <a:solidFill>
                <a:srgbClr val="262626"/>
              </a:solidFill>
              <a:latin typeface="微软雅黑" pitchFamily="34" charset="-122"/>
            </a:endParaRPr>
          </a:p>
        </p:txBody>
      </p:sp>
      <p:sp>
        <p:nvSpPr>
          <p:cNvPr id="18" name="文本框 17"/>
          <p:cNvSpPr txBox="1"/>
          <p:nvPr/>
        </p:nvSpPr>
        <p:spPr>
          <a:xfrm>
            <a:off x="6413719" y="5194629"/>
            <a:ext cx="1870119" cy="461665"/>
          </a:xfrm>
          <a:prstGeom prst="rect">
            <a:avLst/>
          </a:prstGeom>
          <a:noFill/>
        </p:spPr>
        <p:txBody>
          <a:bodyPr wrap="square" rtlCol="0">
            <a:spAutoFit/>
          </a:bodyPr>
          <a:lstStyle/>
          <a:p>
            <a:pPr algn="ctr">
              <a:lnSpc>
                <a:spcPct val="150000"/>
              </a:lnSpc>
            </a:pPr>
            <a:r>
              <a:rPr lang="zh-CN" altLang="en-US" sz="1600" dirty="0">
                <a:solidFill>
                  <a:srgbClr val="262626"/>
                </a:solidFill>
                <a:latin typeface="微软雅黑" pitchFamily="34" charset="-122"/>
              </a:rPr>
              <a:t>点击添加说明文字</a:t>
            </a:r>
            <a:endParaRPr lang="zh-CN" altLang="en-US" sz="1600" dirty="0">
              <a:solidFill>
                <a:srgbClr val="262626"/>
              </a:solidFill>
              <a:latin typeface="微软雅黑" pitchFamily="34" charset="-122"/>
            </a:endParaRPr>
          </a:p>
        </p:txBody>
      </p:sp>
      <p:pic>
        <p:nvPicPr>
          <p:cNvPr id="19" name="图片 18"/>
          <p:cNvPicPr>
            <a:picLocks noChangeAspect="1"/>
          </p:cNvPicPr>
          <p:nvPr/>
        </p:nvPicPr>
        <p:blipFill>
          <a:blip r:embed="rId1"/>
          <a:stretch>
            <a:fillRect/>
          </a:stretch>
        </p:blipFill>
        <p:spPr>
          <a:xfrm>
            <a:off x="785670" y="1676400"/>
            <a:ext cx="4862381" cy="3228925"/>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9489" y="1767695"/>
            <a:ext cx="4581911" cy="30426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srcRect t="10715" b="13832"/>
          <a:stretch>
            <a:fillRect/>
          </a:stretch>
        </p:blipFill>
        <p:spPr>
          <a:xfrm>
            <a:off x="-1" y="-50800"/>
            <a:ext cx="12247033" cy="6930571"/>
          </a:xfrm>
          <a:prstGeom prst="rect">
            <a:avLst/>
          </a:prstGeom>
        </p:spPr>
      </p:pic>
      <p:sp>
        <p:nvSpPr>
          <p:cNvPr id="3" name="矩形 2"/>
          <p:cNvSpPr/>
          <p:nvPr/>
        </p:nvSpPr>
        <p:spPr>
          <a:xfrm>
            <a:off x="-1" y="-38100"/>
            <a:ext cx="12192000" cy="6896100"/>
          </a:xfrm>
          <a:prstGeom prst="rect">
            <a:avLst/>
          </a:prstGeom>
          <a:solidFill>
            <a:schemeClr val="tx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文本框 3"/>
          <p:cNvSpPr txBox="1"/>
          <p:nvPr/>
        </p:nvSpPr>
        <p:spPr>
          <a:xfrm>
            <a:off x="4310195" y="4241800"/>
            <a:ext cx="3571609" cy="700576"/>
          </a:xfrm>
          <a:prstGeom prst="rect">
            <a:avLst/>
          </a:prstGeom>
          <a:noFill/>
        </p:spPr>
        <p:txBody>
          <a:bodyPr wrap="square" rtlCol="0">
            <a:spAutoFit/>
          </a:bodyPr>
          <a:lstStyle/>
          <a:p>
            <a:pPr algn="ctr">
              <a:lnSpc>
                <a:spcPct val="150000"/>
              </a:lnSpc>
            </a:pPr>
            <a:r>
              <a:rPr lang="zh-CN" altLang="en-US" sz="1400" dirty="0">
                <a:solidFill>
                  <a:prstClr val="white">
                    <a:lumMod val="85000"/>
                  </a:prstClr>
                </a:solidFill>
                <a:latin typeface="微软雅黑" pitchFamily="34" charset="-122"/>
              </a:rPr>
              <a:t>点击添加本页说明文字点击添加本页说明文字点击添加本页说明文字</a:t>
            </a:r>
            <a:endParaRPr lang="zh-CN" altLang="en-US" sz="1400" dirty="0">
              <a:solidFill>
                <a:prstClr val="white">
                  <a:lumMod val="85000"/>
                </a:prstClr>
              </a:solidFill>
              <a:latin typeface="微软雅黑" pitchFamily="34" charset="-122"/>
            </a:endParaRPr>
          </a:p>
        </p:txBody>
      </p:sp>
      <p:sp>
        <p:nvSpPr>
          <p:cNvPr id="5" name="文本框 4"/>
          <p:cNvSpPr txBox="1"/>
          <p:nvPr/>
        </p:nvSpPr>
        <p:spPr>
          <a:xfrm>
            <a:off x="4707463" y="3687802"/>
            <a:ext cx="3331637" cy="499624"/>
          </a:xfrm>
          <a:prstGeom prst="rect">
            <a:avLst/>
          </a:prstGeom>
          <a:noFill/>
        </p:spPr>
        <p:txBody>
          <a:bodyPr wrap="square" rtlCol="0">
            <a:spAutoFit/>
          </a:bodyPr>
          <a:lstStyle/>
          <a:p>
            <a:pPr>
              <a:lnSpc>
                <a:spcPct val="150000"/>
              </a:lnSpc>
            </a:pPr>
            <a:r>
              <a:rPr lang="zh-CN" altLang="en-US" sz="2000" b="1" dirty="0">
                <a:solidFill>
                  <a:srgbClr val="9F5775"/>
                </a:solidFill>
                <a:latin typeface="微软雅黑" pitchFamily="34" charset="-122"/>
              </a:rPr>
              <a:t>点击添加本页说明文字</a:t>
            </a:r>
            <a:endParaRPr lang="zh-CN" altLang="en-US" sz="2000" b="1" dirty="0">
              <a:solidFill>
                <a:srgbClr val="9F5775"/>
              </a:solidFill>
              <a:latin typeface="微软雅黑" pitchFamily="34" charset="-122"/>
            </a:endParaRPr>
          </a:p>
        </p:txBody>
      </p:sp>
      <p:sp>
        <p:nvSpPr>
          <p:cNvPr id="6" name="KSO_Shape"/>
          <p:cNvSpPr/>
          <p:nvPr/>
        </p:nvSpPr>
        <p:spPr bwMode="auto">
          <a:xfrm>
            <a:off x="5143499" y="1846263"/>
            <a:ext cx="1905000" cy="1711325"/>
          </a:xfrm>
          <a:custGeom>
            <a:avLst/>
            <a:gdLst>
              <a:gd name="T0" fmla="*/ 654834 w 6307"/>
              <a:gd name="T1" fmla="*/ 1001388 h 5672"/>
              <a:gd name="T2" fmla="*/ 686247 w 6307"/>
              <a:gd name="T3" fmla="*/ 1322702 h 5672"/>
              <a:gd name="T4" fmla="*/ 601372 w 6307"/>
              <a:gd name="T5" fmla="*/ 1576673 h 5672"/>
              <a:gd name="T6" fmla="*/ 495656 w 6307"/>
              <a:gd name="T7" fmla="*/ 1680556 h 5672"/>
              <a:gd name="T8" fmla="*/ 371818 w 6307"/>
              <a:gd name="T9" fmla="*/ 1708641 h 5672"/>
              <a:gd name="T10" fmla="*/ 245865 w 6307"/>
              <a:gd name="T11" fmla="*/ 1655492 h 5672"/>
              <a:gd name="T12" fmla="*/ 153439 w 6307"/>
              <a:gd name="T13" fmla="*/ 1536207 h 5672"/>
              <a:gd name="T14" fmla="*/ 51650 w 6307"/>
              <a:gd name="T15" fmla="*/ 1435645 h 5672"/>
              <a:gd name="T16" fmla="*/ 604 w 6307"/>
              <a:gd name="T17" fmla="*/ 1258983 h 5672"/>
              <a:gd name="T18" fmla="*/ 28090 w 6307"/>
              <a:gd name="T19" fmla="*/ 1078697 h 5672"/>
              <a:gd name="T20" fmla="*/ 123537 w 6307"/>
              <a:gd name="T21" fmla="*/ 955486 h 5672"/>
              <a:gd name="T22" fmla="*/ 209317 w 6307"/>
              <a:gd name="T23" fmla="*/ 845865 h 5672"/>
              <a:gd name="T24" fmla="*/ 291474 w 6307"/>
              <a:gd name="T25" fmla="*/ 617563 h 5672"/>
              <a:gd name="T26" fmla="*/ 421655 w 6307"/>
              <a:gd name="T27" fmla="*/ 317992 h 5672"/>
              <a:gd name="T28" fmla="*/ 606507 w 6307"/>
              <a:gd name="T29" fmla="*/ 116869 h 5672"/>
              <a:gd name="T30" fmla="*/ 824886 w 6307"/>
              <a:gd name="T31" fmla="*/ 14193 h 5672"/>
              <a:gd name="T32" fmla="*/ 1054138 w 6307"/>
              <a:gd name="T33" fmla="*/ 10268 h 5672"/>
              <a:gd name="T34" fmla="*/ 1272819 w 6307"/>
              <a:gd name="T35" fmla="*/ 105091 h 5672"/>
              <a:gd name="T36" fmla="*/ 1459785 w 6307"/>
              <a:gd name="T37" fmla="*/ 299269 h 5672"/>
              <a:gd name="T38" fmla="*/ 1592081 w 6307"/>
              <a:gd name="T39" fmla="*/ 593102 h 5672"/>
              <a:gd name="T40" fmla="*/ 1692360 w 6307"/>
              <a:gd name="T41" fmla="*/ 821404 h 5672"/>
              <a:gd name="T42" fmla="*/ 1792337 w 6307"/>
              <a:gd name="T43" fmla="*/ 944615 h 5672"/>
              <a:gd name="T44" fmla="*/ 1878722 w 6307"/>
              <a:gd name="T45" fmla="*/ 1065409 h 5672"/>
              <a:gd name="T46" fmla="*/ 1904396 w 6307"/>
              <a:gd name="T47" fmla="*/ 1261097 h 5672"/>
              <a:gd name="T48" fmla="*/ 1856975 w 6307"/>
              <a:gd name="T49" fmla="*/ 1450744 h 5672"/>
              <a:gd name="T50" fmla="*/ 1765153 w 6307"/>
              <a:gd name="T51" fmla="*/ 1543454 h 5672"/>
              <a:gd name="T52" fmla="*/ 1622588 w 6307"/>
              <a:gd name="T53" fmla="*/ 1692938 h 5672"/>
              <a:gd name="T54" fmla="*/ 1406625 w 6307"/>
              <a:gd name="T55" fmla="*/ 1712567 h 5672"/>
              <a:gd name="T56" fmla="*/ 1304534 w 6307"/>
              <a:gd name="T57" fmla="*/ 1687502 h 5672"/>
              <a:gd name="T58" fmla="*/ 1206369 w 6307"/>
              <a:gd name="T59" fmla="*/ 1597510 h 5672"/>
              <a:gd name="T60" fmla="*/ 1117568 w 6307"/>
              <a:gd name="T61" fmla="*/ 1368604 h 5672"/>
              <a:gd name="T62" fmla="*/ 1131462 w 6307"/>
              <a:gd name="T63" fmla="*/ 1034909 h 5672"/>
              <a:gd name="T64" fmla="*/ 1238386 w 6307"/>
              <a:gd name="T65" fmla="*/ 829558 h 5672"/>
              <a:gd name="T66" fmla="*/ 1289130 w 6307"/>
              <a:gd name="T67" fmla="*/ 644742 h 5672"/>
              <a:gd name="T68" fmla="*/ 1220867 w 6307"/>
              <a:gd name="T69" fmla="*/ 401944 h 5672"/>
              <a:gd name="T70" fmla="*/ 1125119 w 6307"/>
              <a:gd name="T71" fmla="*/ 242193 h 5672"/>
              <a:gd name="T72" fmla="*/ 1012154 w 6307"/>
              <a:gd name="T73" fmla="*/ 165489 h 5672"/>
              <a:gd name="T74" fmla="*/ 892544 w 6307"/>
              <a:gd name="T75" fmla="*/ 170623 h 5672"/>
              <a:gd name="T76" fmla="*/ 777163 w 6307"/>
              <a:gd name="T77" fmla="*/ 257897 h 5672"/>
              <a:gd name="T78" fmla="*/ 676280 w 6307"/>
              <a:gd name="T79" fmla="*/ 426405 h 5672"/>
              <a:gd name="T80" fmla="*/ 600768 w 6307"/>
              <a:gd name="T81" fmla="*/ 675544 h 5672"/>
              <a:gd name="T82" fmla="*/ 1452536 w 6307"/>
              <a:gd name="T83" fmla="*/ 1571841 h 5672"/>
              <a:gd name="T84" fmla="*/ 1515059 w 6307"/>
              <a:gd name="T85" fmla="*/ 1490305 h 5672"/>
              <a:gd name="T86" fmla="*/ 1568521 w 6307"/>
              <a:gd name="T87" fmla="*/ 1271666 h 5672"/>
              <a:gd name="T88" fmla="*/ 1569730 w 6307"/>
              <a:gd name="T89" fmla="*/ 1227576 h 5672"/>
              <a:gd name="T90" fmla="*/ 1556138 w 6307"/>
              <a:gd name="T91" fmla="*/ 1097118 h 5672"/>
              <a:gd name="T92" fmla="*/ 1487573 w 6307"/>
              <a:gd name="T93" fmla="*/ 931025 h 5672"/>
              <a:gd name="T94" fmla="*/ 1425654 w 6307"/>
              <a:gd name="T95" fmla="*/ 877876 h 5672"/>
              <a:gd name="T96" fmla="*/ 1342894 w 6307"/>
              <a:gd name="T97" fmla="*/ 890861 h 5672"/>
              <a:gd name="T98" fmla="*/ 1247145 w 6307"/>
              <a:gd name="T99" fmla="*/ 1051216 h 5672"/>
              <a:gd name="T100" fmla="*/ 1229023 w 6307"/>
              <a:gd name="T101" fmla="*/ 1328742 h 5672"/>
              <a:gd name="T102" fmla="*/ 1308158 w 6307"/>
              <a:gd name="T103" fmla="*/ 1540133 h 5672"/>
              <a:gd name="T104" fmla="*/ 1400886 w 6307"/>
              <a:gd name="T105" fmla="*/ 1593886 h 5672"/>
              <a:gd name="T106" fmla="*/ 1369172 w 6307"/>
              <a:gd name="T107" fmla="*/ 1049404 h 5672"/>
              <a:gd name="T108" fmla="*/ 1316012 w 6307"/>
              <a:gd name="T109" fmla="*/ 1141208 h 5672"/>
              <a:gd name="T110" fmla="*/ 1307856 w 6307"/>
              <a:gd name="T111" fmla="*/ 1281028 h 5672"/>
              <a:gd name="T112" fmla="*/ 1348935 w 6307"/>
              <a:gd name="T113" fmla="*/ 1397595 h 5672"/>
              <a:gd name="T114" fmla="*/ 1414478 w 6307"/>
              <a:gd name="T115" fmla="*/ 1421150 h 5672"/>
              <a:gd name="T116" fmla="*/ 1471263 w 6307"/>
              <a:gd name="T117" fmla="*/ 1340519 h 5672"/>
              <a:gd name="T118" fmla="*/ 1485761 w 6307"/>
              <a:gd name="T119" fmla="*/ 1203719 h 5672"/>
              <a:gd name="T120" fmla="*/ 1450422 w 6307"/>
              <a:gd name="T121" fmla="*/ 1078999 h 5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07" h="5672">
                <a:moveTo>
                  <a:pt x="1899" y="2819"/>
                </a:moveTo>
                <a:lnTo>
                  <a:pt x="1899" y="2819"/>
                </a:lnTo>
                <a:lnTo>
                  <a:pt x="1918" y="2843"/>
                </a:lnTo>
                <a:lnTo>
                  <a:pt x="1938" y="2868"/>
                </a:lnTo>
                <a:lnTo>
                  <a:pt x="1956" y="2894"/>
                </a:lnTo>
                <a:lnTo>
                  <a:pt x="1975" y="2920"/>
                </a:lnTo>
                <a:lnTo>
                  <a:pt x="1993" y="2947"/>
                </a:lnTo>
                <a:lnTo>
                  <a:pt x="2010" y="2975"/>
                </a:lnTo>
                <a:lnTo>
                  <a:pt x="2027" y="3003"/>
                </a:lnTo>
                <a:lnTo>
                  <a:pt x="2044" y="3033"/>
                </a:lnTo>
                <a:lnTo>
                  <a:pt x="2072" y="3085"/>
                </a:lnTo>
                <a:lnTo>
                  <a:pt x="2098" y="3140"/>
                </a:lnTo>
                <a:lnTo>
                  <a:pt x="2123" y="3197"/>
                </a:lnTo>
                <a:lnTo>
                  <a:pt x="2147" y="3256"/>
                </a:lnTo>
                <a:lnTo>
                  <a:pt x="2168" y="3316"/>
                </a:lnTo>
                <a:lnTo>
                  <a:pt x="2188" y="3379"/>
                </a:lnTo>
                <a:lnTo>
                  <a:pt x="2206" y="3443"/>
                </a:lnTo>
                <a:lnTo>
                  <a:pt x="2223" y="3509"/>
                </a:lnTo>
                <a:lnTo>
                  <a:pt x="2238" y="3576"/>
                </a:lnTo>
                <a:lnTo>
                  <a:pt x="2251" y="3645"/>
                </a:lnTo>
                <a:lnTo>
                  <a:pt x="2263" y="3715"/>
                </a:lnTo>
                <a:lnTo>
                  <a:pt x="2272" y="3787"/>
                </a:lnTo>
                <a:lnTo>
                  <a:pt x="2280" y="3859"/>
                </a:lnTo>
                <a:lnTo>
                  <a:pt x="2285" y="3933"/>
                </a:lnTo>
                <a:lnTo>
                  <a:pt x="2288" y="4007"/>
                </a:lnTo>
                <a:lnTo>
                  <a:pt x="2289" y="4083"/>
                </a:lnTo>
                <a:lnTo>
                  <a:pt x="2288" y="4158"/>
                </a:lnTo>
                <a:lnTo>
                  <a:pt x="2285" y="4233"/>
                </a:lnTo>
                <a:lnTo>
                  <a:pt x="2280" y="4307"/>
                </a:lnTo>
                <a:lnTo>
                  <a:pt x="2272" y="4380"/>
                </a:lnTo>
                <a:lnTo>
                  <a:pt x="2263" y="4451"/>
                </a:lnTo>
                <a:lnTo>
                  <a:pt x="2251" y="4521"/>
                </a:lnTo>
                <a:lnTo>
                  <a:pt x="2238" y="4589"/>
                </a:lnTo>
                <a:lnTo>
                  <a:pt x="2223" y="4657"/>
                </a:lnTo>
                <a:lnTo>
                  <a:pt x="2206" y="4723"/>
                </a:lnTo>
                <a:lnTo>
                  <a:pt x="2188" y="4787"/>
                </a:lnTo>
                <a:lnTo>
                  <a:pt x="2168" y="4850"/>
                </a:lnTo>
                <a:lnTo>
                  <a:pt x="2147" y="4911"/>
                </a:lnTo>
                <a:lnTo>
                  <a:pt x="2123" y="4969"/>
                </a:lnTo>
                <a:lnTo>
                  <a:pt x="2098" y="5026"/>
                </a:lnTo>
                <a:lnTo>
                  <a:pt x="2072" y="5080"/>
                </a:lnTo>
                <a:lnTo>
                  <a:pt x="2044" y="5133"/>
                </a:lnTo>
                <a:lnTo>
                  <a:pt x="2027" y="5163"/>
                </a:lnTo>
                <a:lnTo>
                  <a:pt x="2009" y="5193"/>
                </a:lnTo>
                <a:lnTo>
                  <a:pt x="1991" y="5221"/>
                </a:lnTo>
                <a:lnTo>
                  <a:pt x="1973" y="5249"/>
                </a:lnTo>
                <a:lnTo>
                  <a:pt x="1954" y="5276"/>
                </a:lnTo>
                <a:lnTo>
                  <a:pt x="1934" y="5302"/>
                </a:lnTo>
                <a:lnTo>
                  <a:pt x="1915" y="5328"/>
                </a:lnTo>
                <a:lnTo>
                  <a:pt x="1893" y="5352"/>
                </a:lnTo>
                <a:lnTo>
                  <a:pt x="1873" y="5377"/>
                </a:lnTo>
                <a:lnTo>
                  <a:pt x="1852" y="5399"/>
                </a:lnTo>
                <a:lnTo>
                  <a:pt x="1829" y="5422"/>
                </a:lnTo>
                <a:lnTo>
                  <a:pt x="1807" y="5443"/>
                </a:lnTo>
                <a:lnTo>
                  <a:pt x="1785" y="5463"/>
                </a:lnTo>
                <a:lnTo>
                  <a:pt x="1762" y="5482"/>
                </a:lnTo>
                <a:lnTo>
                  <a:pt x="1739" y="5501"/>
                </a:lnTo>
                <a:lnTo>
                  <a:pt x="1714" y="5518"/>
                </a:lnTo>
                <a:lnTo>
                  <a:pt x="1691" y="5535"/>
                </a:lnTo>
                <a:lnTo>
                  <a:pt x="1667" y="5550"/>
                </a:lnTo>
                <a:lnTo>
                  <a:pt x="1641" y="5565"/>
                </a:lnTo>
                <a:lnTo>
                  <a:pt x="1617" y="5579"/>
                </a:lnTo>
                <a:lnTo>
                  <a:pt x="1590" y="5592"/>
                </a:lnTo>
                <a:lnTo>
                  <a:pt x="1564" y="5604"/>
                </a:lnTo>
                <a:lnTo>
                  <a:pt x="1538" y="5614"/>
                </a:lnTo>
                <a:lnTo>
                  <a:pt x="1511" y="5624"/>
                </a:lnTo>
                <a:lnTo>
                  <a:pt x="1485" y="5632"/>
                </a:lnTo>
                <a:lnTo>
                  <a:pt x="1458" y="5640"/>
                </a:lnTo>
                <a:lnTo>
                  <a:pt x="1430" y="5646"/>
                </a:lnTo>
                <a:lnTo>
                  <a:pt x="1403" y="5650"/>
                </a:lnTo>
                <a:lnTo>
                  <a:pt x="1374" y="5655"/>
                </a:lnTo>
                <a:lnTo>
                  <a:pt x="1346" y="5658"/>
                </a:lnTo>
                <a:lnTo>
                  <a:pt x="1317" y="5660"/>
                </a:lnTo>
                <a:lnTo>
                  <a:pt x="1289" y="5660"/>
                </a:lnTo>
                <a:lnTo>
                  <a:pt x="1259" y="5660"/>
                </a:lnTo>
                <a:lnTo>
                  <a:pt x="1231" y="5658"/>
                </a:lnTo>
                <a:lnTo>
                  <a:pt x="1203" y="5655"/>
                </a:lnTo>
                <a:lnTo>
                  <a:pt x="1174" y="5650"/>
                </a:lnTo>
                <a:lnTo>
                  <a:pt x="1146" y="5646"/>
                </a:lnTo>
                <a:lnTo>
                  <a:pt x="1118" y="5640"/>
                </a:lnTo>
                <a:lnTo>
                  <a:pt x="1092" y="5632"/>
                </a:lnTo>
                <a:lnTo>
                  <a:pt x="1065" y="5624"/>
                </a:lnTo>
                <a:lnTo>
                  <a:pt x="1039" y="5614"/>
                </a:lnTo>
                <a:lnTo>
                  <a:pt x="1012" y="5604"/>
                </a:lnTo>
                <a:lnTo>
                  <a:pt x="987" y="5592"/>
                </a:lnTo>
                <a:lnTo>
                  <a:pt x="961" y="5579"/>
                </a:lnTo>
                <a:lnTo>
                  <a:pt x="935" y="5565"/>
                </a:lnTo>
                <a:lnTo>
                  <a:pt x="910" y="5550"/>
                </a:lnTo>
                <a:lnTo>
                  <a:pt x="885" y="5535"/>
                </a:lnTo>
                <a:lnTo>
                  <a:pt x="862" y="5518"/>
                </a:lnTo>
                <a:lnTo>
                  <a:pt x="838" y="5501"/>
                </a:lnTo>
                <a:lnTo>
                  <a:pt x="814" y="5482"/>
                </a:lnTo>
                <a:lnTo>
                  <a:pt x="792" y="5463"/>
                </a:lnTo>
                <a:lnTo>
                  <a:pt x="769" y="5443"/>
                </a:lnTo>
                <a:lnTo>
                  <a:pt x="747" y="5422"/>
                </a:lnTo>
                <a:lnTo>
                  <a:pt x="725" y="5399"/>
                </a:lnTo>
                <a:lnTo>
                  <a:pt x="703" y="5377"/>
                </a:lnTo>
                <a:lnTo>
                  <a:pt x="683" y="5352"/>
                </a:lnTo>
                <a:lnTo>
                  <a:pt x="662" y="5328"/>
                </a:lnTo>
                <a:lnTo>
                  <a:pt x="643" y="5302"/>
                </a:lnTo>
                <a:lnTo>
                  <a:pt x="623" y="5276"/>
                </a:lnTo>
                <a:lnTo>
                  <a:pt x="603" y="5249"/>
                </a:lnTo>
                <a:lnTo>
                  <a:pt x="585" y="5221"/>
                </a:lnTo>
                <a:lnTo>
                  <a:pt x="567" y="5193"/>
                </a:lnTo>
                <a:lnTo>
                  <a:pt x="549" y="5163"/>
                </a:lnTo>
                <a:lnTo>
                  <a:pt x="532" y="5133"/>
                </a:lnTo>
                <a:lnTo>
                  <a:pt x="508" y="5087"/>
                </a:lnTo>
                <a:lnTo>
                  <a:pt x="485" y="5039"/>
                </a:lnTo>
                <a:lnTo>
                  <a:pt x="459" y="5029"/>
                </a:lnTo>
                <a:lnTo>
                  <a:pt x="433" y="5016"/>
                </a:lnTo>
                <a:lnTo>
                  <a:pt x="409" y="5002"/>
                </a:lnTo>
                <a:lnTo>
                  <a:pt x="384" y="4986"/>
                </a:lnTo>
                <a:lnTo>
                  <a:pt x="360" y="4969"/>
                </a:lnTo>
                <a:lnTo>
                  <a:pt x="336" y="4950"/>
                </a:lnTo>
                <a:lnTo>
                  <a:pt x="314" y="4931"/>
                </a:lnTo>
                <a:lnTo>
                  <a:pt x="292" y="4910"/>
                </a:lnTo>
                <a:lnTo>
                  <a:pt x="269" y="4886"/>
                </a:lnTo>
                <a:lnTo>
                  <a:pt x="249" y="4863"/>
                </a:lnTo>
                <a:lnTo>
                  <a:pt x="229" y="4837"/>
                </a:lnTo>
                <a:lnTo>
                  <a:pt x="209" y="4811"/>
                </a:lnTo>
                <a:lnTo>
                  <a:pt x="189" y="4783"/>
                </a:lnTo>
                <a:lnTo>
                  <a:pt x="171" y="4754"/>
                </a:lnTo>
                <a:lnTo>
                  <a:pt x="154" y="4724"/>
                </a:lnTo>
                <a:lnTo>
                  <a:pt x="137" y="4694"/>
                </a:lnTo>
                <a:lnTo>
                  <a:pt x="122" y="4662"/>
                </a:lnTo>
                <a:lnTo>
                  <a:pt x="106" y="4629"/>
                </a:lnTo>
                <a:lnTo>
                  <a:pt x="93" y="4595"/>
                </a:lnTo>
                <a:lnTo>
                  <a:pt x="80" y="4559"/>
                </a:lnTo>
                <a:lnTo>
                  <a:pt x="67" y="4524"/>
                </a:lnTo>
                <a:lnTo>
                  <a:pt x="56" y="4487"/>
                </a:lnTo>
                <a:lnTo>
                  <a:pt x="46" y="4450"/>
                </a:lnTo>
                <a:lnTo>
                  <a:pt x="36" y="4411"/>
                </a:lnTo>
                <a:lnTo>
                  <a:pt x="28" y="4373"/>
                </a:lnTo>
                <a:lnTo>
                  <a:pt x="20" y="4333"/>
                </a:lnTo>
                <a:lnTo>
                  <a:pt x="14" y="4293"/>
                </a:lnTo>
                <a:lnTo>
                  <a:pt x="10" y="4252"/>
                </a:lnTo>
                <a:lnTo>
                  <a:pt x="5" y="4210"/>
                </a:lnTo>
                <a:lnTo>
                  <a:pt x="2" y="4169"/>
                </a:lnTo>
                <a:lnTo>
                  <a:pt x="0" y="4126"/>
                </a:lnTo>
                <a:lnTo>
                  <a:pt x="0" y="4083"/>
                </a:lnTo>
                <a:lnTo>
                  <a:pt x="0" y="4040"/>
                </a:lnTo>
                <a:lnTo>
                  <a:pt x="2" y="3997"/>
                </a:lnTo>
                <a:lnTo>
                  <a:pt x="5" y="3955"/>
                </a:lnTo>
                <a:lnTo>
                  <a:pt x="10" y="3913"/>
                </a:lnTo>
                <a:lnTo>
                  <a:pt x="14" y="3873"/>
                </a:lnTo>
                <a:lnTo>
                  <a:pt x="20" y="3832"/>
                </a:lnTo>
                <a:lnTo>
                  <a:pt x="28" y="3793"/>
                </a:lnTo>
                <a:lnTo>
                  <a:pt x="36" y="3754"/>
                </a:lnTo>
                <a:lnTo>
                  <a:pt x="46" y="3716"/>
                </a:lnTo>
                <a:lnTo>
                  <a:pt x="56" y="3678"/>
                </a:lnTo>
                <a:lnTo>
                  <a:pt x="67" y="3642"/>
                </a:lnTo>
                <a:lnTo>
                  <a:pt x="80" y="3606"/>
                </a:lnTo>
                <a:lnTo>
                  <a:pt x="93" y="3572"/>
                </a:lnTo>
                <a:lnTo>
                  <a:pt x="106" y="3538"/>
                </a:lnTo>
                <a:lnTo>
                  <a:pt x="122" y="3505"/>
                </a:lnTo>
                <a:lnTo>
                  <a:pt x="137" y="3473"/>
                </a:lnTo>
                <a:lnTo>
                  <a:pt x="154" y="3442"/>
                </a:lnTo>
                <a:lnTo>
                  <a:pt x="171" y="3412"/>
                </a:lnTo>
                <a:lnTo>
                  <a:pt x="189" y="3382"/>
                </a:lnTo>
                <a:lnTo>
                  <a:pt x="209" y="3356"/>
                </a:lnTo>
                <a:lnTo>
                  <a:pt x="229" y="3329"/>
                </a:lnTo>
                <a:lnTo>
                  <a:pt x="249" y="3304"/>
                </a:lnTo>
                <a:lnTo>
                  <a:pt x="269" y="3279"/>
                </a:lnTo>
                <a:lnTo>
                  <a:pt x="292" y="3257"/>
                </a:lnTo>
                <a:lnTo>
                  <a:pt x="314" y="3235"/>
                </a:lnTo>
                <a:lnTo>
                  <a:pt x="336" y="3215"/>
                </a:lnTo>
                <a:lnTo>
                  <a:pt x="360" y="3197"/>
                </a:lnTo>
                <a:lnTo>
                  <a:pt x="384" y="3180"/>
                </a:lnTo>
                <a:lnTo>
                  <a:pt x="409" y="3164"/>
                </a:lnTo>
                <a:lnTo>
                  <a:pt x="433" y="3150"/>
                </a:lnTo>
                <a:lnTo>
                  <a:pt x="459" y="3137"/>
                </a:lnTo>
                <a:lnTo>
                  <a:pt x="485" y="3127"/>
                </a:lnTo>
                <a:lnTo>
                  <a:pt x="508" y="3079"/>
                </a:lnTo>
                <a:lnTo>
                  <a:pt x="532" y="3033"/>
                </a:lnTo>
                <a:lnTo>
                  <a:pt x="548" y="3004"/>
                </a:lnTo>
                <a:lnTo>
                  <a:pt x="565" y="2977"/>
                </a:lnTo>
                <a:lnTo>
                  <a:pt x="582" y="2950"/>
                </a:lnTo>
                <a:lnTo>
                  <a:pt x="599" y="2924"/>
                </a:lnTo>
                <a:lnTo>
                  <a:pt x="617" y="2897"/>
                </a:lnTo>
                <a:lnTo>
                  <a:pt x="635" y="2872"/>
                </a:lnTo>
                <a:lnTo>
                  <a:pt x="654" y="2848"/>
                </a:lnTo>
                <a:lnTo>
                  <a:pt x="674" y="2825"/>
                </a:lnTo>
                <a:lnTo>
                  <a:pt x="693" y="2801"/>
                </a:lnTo>
                <a:lnTo>
                  <a:pt x="713" y="2780"/>
                </a:lnTo>
                <a:lnTo>
                  <a:pt x="733" y="2759"/>
                </a:lnTo>
                <a:lnTo>
                  <a:pt x="753" y="2737"/>
                </a:lnTo>
                <a:lnTo>
                  <a:pt x="775" y="2718"/>
                </a:lnTo>
                <a:lnTo>
                  <a:pt x="796" y="2699"/>
                </a:lnTo>
                <a:lnTo>
                  <a:pt x="818" y="2681"/>
                </a:lnTo>
                <a:lnTo>
                  <a:pt x="840" y="2663"/>
                </a:lnTo>
                <a:lnTo>
                  <a:pt x="851" y="2582"/>
                </a:lnTo>
                <a:lnTo>
                  <a:pt x="865" y="2501"/>
                </a:lnTo>
                <a:lnTo>
                  <a:pt x="879" y="2422"/>
                </a:lnTo>
                <a:lnTo>
                  <a:pt x="894" y="2345"/>
                </a:lnTo>
                <a:lnTo>
                  <a:pt x="910" y="2268"/>
                </a:lnTo>
                <a:lnTo>
                  <a:pt x="927" y="2192"/>
                </a:lnTo>
                <a:lnTo>
                  <a:pt x="946" y="2119"/>
                </a:lnTo>
                <a:lnTo>
                  <a:pt x="965" y="2045"/>
                </a:lnTo>
                <a:lnTo>
                  <a:pt x="985" y="1974"/>
                </a:lnTo>
                <a:lnTo>
                  <a:pt x="1007" y="1904"/>
                </a:lnTo>
                <a:lnTo>
                  <a:pt x="1029" y="1835"/>
                </a:lnTo>
                <a:lnTo>
                  <a:pt x="1051" y="1768"/>
                </a:lnTo>
                <a:lnTo>
                  <a:pt x="1076" y="1701"/>
                </a:lnTo>
                <a:lnTo>
                  <a:pt x="1100" y="1636"/>
                </a:lnTo>
                <a:lnTo>
                  <a:pt x="1127" y="1572"/>
                </a:lnTo>
                <a:lnTo>
                  <a:pt x="1154" y="1509"/>
                </a:lnTo>
                <a:lnTo>
                  <a:pt x="1181" y="1448"/>
                </a:lnTo>
                <a:lnTo>
                  <a:pt x="1209" y="1388"/>
                </a:lnTo>
                <a:lnTo>
                  <a:pt x="1239" y="1329"/>
                </a:lnTo>
                <a:lnTo>
                  <a:pt x="1269" y="1272"/>
                </a:lnTo>
                <a:lnTo>
                  <a:pt x="1299" y="1215"/>
                </a:lnTo>
                <a:lnTo>
                  <a:pt x="1330" y="1160"/>
                </a:lnTo>
                <a:lnTo>
                  <a:pt x="1363" y="1107"/>
                </a:lnTo>
                <a:lnTo>
                  <a:pt x="1396" y="1053"/>
                </a:lnTo>
                <a:lnTo>
                  <a:pt x="1429" y="1002"/>
                </a:lnTo>
                <a:lnTo>
                  <a:pt x="1464" y="952"/>
                </a:lnTo>
                <a:lnTo>
                  <a:pt x="1499" y="904"/>
                </a:lnTo>
                <a:lnTo>
                  <a:pt x="1535" y="857"/>
                </a:lnTo>
                <a:lnTo>
                  <a:pt x="1571" y="811"/>
                </a:lnTo>
                <a:lnTo>
                  <a:pt x="1608" y="766"/>
                </a:lnTo>
                <a:lnTo>
                  <a:pt x="1646" y="722"/>
                </a:lnTo>
                <a:lnTo>
                  <a:pt x="1684" y="680"/>
                </a:lnTo>
                <a:lnTo>
                  <a:pt x="1723" y="639"/>
                </a:lnTo>
                <a:lnTo>
                  <a:pt x="1762" y="599"/>
                </a:lnTo>
                <a:lnTo>
                  <a:pt x="1802" y="561"/>
                </a:lnTo>
                <a:lnTo>
                  <a:pt x="1842" y="523"/>
                </a:lnTo>
                <a:lnTo>
                  <a:pt x="1884" y="487"/>
                </a:lnTo>
                <a:lnTo>
                  <a:pt x="1924" y="453"/>
                </a:lnTo>
                <a:lnTo>
                  <a:pt x="1967" y="419"/>
                </a:lnTo>
                <a:lnTo>
                  <a:pt x="2008" y="387"/>
                </a:lnTo>
                <a:lnTo>
                  <a:pt x="2051" y="356"/>
                </a:lnTo>
                <a:lnTo>
                  <a:pt x="2094" y="328"/>
                </a:lnTo>
                <a:lnTo>
                  <a:pt x="2138" y="299"/>
                </a:lnTo>
                <a:lnTo>
                  <a:pt x="2182" y="272"/>
                </a:lnTo>
                <a:lnTo>
                  <a:pt x="2225" y="246"/>
                </a:lnTo>
                <a:lnTo>
                  <a:pt x="2270" y="221"/>
                </a:lnTo>
                <a:lnTo>
                  <a:pt x="2316" y="199"/>
                </a:lnTo>
                <a:lnTo>
                  <a:pt x="2360" y="176"/>
                </a:lnTo>
                <a:lnTo>
                  <a:pt x="2406" y="156"/>
                </a:lnTo>
                <a:lnTo>
                  <a:pt x="2452" y="136"/>
                </a:lnTo>
                <a:lnTo>
                  <a:pt x="2498" y="118"/>
                </a:lnTo>
                <a:lnTo>
                  <a:pt x="2543" y="102"/>
                </a:lnTo>
                <a:lnTo>
                  <a:pt x="2590" y="86"/>
                </a:lnTo>
                <a:lnTo>
                  <a:pt x="2637" y="72"/>
                </a:lnTo>
                <a:lnTo>
                  <a:pt x="2684" y="58"/>
                </a:lnTo>
                <a:lnTo>
                  <a:pt x="2731" y="47"/>
                </a:lnTo>
                <a:lnTo>
                  <a:pt x="2778" y="37"/>
                </a:lnTo>
                <a:lnTo>
                  <a:pt x="2824" y="27"/>
                </a:lnTo>
                <a:lnTo>
                  <a:pt x="2872" y="20"/>
                </a:lnTo>
                <a:lnTo>
                  <a:pt x="2920" y="13"/>
                </a:lnTo>
                <a:lnTo>
                  <a:pt x="2967" y="7"/>
                </a:lnTo>
                <a:lnTo>
                  <a:pt x="3015" y="4"/>
                </a:lnTo>
                <a:lnTo>
                  <a:pt x="3063" y="1"/>
                </a:lnTo>
                <a:lnTo>
                  <a:pt x="3110" y="0"/>
                </a:lnTo>
                <a:lnTo>
                  <a:pt x="3158" y="0"/>
                </a:lnTo>
                <a:lnTo>
                  <a:pt x="3205" y="1"/>
                </a:lnTo>
                <a:lnTo>
                  <a:pt x="3253" y="3"/>
                </a:lnTo>
                <a:lnTo>
                  <a:pt x="3300" y="6"/>
                </a:lnTo>
                <a:lnTo>
                  <a:pt x="3348" y="11"/>
                </a:lnTo>
                <a:lnTo>
                  <a:pt x="3396" y="18"/>
                </a:lnTo>
                <a:lnTo>
                  <a:pt x="3443" y="25"/>
                </a:lnTo>
                <a:lnTo>
                  <a:pt x="3490" y="34"/>
                </a:lnTo>
                <a:lnTo>
                  <a:pt x="3537" y="43"/>
                </a:lnTo>
                <a:lnTo>
                  <a:pt x="3584" y="55"/>
                </a:lnTo>
                <a:lnTo>
                  <a:pt x="3631" y="68"/>
                </a:lnTo>
                <a:lnTo>
                  <a:pt x="3677" y="82"/>
                </a:lnTo>
                <a:lnTo>
                  <a:pt x="3724" y="97"/>
                </a:lnTo>
                <a:lnTo>
                  <a:pt x="3769" y="113"/>
                </a:lnTo>
                <a:lnTo>
                  <a:pt x="3815" y="131"/>
                </a:lnTo>
                <a:lnTo>
                  <a:pt x="3861" y="150"/>
                </a:lnTo>
                <a:lnTo>
                  <a:pt x="3907" y="170"/>
                </a:lnTo>
                <a:lnTo>
                  <a:pt x="3951" y="191"/>
                </a:lnTo>
                <a:lnTo>
                  <a:pt x="3996" y="215"/>
                </a:lnTo>
                <a:lnTo>
                  <a:pt x="4041" y="238"/>
                </a:lnTo>
                <a:lnTo>
                  <a:pt x="4085" y="264"/>
                </a:lnTo>
                <a:lnTo>
                  <a:pt x="4128" y="290"/>
                </a:lnTo>
                <a:lnTo>
                  <a:pt x="4172" y="319"/>
                </a:lnTo>
                <a:lnTo>
                  <a:pt x="4214" y="348"/>
                </a:lnTo>
                <a:lnTo>
                  <a:pt x="4257" y="379"/>
                </a:lnTo>
                <a:lnTo>
                  <a:pt x="4299" y="411"/>
                </a:lnTo>
                <a:lnTo>
                  <a:pt x="4341" y="444"/>
                </a:lnTo>
                <a:lnTo>
                  <a:pt x="4382" y="478"/>
                </a:lnTo>
                <a:lnTo>
                  <a:pt x="4423" y="514"/>
                </a:lnTo>
                <a:lnTo>
                  <a:pt x="4462" y="551"/>
                </a:lnTo>
                <a:lnTo>
                  <a:pt x="4503" y="588"/>
                </a:lnTo>
                <a:lnTo>
                  <a:pt x="4541" y="629"/>
                </a:lnTo>
                <a:lnTo>
                  <a:pt x="4580" y="669"/>
                </a:lnTo>
                <a:lnTo>
                  <a:pt x="4618" y="712"/>
                </a:lnTo>
                <a:lnTo>
                  <a:pt x="4655" y="754"/>
                </a:lnTo>
                <a:lnTo>
                  <a:pt x="4692" y="799"/>
                </a:lnTo>
                <a:lnTo>
                  <a:pt x="4728" y="846"/>
                </a:lnTo>
                <a:lnTo>
                  <a:pt x="4763" y="893"/>
                </a:lnTo>
                <a:lnTo>
                  <a:pt x="4799" y="942"/>
                </a:lnTo>
                <a:lnTo>
                  <a:pt x="4833" y="991"/>
                </a:lnTo>
                <a:lnTo>
                  <a:pt x="4866" y="1042"/>
                </a:lnTo>
                <a:lnTo>
                  <a:pt x="4899" y="1095"/>
                </a:lnTo>
                <a:lnTo>
                  <a:pt x="4931" y="1148"/>
                </a:lnTo>
                <a:lnTo>
                  <a:pt x="4961" y="1204"/>
                </a:lnTo>
                <a:lnTo>
                  <a:pt x="4992" y="1260"/>
                </a:lnTo>
                <a:lnTo>
                  <a:pt x="5022" y="1317"/>
                </a:lnTo>
                <a:lnTo>
                  <a:pt x="5051" y="1376"/>
                </a:lnTo>
                <a:lnTo>
                  <a:pt x="5079" y="1436"/>
                </a:lnTo>
                <a:lnTo>
                  <a:pt x="5106" y="1497"/>
                </a:lnTo>
                <a:lnTo>
                  <a:pt x="5133" y="1560"/>
                </a:lnTo>
                <a:lnTo>
                  <a:pt x="5158" y="1624"/>
                </a:lnTo>
                <a:lnTo>
                  <a:pt x="5183" y="1690"/>
                </a:lnTo>
                <a:lnTo>
                  <a:pt x="5206" y="1756"/>
                </a:lnTo>
                <a:lnTo>
                  <a:pt x="5229" y="1824"/>
                </a:lnTo>
                <a:lnTo>
                  <a:pt x="5251" y="1893"/>
                </a:lnTo>
                <a:lnTo>
                  <a:pt x="5271" y="1964"/>
                </a:lnTo>
                <a:lnTo>
                  <a:pt x="5291" y="2036"/>
                </a:lnTo>
                <a:lnTo>
                  <a:pt x="5311" y="2108"/>
                </a:lnTo>
                <a:lnTo>
                  <a:pt x="5328" y="2183"/>
                </a:lnTo>
                <a:lnTo>
                  <a:pt x="5345" y="2258"/>
                </a:lnTo>
                <a:lnTo>
                  <a:pt x="5361" y="2335"/>
                </a:lnTo>
                <a:lnTo>
                  <a:pt x="5375" y="2414"/>
                </a:lnTo>
                <a:lnTo>
                  <a:pt x="5388" y="2492"/>
                </a:lnTo>
                <a:lnTo>
                  <a:pt x="5401" y="2573"/>
                </a:lnTo>
                <a:lnTo>
                  <a:pt x="5432" y="2590"/>
                </a:lnTo>
                <a:lnTo>
                  <a:pt x="5462" y="2608"/>
                </a:lnTo>
                <a:lnTo>
                  <a:pt x="5491" y="2628"/>
                </a:lnTo>
                <a:lnTo>
                  <a:pt x="5520" y="2649"/>
                </a:lnTo>
                <a:lnTo>
                  <a:pt x="5548" y="2671"/>
                </a:lnTo>
                <a:lnTo>
                  <a:pt x="5577" y="2695"/>
                </a:lnTo>
                <a:lnTo>
                  <a:pt x="5603" y="2720"/>
                </a:lnTo>
                <a:lnTo>
                  <a:pt x="5630" y="2747"/>
                </a:lnTo>
                <a:lnTo>
                  <a:pt x="5655" y="2776"/>
                </a:lnTo>
                <a:lnTo>
                  <a:pt x="5681" y="2805"/>
                </a:lnTo>
                <a:lnTo>
                  <a:pt x="5705" y="2836"/>
                </a:lnTo>
                <a:lnTo>
                  <a:pt x="5730" y="2868"/>
                </a:lnTo>
                <a:lnTo>
                  <a:pt x="5753" y="2901"/>
                </a:lnTo>
                <a:lnTo>
                  <a:pt x="5776" y="2936"/>
                </a:lnTo>
                <a:lnTo>
                  <a:pt x="5798" y="2971"/>
                </a:lnTo>
                <a:lnTo>
                  <a:pt x="5819" y="3009"/>
                </a:lnTo>
                <a:lnTo>
                  <a:pt x="5844" y="3054"/>
                </a:lnTo>
                <a:lnTo>
                  <a:pt x="5866" y="3102"/>
                </a:lnTo>
                <a:lnTo>
                  <a:pt x="5889" y="3109"/>
                </a:lnTo>
                <a:lnTo>
                  <a:pt x="5912" y="3117"/>
                </a:lnTo>
                <a:lnTo>
                  <a:pt x="5934" y="3128"/>
                </a:lnTo>
                <a:lnTo>
                  <a:pt x="5957" y="3141"/>
                </a:lnTo>
                <a:lnTo>
                  <a:pt x="5978" y="3155"/>
                </a:lnTo>
                <a:lnTo>
                  <a:pt x="5999" y="3170"/>
                </a:lnTo>
                <a:lnTo>
                  <a:pt x="6019" y="3189"/>
                </a:lnTo>
                <a:lnTo>
                  <a:pt x="6040" y="3209"/>
                </a:lnTo>
                <a:lnTo>
                  <a:pt x="6060" y="3230"/>
                </a:lnTo>
                <a:lnTo>
                  <a:pt x="6079" y="3253"/>
                </a:lnTo>
                <a:lnTo>
                  <a:pt x="6097" y="3278"/>
                </a:lnTo>
                <a:lnTo>
                  <a:pt x="6115" y="3305"/>
                </a:lnTo>
                <a:lnTo>
                  <a:pt x="6132" y="3332"/>
                </a:lnTo>
                <a:lnTo>
                  <a:pt x="6148" y="3361"/>
                </a:lnTo>
                <a:lnTo>
                  <a:pt x="6164" y="3392"/>
                </a:lnTo>
                <a:lnTo>
                  <a:pt x="6180" y="3424"/>
                </a:lnTo>
                <a:lnTo>
                  <a:pt x="6194" y="3458"/>
                </a:lnTo>
                <a:lnTo>
                  <a:pt x="6208" y="3492"/>
                </a:lnTo>
                <a:lnTo>
                  <a:pt x="6220" y="3528"/>
                </a:lnTo>
                <a:lnTo>
                  <a:pt x="6233" y="3565"/>
                </a:lnTo>
                <a:lnTo>
                  <a:pt x="6244" y="3604"/>
                </a:lnTo>
                <a:lnTo>
                  <a:pt x="6254" y="3643"/>
                </a:lnTo>
                <a:lnTo>
                  <a:pt x="6264" y="3682"/>
                </a:lnTo>
                <a:lnTo>
                  <a:pt x="6273" y="3724"/>
                </a:lnTo>
                <a:lnTo>
                  <a:pt x="6281" y="3767"/>
                </a:lnTo>
                <a:lnTo>
                  <a:pt x="6287" y="3809"/>
                </a:lnTo>
                <a:lnTo>
                  <a:pt x="6293" y="3853"/>
                </a:lnTo>
                <a:lnTo>
                  <a:pt x="6298" y="3897"/>
                </a:lnTo>
                <a:lnTo>
                  <a:pt x="6301" y="3943"/>
                </a:lnTo>
                <a:lnTo>
                  <a:pt x="6305" y="3989"/>
                </a:lnTo>
                <a:lnTo>
                  <a:pt x="6307" y="4036"/>
                </a:lnTo>
                <a:lnTo>
                  <a:pt x="6307" y="4083"/>
                </a:lnTo>
                <a:lnTo>
                  <a:pt x="6307" y="4131"/>
                </a:lnTo>
                <a:lnTo>
                  <a:pt x="6305" y="4176"/>
                </a:lnTo>
                <a:lnTo>
                  <a:pt x="6301" y="4223"/>
                </a:lnTo>
                <a:lnTo>
                  <a:pt x="6298" y="4268"/>
                </a:lnTo>
                <a:lnTo>
                  <a:pt x="6293" y="4313"/>
                </a:lnTo>
                <a:lnTo>
                  <a:pt x="6287" y="4356"/>
                </a:lnTo>
                <a:lnTo>
                  <a:pt x="6281" y="4400"/>
                </a:lnTo>
                <a:lnTo>
                  <a:pt x="6273" y="4441"/>
                </a:lnTo>
                <a:lnTo>
                  <a:pt x="6264" y="4483"/>
                </a:lnTo>
                <a:lnTo>
                  <a:pt x="6254" y="4523"/>
                </a:lnTo>
                <a:lnTo>
                  <a:pt x="6244" y="4563"/>
                </a:lnTo>
                <a:lnTo>
                  <a:pt x="6233" y="4601"/>
                </a:lnTo>
                <a:lnTo>
                  <a:pt x="6220" y="4638"/>
                </a:lnTo>
                <a:lnTo>
                  <a:pt x="6208" y="4673"/>
                </a:lnTo>
                <a:lnTo>
                  <a:pt x="6194" y="4708"/>
                </a:lnTo>
                <a:lnTo>
                  <a:pt x="6180" y="4741"/>
                </a:lnTo>
                <a:lnTo>
                  <a:pt x="6164" y="4773"/>
                </a:lnTo>
                <a:lnTo>
                  <a:pt x="6148" y="4804"/>
                </a:lnTo>
                <a:lnTo>
                  <a:pt x="6132" y="4834"/>
                </a:lnTo>
                <a:lnTo>
                  <a:pt x="6115" y="4862"/>
                </a:lnTo>
                <a:lnTo>
                  <a:pt x="6097" y="4888"/>
                </a:lnTo>
                <a:lnTo>
                  <a:pt x="6079" y="4913"/>
                </a:lnTo>
                <a:lnTo>
                  <a:pt x="6060" y="4936"/>
                </a:lnTo>
                <a:lnTo>
                  <a:pt x="6040" y="4958"/>
                </a:lnTo>
                <a:lnTo>
                  <a:pt x="6019" y="4977"/>
                </a:lnTo>
                <a:lnTo>
                  <a:pt x="5999" y="4995"/>
                </a:lnTo>
                <a:lnTo>
                  <a:pt x="5978" y="5012"/>
                </a:lnTo>
                <a:lnTo>
                  <a:pt x="5957" y="5026"/>
                </a:lnTo>
                <a:lnTo>
                  <a:pt x="5934" y="5038"/>
                </a:lnTo>
                <a:lnTo>
                  <a:pt x="5912" y="5048"/>
                </a:lnTo>
                <a:lnTo>
                  <a:pt x="5889" y="5056"/>
                </a:lnTo>
                <a:lnTo>
                  <a:pt x="5866" y="5063"/>
                </a:lnTo>
                <a:lnTo>
                  <a:pt x="5844" y="5111"/>
                </a:lnTo>
                <a:lnTo>
                  <a:pt x="5819" y="5157"/>
                </a:lnTo>
                <a:lnTo>
                  <a:pt x="5793" y="5201"/>
                </a:lnTo>
                <a:lnTo>
                  <a:pt x="5766" y="5245"/>
                </a:lnTo>
                <a:lnTo>
                  <a:pt x="5738" y="5285"/>
                </a:lnTo>
                <a:lnTo>
                  <a:pt x="5710" y="5325"/>
                </a:lnTo>
                <a:lnTo>
                  <a:pt x="5680" y="5362"/>
                </a:lnTo>
                <a:lnTo>
                  <a:pt x="5649" y="5398"/>
                </a:lnTo>
                <a:lnTo>
                  <a:pt x="5618" y="5431"/>
                </a:lnTo>
                <a:lnTo>
                  <a:pt x="5585" y="5463"/>
                </a:lnTo>
                <a:lnTo>
                  <a:pt x="5552" y="5492"/>
                </a:lnTo>
                <a:lnTo>
                  <a:pt x="5517" y="5519"/>
                </a:lnTo>
                <a:lnTo>
                  <a:pt x="5482" y="5544"/>
                </a:lnTo>
                <a:lnTo>
                  <a:pt x="5447" y="5567"/>
                </a:lnTo>
                <a:lnTo>
                  <a:pt x="5409" y="5588"/>
                </a:lnTo>
                <a:lnTo>
                  <a:pt x="5372" y="5606"/>
                </a:lnTo>
                <a:lnTo>
                  <a:pt x="5335" y="5622"/>
                </a:lnTo>
                <a:lnTo>
                  <a:pt x="5296" y="5635"/>
                </a:lnTo>
                <a:lnTo>
                  <a:pt x="5284" y="5639"/>
                </a:lnTo>
                <a:lnTo>
                  <a:pt x="5269" y="5641"/>
                </a:lnTo>
                <a:lnTo>
                  <a:pt x="5234" y="5647"/>
                </a:lnTo>
                <a:lnTo>
                  <a:pt x="5191" y="5653"/>
                </a:lnTo>
                <a:lnTo>
                  <a:pt x="5142" y="5657"/>
                </a:lnTo>
                <a:lnTo>
                  <a:pt x="5089" y="5661"/>
                </a:lnTo>
                <a:lnTo>
                  <a:pt x="5032" y="5664"/>
                </a:lnTo>
                <a:lnTo>
                  <a:pt x="4973" y="5667"/>
                </a:lnTo>
                <a:lnTo>
                  <a:pt x="4914" y="5670"/>
                </a:lnTo>
                <a:lnTo>
                  <a:pt x="4799" y="5672"/>
                </a:lnTo>
                <a:lnTo>
                  <a:pt x="4746" y="5672"/>
                </a:lnTo>
                <a:lnTo>
                  <a:pt x="4699" y="5672"/>
                </a:lnTo>
                <a:lnTo>
                  <a:pt x="4657" y="5671"/>
                </a:lnTo>
                <a:lnTo>
                  <a:pt x="4623" y="5668"/>
                </a:lnTo>
                <a:lnTo>
                  <a:pt x="4600" y="5665"/>
                </a:lnTo>
                <a:lnTo>
                  <a:pt x="4591" y="5664"/>
                </a:lnTo>
                <a:lnTo>
                  <a:pt x="4586" y="5662"/>
                </a:lnTo>
                <a:lnTo>
                  <a:pt x="4560" y="5660"/>
                </a:lnTo>
                <a:lnTo>
                  <a:pt x="4535" y="5658"/>
                </a:lnTo>
                <a:lnTo>
                  <a:pt x="4510" y="5654"/>
                </a:lnTo>
                <a:lnTo>
                  <a:pt x="4486" y="5648"/>
                </a:lnTo>
                <a:lnTo>
                  <a:pt x="4461" y="5643"/>
                </a:lnTo>
                <a:lnTo>
                  <a:pt x="4437" y="5635"/>
                </a:lnTo>
                <a:lnTo>
                  <a:pt x="4412" y="5628"/>
                </a:lnTo>
                <a:lnTo>
                  <a:pt x="4389" y="5620"/>
                </a:lnTo>
                <a:lnTo>
                  <a:pt x="4365" y="5609"/>
                </a:lnTo>
                <a:lnTo>
                  <a:pt x="4342" y="5598"/>
                </a:lnTo>
                <a:lnTo>
                  <a:pt x="4319" y="5588"/>
                </a:lnTo>
                <a:lnTo>
                  <a:pt x="4296" y="5575"/>
                </a:lnTo>
                <a:lnTo>
                  <a:pt x="4274" y="5561"/>
                </a:lnTo>
                <a:lnTo>
                  <a:pt x="4252" y="5547"/>
                </a:lnTo>
                <a:lnTo>
                  <a:pt x="4230" y="5532"/>
                </a:lnTo>
                <a:lnTo>
                  <a:pt x="4208" y="5516"/>
                </a:lnTo>
                <a:lnTo>
                  <a:pt x="4188" y="5499"/>
                </a:lnTo>
                <a:lnTo>
                  <a:pt x="4166" y="5482"/>
                </a:lnTo>
                <a:lnTo>
                  <a:pt x="4146" y="5464"/>
                </a:lnTo>
                <a:lnTo>
                  <a:pt x="4126" y="5445"/>
                </a:lnTo>
                <a:lnTo>
                  <a:pt x="4106" y="5425"/>
                </a:lnTo>
                <a:lnTo>
                  <a:pt x="4087" y="5403"/>
                </a:lnTo>
                <a:lnTo>
                  <a:pt x="4067" y="5382"/>
                </a:lnTo>
                <a:lnTo>
                  <a:pt x="4048" y="5360"/>
                </a:lnTo>
                <a:lnTo>
                  <a:pt x="4029" y="5337"/>
                </a:lnTo>
                <a:lnTo>
                  <a:pt x="4011" y="5314"/>
                </a:lnTo>
                <a:lnTo>
                  <a:pt x="3994" y="5290"/>
                </a:lnTo>
                <a:lnTo>
                  <a:pt x="3977" y="5264"/>
                </a:lnTo>
                <a:lnTo>
                  <a:pt x="3960" y="5238"/>
                </a:lnTo>
                <a:lnTo>
                  <a:pt x="3943" y="5212"/>
                </a:lnTo>
                <a:lnTo>
                  <a:pt x="3927" y="5184"/>
                </a:lnTo>
                <a:lnTo>
                  <a:pt x="3911" y="5157"/>
                </a:lnTo>
                <a:lnTo>
                  <a:pt x="3883" y="5103"/>
                </a:lnTo>
                <a:lnTo>
                  <a:pt x="3857" y="5048"/>
                </a:lnTo>
                <a:lnTo>
                  <a:pt x="3831" y="4990"/>
                </a:lnTo>
                <a:lnTo>
                  <a:pt x="3808" y="4930"/>
                </a:lnTo>
                <a:lnTo>
                  <a:pt x="3785" y="4868"/>
                </a:lnTo>
                <a:lnTo>
                  <a:pt x="3765" y="4804"/>
                </a:lnTo>
                <a:lnTo>
                  <a:pt x="3746" y="4739"/>
                </a:lnTo>
                <a:lnTo>
                  <a:pt x="3729" y="4671"/>
                </a:lnTo>
                <a:lnTo>
                  <a:pt x="3714" y="4603"/>
                </a:lnTo>
                <a:lnTo>
                  <a:pt x="3700" y="4532"/>
                </a:lnTo>
                <a:lnTo>
                  <a:pt x="3690" y="4460"/>
                </a:lnTo>
                <a:lnTo>
                  <a:pt x="3680" y="4387"/>
                </a:lnTo>
                <a:lnTo>
                  <a:pt x="3673" y="4313"/>
                </a:lnTo>
                <a:lnTo>
                  <a:pt x="3667" y="4237"/>
                </a:lnTo>
                <a:lnTo>
                  <a:pt x="3663" y="4160"/>
                </a:lnTo>
                <a:lnTo>
                  <a:pt x="3662" y="4083"/>
                </a:lnTo>
                <a:lnTo>
                  <a:pt x="3663" y="4005"/>
                </a:lnTo>
                <a:lnTo>
                  <a:pt x="3667" y="3928"/>
                </a:lnTo>
                <a:lnTo>
                  <a:pt x="3673" y="3853"/>
                </a:lnTo>
                <a:lnTo>
                  <a:pt x="3680" y="3779"/>
                </a:lnTo>
                <a:lnTo>
                  <a:pt x="3690" y="3706"/>
                </a:lnTo>
                <a:lnTo>
                  <a:pt x="3700" y="3633"/>
                </a:lnTo>
                <a:lnTo>
                  <a:pt x="3714" y="3563"/>
                </a:lnTo>
                <a:lnTo>
                  <a:pt x="3729" y="3494"/>
                </a:lnTo>
                <a:lnTo>
                  <a:pt x="3746" y="3427"/>
                </a:lnTo>
                <a:lnTo>
                  <a:pt x="3765" y="3361"/>
                </a:lnTo>
                <a:lnTo>
                  <a:pt x="3785" y="3297"/>
                </a:lnTo>
                <a:lnTo>
                  <a:pt x="3808" y="3235"/>
                </a:lnTo>
                <a:lnTo>
                  <a:pt x="3831" y="3176"/>
                </a:lnTo>
                <a:lnTo>
                  <a:pt x="3857" y="3118"/>
                </a:lnTo>
                <a:lnTo>
                  <a:pt x="3883" y="3062"/>
                </a:lnTo>
                <a:lnTo>
                  <a:pt x="3911" y="3009"/>
                </a:lnTo>
                <a:lnTo>
                  <a:pt x="3932" y="2971"/>
                </a:lnTo>
                <a:lnTo>
                  <a:pt x="3955" y="2936"/>
                </a:lnTo>
                <a:lnTo>
                  <a:pt x="3977" y="2901"/>
                </a:lnTo>
                <a:lnTo>
                  <a:pt x="4000" y="2868"/>
                </a:lnTo>
                <a:lnTo>
                  <a:pt x="4024" y="2835"/>
                </a:lnTo>
                <a:lnTo>
                  <a:pt x="4049" y="2804"/>
                </a:lnTo>
                <a:lnTo>
                  <a:pt x="4074" y="2776"/>
                </a:lnTo>
                <a:lnTo>
                  <a:pt x="4100" y="2747"/>
                </a:lnTo>
                <a:lnTo>
                  <a:pt x="4127" y="2720"/>
                </a:lnTo>
                <a:lnTo>
                  <a:pt x="4154" y="2695"/>
                </a:lnTo>
                <a:lnTo>
                  <a:pt x="4181" y="2671"/>
                </a:lnTo>
                <a:lnTo>
                  <a:pt x="4210" y="2648"/>
                </a:lnTo>
                <a:lnTo>
                  <a:pt x="4239" y="2628"/>
                </a:lnTo>
                <a:lnTo>
                  <a:pt x="4269" y="2607"/>
                </a:lnTo>
                <a:lnTo>
                  <a:pt x="4298" y="2590"/>
                </a:lnTo>
                <a:lnTo>
                  <a:pt x="4329" y="2573"/>
                </a:lnTo>
                <a:lnTo>
                  <a:pt x="4322" y="2507"/>
                </a:lnTo>
                <a:lnTo>
                  <a:pt x="4314" y="2442"/>
                </a:lnTo>
                <a:lnTo>
                  <a:pt x="4306" y="2379"/>
                </a:lnTo>
                <a:lnTo>
                  <a:pt x="4297" y="2317"/>
                </a:lnTo>
                <a:lnTo>
                  <a:pt x="4288" y="2255"/>
                </a:lnTo>
                <a:lnTo>
                  <a:pt x="4278" y="2194"/>
                </a:lnTo>
                <a:lnTo>
                  <a:pt x="4268" y="2135"/>
                </a:lnTo>
                <a:lnTo>
                  <a:pt x="4257" y="2076"/>
                </a:lnTo>
                <a:lnTo>
                  <a:pt x="4246" y="2019"/>
                </a:lnTo>
                <a:lnTo>
                  <a:pt x="4235" y="1964"/>
                </a:lnTo>
                <a:lnTo>
                  <a:pt x="4222" y="1908"/>
                </a:lnTo>
                <a:lnTo>
                  <a:pt x="4209" y="1854"/>
                </a:lnTo>
                <a:lnTo>
                  <a:pt x="4196" y="1801"/>
                </a:lnTo>
                <a:lnTo>
                  <a:pt x="4182" y="1750"/>
                </a:lnTo>
                <a:lnTo>
                  <a:pt x="4169" y="1698"/>
                </a:lnTo>
                <a:lnTo>
                  <a:pt x="4155" y="1648"/>
                </a:lnTo>
                <a:lnTo>
                  <a:pt x="4140" y="1599"/>
                </a:lnTo>
                <a:lnTo>
                  <a:pt x="4125" y="1553"/>
                </a:lnTo>
                <a:lnTo>
                  <a:pt x="4109" y="1506"/>
                </a:lnTo>
                <a:lnTo>
                  <a:pt x="4093" y="1460"/>
                </a:lnTo>
                <a:lnTo>
                  <a:pt x="4076" y="1416"/>
                </a:lnTo>
                <a:lnTo>
                  <a:pt x="4060" y="1373"/>
                </a:lnTo>
                <a:lnTo>
                  <a:pt x="4042" y="1331"/>
                </a:lnTo>
                <a:lnTo>
                  <a:pt x="4025" y="1290"/>
                </a:lnTo>
                <a:lnTo>
                  <a:pt x="4007" y="1249"/>
                </a:lnTo>
                <a:lnTo>
                  <a:pt x="3989" y="1211"/>
                </a:lnTo>
                <a:lnTo>
                  <a:pt x="3971" y="1173"/>
                </a:lnTo>
                <a:lnTo>
                  <a:pt x="3951" y="1137"/>
                </a:lnTo>
                <a:lnTo>
                  <a:pt x="3932" y="1100"/>
                </a:lnTo>
                <a:lnTo>
                  <a:pt x="3913" y="1066"/>
                </a:lnTo>
                <a:lnTo>
                  <a:pt x="3893" y="1032"/>
                </a:lnTo>
                <a:lnTo>
                  <a:pt x="3873" y="999"/>
                </a:lnTo>
                <a:lnTo>
                  <a:pt x="3853" y="968"/>
                </a:lnTo>
                <a:lnTo>
                  <a:pt x="3832" y="937"/>
                </a:lnTo>
                <a:lnTo>
                  <a:pt x="3811" y="909"/>
                </a:lnTo>
                <a:lnTo>
                  <a:pt x="3790" y="880"/>
                </a:lnTo>
                <a:lnTo>
                  <a:pt x="3768" y="853"/>
                </a:lnTo>
                <a:lnTo>
                  <a:pt x="3747" y="827"/>
                </a:lnTo>
                <a:lnTo>
                  <a:pt x="3725" y="802"/>
                </a:lnTo>
                <a:lnTo>
                  <a:pt x="3702" y="778"/>
                </a:lnTo>
                <a:lnTo>
                  <a:pt x="3680" y="755"/>
                </a:lnTo>
                <a:lnTo>
                  <a:pt x="3658" y="734"/>
                </a:lnTo>
                <a:lnTo>
                  <a:pt x="3635" y="713"/>
                </a:lnTo>
                <a:lnTo>
                  <a:pt x="3613" y="694"/>
                </a:lnTo>
                <a:lnTo>
                  <a:pt x="3590" y="675"/>
                </a:lnTo>
                <a:lnTo>
                  <a:pt x="3566" y="658"/>
                </a:lnTo>
                <a:lnTo>
                  <a:pt x="3543" y="641"/>
                </a:lnTo>
                <a:lnTo>
                  <a:pt x="3519" y="626"/>
                </a:lnTo>
                <a:lnTo>
                  <a:pt x="3496" y="611"/>
                </a:lnTo>
                <a:lnTo>
                  <a:pt x="3472" y="598"/>
                </a:lnTo>
                <a:lnTo>
                  <a:pt x="3448" y="586"/>
                </a:lnTo>
                <a:lnTo>
                  <a:pt x="3424" y="575"/>
                </a:lnTo>
                <a:lnTo>
                  <a:pt x="3399" y="565"/>
                </a:lnTo>
                <a:lnTo>
                  <a:pt x="3376" y="555"/>
                </a:lnTo>
                <a:lnTo>
                  <a:pt x="3351" y="548"/>
                </a:lnTo>
                <a:lnTo>
                  <a:pt x="3327" y="540"/>
                </a:lnTo>
                <a:lnTo>
                  <a:pt x="3302" y="535"/>
                </a:lnTo>
                <a:lnTo>
                  <a:pt x="3277" y="530"/>
                </a:lnTo>
                <a:lnTo>
                  <a:pt x="3252" y="527"/>
                </a:lnTo>
                <a:lnTo>
                  <a:pt x="3228" y="525"/>
                </a:lnTo>
                <a:lnTo>
                  <a:pt x="3203" y="522"/>
                </a:lnTo>
                <a:lnTo>
                  <a:pt x="3179" y="522"/>
                </a:lnTo>
                <a:lnTo>
                  <a:pt x="3153" y="522"/>
                </a:lnTo>
                <a:lnTo>
                  <a:pt x="3129" y="525"/>
                </a:lnTo>
                <a:lnTo>
                  <a:pt x="3104" y="527"/>
                </a:lnTo>
                <a:lnTo>
                  <a:pt x="3079" y="531"/>
                </a:lnTo>
                <a:lnTo>
                  <a:pt x="3054" y="535"/>
                </a:lnTo>
                <a:lnTo>
                  <a:pt x="3030" y="542"/>
                </a:lnTo>
                <a:lnTo>
                  <a:pt x="3004" y="548"/>
                </a:lnTo>
                <a:lnTo>
                  <a:pt x="2980" y="556"/>
                </a:lnTo>
                <a:lnTo>
                  <a:pt x="2955" y="565"/>
                </a:lnTo>
                <a:lnTo>
                  <a:pt x="2931" y="576"/>
                </a:lnTo>
                <a:lnTo>
                  <a:pt x="2906" y="586"/>
                </a:lnTo>
                <a:lnTo>
                  <a:pt x="2882" y="599"/>
                </a:lnTo>
                <a:lnTo>
                  <a:pt x="2857" y="612"/>
                </a:lnTo>
                <a:lnTo>
                  <a:pt x="2833" y="627"/>
                </a:lnTo>
                <a:lnTo>
                  <a:pt x="2808" y="642"/>
                </a:lnTo>
                <a:lnTo>
                  <a:pt x="2784" y="659"/>
                </a:lnTo>
                <a:lnTo>
                  <a:pt x="2761" y="676"/>
                </a:lnTo>
                <a:lnTo>
                  <a:pt x="2736" y="695"/>
                </a:lnTo>
                <a:lnTo>
                  <a:pt x="2713" y="714"/>
                </a:lnTo>
                <a:lnTo>
                  <a:pt x="2689" y="735"/>
                </a:lnTo>
                <a:lnTo>
                  <a:pt x="2665" y="757"/>
                </a:lnTo>
                <a:lnTo>
                  <a:pt x="2641" y="779"/>
                </a:lnTo>
                <a:lnTo>
                  <a:pt x="2619" y="803"/>
                </a:lnTo>
                <a:lnTo>
                  <a:pt x="2596" y="828"/>
                </a:lnTo>
                <a:lnTo>
                  <a:pt x="2573" y="854"/>
                </a:lnTo>
                <a:lnTo>
                  <a:pt x="2550" y="881"/>
                </a:lnTo>
                <a:lnTo>
                  <a:pt x="2528" y="909"/>
                </a:lnTo>
                <a:lnTo>
                  <a:pt x="2505" y="939"/>
                </a:lnTo>
                <a:lnTo>
                  <a:pt x="2484" y="968"/>
                </a:lnTo>
                <a:lnTo>
                  <a:pt x="2462" y="999"/>
                </a:lnTo>
                <a:lnTo>
                  <a:pt x="2440" y="1032"/>
                </a:lnTo>
                <a:lnTo>
                  <a:pt x="2419" y="1065"/>
                </a:lnTo>
                <a:lnTo>
                  <a:pt x="2398" y="1099"/>
                </a:lnTo>
                <a:lnTo>
                  <a:pt x="2377" y="1134"/>
                </a:lnTo>
                <a:lnTo>
                  <a:pt x="2356" y="1172"/>
                </a:lnTo>
                <a:lnTo>
                  <a:pt x="2336" y="1209"/>
                </a:lnTo>
                <a:lnTo>
                  <a:pt x="2316" y="1247"/>
                </a:lnTo>
                <a:lnTo>
                  <a:pt x="2297" y="1287"/>
                </a:lnTo>
                <a:lnTo>
                  <a:pt x="2277" y="1327"/>
                </a:lnTo>
                <a:lnTo>
                  <a:pt x="2258" y="1370"/>
                </a:lnTo>
                <a:lnTo>
                  <a:pt x="2239" y="1412"/>
                </a:lnTo>
                <a:lnTo>
                  <a:pt x="2221" y="1456"/>
                </a:lnTo>
                <a:lnTo>
                  <a:pt x="2203" y="1501"/>
                </a:lnTo>
                <a:lnTo>
                  <a:pt x="2185" y="1546"/>
                </a:lnTo>
                <a:lnTo>
                  <a:pt x="2168" y="1593"/>
                </a:lnTo>
                <a:lnTo>
                  <a:pt x="2151" y="1641"/>
                </a:lnTo>
                <a:lnTo>
                  <a:pt x="2134" y="1690"/>
                </a:lnTo>
                <a:lnTo>
                  <a:pt x="2118" y="1740"/>
                </a:lnTo>
                <a:lnTo>
                  <a:pt x="2102" y="1791"/>
                </a:lnTo>
                <a:lnTo>
                  <a:pt x="2086" y="1843"/>
                </a:lnTo>
                <a:lnTo>
                  <a:pt x="2071" y="1896"/>
                </a:lnTo>
                <a:lnTo>
                  <a:pt x="2056" y="1951"/>
                </a:lnTo>
                <a:lnTo>
                  <a:pt x="2042" y="2006"/>
                </a:lnTo>
                <a:lnTo>
                  <a:pt x="2028" y="2062"/>
                </a:lnTo>
                <a:lnTo>
                  <a:pt x="2015" y="2120"/>
                </a:lnTo>
                <a:lnTo>
                  <a:pt x="2002" y="2178"/>
                </a:lnTo>
                <a:lnTo>
                  <a:pt x="1989" y="2237"/>
                </a:lnTo>
                <a:lnTo>
                  <a:pt x="1977" y="2298"/>
                </a:lnTo>
                <a:lnTo>
                  <a:pt x="1966" y="2359"/>
                </a:lnTo>
                <a:lnTo>
                  <a:pt x="1954" y="2422"/>
                </a:lnTo>
                <a:lnTo>
                  <a:pt x="1943" y="2485"/>
                </a:lnTo>
                <a:lnTo>
                  <a:pt x="1934" y="2550"/>
                </a:lnTo>
                <a:lnTo>
                  <a:pt x="1924" y="2616"/>
                </a:lnTo>
                <a:lnTo>
                  <a:pt x="1915" y="2682"/>
                </a:lnTo>
                <a:lnTo>
                  <a:pt x="1906" y="2750"/>
                </a:lnTo>
                <a:lnTo>
                  <a:pt x="1899" y="2819"/>
                </a:lnTo>
                <a:close/>
                <a:moveTo>
                  <a:pt x="4753" y="5244"/>
                </a:moveTo>
                <a:lnTo>
                  <a:pt x="4766" y="5235"/>
                </a:lnTo>
                <a:lnTo>
                  <a:pt x="4781" y="5227"/>
                </a:lnTo>
                <a:lnTo>
                  <a:pt x="4794" y="5216"/>
                </a:lnTo>
                <a:lnTo>
                  <a:pt x="4809" y="5205"/>
                </a:lnTo>
                <a:lnTo>
                  <a:pt x="4823" y="5195"/>
                </a:lnTo>
                <a:lnTo>
                  <a:pt x="4851" y="5169"/>
                </a:lnTo>
                <a:lnTo>
                  <a:pt x="4877" y="5142"/>
                </a:lnTo>
                <a:lnTo>
                  <a:pt x="4879" y="5141"/>
                </a:lnTo>
                <a:lnTo>
                  <a:pt x="4879" y="5140"/>
                </a:lnTo>
                <a:lnTo>
                  <a:pt x="4895" y="5121"/>
                </a:lnTo>
                <a:lnTo>
                  <a:pt x="4910" y="5102"/>
                </a:lnTo>
                <a:lnTo>
                  <a:pt x="4925" y="5083"/>
                </a:lnTo>
                <a:lnTo>
                  <a:pt x="4940" y="5063"/>
                </a:lnTo>
                <a:lnTo>
                  <a:pt x="4954" y="5042"/>
                </a:lnTo>
                <a:lnTo>
                  <a:pt x="4969" y="5019"/>
                </a:lnTo>
                <a:lnTo>
                  <a:pt x="4983" y="4996"/>
                </a:lnTo>
                <a:lnTo>
                  <a:pt x="4996" y="4972"/>
                </a:lnTo>
                <a:lnTo>
                  <a:pt x="5016" y="4935"/>
                </a:lnTo>
                <a:lnTo>
                  <a:pt x="5035" y="4896"/>
                </a:lnTo>
                <a:lnTo>
                  <a:pt x="5053" y="4854"/>
                </a:lnTo>
                <a:lnTo>
                  <a:pt x="5070" y="4813"/>
                </a:lnTo>
                <a:lnTo>
                  <a:pt x="5086" y="4769"/>
                </a:lnTo>
                <a:lnTo>
                  <a:pt x="5102" y="4724"/>
                </a:lnTo>
                <a:lnTo>
                  <a:pt x="5116" y="4678"/>
                </a:lnTo>
                <a:lnTo>
                  <a:pt x="5130" y="4631"/>
                </a:lnTo>
                <a:lnTo>
                  <a:pt x="5141" y="4582"/>
                </a:lnTo>
                <a:lnTo>
                  <a:pt x="5152" y="4532"/>
                </a:lnTo>
                <a:lnTo>
                  <a:pt x="5162" y="4482"/>
                </a:lnTo>
                <a:lnTo>
                  <a:pt x="5171" y="4430"/>
                </a:lnTo>
                <a:lnTo>
                  <a:pt x="5179" y="4376"/>
                </a:lnTo>
                <a:lnTo>
                  <a:pt x="5184" y="4323"/>
                </a:lnTo>
                <a:lnTo>
                  <a:pt x="5189" y="4268"/>
                </a:lnTo>
                <a:lnTo>
                  <a:pt x="5193" y="4212"/>
                </a:lnTo>
                <a:lnTo>
                  <a:pt x="5193" y="4211"/>
                </a:lnTo>
                <a:lnTo>
                  <a:pt x="5196" y="4153"/>
                </a:lnTo>
                <a:lnTo>
                  <a:pt x="5196" y="4149"/>
                </a:lnTo>
                <a:lnTo>
                  <a:pt x="5196" y="4148"/>
                </a:lnTo>
                <a:lnTo>
                  <a:pt x="5197" y="4135"/>
                </a:lnTo>
                <a:lnTo>
                  <a:pt x="5197" y="4132"/>
                </a:lnTo>
                <a:lnTo>
                  <a:pt x="5197" y="4101"/>
                </a:lnTo>
                <a:lnTo>
                  <a:pt x="5197" y="4100"/>
                </a:lnTo>
                <a:lnTo>
                  <a:pt x="5197" y="4096"/>
                </a:lnTo>
                <a:lnTo>
                  <a:pt x="5197" y="4083"/>
                </a:lnTo>
                <a:lnTo>
                  <a:pt x="5197" y="4070"/>
                </a:lnTo>
                <a:lnTo>
                  <a:pt x="5197" y="4067"/>
                </a:lnTo>
                <a:lnTo>
                  <a:pt x="5197" y="4065"/>
                </a:lnTo>
                <a:lnTo>
                  <a:pt x="5197" y="4035"/>
                </a:lnTo>
                <a:lnTo>
                  <a:pt x="5197" y="4034"/>
                </a:lnTo>
                <a:lnTo>
                  <a:pt x="5197" y="4030"/>
                </a:lnTo>
                <a:lnTo>
                  <a:pt x="5196" y="4018"/>
                </a:lnTo>
                <a:lnTo>
                  <a:pt x="5196" y="4013"/>
                </a:lnTo>
                <a:lnTo>
                  <a:pt x="5193" y="3954"/>
                </a:lnTo>
                <a:lnTo>
                  <a:pt x="5193" y="3953"/>
                </a:lnTo>
                <a:lnTo>
                  <a:pt x="5189" y="3897"/>
                </a:lnTo>
                <a:lnTo>
                  <a:pt x="5184" y="3843"/>
                </a:lnTo>
                <a:lnTo>
                  <a:pt x="5179" y="3789"/>
                </a:lnTo>
                <a:lnTo>
                  <a:pt x="5171" y="3737"/>
                </a:lnTo>
                <a:lnTo>
                  <a:pt x="5162" y="3685"/>
                </a:lnTo>
                <a:lnTo>
                  <a:pt x="5152" y="3633"/>
                </a:lnTo>
                <a:lnTo>
                  <a:pt x="5141" y="3583"/>
                </a:lnTo>
                <a:lnTo>
                  <a:pt x="5130" y="3536"/>
                </a:lnTo>
                <a:lnTo>
                  <a:pt x="5116" y="3488"/>
                </a:lnTo>
                <a:lnTo>
                  <a:pt x="5102" y="3442"/>
                </a:lnTo>
                <a:lnTo>
                  <a:pt x="5086" y="3397"/>
                </a:lnTo>
                <a:lnTo>
                  <a:pt x="5070" y="3354"/>
                </a:lnTo>
                <a:lnTo>
                  <a:pt x="5053" y="3311"/>
                </a:lnTo>
                <a:lnTo>
                  <a:pt x="5035" y="3271"/>
                </a:lnTo>
                <a:lnTo>
                  <a:pt x="5016" y="3231"/>
                </a:lnTo>
                <a:lnTo>
                  <a:pt x="4996" y="3194"/>
                </a:lnTo>
                <a:lnTo>
                  <a:pt x="4983" y="3169"/>
                </a:lnTo>
                <a:lnTo>
                  <a:pt x="4969" y="3147"/>
                </a:lnTo>
                <a:lnTo>
                  <a:pt x="4954" y="3125"/>
                </a:lnTo>
                <a:lnTo>
                  <a:pt x="4940" y="3103"/>
                </a:lnTo>
                <a:lnTo>
                  <a:pt x="4925" y="3083"/>
                </a:lnTo>
                <a:lnTo>
                  <a:pt x="4910" y="3063"/>
                </a:lnTo>
                <a:lnTo>
                  <a:pt x="4895" y="3045"/>
                </a:lnTo>
                <a:lnTo>
                  <a:pt x="4879" y="3027"/>
                </a:lnTo>
                <a:lnTo>
                  <a:pt x="4879" y="3026"/>
                </a:lnTo>
                <a:lnTo>
                  <a:pt x="4877" y="3024"/>
                </a:lnTo>
                <a:lnTo>
                  <a:pt x="4851" y="2996"/>
                </a:lnTo>
                <a:lnTo>
                  <a:pt x="4823" y="2971"/>
                </a:lnTo>
                <a:lnTo>
                  <a:pt x="4809" y="2960"/>
                </a:lnTo>
                <a:lnTo>
                  <a:pt x="4794" y="2949"/>
                </a:lnTo>
                <a:lnTo>
                  <a:pt x="4781" y="2940"/>
                </a:lnTo>
                <a:lnTo>
                  <a:pt x="4766" y="2930"/>
                </a:lnTo>
                <a:lnTo>
                  <a:pt x="4753" y="2922"/>
                </a:lnTo>
                <a:lnTo>
                  <a:pt x="4736" y="2914"/>
                </a:lnTo>
                <a:lnTo>
                  <a:pt x="4720" y="2907"/>
                </a:lnTo>
                <a:lnTo>
                  <a:pt x="4704" y="2901"/>
                </a:lnTo>
                <a:lnTo>
                  <a:pt x="4688" y="2896"/>
                </a:lnTo>
                <a:lnTo>
                  <a:pt x="4671" y="2892"/>
                </a:lnTo>
                <a:lnTo>
                  <a:pt x="4655" y="2889"/>
                </a:lnTo>
                <a:lnTo>
                  <a:pt x="4638" y="2887"/>
                </a:lnTo>
                <a:lnTo>
                  <a:pt x="4622" y="2887"/>
                </a:lnTo>
                <a:lnTo>
                  <a:pt x="4609" y="2887"/>
                </a:lnTo>
                <a:lnTo>
                  <a:pt x="4596" y="2888"/>
                </a:lnTo>
                <a:lnTo>
                  <a:pt x="4584" y="2889"/>
                </a:lnTo>
                <a:lnTo>
                  <a:pt x="4571" y="2893"/>
                </a:lnTo>
                <a:lnTo>
                  <a:pt x="4545" y="2899"/>
                </a:lnTo>
                <a:lnTo>
                  <a:pt x="4521" y="2909"/>
                </a:lnTo>
                <a:lnTo>
                  <a:pt x="4495" y="2920"/>
                </a:lnTo>
                <a:lnTo>
                  <a:pt x="4471" y="2934"/>
                </a:lnTo>
                <a:lnTo>
                  <a:pt x="4446" y="2950"/>
                </a:lnTo>
                <a:lnTo>
                  <a:pt x="4423" y="2969"/>
                </a:lnTo>
                <a:lnTo>
                  <a:pt x="4400" y="2991"/>
                </a:lnTo>
                <a:lnTo>
                  <a:pt x="4376" y="3013"/>
                </a:lnTo>
                <a:lnTo>
                  <a:pt x="4354" y="3038"/>
                </a:lnTo>
                <a:lnTo>
                  <a:pt x="4331" y="3066"/>
                </a:lnTo>
                <a:lnTo>
                  <a:pt x="4309" y="3095"/>
                </a:lnTo>
                <a:lnTo>
                  <a:pt x="4288" y="3126"/>
                </a:lnTo>
                <a:lnTo>
                  <a:pt x="4268" y="3159"/>
                </a:lnTo>
                <a:lnTo>
                  <a:pt x="4247" y="3194"/>
                </a:lnTo>
                <a:lnTo>
                  <a:pt x="4225" y="3236"/>
                </a:lnTo>
                <a:lnTo>
                  <a:pt x="4204" y="3282"/>
                </a:lnTo>
                <a:lnTo>
                  <a:pt x="4183" y="3329"/>
                </a:lnTo>
                <a:lnTo>
                  <a:pt x="4164" y="3378"/>
                </a:lnTo>
                <a:lnTo>
                  <a:pt x="4146" y="3429"/>
                </a:lnTo>
                <a:lnTo>
                  <a:pt x="4129" y="3481"/>
                </a:lnTo>
                <a:lnTo>
                  <a:pt x="4114" y="3536"/>
                </a:lnTo>
                <a:lnTo>
                  <a:pt x="4100" y="3591"/>
                </a:lnTo>
                <a:lnTo>
                  <a:pt x="4089" y="3648"/>
                </a:lnTo>
                <a:lnTo>
                  <a:pt x="4078" y="3707"/>
                </a:lnTo>
                <a:lnTo>
                  <a:pt x="4069" y="3767"/>
                </a:lnTo>
                <a:lnTo>
                  <a:pt x="4061" y="3827"/>
                </a:lnTo>
                <a:lnTo>
                  <a:pt x="4055" y="3890"/>
                </a:lnTo>
                <a:lnTo>
                  <a:pt x="4050" y="3953"/>
                </a:lnTo>
                <a:lnTo>
                  <a:pt x="4048" y="4018"/>
                </a:lnTo>
                <a:lnTo>
                  <a:pt x="4047" y="4083"/>
                </a:lnTo>
                <a:lnTo>
                  <a:pt x="4048" y="4149"/>
                </a:lnTo>
                <a:lnTo>
                  <a:pt x="4050" y="4212"/>
                </a:lnTo>
                <a:lnTo>
                  <a:pt x="4055" y="4276"/>
                </a:lnTo>
                <a:lnTo>
                  <a:pt x="4061" y="4338"/>
                </a:lnTo>
                <a:lnTo>
                  <a:pt x="4069" y="4400"/>
                </a:lnTo>
                <a:lnTo>
                  <a:pt x="4078" y="4459"/>
                </a:lnTo>
                <a:lnTo>
                  <a:pt x="4089" y="4518"/>
                </a:lnTo>
                <a:lnTo>
                  <a:pt x="4100" y="4575"/>
                </a:lnTo>
                <a:lnTo>
                  <a:pt x="4114" y="4631"/>
                </a:lnTo>
                <a:lnTo>
                  <a:pt x="4129" y="4685"/>
                </a:lnTo>
                <a:lnTo>
                  <a:pt x="4146" y="4737"/>
                </a:lnTo>
                <a:lnTo>
                  <a:pt x="4164" y="4788"/>
                </a:lnTo>
                <a:lnTo>
                  <a:pt x="4183" y="4837"/>
                </a:lnTo>
                <a:lnTo>
                  <a:pt x="4204" y="4884"/>
                </a:lnTo>
                <a:lnTo>
                  <a:pt x="4225" y="4929"/>
                </a:lnTo>
                <a:lnTo>
                  <a:pt x="4247" y="4972"/>
                </a:lnTo>
                <a:lnTo>
                  <a:pt x="4268" y="5006"/>
                </a:lnTo>
                <a:lnTo>
                  <a:pt x="4288" y="5039"/>
                </a:lnTo>
                <a:lnTo>
                  <a:pt x="4309" y="5071"/>
                </a:lnTo>
                <a:lnTo>
                  <a:pt x="4331" y="5100"/>
                </a:lnTo>
                <a:lnTo>
                  <a:pt x="4354" y="5128"/>
                </a:lnTo>
                <a:lnTo>
                  <a:pt x="4376" y="5152"/>
                </a:lnTo>
                <a:lnTo>
                  <a:pt x="4400" y="5176"/>
                </a:lnTo>
                <a:lnTo>
                  <a:pt x="4423" y="5197"/>
                </a:lnTo>
                <a:lnTo>
                  <a:pt x="4446" y="5215"/>
                </a:lnTo>
                <a:lnTo>
                  <a:pt x="4471" y="5232"/>
                </a:lnTo>
                <a:lnTo>
                  <a:pt x="4495" y="5246"/>
                </a:lnTo>
                <a:lnTo>
                  <a:pt x="4521" y="5258"/>
                </a:lnTo>
                <a:lnTo>
                  <a:pt x="4545" y="5267"/>
                </a:lnTo>
                <a:lnTo>
                  <a:pt x="4571" y="5274"/>
                </a:lnTo>
                <a:lnTo>
                  <a:pt x="4584" y="5276"/>
                </a:lnTo>
                <a:lnTo>
                  <a:pt x="4596" y="5278"/>
                </a:lnTo>
                <a:lnTo>
                  <a:pt x="4609" y="5279"/>
                </a:lnTo>
                <a:lnTo>
                  <a:pt x="4622" y="5279"/>
                </a:lnTo>
                <a:lnTo>
                  <a:pt x="4638" y="5278"/>
                </a:lnTo>
                <a:lnTo>
                  <a:pt x="4655" y="5277"/>
                </a:lnTo>
                <a:lnTo>
                  <a:pt x="4671" y="5274"/>
                </a:lnTo>
                <a:lnTo>
                  <a:pt x="4688" y="5270"/>
                </a:lnTo>
                <a:lnTo>
                  <a:pt x="4704" y="5265"/>
                </a:lnTo>
                <a:lnTo>
                  <a:pt x="4720" y="5259"/>
                </a:lnTo>
                <a:lnTo>
                  <a:pt x="4736" y="5251"/>
                </a:lnTo>
                <a:lnTo>
                  <a:pt x="4753" y="5244"/>
                </a:lnTo>
                <a:close/>
                <a:moveTo>
                  <a:pt x="4622" y="3446"/>
                </a:moveTo>
                <a:lnTo>
                  <a:pt x="4622" y="3446"/>
                </a:lnTo>
                <a:lnTo>
                  <a:pt x="4606" y="3447"/>
                </a:lnTo>
                <a:lnTo>
                  <a:pt x="4591" y="3449"/>
                </a:lnTo>
                <a:lnTo>
                  <a:pt x="4576" y="3454"/>
                </a:lnTo>
                <a:lnTo>
                  <a:pt x="4561" y="3459"/>
                </a:lnTo>
                <a:lnTo>
                  <a:pt x="4546" y="3466"/>
                </a:lnTo>
                <a:lnTo>
                  <a:pt x="4533" y="3475"/>
                </a:lnTo>
                <a:lnTo>
                  <a:pt x="4519" y="3486"/>
                </a:lnTo>
                <a:lnTo>
                  <a:pt x="4505" y="3496"/>
                </a:lnTo>
                <a:lnTo>
                  <a:pt x="4491" y="3509"/>
                </a:lnTo>
                <a:lnTo>
                  <a:pt x="4478" y="3524"/>
                </a:lnTo>
                <a:lnTo>
                  <a:pt x="4466" y="3539"/>
                </a:lnTo>
                <a:lnTo>
                  <a:pt x="4454" y="3555"/>
                </a:lnTo>
                <a:lnTo>
                  <a:pt x="4442" y="3573"/>
                </a:lnTo>
                <a:lnTo>
                  <a:pt x="4430" y="3592"/>
                </a:lnTo>
                <a:lnTo>
                  <a:pt x="4420" y="3612"/>
                </a:lnTo>
                <a:lnTo>
                  <a:pt x="4409" y="3633"/>
                </a:lnTo>
                <a:lnTo>
                  <a:pt x="4400" y="3655"/>
                </a:lnTo>
                <a:lnTo>
                  <a:pt x="4390" y="3678"/>
                </a:lnTo>
                <a:lnTo>
                  <a:pt x="4380" y="3703"/>
                </a:lnTo>
                <a:lnTo>
                  <a:pt x="4373" y="3727"/>
                </a:lnTo>
                <a:lnTo>
                  <a:pt x="4364" y="3753"/>
                </a:lnTo>
                <a:lnTo>
                  <a:pt x="4357" y="3779"/>
                </a:lnTo>
                <a:lnTo>
                  <a:pt x="4351" y="3807"/>
                </a:lnTo>
                <a:lnTo>
                  <a:pt x="4344" y="3836"/>
                </a:lnTo>
                <a:lnTo>
                  <a:pt x="4339" y="3864"/>
                </a:lnTo>
                <a:lnTo>
                  <a:pt x="4335" y="3893"/>
                </a:lnTo>
                <a:lnTo>
                  <a:pt x="4330" y="3924"/>
                </a:lnTo>
                <a:lnTo>
                  <a:pt x="4327" y="3955"/>
                </a:lnTo>
                <a:lnTo>
                  <a:pt x="4325" y="3986"/>
                </a:lnTo>
                <a:lnTo>
                  <a:pt x="4323" y="4018"/>
                </a:lnTo>
                <a:lnTo>
                  <a:pt x="4322" y="4051"/>
                </a:lnTo>
                <a:lnTo>
                  <a:pt x="4321" y="4083"/>
                </a:lnTo>
                <a:lnTo>
                  <a:pt x="4322" y="4116"/>
                </a:lnTo>
                <a:lnTo>
                  <a:pt x="4323" y="4148"/>
                </a:lnTo>
                <a:lnTo>
                  <a:pt x="4325" y="4179"/>
                </a:lnTo>
                <a:lnTo>
                  <a:pt x="4327" y="4211"/>
                </a:lnTo>
                <a:lnTo>
                  <a:pt x="4330" y="4242"/>
                </a:lnTo>
                <a:lnTo>
                  <a:pt x="4335" y="4272"/>
                </a:lnTo>
                <a:lnTo>
                  <a:pt x="4339" y="4302"/>
                </a:lnTo>
                <a:lnTo>
                  <a:pt x="4344" y="4331"/>
                </a:lnTo>
                <a:lnTo>
                  <a:pt x="4351" y="4359"/>
                </a:lnTo>
                <a:lnTo>
                  <a:pt x="4357" y="4386"/>
                </a:lnTo>
                <a:lnTo>
                  <a:pt x="4364" y="4413"/>
                </a:lnTo>
                <a:lnTo>
                  <a:pt x="4373" y="4439"/>
                </a:lnTo>
                <a:lnTo>
                  <a:pt x="4380" y="4464"/>
                </a:lnTo>
                <a:lnTo>
                  <a:pt x="4390" y="4488"/>
                </a:lnTo>
                <a:lnTo>
                  <a:pt x="4400" y="4510"/>
                </a:lnTo>
                <a:lnTo>
                  <a:pt x="4409" y="4533"/>
                </a:lnTo>
                <a:lnTo>
                  <a:pt x="4420" y="4554"/>
                </a:lnTo>
                <a:lnTo>
                  <a:pt x="4430" y="4574"/>
                </a:lnTo>
                <a:lnTo>
                  <a:pt x="4442" y="4592"/>
                </a:lnTo>
                <a:lnTo>
                  <a:pt x="4454" y="4611"/>
                </a:lnTo>
                <a:lnTo>
                  <a:pt x="4466" y="4628"/>
                </a:lnTo>
                <a:lnTo>
                  <a:pt x="4478" y="4642"/>
                </a:lnTo>
                <a:lnTo>
                  <a:pt x="4491" y="4656"/>
                </a:lnTo>
                <a:lnTo>
                  <a:pt x="4505" y="4669"/>
                </a:lnTo>
                <a:lnTo>
                  <a:pt x="4519" y="4681"/>
                </a:lnTo>
                <a:lnTo>
                  <a:pt x="4533" y="4690"/>
                </a:lnTo>
                <a:lnTo>
                  <a:pt x="4546" y="4699"/>
                </a:lnTo>
                <a:lnTo>
                  <a:pt x="4561" y="4706"/>
                </a:lnTo>
                <a:lnTo>
                  <a:pt x="4576" y="4712"/>
                </a:lnTo>
                <a:lnTo>
                  <a:pt x="4591" y="4716"/>
                </a:lnTo>
                <a:lnTo>
                  <a:pt x="4606" y="4718"/>
                </a:lnTo>
                <a:lnTo>
                  <a:pt x="4622" y="4719"/>
                </a:lnTo>
                <a:lnTo>
                  <a:pt x="4637" y="4718"/>
                </a:lnTo>
                <a:lnTo>
                  <a:pt x="4653" y="4716"/>
                </a:lnTo>
                <a:lnTo>
                  <a:pt x="4668" y="4712"/>
                </a:lnTo>
                <a:lnTo>
                  <a:pt x="4683" y="4706"/>
                </a:lnTo>
                <a:lnTo>
                  <a:pt x="4696" y="4699"/>
                </a:lnTo>
                <a:lnTo>
                  <a:pt x="4711" y="4690"/>
                </a:lnTo>
                <a:lnTo>
                  <a:pt x="4725" y="4681"/>
                </a:lnTo>
                <a:lnTo>
                  <a:pt x="4739" y="4669"/>
                </a:lnTo>
                <a:lnTo>
                  <a:pt x="4752" y="4656"/>
                </a:lnTo>
                <a:lnTo>
                  <a:pt x="4766" y="4642"/>
                </a:lnTo>
                <a:lnTo>
                  <a:pt x="4777" y="4628"/>
                </a:lnTo>
                <a:lnTo>
                  <a:pt x="4790" y="4611"/>
                </a:lnTo>
                <a:lnTo>
                  <a:pt x="4802" y="4592"/>
                </a:lnTo>
                <a:lnTo>
                  <a:pt x="4814" y="4574"/>
                </a:lnTo>
                <a:lnTo>
                  <a:pt x="4824" y="4554"/>
                </a:lnTo>
                <a:lnTo>
                  <a:pt x="4835" y="4533"/>
                </a:lnTo>
                <a:lnTo>
                  <a:pt x="4844" y="4510"/>
                </a:lnTo>
                <a:lnTo>
                  <a:pt x="4854" y="4488"/>
                </a:lnTo>
                <a:lnTo>
                  <a:pt x="4862" y="4464"/>
                </a:lnTo>
                <a:lnTo>
                  <a:pt x="4871" y="4439"/>
                </a:lnTo>
                <a:lnTo>
                  <a:pt x="4879" y="4413"/>
                </a:lnTo>
                <a:lnTo>
                  <a:pt x="4886" y="4386"/>
                </a:lnTo>
                <a:lnTo>
                  <a:pt x="4893" y="4359"/>
                </a:lnTo>
                <a:lnTo>
                  <a:pt x="4899" y="4331"/>
                </a:lnTo>
                <a:lnTo>
                  <a:pt x="4904" y="4302"/>
                </a:lnTo>
                <a:lnTo>
                  <a:pt x="4909" y="4272"/>
                </a:lnTo>
                <a:lnTo>
                  <a:pt x="4914" y="4242"/>
                </a:lnTo>
                <a:lnTo>
                  <a:pt x="4917" y="4211"/>
                </a:lnTo>
                <a:lnTo>
                  <a:pt x="4919" y="4179"/>
                </a:lnTo>
                <a:lnTo>
                  <a:pt x="4921" y="4148"/>
                </a:lnTo>
                <a:lnTo>
                  <a:pt x="4922" y="4116"/>
                </a:lnTo>
                <a:lnTo>
                  <a:pt x="4923" y="4083"/>
                </a:lnTo>
                <a:lnTo>
                  <a:pt x="4922" y="4051"/>
                </a:lnTo>
                <a:lnTo>
                  <a:pt x="4921" y="4018"/>
                </a:lnTo>
                <a:lnTo>
                  <a:pt x="4919" y="3986"/>
                </a:lnTo>
                <a:lnTo>
                  <a:pt x="4917" y="3955"/>
                </a:lnTo>
                <a:lnTo>
                  <a:pt x="4914" y="3924"/>
                </a:lnTo>
                <a:lnTo>
                  <a:pt x="4909" y="3893"/>
                </a:lnTo>
                <a:lnTo>
                  <a:pt x="4904" y="3864"/>
                </a:lnTo>
                <a:lnTo>
                  <a:pt x="4899" y="3836"/>
                </a:lnTo>
                <a:lnTo>
                  <a:pt x="4893" y="3807"/>
                </a:lnTo>
                <a:lnTo>
                  <a:pt x="4886" y="3779"/>
                </a:lnTo>
                <a:lnTo>
                  <a:pt x="4879" y="3753"/>
                </a:lnTo>
                <a:lnTo>
                  <a:pt x="4871" y="3727"/>
                </a:lnTo>
                <a:lnTo>
                  <a:pt x="4862" y="3703"/>
                </a:lnTo>
                <a:lnTo>
                  <a:pt x="4854" y="3678"/>
                </a:lnTo>
                <a:lnTo>
                  <a:pt x="4844" y="3655"/>
                </a:lnTo>
                <a:lnTo>
                  <a:pt x="4835" y="3633"/>
                </a:lnTo>
                <a:lnTo>
                  <a:pt x="4824" y="3612"/>
                </a:lnTo>
                <a:lnTo>
                  <a:pt x="4814" y="3592"/>
                </a:lnTo>
                <a:lnTo>
                  <a:pt x="4802" y="3573"/>
                </a:lnTo>
                <a:lnTo>
                  <a:pt x="4790" y="3555"/>
                </a:lnTo>
                <a:lnTo>
                  <a:pt x="4777" y="3539"/>
                </a:lnTo>
                <a:lnTo>
                  <a:pt x="4766" y="3524"/>
                </a:lnTo>
                <a:lnTo>
                  <a:pt x="4752" y="3509"/>
                </a:lnTo>
                <a:lnTo>
                  <a:pt x="4739" y="3496"/>
                </a:lnTo>
                <a:lnTo>
                  <a:pt x="4725" y="3486"/>
                </a:lnTo>
                <a:lnTo>
                  <a:pt x="4711" y="3475"/>
                </a:lnTo>
                <a:lnTo>
                  <a:pt x="4696" y="3466"/>
                </a:lnTo>
                <a:lnTo>
                  <a:pt x="4683" y="3459"/>
                </a:lnTo>
                <a:lnTo>
                  <a:pt x="4668" y="3454"/>
                </a:lnTo>
                <a:lnTo>
                  <a:pt x="4653" y="3449"/>
                </a:lnTo>
                <a:lnTo>
                  <a:pt x="4637" y="3447"/>
                </a:lnTo>
                <a:lnTo>
                  <a:pt x="4622" y="3446"/>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F9F3EC">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49484"/>
          <a:stretch>
            <a:fillRect/>
          </a:stretch>
        </p:blipFill>
        <p:spPr>
          <a:xfrm flipH="1">
            <a:off x="0" y="0"/>
            <a:ext cx="12282672" cy="6257925"/>
          </a:xfrm>
          <a:prstGeom prst="rect">
            <a:avLst/>
          </a:prstGeom>
        </p:spPr>
      </p:pic>
      <p:sp>
        <p:nvSpPr>
          <p:cNvPr id="7" name="椭圆 6"/>
          <p:cNvSpPr/>
          <p:nvPr/>
        </p:nvSpPr>
        <p:spPr>
          <a:xfrm>
            <a:off x="-1276399" y="713973"/>
            <a:ext cx="870857" cy="870857"/>
          </a:xfrm>
          <a:prstGeom prst="ellipse">
            <a:avLst/>
          </a:prstGeom>
          <a:solidFill>
            <a:srgbClr val="461B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rPr>
              <a:t>70,</a:t>
            </a:r>
            <a:endParaRPr lang="en-US" altLang="zh-CN" sz="1200" dirty="0">
              <a:solidFill>
                <a:prstClr val="white"/>
              </a:solidFill>
            </a:endParaRPr>
          </a:p>
          <a:p>
            <a:pPr algn="ctr"/>
            <a:r>
              <a:rPr lang="en-US" altLang="zh-CN" sz="1200" dirty="0">
                <a:solidFill>
                  <a:prstClr val="white"/>
                </a:solidFill>
              </a:rPr>
              <a:t>27,</a:t>
            </a:r>
            <a:endParaRPr lang="en-US" altLang="zh-CN" sz="1200" dirty="0">
              <a:solidFill>
                <a:prstClr val="white"/>
              </a:solidFill>
            </a:endParaRPr>
          </a:p>
          <a:p>
            <a:pPr algn="ctr"/>
            <a:r>
              <a:rPr lang="en-US" altLang="zh-CN" sz="1200" dirty="0">
                <a:solidFill>
                  <a:prstClr val="white"/>
                </a:solidFill>
              </a:rPr>
              <a:t>64</a:t>
            </a:r>
            <a:endParaRPr lang="zh-CN" altLang="en-US" sz="1200" dirty="0">
              <a:solidFill>
                <a:prstClr val="white"/>
              </a:solidFill>
            </a:endParaRPr>
          </a:p>
        </p:txBody>
      </p:sp>
      <p:sp>
        <p:nvSpPr>
          <p:cNvPr id="8" name="椭圆 7"/>
          <p:cNvSpPr/>
          <p:nvPr/>
        </p:nvSpPr>
        <p:spPr>
          <a:xfrm>
            <a:off x="-1276399" y="1802770"/>
            <a:ext cx="870857" cy="870857"/>
          </a:xfrm>
          <a:prstGeom prst="ellipse">
            <a:avLst/>
          </a:prstGeom>
          <a:solidFill>
            <a:srgbClr val="4636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rPr>
              <a:t>70,</a:t>
            </a:r>
            <a:endParaRPr lang="en-US" altLang="zh-CN" sz="1200" dirty="0">
              <a:solidFill>
                <a:prstClr val="white"/>
              </a:solidFill>
            </a:endParaRPr>
          </a:p>
          <a:p>
            <a:pPr algn="ctr"/>
            <a:r>
              <a:rPr lang="en-US" altLang="zh-CN" sz="1200" dirty="0">
                <a:solidFill>
                  <a:prstClr val="white"/>
                </a:solidFill>
              </a:rPr>
              <a:t>54,</a:t>
            </a:r>
            <a:endParaRPr lang="en-US" altLang="zh-CN" sz="1200" dirty="0">
              <a:solidFill>
                <a:prstClr val="white"/>
              </a:solidFill>
            </a:endParaRPr>
          </a:p>
          <a:p>
            <a:pPr algn="ctr"/>
            <a:r>
              <a:rPr lang="en-US" altLang="zh-CN" sz="1200" dirty="0">
                <a:solidFill>
                  <a:prstClr val="white"/>
                </a:solidFill>
              </a:rPr>
              <a:t>110</a:t>
            </a:r>
            <a:endParaRPr lang="zh-CN" altLang="en-US" sz="1200" dirty="0">
              <a:solidFill>
                <a:prstClr val="white"/>
              </a:solidFill>
            </a:endParaRPr>
          </a:p>
        </p:txBody>
      </p:sp>
      <p:sp>
        <p:nvSpPr>
          <p:cNvPr id="9" name="椭圆 8"/>
          <p:cNvSpPr/>
          <p:nvPr/>
        </p:nvSpPr>
        <p:spPr>
          <a:xfrm>
            <a:off x="-1276398" y="5069162"/>
            <a:ext cx="870857" cy="870857"/>
          </a:xfrm>
          <a:prstGeom prst="ellipse">
            <a:avLst/>
          </a:prstGeom>
          <a:solidFill>
            <a:srgbClr val="9EB0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rPr>
              <a:t>158,</a:t>
            </a:r>
            <a:endParaRPr lang="en-US" altLang="zh-CN" sz="1200" dirty="0">
              <a:solidFill>
                <a:prstClr val="white"/>
              </a:solidFill>
            </a:endParaRPr>
          </a:p>
          <a:p>
            <a:pPr algn="ctr"/>
            <a:r>
              <a:rPr lang="en-US" altLang="zh-CN" sz="1200" dirty="0">
                <a:solidFill>
                  <a:prstClr val="white"/>
                </a:solidFill>
              </a:rPr>
              <a:t>176,</a:t>
            </a:r>
            <a:endParaRPr lang="en-US" altLang="zh-CN" sz="1200" dirty="0">
              <a:solidFill>
                <a:prstClr val="white"/>
              </a:solidFill>
            </a:endParaRPr>
          </a:p>
          <a:p>
            <a:pPr algn="ctr"/>
            <a:r>
              <a:rPr lang="en-US" altLang="zh-CN" sz="1200" dirty="0">
                <a:solidFill>
                  <a:prstClr val="white"/>
                </a:solidFill>
              </a:rPr>
              <a:t>201</a:t>
            </a:r>
            <a:endParaRPr lang="zh-CN" altLang="en-US" sz="1200" dirty="0">
              <a:solidFill>
                <a:prstClr val="white"/>
              </a:solidFill>
            </a:endParaRPr>
          </a:p>
        </p:txBody>
      </p:sp>
      <p:sp>
        <p:nvSpPr>
          <p:cNvPr id="10" name="椭圆 9"/>
          <p:cNvSpPr/>
          <p:nvPr/>
        </p:nvSpPr>
        <p:spPr>
          <a:xfrm>
            <a:off x="-1276397" y="2891567"/>
            <a:ext cx="870857" cy="870857"/>
          </a:xfrm>
          <a:prstGeom prst="ellipse">
            <a:avLst/>
          </a:prstGeom>
          <a:solidFill>
            <a:srgbClr val="9F57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rPr>
              <a:t>159,</a:t>
            </a:r>
            <a:endParaRPr lang="en-US" altLang="zh-CN" sz="1200" dirty="0">
              <a:solidFill>
                <a:prstClr val="white"/>
              </a:solidFill>
            </a:endParaRPr>
          </a:p>
          <a:p>
            <a:pPr algn="ctr"/>
            <a:r>
              <a:rPr lang="en-US" altLang="zh-CN" sz="1200" dirty="0">
                <a:solidFill>
                  <a:prstClr val="white"/>
                </a:solidFill>
              </a:rPr>
              <a:t>87,</a:t>
            </a:r>
            <a:endParaRPr lang="en-US" altLang="zh-CN" sz="1200" dirty="0">
              <a:solidFill>
                <a:prstClr val="white"/>
              </a:solidFill>
            </a:endParaRPr>
          </a:p>
          <a:p>
            <a:pPr algn="ctr"/>
            <a:r>
              <a:rPr lang="en-US" altLang="zh-CN" sz="1200" dirty="0">
                <a:solidFill>
                  <a:prstClr val="white"/>
                </a:solidFill>
              </a:rPr>
              <a:t>117</a:t>
            </a:r>
            <a:endParaRPr lang="zh-CN" altLang="en-US" sz="1200" dirty="0">
              <a:solidFill>
                <a:prstClr val="white"/>
              </a:solidFill>
            </a:endParaRPr>
          </a:p>
        </p:txBody>
      </p:sp>
      <p:sp>
        <p:nvSpPr>
          <p:cNvPr id="11" name="椭圆 10"/>
          <p:cNvSpPr/>
          <p:nvPr/>
        </p:nvSpPr>
        <p:spPr>
          <a:xfrm>
            <a:off x="-1276397" y="3980364"/>
            <a:ext cx="870857" cy="870857"/>
          </a:xfrm>
          <a:prstGeom prst="ellipse">
            <a:avLst/>
          </a:prstGeom>
          <a:solidFill>
            <a:srgbClr val="6C48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rPr>
              <a:t>108,</a:t>
            </a:r>
            <a:endParaRPr lang="en-US" altLang="zh-CN" sz="1200" dirty="0">
              <a:solidFill>
                <a:prstClr val="white"/>
              </a:solidFill>
            </a:endParaRPr>
          </a:p>
          <a:p>
            <a:pPr algn="ctr"/>
            <a:r>
              <a:rPr lang="en-US" altLang="zh-CN" sz="1200" dirty="0">
                <a:solidFill>
                  <a:prstClr val="white"/>
                </a:solidFill>
              </a:rPr>
              <a:t>72,</a:t>
            </a:r>
            <a:endParaRPr lang="en-US" altLang="zh-CN" sz="1200" dirty="0">
              <a:solidFill>
                <a:prstClr val="white"/>
              </a:solidFill>
            </a:endParaRPr>
          </a:p>
          <a:p>
            <a:pPr algn="ctr"/>
            <a:r>
              <a:rPr lang="en-US" altLang="zh-CN" sz="1200" dirty="0">
                <a:solidFill>
                  <a:prstClr val="white"/>
                </a:solidFill>
              </a:rPr>
              <a:t>120</a:t>
            </a:r>
            <a:endParaRPr lang="zh-CN" altLang="en-US" sz="1200" dirty="0">
              <a:solidFill>
                <a:prstClr val="white"/>
              </a:solidFill>
            </a:endParaRPr>
          </a:p>
        </p:txBody>
      </p:sp>
      <p:grpSp>
        <p:nvGrpSpPr>
          <p:cNvPr id="19" name="组合 18"/>
          <p:cNvGrpSpPr/>
          <p:nvPr/>
        </p:nvGrpSpPr>
        <p:grpSpPr>
          <a:xfrm>
            <a:off x="1045911" y="3057426"/>
            <a:ext cx="936992" cy="854349"/>
            <a:chOff x="5405751" y="2755900"/>
            <a:chExt cx="1490349" cy="1358900"/>
          </a:xfrm>
        </p:grpSpPr>
        <p:sp>
          <p:nvSpPr>
            <p:cNvPr id="12" name="圆角矩形 11"/>
            <p:cNvSpPr/>
            <p:nvPr/>
          </p:nvSpPr>
          <p:spPr>
            <a:xfrm>
              <a:off x="5405751" y="2755900"/>
              <a:ext cx="1490349" cy="1358900"/>
            </a:xfrm>
            <a:prstGeom prst="roundRect">
              <a:avLst>
                <a:gd name="adj" fmla="val 629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 name="组合 12"/>
            <p:cNvGrpSpPr/>
            <p:nvPr/>
          </p:nvGrpSpPr>
          <p:grpSpPr>
            <a:xfrm>
              <a:off x="5546103" y="2879103"/>
              <a:ext cx="1099794" cy="1099794"/>
              <a:chOff x="4439444" y="1652588"/>
              <a:chExt cx="464344" cy="464344"/>
            </a:xfrm>
            <a:solidFill>
              <a:schemeClr val="bg1"/>
            </a:solidFill>
          </p:grpSpPr>
          <p:sp>
            <p:nvSpPr>
              <p:cNvPr id="14" name="AutoShape 136"/>
              <p:cNvSpPr/>
              <p:nvPr/>
            </p:nvSpPr>
            <p:spPr bwMode="auto">
              <a:xfrm>
                <a:off x="4686300" y="1710532"/>
                <a:ext cx="152400" cy="152400"/>
              </a:xfrm>
              <a:custGeom>
                <a:avLst/>
                <a:gdLst/>
                <a:ahLst/>
                <a:cxnLst/>
                <a:rect l="0" t="0" r="r" b="b"/>
                <a:pathLst>
                  <a:path w="21600" h="21600">
                    <a:moveTo>
                      <a:pt x="19539" y="20579"/>
                    </a:moveTo>
                    <a:lnTo>
                      <a:pt x="19543" y="20579"/>
                    </a:lnTo>
                    <a:cubicBezTo>
                      <a:pt x="19547" y="21143"/>
                      <a:pt x="20005" y="21600"/>
                      <a:pt x="20571" y="21600"/>
                    </a:cubicBezTo>
                    <a:cubicBezTo>
                      <a:pt x="21138" y="21600"/>
                      <a:pt x="21600" y="21139"/>
                      <a:pt x="21600" y="20571"/>
                    </a:cubicBezTo>
                    <a:cubicBezTo>
                      <a:pt x="21600" y="20565"/>
                      <a:pt x="21596" y="20561"/>
                      <a:pt x="21596" y="20555"/>
                    </a:cubicBezTo>
                    <a:cubicBezTo>
                      <a:pt x="21584" y="9222"/>
                      <a:pt x="12411" y="41"/>
                      <a:pt x="1081" y="12"/>
                    </a:cubicBezTo>
                    <a:cubicBezTo>
                      <a:pt x="1065" y="10"/>
                      <a:pt x="1049" y="0"/>
                      <a:pt x="1029" y="0"/>
                    </a:cubicBezTo>
                    <a:cubicBezTo>
                      <a:pt x="458" y="0"/>
                      <a:pt x="0" y="461"/>
                      <a:pt x="0" y="1029"/>
                    </a:cubicBezTo>
                    <a:cubicBezTo>
                      <a:pt x="0" y="1594"/>
                      <a:pt x="458" y="2055"/>
                      <a:pt x="1025" y="2057"/>
                    </a:cubicBezTo>
                    <a:lnTo>
                      <a:pt x="1025" y="2065"/>
                    </a:lnTo>
                    <a:cubicBezTo>
                      <a:pt x="11234" y="2065"/>
                      <a:pt x="19539" y="10370"/>
                      <a:pt x="19539" y="20579"/>
                    </a:cubicBezTo>
                  </a:path>
                </a:pathLst>
              </a:custGeom>
              <a:grpFill/>
              <a:ln>
                <a:noFill/>
              </a:ln>
            </p:spPr>
            <p:txBody>
              <a:bodyPr lIns="0" tIns="0" rIns="0" bIns="0"/>
              <a:lstStyle/>
              <a:p>
                <a:endParaRPr lang="en-US" sz="900">
                  <a:solidFill>
                    <a:prstClr val="black"/>
                  </a:solidFill>
                </a:endParaRPr>
              </a:p>
            </p:txBody>
          </p:sp>
          <p:sp>
            <p:nvSpPr>
              <p:cNvPr id="15" name="AutoShape 137"/>
              <p:cNvSpPr/>
              <p:nvPr/>
            </p:nvSpPr>
            <p:spPr bwMode="auto">
              <a:xfrm>
                <a:off x="4439444" y="1652588"/>
                <a:ext cx="464344" cy="464344"/>
              </a:xfrm>
              <a:custGeom>
                <a:avLst/>
                <a:gdLst/>
                <a:ahLst/>
                <a:cxnLst/>
                <a:rect l="0" t="0" r="r" b="b"/>
                <a:pathLst>
                  <a:path w="21248" h="21600">
                    <a:moveTo>
                      <a:pt x="19869" y="17133"/>
                    </a:moveTo>
                    <a:cubicBezTo>
                      <a:pt x="19766" y="17387"/>
                      <a:pt x="19525" y="17550"/>
                      <a:pt x="19255" y="17550"/>
                    </a:cubicBezTo>
                    <a:lnTo>
                      <a:pt x="19058" y="17550"/>
                    </a:lnTo>
                    <a:lnTo>
                      <a:pt x="3984" y="2226"/>
                    </a:lnTo>
                    <a:lnTo>
                      <a:pt x="3984" y="2025"/>
                    </a:lnTo>
                    <a:cubicBezTo>
                      <a:pt x="3984" y="1751"/>
                      <a:pt x="4144" y="1507"/>
                      <a:pt x="4393" y="1401"/>
                    </a:cubicBezTo>
                    <a:cubicBezTo>
                      <a:pt x="4475" y="1367"/>
                      <a:pt x="4560" y="1350"/>
                      <a:pt x="4647" y="1350"/>
                    </a:cubicBezTo>
                    <a:cubicBezTo>
                      <a:pt x="4825" y="1350"/>
                      <a:pt x="4991" y="1420"/>
                      <a:pt x="5116" y="1547"/>
                    </a:cubicBezTo>
                    <a:lnTo>
                      <a:pt x="19725" y="16398"/>
                    </a:lnTo>
                    <a:cubicBezTo>
                      <a:pt x="19916" y="16592"/>
                      <a:pt x="19973" y="16880"/>
                      <a:pt x="19869" y="17133"/>
                    </a:cubicBezTo>
                    <a:moveTo>
                      <a:pt x="10121" y="17550"/>
                    </a:moveTo>
                    <a:cubicBezTo>
                      <a:pt x="10017" y="17550"/>
                      <a:pt x="9923" y="17587"/>
                      <a:pt x="9824" y="17610"/>
                    </a:cubicBezTo>
                    <a:lnTo>
                      <a:pt x="3924" y="11613"/>
                    </a:lnTo>
                    <a:cubicBezTo>
                      <a:pt x="3947" y="11513"/>
                      <a:pt x="3983" y="11416"/>
                      <a:pt x="3983" y="11312"/>
                    </a:cubicBezTo>
                    <a:lnTo>
                      <a:pt x="3984" y="3181"/>
                    </a:lnTo>
                    <a:lnTo>
                      <a:pt x="18119" y="17550"/>
                    </a:lnTo>
                    <a:cubicBezTo>
                      <a:pt x="18119" y="17550"/>
                      <a:pt x="10121" y="17550"/>
                      <a:pt x="10121" y="17550"/>
                    </a:cubicBezTo>
                    <a:close/>
                    <a:moveTo>
                      <a:pt x="9182" y="17946"/>
                    </a:moveTo>
                    <a:lnTo>
                      <a:pt x="7110" y="20052"/>
                    </a:lnTo>
                    <a:cubicBezTo>
                      <a:pt x="6940" y="20224"/>
                      <a:pt x="6743" y="20250"/>
                      <a:pt x="6640" y="20250"/>
                    </a:cubicBezTo>
                    <a:cubicBezTo>
                      <a:pt x="6538" y="20250"/>
                      <a:pt x="6339" y="20224"/>
                      <a:pt x="6171" y="20052"/>
                    </a:cubicBezTo>
                    <a:lnTo>
                      <a:pt x="1522" y="15327"/>
                    </a:lnTo>
                    <a:cubicBezTo>
                      <a:pt x="1353" y="15155"/>
                      <a:pt x="1328" y="14954"/>
                      <a:pt x="1328" y="14850"/>
                    </a:cubicBezTo>
                    <a:cubicBezTo>
                      <a:pt x="1328" y="14746"/>
                      <a:pt x="1353" y="14545"/>
                      <a:pt x="1522" y="14373"/>
                    </a:cubicBezTo>
                    <a:lnTo>
                      <a:pt x="3594" y="12266"/>
                    </a:lnTo>
                    <a:cubicBezTo>
                      <a:pt x="3600" y="12260"/>
                      <a:pt x="3602" y="12252"/>
                      <a:pt x="3608" y="12246"/>
                    </a:cubicBezTo>
                    <a:lnTo>
                      <a:pt x="9202" y="17933"/>
                    </a:lnTo>
                    <a:cubicBezTo>
                      <a:pt x="9197" y="17937"/>
                      <a:pt x="9187" y="17939"/>
                      <a:pt x="9182" y="17946"/>
                    </a:cubicBezTo>
                    <a:moveTo>
                      <a:pt x="6057" y="593"/>
                    </a:moveTo>
                    <a:cubicBezTo>
                      <a:pt x="5675" y="206"/>
                      <a:pt x="5166" y="0"/>
                      <a:pt x="4647" y="0"/>
                    </a:cubicBezTo>
                    <a:cubicBezTo>
                      <a:pt x="4391" y="0"/>
                      <a:pt x="4132" y="50"/>
                      <a:pt x="3886" y="155"/>
                    </a:cubicBezTo>
                    <a:cubicBezTo>
                      <a:pt x="3141" y="468"/>
                      <a:pt x="2656" y="1205"/>
                      <a:pt x="2656" y="2025"/>
                    </a:cubicBezTo>
                    <a:lnTo>
                      <a:pt x="2655" y="11312"/>
                    </a:lnTo>
                    <a:lnTo>
                      <a:pt x="583" y="13418"/>
                    </a:lnTo>
                    <a:cubicBezTo>
                      <a:pt x="-195" y="14209"/>
                      <a:pt x="-195" y="15491"/>
                      <a:pt x="583" y="16282"/>
                    </a:cubicBezTo>
                    <a:lnTo>
                      <a:pt x="5231" y="21007"/>
                    </a:lnTo>
                    <a:cubicBezTo>
                      <a:pt x="5621" y="21402"/>
                      <a:pt x="6131" y="21600"/>
                      <a:pt x="6640" y="21600"/>
                    </a:cubicBezTo>
                    <a:cubicBezTo>
                      <a:pt x="7150" y="21600"/>
                      <a:pt x="7660" y="21402"/>
                      <a:pt x="8049" y="21007"/>
                    </a:cubicBezTo>
                    <a:lnTo>
                      <a:pt x="10121" y="18900"/>
                    </a:lnTo>
                    <a:lnTo>
                      <a:pt x="19255" y="18900"/>
                    </a:lnTo>
                    <a:cubicBezTo>
                      <a:pt x="20062" y="18900"/>
                      <a:pt x="20788" y="18407"/>
                      <a:pt x="21096" y="17651"/>
                    </a:cubicBezTo>
                    <a:cubicBezTo>
                      <a:pt x="21405" y="16894"/>
                      <a:pt x="21234" y="16022"/>
                      <a:pt x="20664" y="15443"/>
                    </a:cubicBezTo>
                    <a:cubicBezTo>
                      <a:pt x="20664" y="15443"/>
                      <a:pt x="6057" y="593"/>
                      <a:pt x="6057" y="593"/>
                    </a:cubicBezTo>
                    <a:close/>
                    <a:moveTo>
                      <a:pt x="6057" y="593"/>
                    </a:moveTo>
                  </a:path>
                </a:pathLst>
              </a:custGeom>
              <a:grpFill/>
              <a:ln>
                <a:noFill/>
              </a:ln>
            </p:spPr>
            <p:txBody>
              <a:bodyPr lIns="0" tIns="0" rIns="0" bIns="0"/>
              <a:lstStyle/>
              <a:p>
                <a:endParaRPr lang="en-US" sz="900">
                  <a:solidFill>
                    <a:prstClr val="black"/>
                  </a:solidFill>
                </a:endParaRPr>
              </a:p>
            </p:txBody>
          </p:sp>
          <p:sp>
            <p:nvSpPr>
              <p:cNvPr id="16" name="AutoShape 138"/>
              <p:cNvSpPr/>
              <p:nvPr/>
            </p:nvSpPr>
            <p:spPr bwMode="auto">
              <a:xfrm>
                <a:off x="4686300" y="1652588"/>
                <a:ext cx="217488" cy="217488"/>
              </a:xfrm>
              <a:custGeom>
                <a:avLst/>
                <a:gdLst/>
                <a:ahLst/>
                <a:cxnLst/>
                <a:rect l="0" t="0" r="r" b="b"/>
                <a:pathLst>
                  <a:path w="21600" h="21600">
                    <a:moveTo>
                      <a:pt x="1437" y="2880"/>
                    </a:moveTo>
                    <a:lnTo>
                      <a:pt x="1437" y="2886"/>
                    </a:lnTo>
                    <a:cubicBezTo>
                      <a:pt x="10966" y="2886"/>
                      <a:pt x="18717" y="10638"/>
                      <a:pt x="18717" y="20166"/>
                    </a:cubicBezTo>
                    <a:lnTo>
                      <a:pt x="18720" y="20166"/>
                    </a:lnTo>
                    <a:cubicBezTo>
                      <a:pt x="18723" y="20959"/>
                      <a:pt x="19367" y="21600"/>
                      <a:pt x="20160" y="21600"/>
                    </a:cubicBezTo>
                    <a:cubicBezTo>
                      <a:pt x="20956" y="21600"/>
                      <a:pt x="21600" y="20957"/>
                      <a:pt x="21600" y="20160"/>
                    </a:cubicBezTo>
                    <a:cubicBezTo>
                      <a:pt x="21600" y="20156"/>
                      <a:pt x="21597" y="20153"/>
                      <a:pt x="21597" y="20149"/>
                    </a:cubicBezTo>
                    <a:cubicBezTo>
                      <a:pt x="21589" y="9034"/>
                      <a:pt x="12589" y="29"/>
                      <a:pt x="1477" y="8"/>
                    </a:cubicBezTo>
                    <a:cubicBezTo>
                      <a:pt x="1465" y="7"/>
                      <a:pt x="1454" y="0"/>
                      <a:pt x="1440" y="0"/>
                    </a:cubicBezTo>
                    <a:cubicBezTo>
                      <a:pt x="644" y="0"/>
                      <a:pt x="0" y="644"/>
                      <a:pt x="0" y="1440"/>
                    </a:cubicBezTo>
                    <a:cubicBezTo>
                      <a:pt x="0" y="2235"/>
                      <a:pt x="644" y="2879"/>
                      <a:pt x="1437" y="2880"/>
                    </a:cubicBezTo>
                  </a:path>
                </a:pathLst>
              </a:custGeom>
              <a:grpFill/>
              <a:ln>
                <a:noFill/>
              </a:ln>
            </p:spPr>
            <p:txBody>
              <a:bodyPr lIns="0" tIns="0" rIns="0" bIns="0"/>
              <a:lstStyle/>
              <a:p>
                <a:endParaRPr lang="en-US" sz="900">
                  <a:solidFill>
                    <a:prstClr val="black"/>
                  </a:solidFill>
                </a:endParaRPr>
              </a:p>
            </p:txBody>
          </p:sp>
        </p:grpSp>
      </p:grpSp>
      <p:sp>
        <p:nvSpPr>
          <p:cNvPr id="17" name="文本框 16"/>
          <p:cNvSpPr txBox="1"/>
          <p:nvPr/>
        </p:nvSpPr>
        <p:spPr>
          <a:xfrm>
            <a:off x="2043330" y="3102747"/>
            <a:ext cx="889987" cy="1015663"/>
          </a:xfrm>
          <a:prstGeom prst="rect">
            <a:avLst/>
          </a:prstGeom>
          <a:noFill/>
        </p:spPr>
        <p:txBody>
          <a:bodyPr wrap="none" rtlCol="0">
            <a:spAutoFit/>
          </a:bodyPr>
          <a:lstStyle/>
          <a:p>
            <a:r>
              <a:rPr lang="en-US" altLang="zh-CN" sz="6000" dirty="0">
                <a:solidFill>
                  <a:srgbClr val="8873BA"/>
                </a:solidFill>
                <a:latin typeface="Impact" pitchFamily="34" charset="0"/>
              </a:rPr>
              <a:t>01</a:t>
            </a:r>
            <a:endParaRPr lang="zh-CN" altLang="en-US" sz="6000" dirty="0">
              <a:solidFill>
                <a:srgbClr val="8873BA"/>
              </a:solidFill>
              <a:latin typeface="Impact" pitchFamily="34" charset="0"/>
            </a:endParaRPr>
          </a:p>
        </p:txBody>
      </p:sp>
      <p:sp>
        <p:nvSpPr>
          <p:cNvPr id="18" name="文本框 17"/>
          <p:cNvSpPr txBox="1"/>
          <p:nvPr/>
        </p:nvSpPr>
        <p:spPr>
          <a:xfrm>
            <a:off x="919477" y="4049115"/>
            <a:ext cx="2877711" cy="369332"/>
          </a:xfrm>
          <a:prstGeom prst="rect">
            <a:avLst/>
          </a:prstGeom>
          <a:noFill/>
        </p:spPr>
        <p:txBody>
          <a:bodyPr wrap="none" rtlCol="0">
            <a:spAutoFit/>
          </a:bodyPr>
          <a:lstStyle/>
          <a:p>
            <a:r>
              <a:rPr lang="zh-CN" altLang="en-US" spc="300" dirty="0">
                <a:solidFill>
                  <a:prstClr val="black">
                    <a:lumMod val="75000"/>
                    <a:lumOff val="25000"/>
                  </a:prstClr>
                </a:solidFill>
              </a:rPr>
              <a:t>点击此处添加目录标题</a:t>
            </a:r>
            <a:endParaRPr lang="zh-CN" altLang="en-US" spc="300" dirty="0">
              <a:solidFill>
                <a:prstClr val="black">
                  <a:lumMod val="75000"/>
                  <a:lumOff val="25000"/>
                </a:prstClr>
              </a:solidFill>
            </a:endParaRPr>
          </a:p>
        </p:txBody>
      </p:sp>
      <p:sp>
        <p:nvSpPr>
          <p:cNvPr id="21" name="文本框 20"/>
          <p:cNvSpPr txBox="1"/>
          <p:nvPr/>
        </p:nvSpPr>
        <p:spPr>
          <a:xfrm>
            <a:off x="5473263" y="3102746"/>
            <a:ext cx="982961" cy="1015663"/>
          </a:xfrm>
          <a:prstGeom prst="rect">
            <a:avLst/>
          </a:prstGeom>
          <a:noFill/>
        </p:spPr>
        <p:txBody>
          <a:bodyPr wrap="none" rtlCol="0">
            <a:spAutoFit/>
          </a:bodyPr>
          <a:lstStyle/>
          <a:p>
            <a:r>
              <a:rPr lang="en-US" altLang="zh-CN" sz="6000" dirty="0">
                <a:solidFill>
                  <a:srgbClr val="461B40"/>
                </a:solidFill>
                <a:latin typeface="Impact" pitchFamily="34" charset="0"/>
              </a:rPr>
              <a:t>02</a:t>
            </a:r>
            <a:endParaRPr lang="zh-CN" altLang="en-US" sz="6000" dirty="0">
              <a:solidFill>
                <a:srgbClr val="461B40"/>
              </a:solidFill>
              <a:latin typeface="Impact" pitchFamily="34" charset="0"/>
            </a:endParaRPr>
          </a:p>
        </p:txBody>
      </p:sp>
      <p:sp>
        <p:nvSpPr>
          <p:cNvPr id="22" name="文本框 21"/>
          <p:cNvSpPr txBox="1"/>
          <p:nvPr/>
        </p:nvSpPr>
        <p:spPr>
          <a:xfrm>
            <a:off x="4410916" y="4049114"/>
            <a:ext cx="2877711" cy="369332"/>
          </a:xfrm>
          <a:prstGeom prst="rect">
            <a:avLst/>
          </a:prstGeom>
          <a:noFill/>
        </p:spPr>
        <p:txBody>
          <a:bodyPr wrap="none" rtlCol="0">
            <a:spAutoFit/>
          </a:bodyPr>
          <a:lstStyle>
            <a:defPPr>
              <a:defRPr lang="zh-CN"/>
            </a:defPPr>
            <a:lvl1pPr>
              <a:defRPr spc="300">
                <a:solidFill>
                  <a:schemeClr val="tx1">
                    <a:lumMod val="75000"/>
                    <a:lumOff val="25000"/>
                  </a:schemeClr>
                </a:solidFill>
              </a:defRPr>
            </a:lvl1pPr>
          </a:lstStyle>
          <a:p>
            <a:r>
              <a:rPr lang="zh-CN" altLang="en-US" dirty="0">
                <a:solidFill>
                  <a:prstClr val="black">
                    <a:lumMod val="75000"/>
                    <a:lumOff val="25000"/>
                  </a:prstClr>
                </a:solidFill>
              </a:rPr>
              <a:t>点击此处添加目录标题</a:t>
            </a:r>
            <a:endParaRPr lang="zh-CN" altLang="en-US" dirty="0">
              <a:solidFill>
                <a:prstClr val="black">
                  <a:lumMod val="75000"/>
                  <a:lumOff val="25000"/>
                </a:prstClr>
              </a:solidFill>
            </a:endParaRPr>
          </a:p>
        </p:txBody>
      </p:sp>
      <p:grpSp>
        <p:nvGrpSpPr>
          <p:cNvPr id="24" name="组合 23"/>
          <p:cNvGrpSpPr/>
          <p:nvPr/>
        </p:nvGrpSpPr>
        <p:grpSpPr>
          <a:xfrm>
            <a:off x="4519781" y="3057426"/>
            <a:ext cx="936992" cy="854349"/>
            <a:chOff x="4336649" y="2381072"/>
            <a:chExt cx="1490349" cy="1358900"/>
          </a:xfrm>
        </p:grpSpPr>
        <p:sp>
          <p:nvSpPr>
            <p:cNvPr id="20" name="圆角矩形 19"/>
            <p:cNvSpPr/>
            <p:nvPr/>
          </p:nvSpPr>
          <p:spPr>
            <a:xfrm>
              <a:off x="4336649" y="2381072"/>
              <a:ext cx="1490349" cy="1358900"/>
            </a:xfrm>
            <a:prstGeom prst="roundRect">
              <a:avLst>
                <a:gd name="adj" fmla="val 6298"/>
              </a:avLst>
            </a:prstGeom>
            <a:solidFill>
              <a:srgbClr val="461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AutoShape 135"/>
            <p:cNvSpPr/>
            <p:nvPr/>
          </p:nvSpPr>
          <p:spPr bwMode="auto">
            <a:xfrm>
              <a:off x="4610913" y="2736672"/>
              <a:ext cx="941820" cy="647700"/>
            </a:xfrm>
            <a:custGeom>
              <a:avLst/>
              <a:gdLst/>
              <a:ahLst/>
              <a:cxnLst/>
              <a:rect l="0" t="0" r="r" b="b"/>
              <a:pathLst>
                <a:path w="21600" h="21600">
                  <a:moveTo>
                    <a:pt x="20250" y="18682"/>
                  </a:moveTo>
                  <a:lnTo>
                    <a:pt x="19651" y="18682"/>
                  </a:lnTo>
                  <a:lnTo>
                    <a:pt x="19575" y="18682"/>
                  </a:lnTo>
                  <a:lnTo>
                    <a:pt x="16875" y="14755"/>
                  </a:lnTo>
                  <a:lnTo>
                    <a:pt x="16875" y="14727"/>
                  </a:lnTo>
                  <a:lnTo>
                    <a:pt x="16200" y="13745"/>
                  </a:lnTo>
                  <a:lnTo>
                    <a:pt x="16200" y="7855"/>
                  </a:lnTo>
                  <a:lnTo>
                    <a:pt x="19575" y="2945"/>
                  </a:lnTo>
                  <a:lnTo>
                    <a:pt x="19651" y="2945"/>
                  </a:lnTo>
                  <a:lnTo>
                    <a:pt x="20250" y="2945"/>
                  </a:lnTo>
                  <a:cubicBezTo>
                    <a:pt x="20250" y="2945"/>
                    <a:pt x="20250" y="18682"/>
                    <a:pt x="20250" y="18682"/>
                  </a:cubicBezTo>
                  <a:close/>
                  <a:moveTo>
                    <a:pt x="2025" y="19636"/>
                  </a:moveTo>
                  <a:cubicBezTo>
                    <a:pt x="1652" y="19636"/>
                    <a:pt x="1350" y="19195"/>
                    <a:pt x="1350" y="18655"/>
                  </a:cubicBezTo>
                  <a:lnTo>
                    <a:pt x="1350" y="2945"/>
                  </a:lnTo>
                  <a:cubicBezTo>
                    <a:pt x="1350" y="2402"/>
                    <a:pt x="1652" y="1964"/>
                    <a:pt x="2025" y="1964"/>
                  </a:cubicBezTo>
                  <a:lnTo>
                    <a:pt x="14850" y="1964"/>
                  </a:lnTo>
                  <a:cubicBezTo>
                    <a:pt x="15222" y="1964"/>
                    <a:pt x="15525" y="2403"/>
                    <a:pt x="15525" y="2945"/>
                  </a:cubicBezTo>
                  <a:lnTo>
                    <a:pt x="15525" y="18655"/>
                  </a:lnTo>
                  <a:cubicBezTo>
                    <a:pt x="15525" y="19195"/>
                    <a:pt x="15222" y="19636"/>
                    <a:pt x="14850" y="19636"/>
                  </a:cubicBezTo>
                  <a:cubicBezTo>
                    <a:pt x="14850" y="19636"/>
                    <a:pt x="2025" y="19636"/>
                    <a:pt x="2025" y="19636"/>
                  </a:cubicBezTo>
                  <a:close/>
                  <a:moveTo>
                    <a:pt x="20250" y="982"/>
                  </a:moveTo>
                  <a:lnTo>
                    <a:pt x="19651" y="982"/>
                  </a:lnTo>
                  <a:cubicBezTo>
                    <a:pt x="19297" y="982"/>
                    <a:pt x="18957" y="1185"/>
                    <a:pt x="18704" y="1547"/>
                  </a:cubicBezTo>
                  <a:lnTo>
                    <a:pt x="16875" y="4171"/>
                  </a:lnTo>
                  <a:lnTo>
                    <a:pt x="16875" y="2945"/>
                  </a:lnTo>
                  <a:cubicBezTo>
                    <a:pt x="16875" y="1317"/>
                    <a:pt x="15968" y="0"/>
                    <a:pt x="14850" y="0"/>
                  </a:cubicBezTo>
                  <a:lnTo>
                    <a:pt x="2025" y="0"/>
                  </a:lnTo>
                  <a:cubicBezTo>
                    <a:pt x="908" y="0"/>
                    <a:pt x="0" y="1320"/>
                    <a:pt x="0" y="2945"/>
                  </a:cubicBezTo>
                  <a:lnTo>
                    <a:pt x="0" y="9789"/>
                  </a:lnTo>
                  <a:lnTo>
                    <a:pt x="0" y="18655"/>
                  </a:lnTo>
                  <a:cubicBezTo>
                    <a:pt x="0" y="20281"/>
                    <a:pt x="906" y="21600"/>
                    <a:pt x="2025" y="21600"/>
                  </a:cubicBezTo>
                  <a:lnTo>
                    <a:pt x="14850" y="21600"/>
                  </a:lnTo>
                  <a:cubicBezTo>
                    <a:pt x="15968" y="21600"/>
                    <a:pt x="16875" y="20281"/>
                    <a:pt x="16875" y="18655"/>
                  </a:cubicBezTo>
                  <a:lnTo>
                    <a:pt x="16875" y="17457"/>
                  </a:lnTo>
                  <a:lnTo>
                    <a:pt x="18704" y="20080"/>
                  </a:lnTo>
                  <a:cubicBezTo>
                    <a:pt x="18957" y="20442"/>
                    <a:pt x="19297" y="20646"/>
                    <a:pt x="19651" y="20646"/>
                  </a:cubicBezTo>
                  <a:lnTo>
                    <a:pt x="20250" y="20646"/>
                  </a:lnTo>
                  <a:cubicBezTo>
                    <a:pt x="20995" y="20646"/>
                    <a:pt x="21600" y="19766"/>
                    <a:pt x="21600" y="18682"/>
                  </a:cubicBezTo>
                  <a:lnTo>
                    <a:pt x="21600" y="2945"/>
                  </a:lnTo>
                  <a:cubicBezTo>
                    <a:pt x="21600" y="1861"/>
                    <a:pt x="20995" y="982"/>
                    <a:pt x="20250" y="982"/>
                  </a:cubicBezTo>
                </a:path>
              </a:pathLst>
            </a:custGeom>
            <a:solidFill>
              <a:schemeClr val="bg1"/>
            </a:solidFill>
            <a:ln>
              <a:noFill/>
            </a:ln>
          </p:spPr>
          <p:txBody>
            <a:bodyPr lIns="0" tIns="0" rIns="0" bIns="0"/>
            <a:lstStyle/>
            <a:p>
              <a:endParaRPr lang="en-US" sz="900">
                <a:solidFill>
                  <a:prstClr val="black"/>
                </a:solidFill>
              </a:endParaRPr>
            </a:p>
          </p:txBody>
        </p:sp>
      </p:grpSp>
      <p:sp>
        <p:nvSpPr>
          <p:cNvPr id="26" name="文本框 25"/>
          <p:cNvSpPr txBox="1"/>
          <p:nvPr/>
        </p:nvSpPr>
        <p:spPr>
          <a:xfrm>
            <a:off x="2933317" y="4910142"/>
            <a:ext cx="1005403" cy="1015663"/>
          </a:xfrm>
          <a:prstGeom prst="rect">
            <a:avLst/>
          </a:prstGeom>
          <a:noFill/>
        </p:spPr>
        <p:txBody>
          <a:bodyPr wrap="none" rtlCol="0">
            <a:spAutoFit/>
          </a:bodyPr>
          <a:lstStyle/>
          <a:p>
            <a:r>
              <a:rPr lang="en-US" altLang="zh-CN" sz="6000" dirty="0">
                <a:solidFill>
                  <a:srgbClr val="9F5775"/>
                </a:solidFill>
                <a:latin typeface="Impact" pitchFamily="34" charset="0"/>
              </a:rPr>
              <a:t>03</a:t>
            </a:r>
            <a:endParaRPr lang="zh-CN" altLang="en-US" sz="6000" dirty="0">
              <a:solidFill>
                <a:srgbClr val="9F5775"/>
              </a:solidFill>
              <a:latin typeface="Impact" pitchFamily="34" charset="0"/>
            </a:endParaRPr>
          </a:p>
        </p:txBody>
      </p:sp>
      <p:sp>
        <p:nvSpPr>
          <p:cNvPr id="27" name="文本框 26"/>
          <p:cNvSpPr txBox="1"/>
          <p:nvPr/>
        </p:nvSpPr>
        <p:spPr>
          <a:xfrm>
            <a:off x="1855376" y="5827863"/>
            <a:ext cx="2877711" cy="369332"/>
          </a:xfrm>
          <a:prstGeom prst="rect">
            <a:avLst/>
          </a:prstGeom>
          <a:noFill/>
        </p:spPr>
        <p:txBody>
          <a:bodyPr wrap="none" rtlCol="0">
            <a:spAutoFit/>
          </a:bodyPr>
          <a:lstStyle>
            <a:defPPr>
              <a:defRPr lang="zh-CN"/>
            </a:defPPr>
            <a:lvl1pPr>
              <a:defRPr spc="300">
                <a:solidFill>
                  <a:schemeClr val="tx1">
                    <a:lumMod val="75000"/>
                    <a:lumOff val="25000"/>
                  </a:schemeClr>
                </a:solidFill>
              </a:defRPr>
            </a:lvl1pPr>
          </a:lstStyle>
          <a:p>
            <a:r>
              <a:rPr lang="zh-CN" altLang="en-US" dirty="0">
                <a:solidFill>
                  <a:prstClr val="black">
                    <a:lumMod val="75000"/>
                    <a:lumOff val="25000"/>
                  </a:prstClr>
                </a:solidFill>
              </a:rPr>
              <a:t>点击此处添加目录标题</a:t>
            </a:r>
            <a:endParaRPr lang="zh-CN" altLang="en-US" dirty="0">
              <a:solidFill>
                <a:prstClr val="black">
                  <a:lumMod val="75000"/>
                  <a:lumOff val="25000"/>
                </a:prstClr>
              </a:solidFill>
            </a:endParaRPr>
          </a:p>
        </p:txBody>
      </p:sp>
      <p:grpSp>
        <p:nvGrpSpPr>
          <p:cNvPr id="32" name="组合 31"/>
          <p:cNvGrpSpPr/>
          <p:nvPr/>
        </p:nvGrpSpPr>
        <p:grpSpPr>
          <a:xfrm>
            <a:off x="1981811" y="4858143"/>
            <a:ext cx="936992" cy="854349"/>
            <a:chOff x="3954322" y="4576713"/>
            <a:chExt cx="1490349" cy="1358900"/>
          </a:xfrm>
        </p:grpSpPr>
        <p:sp>
          <p:nvSpPr>
            <p:cNvPr id="25" name="圆角矩形 24"/>
            <p:cNvSpPr/>
            <p:nvPr/>
          </p:nvSpPr>
          <p:spPr>
            <a:xfrm>
              <a:off x="3954322" y="4576713"/>
              <a:ext cx="1490349" cy="1358900"/>
            </a:xfrm>
            <a:prstGeom prst="roundRect">
              <a:avLst>
                <a:gd name="adj" fmla="val 6298"/>
              </a:avLst>
            </a:prstGeom>
            <a:solidFill>
              <a:srgbClr val="9F57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p:nvPr/>
          </p:nvGrpSpPr>
          <p:grpSpPr>
            <a:xfrm>
              <a:off x="4212770" y="4775334"/>
              <a:ext cx="863602" cy="921912"/>
              <a:chOff x="9159875" y="1647825"/>
              <a:chExt cx="434975" cy="464344"/>
            </a:xfrm>
            <a:solidFill>
              <a:schemeClr val="bg1"/>
            </a:solidFill>
          </p:grpSpPr>
          <p:sp>
            <p:nvSpPr>
              <p:cNvPr id="29" name="AutoShape 78"/>
              <p:cNvSpPr/>
              <p:nvPr/>
            </p:nvSpPr>
            <p:spPr bwMode="auto">
              <a:xfrm>
                <a:off x="9159875" y="1647825"/>
                <a:ext cx="434975" cy="464344"/>
              </a:xfrm>
              <a:custGeom>
                <a:avLst/>
                <a:gdLst/>
                <a:ahLst/>
                <a:cxnLst/>
                <a:rect l="0" t="0" r="r" b="b"/>
                <a:pathLst>
                  <a:path w="21600" h="21600">
                    <a:moveTo>
                      <a:pt x="20160" y="18900"/>
                    </a:moveTo>
                    <a:cubicBezTo>
                      <a:pt x="20160" y="19644"/>
                      <a:pt x="19514" y="20250"/>
                      <a:pt x="18720" y="20250"/>
                    </a:cubicBezTo>
                    <a:lnTo>
                      <a:pt x="2880" y="20250"/>
                    </a:lnTo>
                    <a:cubicBezTo>
                      <a:pt x="2086" y="20250"/>
                      <a:pt x="1440" y="19644"/>
                      <a:pt x="1440" y="18900"/>
                    </a:cubicBezTo>
                    <a:lnTo>
                      <a:pt x="1440" y="2700"/>
                    </a:lnTo>
                    <a:cubicBezTo>
                      <a:pt x="1440" y="1956"/>
                      <a:pt x="2086" y="1350"/>
                      <a:pt x="2880" y="1350"/>
                    </a:cubicBezTo>
                    <a:lnTo>
                      <a:pt x="18720" y="1350"/>
                    </a:lnTo>
                    <a:cubicBezTo>
                      <a:pt x="19514" y="1350"/>
                      <a:pt x="20160" y="1956"/>
                      <a:pt x="20160" y="2700"/>
                    </a:cubicBezTo>
                    <a:cubicBezTo>
                      <a:pt x="20160" y="2700"/>
                      <a:pt x="20160" y="18900"/>
                      <a:pt x="20160" y="18900"/>
                    </a:cubicBezTo>
                    <a:close/>
                    <a:moveTo>
                      <a:pt x="18720" y="0"/>
                    </a:moveTo>
                    <a:lnTo>
                      <a:pt x="2880" y="0"/>
                    </a:lnTo>
                    <a:cubicBezTo>
                      <a:pt x="1290" y="0"/>
                      <a:pt x="0" y="1209"/>
                      <a:pt x="0" y="2700"/>
                    </a:cubicBezTo>
                    <a:lnTo>
                      <a:pt x="0" y="18900"/>
                    </a:lnTo>
                    <a:cubicBezTo>
                      <a:pt x="0" y="20391"/>
                      <a:pt x="1290" y="21600"/>
                      <a:pt x="2880" y="21600"/>
                    </a:cubicBezTo>
                    <a:lnTo>
                      <a:pt x="18720" y="21600"/>
                    </a:lnTo>
                    <a:cubicBezTo>
                      <a:pt x="20310" y="21600"/>
                      <a:pt x="21600" y="20391"/>
                      <a:pt x="21600" y="18900"/>
                    </a:cubicBezTo>
                    <a:lnTo>
                      <a:pt x="21600" y="2700"/>
                    </a:lnTo>
                    <a:cubicBezTo>
                      <a:pt x="21600" y="1209"/>
                      <a:pt x="20310" y="0"/>
                      <a:pt x="18720" y="0"/>
                    </a:cubicBezTo>
                  </a:path>
                </a:pathLst>
              </a:custGeom>
              <a:grpFill/>
              <a:ln>
                <a:noFill/>
              </a:ln>
            </p:spPr>
            <p:txBody>
              <a:bodyPr lIns="0" tIns="0" rIns="0" bIns="0"/>
              <a:lstStyle/>
              <a:p>
                <a:endParaRPr lang="en-US" sz="900">
                  <a:solidFill>
                    <a:prstClr val="black"/>
                  </a:solidFill>
                </a:endParaRPr>
              </a:p>
            </p:txBody>
          </p:sp>
          <p:sp>
            <p:nvSpPr>
              <p:cNvPr id="30" name="AutoShape 79"/>
              <p:cNvSpPr/>
              <p:nvPr/>
            </p:nvSpPr>
            <p:spPr bwMode="auto">
              <a:xfrm>
                <a:off x="9217819" y="1705769"/>
                <a:ext cx="319088" cy="290513"/>
              </a:xfrm>
              <a:custGeom>
                <a:avLst/>
                <a:gdLst/>
                <a:ahLst/>
                <a:cxnLst/>
                <a:rect l="0" t="0" r="r" b="b"/>
                <a:pathLst>
                  <a:path w="21600" h="21600">
                    <a:moveTo>
                      <a:pt x="17419" y="20520"/>
                    </a:moveTo>
                    <a:lnTo>
                      <a:pt x="14053" y="16249"/>
                    </a:lnTo>
                    <a:lnTo>
                      <a:pt x="16691" y="12960"/>
                    </a:lnTo>
                    <a:lnTo>
                      <a:pt x="20618" y="17689"/>
                    </a:lnTo>
                    <a:lnTo>
                      <a:pt x="20618" y="20520"/>
                    </a:lnTo>
                    <a:cubicBezTo>
                      <a:pt x="20618" y="20520"/>
                      <a:pt x="17419" y="20520"/>
                      <a:pt x="17419" y="20520"/>
                    </a:cubicBezTo>
                    <a:close/>
                    <a:moveTo>
                      <a:pt x="982" y="11447"/>
                    </a:moveTo>
                    <a:lnTo>
                      <a:pt x="4909" y="6480"/>
                    </a:lnTo>
                    <a:lnTo>
                      <a:pt x="12829" y="16354"/>
                    </a:lnTo>
                    <a:lnTo>
                      <a:pt x="13398" y="17065"/>
                    </a:lnTo>
                    <a:lnTo>
                      <a:pt x="16110" y="20520"/>
                    </a:lnTo>
                    <a:lnTo>
                      <a:pt x="982" y="20520"/>
                    </a:lnTo>
                    <a:cubicBezTo>
                      <a:pt x="982" y="20520"/>
                      <a:pt x="982" y="11447"/>
                      <a:pt x="982" y="11447"/>
                    </a:cubicBezTo>
                    <a:close/>
                    <a:moveTo>
                      <a:pt x="20618" y="1080"/>
                    </a:moveTo>
                    <a:lnTo>
                      <a:pt x="20618" y="16059"/>
                    </a:lnTo>
                    <a:lnTo>
                      <a:pt x="17427" y="12245"/>
                    </a:lnTo>
                    <a:cubicBezTo>
                      <a:pt x="17240" y="12013"/>
                      <a:pt x="16973" y="11880"/>
                      <a:pt x="16691" y="11880"/>
                    </a:cubicBezTo>
                    <a:cubicBezTo>
                      <a:pt x="16409" y="11880"/>
                      <a:pt x="16142" y="12013"/>
                      <a:pt x="15955" y="12245"/>
                    </a:cubicBezTo>
                    <a:lnTo>
                      <a:pt x="13399" y="15432"/>
                    </a:lnTo>
                    <a:lnTo>
                      <a:pt x="5645" y="5765"/>
                    </a:lnTo>
                    <a:cubicBezTo>
                      <a:pt x="5458" y="5533"/>
                      <a:pt x="5191" y="5400"/>
                      <a:pt x="4909" y="5400"/>
                    </a:cubicBezTo>
                    <a:cubicBezTo>
                      <a:pt x="4627" y="5400"/>
                      <a:pt x="4360" y="5533"/>
                      <a:pt x="4173" y="5765"/>
                    </a:cubicBezTo>
                    <a:lnTo>
                      <a:pt x="982" y="9813"/>
                    </a:lnTo>
                    <a:lnTo>
                      <a:pt x="982" y="1080"/>
                    </a:lnTo>
                    <a:cubicBezTo>
                      <a:pt x="982" y="1080"/>
                      <a:pt x="20618" y="1080"/>
                      <a:pt x="20618" y="1080"/>
                    </a:cubicBezTo>
                    <a:close/>
                    <a:moveTo>
                      <a:pt x="20618" y="0"/>
                    </a:moveTo>
                    <a:lnTo>
                      <a:pt x="982" y="0"/>
                    </a:lnTo>
                    <a:cubicBezTo>
                      <a:pt x="439" y="0"/>
                      <a:pt x="0" y="483"/>
                      <a:pt x="0" y="1080"/>
                    </a:cubicBezTo>
                    <a:lnTo>
                      <a:pt x="0" y="20520"/>
                    </a:lnTo>
                    <a:cubicBezTo>
                      <a:pt x="0" y="21117"/>
                      <a:pt x="439" y="21600"/>
                      <a:pt x="982" y="21600"/>
                    </a:cubicBezTo>
                    <a:lnTo>
                      <a:pt x="20618" y="21600"/>
                    </a:lnTo>
                    <a:cubicBezTo>
                      <a:pt x="21161" y="21600"/>
                      <a:pt x="21600" y="21117"/>
                      <a:pt x="21600" y="20520"/>
                    </a:cubicBezTo>
                    <a:lnTo>
                      <a:pt x="21600" y="1080"/>
                    </a:lnTo>
                    <a:cubicBezTo>
                      <a:pt x="21600" y="483"/>
                      <a:pt x="21161" y="0"/>
                      <a:pt x="20618" y="0"/>
                    </a:cubicBezTo>
                  </a:path>
                </a:pathLst>
              </a:custGeom>
              <a:grpFill/>
              <a:ln>
                <a:noFill/>
              </a:ln>
            </p:spPr>
            <p:txBody>
              <a:bodyPr lIns="0" tIns="0" rIns="0" bIns="0"/>
              <a:lstStyle/>
              <a:p>
                <a:endParaRPr lang="en-US" sz="900">
                  <a:solidFill>
                    <a:prstClr val="black"/>
                  </a:solidFill>
                </a:endParaRPr>
              </a:p>
            </p:txBody>
          </p:sp>
          <p:sp>
            <p:nvSpPr>
              <p:cNvPr id="31" name="AutoShape 80"/>
              <p:cNvSpPr/>
              <p:nvPr/>
            </p:nvSpPr>
            <p:spPr bwMode="auto">
              <a:xfrm>
                <a:off x="9391650" y="1749425"/>
                <a:ext cx="87313" cy="87313"/>
              </a:xfrm>
              <a:custGeom>
                <a:avLst/>
                <a:gdLst/>
                <a:ahLst/>
                <a:cxnLst/>
                <a:rect l="0" t="0" r="r" b="b"/>
                <a:pathLst>
                  <a:path w="21600" h="21600">
                    <a:moveTo>
                      <a:pt x="10800" y="3600"/>
                    </a:moveTo>
                    <a:cubicBezTo>
                      <a:pt x="14769" y="3600"/>
                      <a:pt x="18000" y="6827"/>
                      <a:pt x="18000" y="10800"/>
                    </a:cubicBezTo>
                    <a:cubicBezTo>
                      <a:pt x="18000" y="14769"/>
                      <a:pt x="14769" y="18000"/>
                      <a:pt x="10800" y="18000"/>
                    </a:cubicBezTo>
                    <a:cubicBezTo>
                      <a:pt x="6831" y="18000"/>
                      <a:pt x="3600" y="14769"/>
                      <a:pt x="3600" y="10800"/>
                    </a:cubicBezTo>
                    <a:cubicBezTo>
                      <a:pt x="3600" y="6827"/>
                      <a:pt x="6831" y="3600"/>
                      <a:pt x="10800" y="3600"/>
                    </a:cubicBezTo>
                    <a:moveTo>
                      <a:pt x="10800" y="21600"/>
                    </a:moveTo>
                    <a:cubicBezTo>
                      <a:pt x="16766" y="21600"/>
                      <a:pt x="21600" y="16763"/>
                      <a:pt x="21600" y="10800"/>
                    </a:cubicBezTo>
                    <a:cubicBezTo>
                      <a:pt x="21600" y="4834"/>
                      <a:pt x="16766" y="0"/>
                      <a:pt x="10800" y="0"/>
                    </a:cubicBezTo>
                    <a:cubicBezTo>
                      <a:pt x="4834" y="0"/>
                      <a:pt x="0" y="4834"/>
                      <a:pt x="0" y="10800"/>
                    </a:cubicBezTo>
                    <a:cubicBezTo>
                      <a:pt x="0" y="16763"/>
                      <a:pt x="4834" y="21600"/>
                      <a:pt x="10800" y="21600"/>
                    </a:cubicBezTo>
                  </a:path>
                </a:pathLst>
              </a:custGeom>
              <a:grpFill/>
              <a:ln>
                <a:noFill/>
              </a:ln>
            </p:spPr>
            <p:txBody>
              <a:bodyPr lIns="0" tIns="0" rIns="0" bIns="0"/>
              <a:lstStyle/>
              <a:p>
                <a:endParaRPr lang="en-US" sz="900">
                  <a:solidFill>
                    <a:prstClr val="black"/>
                  </a:solidFill>
                </a:endParaRPr>
              </a:p>
            </p:txBody>
          </p:sp>
        </p:grpSp>
      </p:grpSp>
      <p:sp>
        <p:nvSpPr>
          <p:cNvPr id="34" name="文本框 33"/>
          <p:cNvSpPr txBox="1"/>
          <p:nvPr/>
        </p:nvSpPr>
        <p:spPr>
          <a:xfrm>
            <a:off x="6446235" y="4909842"/>
            <a:ext cx="981359" cy="1015663"/>
          </a:xfrm>
          <a:prstGeom prst="rect">
            <a:avLst/>
          </a:prstGeom>
          <a:noFill/>
        </p:spPr>
        <p:txBody>
          <a:bodyPr wrap="none" rtlCol="0">
            <a:spAutoFit/>
          </a:bodyPr>
          <a:lstStyle/>
          <a:p>
            <a:r>
              <a:rPr lang="en-US" altLang="zh-CN" sz="6000" dirty="0">
                <a:solidFill>
                  <a:srgbClr val="6C4878"/>
                </a:solidFill>
                <a:latin typeface="Impact" pitchFamily="34" charset="0"/>
              </a:rPr>
              <a:t>04</a:t>
            </a:r>
            <a:endParaRPr lang="zh-CN" altLang="en-US" sz="6000" dirty="0">
              <a:solidFill>
                <a:srgbClr val="6C4878"/>
              </a:solidFill>
              <a:latin typeface="Impact" pitchFamily="34" charset="0"/>
            </a:endParaRPr>
          </a:p>
        </p:txBody>
      </p:sp>
      <p:sp>
        <p:nvSpPr>
          <p:cNvPr id="35" name="文本框 34"/>
          <p:cNvSpPr txBox="1"/>
          <p:nvPr/>
        </p:nvSpPr>
        <p:spPr>
          <a:xfrm>
            <a:off x="5346815" y="5810135"/>
            <a:ext cx="2877711" cy="369332"/>
          </a:xfrm>
          <a:prstGeom prst="rect">
            <a:avLst/>
          </a:prstGeom>
          <a:noFill/>
        </p:spPr>
        <p:txBody>
          <a:bodyPr wrap="none" rtlCol="0">
            <a:spAutoFit/>
          </a:bodyPr>
          <a:lstStyle>
            <a:defPPr>
              <a:defRPr lang="zh-CN"/>
            </a:defPPr>
            <a:lvl1pPr>
              <a:defRPr spc="300">
                <a:solidFill>
                  <a:schemeClr val="tx1">
                    <a:lumMod val="75000"/>
                    <a:lumOff val="25000"/>
                  </a:schemeClr>
                </a:solidFill>
              </a:defRPr>
            </a:lvl1pPr>
          </a:lstStyle>
          <a:p>
            <a:r>
              <a:rPr lang="zh-CN" altLang="en-US" dirty="0">
                <a:solidFill>
                  <a:prstClr val="black">
                    <a:lumMod val="75000"/>
                    <a:lumOff val="25000"/>
                  </a:prstClr>
                </a:solidFill>
              </a:rPr>
              <a:t>点击此处添加目录标题</a:t>
            </a:r>
            <a:endParaRPr lang="zh-CN" altLang="en-US" dirty="0">
              <a:solidFill>
                <a:prstClr val="black">
                  <a:lumMod val="75000"/>
                  <a:lumOff val="25000"/>
                </a:prstClr>
              </a:solidFill>
            </a:endParaRPr>
          </a:p>
        </p:txBody>
      </p:sp>
      <p:grpSp>
        <p:nvGrpSpPr>
          <p:cNvPr id="47" name="组合 46"/>
          <p:cNvGrpSpPr/>
          <p:nvPr/>
        </p:nvGrpSpPr>
        <p:grpSpPr>
          <a:xfrm>
            <a:off x="5455682" y="4858143"/>
            <a:ext cx="936992" cy="854349"/>
            <a:chOff x="2070712" y="132254"/>
            <a:chExt cx="1490349" cy="1358900"/>
          </a:xfrm>
        </p:grpSpPr>
        <p:sp>
          <p:nvSpPr>
            <p:cNvPr id="33" name="圆角矩形 32"/>
            <p:cNvSpPr/>
            <p:nvPr/>
          </p:nvSpPr>
          <p:spPr>
            <a:xfrm>
              <a:off x="2070712" y="132254"/>
              <a:ext cx="1490349" cy="1358900"/>
            </a:xfrm>
            <a:prstGeom prst="roundRect">
              <a:avLst>
                <a:gd name="adj" fmla="val 6298"/>
              </a:avLst>
            </a:prstGeom>
            <a:solidFill>
              <a:srgbClr val="6C48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2324710" y="397987"/>
              <a:ext cx="906152" cy="907700"/>
              <a:chOff x="7287419" y="4435475"/>
              <a:chExt cx="464344" cy="465138"/>
            </a:xfrm>
            <a:solidFill>
              <a:schemeClr val="bg1"/>
            </a:solidFill>
          </p:grpSpPr>
          <p:sp>
            <p:nvSpPr>
              <p:cNvPr id="37" name="AutoShape 18"/>
              <p:cNvSpPr/>
              <p:nvPr/>
            </p:nvSpPr>
            <p:spPr bwMode="auto">
              <a:xfrm>
                <a:off x="7287419" y="4435475"/>
                <a:ext cx="464344" cy="465138"/>
              </a:xfrm>
              <a:custGeom>
                <a:avLst/>
                <a:gdLst/>
                <a:ahLst/>
                <a:cxnLst/>
                <a:rect l="0" t="0" r="r" b="b"/>
                <a:pathLst>
                  <a:path w="21600" h="21600">
                    <a:moveTo>
                      <a:pt x="20250" y="19800"/>
                    </a:moveTo>
                    <a:cubicBezTo>
                      <a:pt x="20250" y="20048"/>
                      <a:pt x="20048" y="20250"/>
                      <a:pt x="19800" y="20250"/>
                    </a:cubicBezTo>
                    <a:lnTo>
                      <a:pt x="1800" y="20250"/>
                    </a:lnTo>
                    <a:cubicBezTo>
                      <a:pt x="1552" y="20250"/>
                      <a:pt x="1350" y="20048"/>
                      <a:pt x="1350" y="19800"/>
                    </a:cubicBezTo>
                    <a:lnTo>
                      <a:pt x="1350" y="3825"/>
                    </a:lnTo>
                    <a:cubicBezTo>
                      <a:pt x="1350" y="3577"/>
                      <a:pt x="1552" y="3375"/>
                      <a:pt x="1800" y="3375"/>
                    </a:cubicBezTo>
                    <a:lnTo>
                      <a:pt x="4725" y="3375"/>
                    </a:lnTo>
                    <a:lnTo>
                      <a:pt x="4725" y="4725"/>
                    </a:lnTo>
                    <a:cubicBezTo>
                      <a:pt x="4725" y="5098"/>
                      <a:pt x="5028" y="5400"/>
                      <a:pt x="5400" y="5400"/>
                    </a:cubicBezTo>
                    <a:cubicBezTo>
                      <a:pt x="5772" y="5400"/>
                      <a:pt x="6075" y="5098"/>
                      <a:pt x="6075" y="4725"/>
                    </a:cubicBezTo>
                    <a:lnTo>
                      <a:pt x="6075" y="3375"/>
                    </a:lnTo>
                    <a:lnTo>
                      <a:pt x="10125" y="3375"/>
                    </a:lnTo>
                    <a:lnTo>
                      <a:pt x="10125" y="4725"/>
                    </a:lnTo>
                    <a:cubicBezTo>
                      <a:pt x="10125" y="5098"/>
                      <a:pt x="10428" y="5400"/>
                      <a:pt x="10800" y="5400"/>
                    </a:cubicBezTo>
                    <a:cubicBezTo>
                      <a:pt x="11172" y="5400"/>
                      <a:pt x="11475" y="5098"/>
                      <a:pt x="11475" y="4725"/>
                    </a:cubicBezTo>
                    <a:lnTo>
                      <a:pt x="11475" y="3375"/>
                    </a:lnTo>
                    <a:lnTo>
                      <a:pt x="15525" y="3375"/>
                    </a:lnTo>
                    <a:lnTo>
                      <a:pt x="15525" y="4725"/>
                    </a:lnTo>
                    <a:cubicBezTo>
                      <a:pt x="15525" y="5098"/>
                      <a:pt x="15828" y="5400"/>
                      <a:pt x="16200" y="5400"/>
                    </a:cubicBezTo>
                    <a:cubicBezTo>
                      <a:pt x="16572" y="5400"/>
                      <a:pt x="16875" y="5098"/>
                      <a:pt x="16875" y="4725"/>
                    </a:cubicBezTo>
                    <a:lnTo>
                      <a:pt x="16875" y="3375"/>
                    </a:lnTo>
                    <a:lnTo>
                      <a:pt x="19800" y="3375"/>
                    </a:lnTo>
                    <a:cubicBezTo>
                      <a:pt x="20048" y="3375"/>
                      <a:pt x="20250" y="3577"/>
                      <a:pt x="20250" y="3825"/>
                    </a:cubicBezTo>
                    <a:cubicBezTo>
                      <a:pt x="20250" y="3825"/>
                      <a:pt x="20250" y="19800"/>
                      <a:pt x="20250" y="19800"/>
                    </a:cubicBezTo>
                    <a:close/>
                    <a:moveTo>
                      <a:pt x="19800" y="2025"/>
                    </a:moveTo>
                    <a:lnTo>
                      <a:pt x="16875" y="2025"/>
                    </a:lnTo>
                    <a:lnTo>
                      <a:pt x="16875" y="675"/>
                    </a:lnTo>
                    <a:cubicBezTo>
                      <a:pt x="16875" y="302"/>
                      <a:pt x="16572" y="0"/>
                      <a:pt x="16200" y="0"/>
                    </a:cubicBezTo>
                    <a:cubicBezTo>
                      <a:pt x="15828" y="0"/>
                      <a:pt x="15525" y="302"/>
                      <a:pt x="15525" y="675"/>
                    </a:cubicBezTo>
                    <a:lnTo>
                      <a:pt x="15525" y="2025"/>
                    </a:lnTo>
                    <a:lnTo>
                      <a:pt x="11475" y="2025"/>
                    </a:lnTo>
                    <a:lnTo>
                      <a:pt x="11475" y="675"/>
                    </a:lnTo>
                    <a:cubicBezTo>
                      <a:pt x="11475" y="302"/>
                      <a:pt x="11172" y="0"/>
                      <a:pt x="10800" y="0"/>
                    </a:cubicBezTo>
                    <a:cubicBezTo>
                      <a:pt x="10428" y="0"/>
                      <a:pt x="10125" y="302"/>
                      <a:pt x="10125" y="675"/>
                    </a:cubicBezTo>
                    <a:lnTo>
                      <a:pt x="10125" y="2025"/>
                    </a:lnTo>
                    <a:lnTo>
                      <a:pt x="6075" y="2025"/>
                    </a:lnTo>
                    <a:lnTo>
                      <a:pt x="6075" y="675"/>
                    </a:lnTo>
                    <a:cubicBezTo>
                      <a:pt x="6075" y="302"/>
                      <a:pt x="5772" y="0"/>
                      <a:pt x="5400" y="0"/>
                    </a:cubicBezTo>
                    <a:cubicBezTo>
                      <a:pt x="5028" y="0"/>
                      <a:pt x="4725" y="302"/>
                      <a:pt x="4725" y="675"/>
                    </a:cubicBezTo>
                    <a:lnTo>
                      <a:pt x="4725" y="2025"/>
                    </a:lnTo>
                    <a:lnTo>
                      <a:pt x="1800" y="2025"/>
                    </a:lnTo>
                    <a:cubicBezTo>
                      <a:pt x="806" y="2025"/>
                      <a:pt x="0" y="2831"/>
                      <a:pt x="0" y="3825"/>
                    </a:cubicBezTo>
                    <a:lnTo>
                      <a:pt x="0" y="19800"/>
                    </a:lnTo>
                    <a:cubicBezTo>
                      <a:pt x="0" y="20794"/>
                      <a:pt x="806" y="21600"/>
                      <a:pt x="1800" y="21600"/>
                    </a:cubicBezTo>
                    <a:lnTo>
                      <a:pt x="19800" y="21600"/>
                    </a:lnTo>
                    <a:cubicBezTo>
                      <a:pt x="20794" y="21600"/>
                      <a:pt x="21600" y="20794"/>
                      <a:pt x="21600" y="19800"/>
                    </a:cubicBezTo>
                    <a:lnTo>
                      <a:pt x="21600" y="3825"/>
                    </a:lnTo>
                    <a:cubicBezTo>
                      <a:pt x="21600" y="2831"/>
                      <a:pt x="20794" y="2025"/>
                      <a:pt x="19800" y="2025"/>
                    </a:cubicBezTo>
                  </a:path>
                </a:pathLst>
              </a:custGeom>
              <a:grpFill/>
              <a:ln>
                <a:noFill/>
              </a:ln>
            </p:spPr>
            <p:txBody>
              <a:bodyPr lIns="0" tIns="0" rIns="0" bIns="0"/>
              <a:lstStyle/>
              <a:p>
                <a:endParaRPr lang="en-US" sz="900">
                  <a:solidFill>
                    <a:prstClr val="black"/>
                  </a:solidFill>
                </a:endParaRPr>
              </a:p>
            </p:txBody>
          </p:sp>
          <p:sp>
            <p:nvSpPr>
              <p:cNvPr id="38" name="AutoShape 19"/>
              <p:cNvSpPr/>
              <p:nvPr/>
            </p:nvSpPr>
            <p:spPr bwMode="auto">
              <a:xfrm>
                <a:off x="73890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39" name="AutoShape 20"/>
              <p:cNvSpPr/>
              <p:nvPr/>
            </p:nvSpPr>
            <p:spPr bwMode="auto">
              <a:xfrm>
                <a:off x="73890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0" name="AutoShape 21"/>
              <p:cNvSpPr/>
              <p:nvPr/>
            </p:nvSpPr>
            <p:spPr bwMode="auto">
              <a:xfrm>
                <a:off x="73890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1" name="AutoShape 22"/>
              <p:cNvSpPr/>
              <p:nvPr/>
            </p:nvSpPr>
            <p:spPr bwMode="auto">
              <a:xfrm>
                <a:off x="74906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2" name="AutoShape 23"/>
              <p:cNvSpPr/>
              <p:nvPr/>
            </p:nvSpPr>
            <p:spPr bwMode="auto">
              <a:xfrm>
                <a:off x="74906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3" name="AutoShape 24"/>
              <p:cNvSpPr/>
              <p:nvPr/>
            </p:nvSpPr>
            <p:spPr bwMode="auto">
              <a:xfrm>
                <a:off x="74906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4" name="AutoShape 25"/>
              <p:cNvSpPr/>
              <p:nvPr/>
            </p:nvSpPr>
            <p:spPr bwMode="auto">
              <a:xfrm>
                <a:off x="75922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5" name="AutoShape 26"/>
              <p:cNvSpPr/>
              <p:nvPr/>
            </p:nvSpPr>
            <p:spPr bwMode="auto">
              <a:xfrm>
                <a:off x="75922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46" name="AutoShape 27"/>
              <p:cNvSpPr/>
              <p:nvPr/>
            </p:nvSpPr>
            <p:spPr bwMode="auto">
              <a:xfrm>
                <a:off x="75922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grpSp>
      </p:gr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0"/>
          <p:cNvSpPr/>
          <p:nvPr/>
        </p:nvSpPr>
        <p:spPr>
          <a:xfrm>
            <a:off x="5405751" y="2755900"/>
            <a:ext cx="1490349" cy="1358900"/>
          </a:xfrm>
          <a:prstGeom prst="roundRect">
            <a:avLst>
              <a:gd name="adj" fmla="val 62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380601" y="3305771"/>
            <a:ext cx="1005403" cy="1015663"/>
          </a:xfrm>
          <a:prstGeom prst="rect">
            <a:avLst/>
          </a:prstGeom>
          <a:noFill/>
        </p:spPr>
        <p:txBody>
          <a:bodyPr wrap="none" rtlCol="0">
            <a:spAutoFit/>
          </a:bodyPr>
          <a:lstStyle/>
          <a:p>
            <a:r>
              <a:rPr lang="en-US" altLang="zh-CN" sz="6000" dirty="0">
                <a:solidFill>
                  <a:prstClr val="white"/>
                </a:solidFill>
                <a:latin typeface="Impact" pitchFamily="34" charset="0"/>
              </a:rPr>
              <a:t>03</a:t>
            </a:r>
            <a:endParaRPr lang="zh-CN" altLang="en-US" sz="6000" dirty="0">
              <a:solidFill>
                <a:prstClr val="white"/>
              </a:solidFill>
              <a:latin typeface="Impact" pitchFamily="34" charset="0"/>
            </a:endParaRPr>
          </a:p>
        </p:txBody>
      </p:sp>
      <p:sp>
        <p:nvSpPr>
          <p:cNvPr id="10" name="文本框 9"/>
          <p:cNvSpPr txBox="1"/>
          <p:nvPr/>
        </p:nvSpPr>
        <p:spPr>
          <a:xfrm>
            <a:off x="4245438" y="4200268"/>
            <a:ext cx="2877711" cy="369332"/>
          </a:xfrm>
          <a:prstGeom prst="rect">
            <a:avLst/>
          </a:prstGeom>
          <a:noFill/>
        </p:spPr>
        <p:txBody>
          <a:bodyPr wrap="none" rtlCol="0">
            <a:spAutoFit/>
          </a:bodyPr>
          <a:lstStyle/>
          <a:p>
            <a:r>
              <a:rPr lang="zh-CN" altLang="en-US" spc="300" dirty="0">
                <a:solidFill>
                  <a:prstClr val="white"/>
                </a:solidFill>
              </a:rPr>
              <a:t>点击此处添加目录标题</a:t>
            </a:r>
            <a:endParaRPr lang="zh-CN" altLang="en-US" spc="300" dirty="0">
              <a:solidFill>
                <a:prstClr val="white"/>
              </a:solidFill>
            </a:endParaRPr>
          </a:p>
        </p:txBody>
      </p:sp>
      <p:grpSp>
        <p:nvGrpSpPr>
          <p:cNvPr id="13" name="组合 12"/>
          <p:cNvGrpSpPr/>
          <p:nvPr/>
        </p:nvGrpSpPr>
        <p:grpSpPr>
          <a:xfrm>
            <a:off x="5664199" y="2954521"/>
            <a:ext cx="863602" cy="921912"/>
            <a:chOff x="9159875" y="1647825"/>
            <a:chExt cx="434975" cy="464344"/>
          </a:xfrm>
          <a:solidFill>
            <a:schemeClr val="accent3"/>
          </a:solidFill>
        </p:grpSpPr>
        <p:sp>
          <p:nvSpPr>
            <p:cNvPr id="14" name="AutoShape 78"/>
            <p:cNvSpPr/>
            <p:nvPr/>
          </p:nvSpPr>
          <p:spPr bwMode="auto">
            <a:xfrm>
              <a:off x="9159875" y="1647825"/>
              <a:ext cx="434975" cy="464344"/>
            </a:xfrm>
            <a:custGeom>
              <a:avLst/>
              <a:gdLst/>
              <a:ahLst/>
              <a:cxnLst/>
              <a:rect l="0" t="0" r="r" b="b"/>
              <a:pathLst>
                <a:path w="21600" h="21600">
                  <a:moveTo>
                    <a:pt x="20160" y="18900"/>
                  </a:moveTo>
                  <a:cubicBezTo>
                    <a:pt x="20160" y="19644"/>
                    <a:pt x="19514" y="20250"/>
                    <a:pt x="18720" y="20250"/>
                  </a:cubicBezTo>
                  <a:lnTo>
                    <a:pt x="2880" y="20250"/>
                  </a:lnTo>
                  <a:cubicBezTo>
                    <a:pt x="2086" y="20250"/>
                    <a:pt x="1440" y="19644"/>
                    <a:pt x="1440" y="18900"/>
                  </a:cubicBezTo>
                  <a:lnTo>
                    <a:pt x="1440" y="2700"/>
                  </a:lnTo>
                  <a:cubicBezTo>
                    <a:pt x="1440" y="1956"/>
                    <a:pt x="2086" y="1350"/>
                    <a:pt x="2880" y="1350"/>
                  </a:cubicBezTo>
                  <a:lnTo>
                    <a:pt x="18720" y="1350"/>
                  </a:lnTo>
                  <a:cubicBezTo>
                    <a:pt x="19514" y="1350"/>
                    <a:pt x="20160" y="1956"/>
                    <a:pt x="20160" y="2700"/>
                  </a:cubicBezTo>
                  <a:cubicBezTo>
                    <a:pt x="20160" y="2700"/>
                    <a:pt x="20160" y="18900"/>
                    <a:pt x="20160" y="18900"/>
                  </a:cubicBezTo>
                  <a:close/>
                  <a:moveTo>
                    <a:pt x="18720" y="0"/>
                  </a:moveTo>
                  <a:lnTo>
                    <a:pt x="2880" y="0"/>
                  </a:lnTo>
                  <a:cubicBezTo>
                    <a:pt x="1290" y="0"/>
                    <a:pt x="0" y="1209"/>
                    <a:pt x="0" y="2700"/>
                  </a:cubicBezTo>
                  <a:lnTo>
                    <a:pt x="0" y="18900"/>
                  </a:lnTo>
                  <a:cubicBezTo>
                    <a:pt x="0" y="20391"/>
                    <a:pt x="1290" y="21600"/>
                    <a:pt x="2880" y="21600"/>
                  </a:cubicBezTo>
                  <a:lnTo>
                    <a:pt x="18720" y="21600"/>
                  </a:lnTo>
                  <a:cubicBezTo>
                    <a:pt x="20310" y="21600"/>
                    <a:pt x="21600" y="20391"/>
                    <a:pt x="21600" y="18900"/>
                  </a:cubicBezTo>
                  <a:lnTo>
                    <a:pt x="21600" y="2700"/>
                  </a:lnTo>
                  <a:cubicBezTo>
                    <a:pt x="21600" y="1209"/>
                    <a:pt x="20310" y="0"/>
                    <a:pt x="18720" y="0"/>
                  </a:cubicBezTo>
                </a:path>
              </a:pathLst>
            </a:custGeom>
            <a:grpFill/>
            <a:ln>
              <a:noFill/>
            </a:ln>
          </p:spPr>
          <p:txBody>
            <a:bodyPr lIns="0" tIns="0" rIns="0" bIns="0"/>
            <a:lstStyle/>
            <a:p>
              <a:endParaRPr lang="en-US" sz="900">
                <a:solidFill>
                  <a:prstClr val="black"/>
                </a:solidFill>
              </a:endParaRPr>
            </a:p>
          </p:txBody>
        </p:sp>
        <p:sp>
          <p:nvSpPr>
            <p:cNvPr id="15" name="AutoShape 79"/>
            <p:cNvSpPr/>
            <p:nvPr/>
          </p:nvSpPr>
          <p:spPr bwMode="auto">
            <a:xfrm>
              <a:off x="9217819" y="1705769"/>
              <a:ext cx="319088" cy="290513"/>
            </a:xfrm>
            <a:custGeom>
              <a:avLst/>
              <a:gdLst/>
              <a:ahLst/>
              <a:cxnLst/>
              <a:rect l="0" t="0" r="r" b="b"/>
              <a:pathLst>
                <a:path w="21600" h="21600">
                  <a:moveTo>
                    <a:pt x="17419" y="20520"/>
                  </a:moveTo>
                  <a:lnTo>
                    <a:pt x="14053" y="16249"/>
                  </a:lnTo>
                  <a:lnTo>
                    <a:pt x="16691" y="12960"/>
                  </a:lnTo>
                  <a:lnTo>
                    <a:pt x="20618" y="17689"/>
                  </a:lnTo>
                  <a:lnTo>
                    <a:pt x="20618" y="20520"/>
                  </a:lnTo>
                  <a:cubicBezTo>
                    <a:pt x="20618" y="20520"/>
                    <a:pt x="17419" y="20520"/>
                    <a:pt x="17419" y="20520"/>
                  </a:cubicBezTo>
                  <a:close/>
                  <a:moveTo>
                    <a:pt x="982" y="11447"/>
                  </a:moveTo>
                  <a:lnTo>
                    <a:pt x="4909" y="6480"/>
                  </a:lnTo>
                  <a:lnTo>
                    <a:pt x="12829" y="16354"/>
                  </a:lnTo>
                  <a:lnTo>
                    <a:pt x="13398" y="17065"/>
                  </a:lnTo>
                  <a:lnTo>
                    <a:pt x="16110" y="20520"/>
                  </a:lnTo>
                  <a:lnTo>
                    <a:pt x="982" y="20520"/>
                  </a:lnTo>
                  <a:cubicBezTo>
                    <a:pt x="982" y="20520"/>
                    <a:pt x="982" y="11447"/>
                    <a:pt x="982" y="11447"/>
                  </a:cubicBezTo>
                  <a:close/>
                  <a:moveTo>
                    <a:pt x="20618" y="1080"/>
                  </a:moveTo>
                  <a:lnTo>
                    <a:pt x="20618" y="16059"/>
                  </a:lnTo>
                  <a:lnTo>
                    <a:pt x="17427" y="12245"/>
                  </a:lnTo>
                  <a:cubicBezTo>
                    <a:pt x="17240" y="12013"/>
                    <a:pt x="16973" y="11880"/>
                    <a:pt x="16691" y="11880"/>
                  </a:cubicBezTo>
                  <a:cubicBezTo>
                    <a:pt x="16409" y="11880"/>
                    <a:pt x="16142" y="12013"/>
                    <a:pt x="15955" y="12245"/>
                  </a:cubicBezTo>
                  <a:lnTo>
                    <a:pt x="13399" y="15432"/>
                  </a:lnTo>
                  <a:lnTo>
                    <a:pt x="5645" y="5765"/>
                  </a:lnTo>
                  <a:cubicBezTo>
                    <a:pt x="5458" y="5533"/>
                    <a:pt x="5191" y="5400"/>
                    <a:pt x="4909" y="5400"/>
                  </a:cubicBezTo>
                  <a:cubicBezTo>
                    <a:pt x="4627" y="5400"/>
                    <a:pt x="4360" y="5533"/>
                    <a:pt x="4173" y="5765"/>
                  </a:cubicBezTo>
                  <a:lnTo>
                    <a:pt x="982" y="9813"/>
                  </a:lnTo>
                  <a:lnTo>
                    <a:pt x="982" y="1080"/>
                  </a:lnTo>
                  <a:cubicBezTo>
                    <a:pt x="982" y="1080"/>
                    <a:pt x="20618" y="1080"/>
                    <a:pt x="20618" y="1080"/>
                  </a:cubicBezTo>
                  <a:close/>
                  <a:moveTo>
                    <a:pt x="20618" y="0"/>
                  </a:moveTo>
                  <a:lnTo>
                    <a:pt x="982" y="0"/>
                  </a:lnTo>
                  <a:cubicBezTo>
                    <a:pt x="439" y="0"/>
                    <a:pt x="0" y="483"/>
                    <a:pt x="0" y="1080"/>
                  </a:cubicBezTo>
                  <a:lnTo>
                    <a:pt x="0" y="20520"/>
                  </a:lnTo>
                  <a:cubicBezTo>
                    <a:pt x="0" y="21117"/>
                    <a:pt x="439" y="21600"/>
                    <a:pt x="982" y="21600"/>
                  </a:cubicBezTo>
                  <a:lnTo>
                    <a:pt x="20618" y="21600"/>
                  </a:lnTo>
                  <a:cubicBezTo>
                    <a:pt x="21161" y="21600"/>
                    <a:pt x="21600" y="21117"/>
                    <a:pt x="21600" y="20520"/>
                  </a:cubicBezTo>
                  <a:lnTo>
                    <a:pt x="21600" y="1080"/>
                  </a:lnTo>
                  <a:cubicBezTo>
                    <a:pt x="21600" y="483"/>
                    <a:pt x="21161" y="0"/>
                    <a:pt x="20618" y="0"/>
                  </a:cubicBezTo>
                </a:path>
              </a:pathLst>
            </a:custGeom>
            <a:grpFill/>
            <a:ln>
              <a:noFill/>
            </a:ln>
          </p:spPr>
          <p:txBody>
            <a:bodyPr lIns="0" tIns="0" rIns="0" bIns="0"/>
            <a:lstStyle/>
            <a:p>
              <a:endParaRPr lang="en-US" sz="900">
                <a:solidFill>
                  <a:prstClr val="black"/>
                </a:solidFill>
              </a:endParaRPr>
            </a:p>
          </p:txBody>
        </p:sp>
        <p:sp>
          <p:nvSpPr>
            <p:cNvPr id="16" name="AutoShape 80"/>
            <p:cNvSpPr/>
            <p:nvPr/>
          </p:nvSpPr>
          <p:spPr bwMode="auto">
            <a:xfrm>
              <a:off x="9391650" y="1749425"/>
              <a:ext cx="87313" cy="87313"/>
            </a:xfrm>
            <a:custGeom>
              <a:avLst/>
              <a:gdLst/>
              <a:ahLst/>
              <a:cxnLst/>
              <a:rect l="0" t="0" r="r" b="b"/>
              <a:pathLst>
                <a:path w="21600" h="21600">
                  <a:moveTo>
                    <a:pt x="10800" y="3600"/>
                  </a:moveTo>
                  <a:cubicBezTo>
                    <a:pt x="14769" y="3600"/>
                    <a:pt x="18000" y="6827"/>
                    <a:pt x="18000" y="10800"/>
                  </a:cubicBezTo>
                  <a:cubicBezTo>
                    <a:pt x="18000" y="14769"/>
                    <a:pt x="14769" y="18000"/>
                    <a:pt x="10800" y="18000"/>
                  </a:cubicBezTo>
                  <a:cubicBezTo>
                    <a:pt x="6831" y="18000"/>
                    <a:pt x="3600" y="14769"/>
                    <a:pt x="3600" y="10800"/>
                  </a:cubicBezTo>
                  <a:cubicBezTo>
                    <a:pt x="3600" y="6827"/>
                    <a:pt x="6831" y="3600"/>
                    <a:pt x="10800" y="3600"/>
                  </a:cubicBezTo>
                  <a:moveTo>
                    <a:pt x="10800" y="21600"/>
                  </a:moveTo>
                  <a:cubicBezTo>
                    <a:pt x="16766" y="21600"/>
                    <a:pt x="21600" y="16763"/>
                    <a:pt x="21600" y="10800"/>
                  </a:cubicBezTo>
                  <a:cubicBezTo>
                    <a:pt x="21600" y="4834"/>
                    <a:pt x="16766" y="0"/>
                    <a:pt x="10800" y="0"/>
                  </a:cubicBezTo>
                  <a:cubicBezTo>
                    <a:pt x="4834" y="0"/>
                    <a:pt x="0" y="4834"/>
                    <a:pt x="0" y="10800"/>
                  </a:cubicBezTo>
                  <a:cubicBezTo>
                    <a:pt x="0" y="16763"/>
                    <a:pt x="4834" y="21600"/>
                    <a:pt x="10800" y="21600"/>
                  </a:cubicBezTo>
                </a:path>
              </a:pathLst>
            </a:custGeom>
            <a:grpFill/>
            <a:ln>
              <a:noFill/>
            </a:ln>
          </p:spPr>
          <p:txBody>
            <a:bodyPr lIns="0" tIns="0" rIns="0" bIns="0"/>
            <a:lstStyle/>
            <a:p>
              <a:endParaRPr lang="en-US" sz="900">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sp>
        <p:nvSpPr>
          <p:cNvPr id="3" name="Rectangular Callout 3"/>
          <p:cNvSpPr/>
          <p:nvPr/>
        </p:nvSpPr>
        <p:spPr>
          <a:xfrm>
            <a:off x="3059593" y="1186719"/>
            <a:ext cx="6389892" cy="1518224"/>
          </a:xfrm>
          <a:prstGeom prst="wedgeRectCallout">
            <a:avLst>
              <a:gd name="adj1" fmla="val -55714"/>
              <a:gd name="adj2" fmla="val -32861"/>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endParaRPr lang="zh-CN" altLang="en-US" sz="1200" dirty="0">
              <a:solidFill>
                <a:prstClr val="white"/>
              </a:solidFill>
            </a:endParaRPr>
          </a:p>
        </p:txBody>
      </p:sp>
      <p:sp>
        <p:nvSpPr>
          <p:cNvPr id="13" name="Rectangular Callout 13"/>
          <p:cNvSpPr/>
          <p:nvPr/>
        </p:nvSpPr>
        <p:spPr>
          <a:xfrm>
            <a:off x="3059593" y="2910031"/>
            <a:ext cx="6389892" cy="1518224"/>
          </a:xfrm>
          <a:prstGeom prst="wedgeRectCallout">
            <a:avLst>
              <a:gd name="adj1" fmla="val 56680"/>
              <a:gd name="adj2" fmla="val -33489"/>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endParaRPr lang="zh-CN" altLang="en-US" sz="1200" dirty="0">
              <a:solidFill>
                <a:prstClr val="white"/>
              </a:solidFill>
            </a:endParaRPr>
          </a:p>
        </p:txBody>
      </p:sp>
      <p:sp>
        <p:nvSpPr>
          <p:cNvPr id="14" name="Rectangular Callout 14"/>
          <p:cNvSpPr/>
          <p:nvPr/>
        </p:nvSpPr>
        <p:spPr>
          <a:xfrm>
            <a:off x="3059593" y="4656107"/>
            <a:ext cx="6389892" cy="1518224"/>
          </a:xfrm>
          <a:prstGeom prst="wedgeRectCallout">
            <a:avLst>
              <a:gd name="adj1" fmla="val -56012"/>
              <a:gd name="adj2" fmla="val -32861"/>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r>
              <a:rPr lang="zh-CN" altLang="en-US" sz="1200" dirty="0">
                <a:solidFill>
                  <a:prstClr val="white"/>
                </a:solidFill>
              </a:rPr>
              <a:t>点击此处添加你需要的内容，可以是一定篇幅的文本</a:t>
            </a:r>
            <a:r>
              <a:rPr lang="en-US" altLang="zh-CN" sz="1200" dirty="0">
                <a:solidFill>
                  <a:prstClr val="white"/>
                </a:solidFill>
              </a:rPr>
              <a:t>.</a:t>
            </a:r>
            <a:endParaRPr lang="zh-CN" altLang="en-US" sz="1200" dirty="0">
              <a:solidFill>
                <a:prstClr val="white"/>
              </a:solidFill>
            </a:endParaRPr>
          </a:p>
        </p:txBody>
      </p:sp>
      <p:sp>
        <p:nvSpPr>
          <p:cNvPr id="2" name="文本框 1"/>
          <p:cNvSpPr txBox="1"/>
          <p:nvPr/>
        </p:nvSpPr>
        <p:spPr>
          <a:xfrm>
            <a:off x="1076325" y="5725139"/>
            <a:ext cx="1569660" cy="369332"/>
          </a:xfrm>
          <a:prstGeom prst="rect">
            <a:avLst/>
          </a:prstGeom>
          <a:noFill/>
        </p:spPr>
        <p:txBody>
          <a:bodyPr wrap="none" rtlCol="0">
            <a:spAutoFit/>
          </a:bodyPr>
          <a:lstStyle/>
          <a:p>
            <a:r>
              <a:rPr lang="zh-CN" altLang="en-US" b="1" dirty="0">
                <a:solidFill>
                  <a:srgbClr val="8873BA"/>
                </a:solidFill>
              </a:rPr>
              <a:t>点此添加姓名</a:t>
            </a:r>
            <a:endParaRPr lang="zh-CN" altLang="en-US" b="1" dirty="0">
              <a:solidFill>
                <a:srgbClr val="8873BA"/>
              </a:solidFill>
            </a:endParaRPr>
          </a:p>
        </p:txBody>
      </p:sp>
      <p:sp>
        <p:nvSpPr>
          <p:cNvPr id="17" name="文本框 16"/>
          <p:cNvSpPr txBox="1"/>
          <p:nvPr/>
        </p:nvSpPr>
        <p:spPr>
          <a:xfrm>
            <a:off x="1076325" y="6094471"/>
            <a:ext cx="1313180" cy="261610"/>
          </a:xfrm>
          <a:prstGeom prst="rect">
            <a:avLst/>
          </a:prstGeom>
          <a:noFill/>
        </p:spPr>
        <p:txBody>
          <a:bodyPr wrap="none" rtlCol="0">
            <a:spAutoFit/>
          </a:bodyPr>
          <a:lstStyle/>
          <a:p>
            <a:r>
              <a:rPr lang="zh-CN" altLang="en-US" sz="1100" dirty="0">
                <a:solidFill>
                  <a:prstClr val="black">
                    <a:lumMod val="65000"/>
                    <a:lumOff val="35000"/>
                  </a:prstClr>
                </a:solidFill>
              </a:rPr>
              <a:t>点此添加人物介绍</a:t>
            </a:r>
            <a:endParaRPr lang="zh-CN" altLang="en-US" sz="1100" dirty="0">
              <a:solidFill>
                <a:prstClr val="black">
                  <a:lumMod val="65000"/>
                  <a:lumOff val="35000"/>
                </a:prstClr>
              </a:solidFill>
            </a:endParaRPr>
          </a:p>
        </p:txBody>
      </p:sp>
      <p:sp>
        <p:nvSpPr>
          <p:cNvPr id="18" name="文本框 17"/>
          <p:cNvSpPr txBox="1"/>
          <p:nvPr/>
        </p:nvSpPr>
        <p:spPr>
          <a:xfrm>
            <a:off x="10010775" y="3876165"/>
            <a:ext cx="1569660" cy="369332"/>
          </a:xfrm>
          <a:prstGeom prst="rect">
            <a:avLst/>
          </a:prstGeom>
          <a:noFill/>
        </p:spPr>
        <p:txBody>
          <a:bodyPr wrap="none" rtlCol="0">
            <a:spAutoFit/>
          </a:bodyPr>
          <a:lstStyle/>
          <a:p>
            <a:r>
              <a:rPr lang="zh-CN" altLang="en-US" b="1" dirty="0">
                <a:solidFill>
                  <a:srgbClr val="8873BA"/>
                </a:solidFill>
              </a:rPr>
              <a:t>点此添加姓名</a:t>
            </a:r>
            <a:endParaRPr lang="zh-CN" altLang="en-US" b="1" dirty="0">
              <a:solidFill>
                <a:srgbClr val="8873BA"/>
              </a:solidFill>
            </a:endParaRPr>
          </a:p>
        </p:txBody>
      </p:sp>
      <p:sp>
        <p:nvSpPr>
          <p:cNvPr id="19" name="文本框 18"/>
          <p:cNvSpPr txBox="1"/>
          <p:nvPr/>
        </p:nvSpPr>
        <p:spPr>
          <a:xfrm>
            <a:off x="10010775" y="4245497"/>
            <a:ext cx="1313180" cy="261610"/>
          </a:xfrm>
          <a:prstGeom prst="rect">
            <a:avLst/>
          </a:prstGeom>
          <a:noFill/>
        </p:spPr>
        <p:txBody>
          <a:bodyPr wrap="none" rtlCol="0">
            <a:spAutoFit/>
          </a:bodyPr>
          <a:lstStyle/>
          <a:p>
            <a:r>
              <a:rPr lang="zh-CN" altLang="en-US" sz="1100" dirty="0">
                <a:solidFill>
                  <a:prstClr val="black">
                    <a:lumMod val="65000"/>
                    <a:lumOff val="35000"/>
                  </a:prstClr>
                </a:solidFill>
              </a:rPr>
              <a:t>点此添加人物介绍</a:t>
            </a:r>
            <a:endParaRPr lang="zh-CN" altLang="en-US" sz="1100" dirty="0">
              <a:solidFill>
                <a:prstClr val="black">
                  <a:lumMod val="65000"/>
                  <a:lumOff val="35000"/>
                </a:prstClr>
              </a:solidFill>
            </a:endParaRPr>
          </a:p>
        </p:txBody>
      </p:sp>
      <p:sp>
        <p:nvSpPr>
          <p:cNvPr id="22" name="Freeform 14"/>
          <p:cNvSpPr/>
          <p:nvPr/>
        </p:nvSpPr>
        <p:spPr bwMode="auto">
          <a:xfrm>
            <a:off x="1459326" y="4736234"/>
            <a:ext cx="851802" cy="967833"/>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3"/>
          </a:solidFill>
          <a:ln>
            <a:noFill/>
          </a:ln>
        </p:spPr>
        <p:txBody>
          <a:bodyPr vert="horz" wrap="square" lIns="121920" tIns="60960" rIns="121920" bIns="60960" numCol="1" anchor="t" anchorCtr="0" compatLnSpc="1"/>
          <a:lstStyle/>
          <a:p>
            <a:endParaRPr lang="en-US" sz="2400">
              <a:solidFill>
                <a:prstClr val="black"/>
              </a:solidFill>
            </a:endParaRPr>
          </a:p>
        </p:txBody>
      </p:sp>
      <p:pic>
        <p:nvPicPr>
          <p:cNvPr id="23"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53662" y="4911794"/>
            <a:ext cx="660400" cy="869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Freeform 14"/>
          <p:cNvSpPr/>
          <p:nvPr/>
        </p:nvSpPr>
        <p:spPr bwMode="auto">
          <a:xfrm>
            <a:off x="10298526" y="2908332"/>
            <a:ext cx="851802" cy="967833"/>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4"/>
          </a:solidFill>
          <a:ln>
            <a:noFill/>
          </a:ln>
        </p:spPr>
        <p:txBody>
          <a:bodyPr vert="horz" wrap="square" lIns="121920" tIns="60960" rIns="121920" bIns="60960" numCol="1" anchor="t" anchorCtr="0" compatLnSpc="1"/>
          <a:lstStyle/>
          <a:p>
            <a:endParaRPr lang="en-US" sz="2400">
              <a:solidFill>
                <a:prstClr val="black"/>
              </a:solidFill>
            </a:endParaRPr>
          </a:p>
        </p:txBody>
      </p:sp>
      <p:pic>
        <p:nvPicPr>
          <p:cNvPr id="25"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92862" y="3083892"/>
            <a:ext cx="660400" cy="869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文本框 25"/>
          <p:cNvSpPr txBox="1"/>
          <p:nvPr/>
        </p:nvSpPr>
        <p:spPr>
          <a:xfrm>
            <a:off x="1076325" y="2175624"/>
            <a:ext cx="1569660" cy="369332"/>
          </a:xfrm>
          <a:prstGeom prst="rect">
            <a:avLst/>
          </a:prstGeom>
          <a:noFill/>
        </p:spPr>
        <p:txBody>
          <a:bodyPr wrap="none" rtlCol="0">
            <a:spAutoFit/>
          </a:bodyPr>
          <a:lstStyle/>
          <a:p>
            <a:r>
              <a:rPr lang="zh-CN" altLang="en-US" b="1" dirty="0">
                <a:solidFill>
                  <a:srgbClr val="8873BA"/>
                </a:solidFill>
              </a:rPr>
              <a:t>点此添加姓名</a:t>
            </a:r>
            <a:endParaRPr lang="zh-CN" altLang="en-US" b="1" dirty="0">
              <a:solidFill>
                <a:srgbClr val="8873BA"/>
              </a:solidFill>
            </a:endParaRPr>
          </a:p>
        </p:txBody>
      </p:sp>
      <p:sp>
        <p:nvSpPr>
          <p:cNvPr id="27" name="文本框 26"/>
          <p:cNvSpPr txBox="1"/>
          <p:nvPr/>
        </p:nvSpPr>
        <p:spPr>
          <a:xfrm>
            <a:off x="1076325" y="2544956"/>
            <a:ext cx="1313180" cy="261610"/>
          </a:xfrm>
          <a:prstGeom prst="rect">
            <a:avLst/>
          </a:prstGeom>
          <a:noFill/>
        </p:spPr>
        <p:txBody>
          <a:bodyPr wrap="none" rtlCol="0">
            <a:spAutoFit/>
          </a:bodyPr>
          <a:lstStyle/>
          <a:p>
            <a:r>
              <a:rPr lang="zh-CN" altLang="en-US" sz="1100" dirty="0">
                <a:solidFill>
                  <a:prstClr val="black">
                    <a:lumMod val="65000"/>
                    <a:lumOff val="35000"/>
                  </a:prstClr>
                </a:solidFill>
              </a:rPr>
              <a:t>点此添加人物介绍</a:t>
            </a:r>
            <a:endParaRPr lang="zh-CN" altLang="en-US" sz="1100" dirty="0">
              <a:solidFill>
                <a:prstClr val="black">
                  <a:lumMod val="65000"/>
                  <a:lumOff val="35000"/>
                </a:prstClr>
              </a:solidFill>
            </a:endParaRPr>
          </a:p>
        </p:txBody>
      </p:sp>
      <p:sp>
        <p:nvSpPr>
          <p:cNvPr id="28" name="Freeform 14"/>
          <p:cNvSpPr/>
          <p:nvPr/>
        </p:nvSpPr>
        <p:spPr bwMode="auto">
          <a:xfrm>
            <a:off x="1459326" y="1186719"/>
            <a:ext cx="851802" cy="967833"/>
          </a:xfrm>
          <a:custGeom>
            <a:avLst/>
            <a:gdLst>
              <a:gd name="T0" fmla="*/ 264 w 264"/>
              <a:gd name="T1" fmla="*/ 214 h 300"/>
              <a:gd name="T2" fmla="*/ 254 w 264"/>
              <a:gd name="T3" fmla="*/ 232 h 300"/>
              <a:gd name="T4" fmla="*/ 142 w 264"/>
              <a:gd name="T5" fmla="*/ 296 h 300"/>
              <a:gd name="T6" fmla="*/ 122 w 264"/>
              <a:gd name="T7" fmla="*/ 296 h 300"/>
              <a:gd name="T8" fmla="*/ 10 w 264"/>
              <a:gd name="T9" fmla="*/ 232 h 300"/>
              <a:gd name="T10" fmla="*/ 0 w 264"/>
              <a:gd name="T11" fmla="*/ 214 h 300"/>
              <a:gd name="T12" fmla="*/ 0 w 264"/>
              <a:gd name="T13" fmla="*/ 85 h 300"/>
              <a:gd name="T14" fmla="*/ 10 w 264"/>
              <a:gd name="T15" fmla="*/ 68 h 300"/>
              <a:gd name="T16" fmla="*/ 122 w 264"/>
              <a:gd name="T17" fmla="*/ 3 h 300"/>
              <a:gd name="T18" fmla="*/ 142 w 264"/>
              <a:gd name="T19" fmla="*/ 3 h 300"/>
              <a:gd name="T20" fmla="*/ 254 w 264"/>
              <a:gd name="T21" fmla="*/ 68 h 300"/>
              <a:gd name="T22" fmla="*/ 264 w 264"/>
              <a:gd name="T23" fmla="*/ 85 h 300"/>
              <a:gd name="T24" fmla="*/ 264 w 264"/>
              <a:gd name="T25"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4" h="300">
                <a:moveTo>
                  <a:pt x="264" y="214"/>
                </a:moveTo>
                <a:cubicBezTo>
                  <a:pt x="264" y="221"/>
                  <a:pt x="259" y="228"/>
                  <a:pt x="254" y="232"/>
                </a:cubicBezTo>
                <a:cubicBezTo>
                  <a:pt x="142" y="296"/>
                  <a:pt x="142" y="296"/>
                  <a:pt x="142" y="296"/>
                </a:cubicBezTo>
                <a:cubicBezTo>
                  <a:pt x="136" y="300"/>
                  <a:pt x="127" y="300"/>
                  <a:pt x="122" y="296"/>
                </a:cubicBezTo>
                <a:cubicBezTo>
                  <a:pt x="10" y="232"/>
                  <a:pt x="10" y="232"/>
                  <a:pt x="10" y="232"/>
                </a:cubicBezTo>
                <a:cubicBezTo>
                  <a:pt x="4" y="228"/>
                  <a:pt x="0" y="221"/>
                  <a:pt x="0" y="214"/>
                </a:cubicBezTo>
                <a:cubicBezTo>
                  <a:pt x="0" y="85"/>
                  <a:pt x="0" y="85"/>
                  <a:pt x="0" y="85"/>
                </a:cubicBezTo>
                <a:cubicBezTo>
                  <a:pt x="0" y="78"/>
                  <a:pt x="4" y="71"/>
                  <a:pt x="10" y="68"/>
                </a:cubicBezTo>
                <a:cubicBezTo>
                  <a:pt x="122" y="3"/>
                  <a:pt x="122" y="3"/>
                  <a:pt x="122" y="3"/>
                </a:cubicBezTo>
                <a:cubicBezTo>
                  <a:pt x="127" y="0"/>
                  <a:pt x="136" y="0"/>
                  <a:pt x="142" y="3"/>
                </a:cubicBezTo>
                <a:cubicBezTo>
                  <a:pt x="254" y="68"/>
                  <a:pt x="254" y="68"/>
                  <a:pt x="254" y="68"/>
                </a:cubicBezTo>
                <a:cubicBezTo>
                  <a:pt x="259" y="71"/>
                  <a:pt x="264" y="78"/>
                  <a:pt x="264" y="85"/>
                </a:cubicBezTo>
                <a:lnTo>
                  <a:pt x="264" y="214"/>
                </a:lnTo>
                <a:close/>
              </a:path>
            </a:pathLst>
          </a:custGeom>
          <a:solidFill>
            <a:schemeClr val="accent2"/>
          </a:solidFill>
          <a:ln>
            <a:noFill/>
          </a:ln>
        </p:spPr>
        <p:txBody>
          <a:bodyPr vert="horz" wrap="square" lIns="121920" tIns="60960" rIns="121920" bIns="60960" numCol="1" anchor="t" anchorCtr="0" compatLnSpc="1"/>
          <a:lstStyle/>
          <a:p>
            <a:endParaRPr lang="en-US" sz="2400">
              <a:solidFill>
                <a:prstClr val="black"/>
              </a:solidFill>
            </a:endParaRPr>
          </a:p>
        </p:txBody>
      </p:sp>
      <p:pic>
        <p:nvPicPr>
          <p:cNvPr id="29"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53662" y="1362279"/>
            <a:ext cx="660400" cy="869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grpSp>
        <p:nvGrpSpPr>
          <p:cNvPr id="58" name="组合 57"/>
          <p:cNvGrpSpPr/>
          <p:nvPr/>
        </p:nvGrpSpPr>
        <p:grpSpPr>
          <a:xfrm>
            <a:off x="934176" y="1642605"/>
            <a:ext cx="1493810" cy="4056235"/>
            <a:chOff x="1822413" y="1642605"/>
            <a:chExt cx="1493810" cy="4056235"/>
          </a:xfrm>
        </p:grpSpPr>
        <p:grpSp>
          <p:nvGrpSpPr>
            <p:cNvPr id="3" name="Group 17"/>
            <p:cNvGrpSpPr/>
            <p:nvPr/>
          </p:nvGrpSpPr>
          <p:grpSpPr>
            <a:xfrm>
              <a:off x="1954911" y="1682091"/>
              <a:ext cx="1289408" cy="2887460"/>
              <a:chOff x="2745043" y="1666209"/>
              <a:chExt cx="740512" cy="1658495"/>
            </a:xfrm>
          </p:grpSpPr>
          <p:sp>
            <p:nvSpPr>
              <p:cNvPr id="4"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900">
                  <a:solidFill>
                    <a:prstClr val="black"/>
                  </a:solidFill>
                </a:endParaRPr>
              </a:p>
            </p:txBody>
          </p:sp>
          <p:sp>
            <p:nvSpPr>
              <p:cNvPr id="5" name="Rectangle 41"/>
              <p:cNvSpPr/>
              <p:nvPr/>
            </p:nvSpPr>
            <p:spPr>
              <a:xfrm>
                <a:off x="2745043" y="1666209"/>
                <a:ext cx="740512" cy="635000"/>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1" name="Title 20"/>
            <p:cNvSpPr txBox="1"/>
            <p:nvPr/>
          </p:nvSpPr>
          <p:spPr>
            <a:xfrm>
              <a:off x="1954911" y="1642605"/>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1</a:t>
              </a:r>
              <a:endParaRPr lang="en-US" sz="6400" dirty="0">
                <a:solidFill>
                  <a:prstClr val="white"/>
                </a:solidFill>
                <a:latin typeface="Arial"/>
                <a:cs typeface="Arial"/>
              </a:endParaRPr>
            </a:p>
          </p:txBody>
        </p:sp>
        <p:grpSp>
          <p:nvGrpSpPr>
            <p:cNvPr id="38" name="Group 62"/>
            <p:cNvGrpSpPr/>
            <p:nvPr/>
          </p:nvGrpSpPr>
          <p:grpSpPr>
            <a:xfrm>
              <a:off x="2239824" y="3030238"/>
              <a:ext cx="658989" cy="782449"/>
              <a:chOff x="1393825" y="2339975"/>
              <a:chExt cx="330200" cy="392113"/>
            </a:xfrm>
            <a:solidFill>
              <a:schemeClr val="bg1"/>
            </a:solidFill>
          </p:grpSpPr>
          <p:sp>
            <p:nvSpPr>
              <p:cNvPr id="39" name="Freeform 201"/>
              <p:cNvSpPr>
                <a:spLocks noChangeArrowheads="1"/>
              </p:cNvSpPr>
              <p:nvPr/>
            </p:nvSpPr>
            <p:spPr bwMode="auto">
              <a:xfrm>
                <a:off x="1393825" y="2339975"/>
                <a:ext cx="330200" cy="374650"/>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p:spPr>
            <p:txBody>
              <a:bodyPr wrap="none" anchor="ctr"/>
              <a:lstStyle/>
              <a:p>
                <a:pPr>
                  <a:defRPr/>
                </a:pPr>
                <a:endParaRPr lang="en-US" sz="900">
                  <a:solidFill>
                    <a:prstClr val="black"/>
                  </a:solidFill>
                </a:endParaRPr>
              </a:p>
            </p:txBody>
          </p:sp>
          <p:sp>
            <p:nvSpPr>
              <p:cNvPr id="40" name="Freeform 202"/>
              <p:cNvSpPr>
                <a:spLocks noChangeArrowheads="1"/>
              </p:cNvSpPr>
              <p:nvPr/>
            </p:nvSpPr>
            <p:spPr bwMode="auto">
              <a:xfrm>
                <a:off x="1479550" y="2643188"/>
                <a:ext cx="71438" cy="8255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p:spPr>
            <p:txBody>
              <a:bodyPr wrap="none" anchor="ctr"/>
              <a:lstStyle/>
              <a:p>
                <a:pPr>
                  <a:defRPr/>
                </a:pPr>
                <a:endParaRPr lang="en-US" sz="900">
                  <a:solidFill>
                    <a:prstClr val="black"/>
                  </a:solidFill>
                </a:endParaRPr>
              </a:p>
            </p:txBody>
          </p:sp>
          <p:sp>
            <p:nvSpPr>
              <p:cNvPr id="41" name="Freeform 203"/>
              <p:cNvSpPr>
                <a:spLocks noChangeArrowheads="1"/>
              </p:cNvSpPr>
              <p:nvPr/>
            </p:nvSpPr>
            <p:spPr bwMode="auto">
              <a:xfrm>
                <a:off x="1422400" y="2616200"/>
                <a:ext cx="93663" cy="115888"/>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p:spPr>
            <p:txBody>
              <a:bodyPr wrap="none" anchor="ctr"/>
              <a:lstStyle/>
              <a:p>
                <a:pPr>
                  <a:defRPr/>
                </a:pPr>
                <a:endParaRPr lang="en-US" sz="900">
                  <a:solidFill>
                    <a:prstClr val="black"/>
                  </a:solidFill>
                </a:endParaRPr>
              </a:p>
            </p:txBody>
          </p:sp>
          <p:sp>
            <p:nvSpPr>
              <p:cNvPr id="42" name="Freeform 204"/>
              <p:cNvSpPr>
                <a:spLocks noChangeArrowheads="1"/>
              </p:cNvSpPr>
              <p:nvPr/>
            </p:nvSpPr>
            <p:spPr bwMode="auto">
              <a:xfrm>
                <a:off x="1411288" y="2587625"/>
                <a:ext cx="71437" cy="85725"/>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p:spPr>
            <p:txBody>
              <a:bodyPr wrap="none" anchor="ctr"/>
              <a:lstStyle/>
              <a:p>
                <a:pPr>
                  <a:defRPr/>
                </a:pPr>
                <a:endParaRPr lang="en-US" sz="900">
                  <a:solidFill>
                    <a:prstClr val="black"/>
                  </a:solidFill>
                </a:endParaRPr>
              </a:p>
            </p:txBody>
          </p:sp>
        </p:grpSp>
        <p:sp>
          <p:nvSpPr>
            <p:cNvPr id="2" name="矩形 1"/>
            <p:cNvSpPr/>
            <p:nvPr/>
          </p:nvSpPr>
          <p:spPr>
            <a:xfrm>
              <a:off x="1822413"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grpSp>
        <p:nvGrpSpPr>
          <p:cNvPr id="59" name="组合 58"/>
          <p:cNvGrpSpPr/>
          <p:nvPr/>
        </p:nvGrpSpPr>
        <p:grpSpPr>
          <a:xfrm>
            <a:off x="2607159" y="1668623"/>
            <a:ext cx="1493810" cy="4030217"/>
            <a:chOff x="3226018" y="1668623"/>
            <a:chExt cx="1493810" cy="4030217"/>
          </a:xfrm>
        </p:grpSpPr>
        <p:grpSp>
          <p:nvGrpSpPr>
            <p:cNvPr id="6" name="Group 3"/>
            <p:cNvGrpSpPr/>
            <p:nvPr/>
          </p:nvGrpSpPr>
          <p:grpSpPr>
            <a:xfrm>
              <a:off x="3343915" y="1682091"/>
              <a:ext cx="1289408" cy="2887460"/>
              <a:chOff x="6688700" y="4608490"/>
              <a:chExt cx="2579152" cy="5775671"/>
            </a:xfrm>
          </p:grpSpPr>
          <p:sp>
            <p:nvSpPr>
              <p:cNvPr id="7" name="Freeform 1"/>
              <p:cNvSpPr>
                <a:spLocks noChangeArrowheads="1"/>
              </p:cNvSpPr>
              <p:nvPr/>
            </p:nvSpPr>
            <p:spPr bwMode="auto">
              <a:xfrm rot="16200000">
                <a:off x="5090442"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900">
                  <a:solidFill>
                    <a:prstClr val="black"/>
                  </a:solidFill>
                </a:endParaRPr>
              </a:p>
            </p:txBody>
          </p:sp>
          <p:sp>
            <p:nvSpPr>
              <p:cNvPr id="8" name="Rectangle 39"/>
              <p:cNvSpPr/>
              <p:nvPr/>
            </p:nvSpPr>
            <p:spPr>
              <a:xfrm>
                <a:off x="6688700" y="4608490"/>
                <a:ext cx="2579152" cy="2211373"/>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2" name="Title 20"/>
            <p:cNvSpPr txBox="1"/>
            <p:nvPr/>
          </p:nvSpPr>
          <p:spPr>
            <a:xfrm>
              <a:off x="3343915" y="1668623"/>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2</a:t>
              </a:r>
              <a:endParaRPr lang="en-US" sz="6400" dirty="0">
                <a:solidFill>
                  <a:prstClr val="white"/>
                </a:solidFill>
                <a:latin typeface="Arial"/>
                <a:cs typeface="Arial"/>
              </a:endParaRPr>
            </a:p>
          </p:txBody>
        </p:sp>
        <p:sp>
          <p:nvSpPr>
            <p:cNvPr id="37" name="Freeform 299"/>
            <p:cNvSpPr>
              <a:spLocks noChangeArrowheads="1"/>
            </p:cNvSpPr>
            <p:nvPr/>
          </p:nvSpPr>
          <p:spPr bwMode="auto">
            <a:xfrm>
              <a:off x="3582108" y="2913925"/>
              <a:ext cx="800100" cy="766134"/>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121910" tIns="60955" rIns="121910" bIns="60955" anchor="ctr"/>
            <a:lstStyle/>
            <a:p>
              <a:pPr>
                <a:defRPr/>
              </a:pPr>
              <a:endParaRPr lang="en-US" sz="900">
                <a:solidFill>
                  <a:prstClr val="black"/>
                </a:solidFill>
              </a:endParaRPr>
            </a:p>
          </p:txBody>
        </p:sp>
        <p:sp>
          <p:nvSpPr>
            <p:cNvPr id="53" name="矩形 52"/>
            <p:cNvSpPr/>
            <p:nvPr/>
          </p:nvSpPr>
          <p:spPr>
            <a:xfrm>
              <a:off x="3226018"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grpSp>
        <p:nvGrpSpPr>
          <p:cNvPr id="60" name="组合 59"/>
          <p:cNvGrpSpPr/>
          <p:nvPr/>
        </p:nvGrpSpPr>
        <p:grpSpPr>
          <a:xfrm>
            <a:off x="4280142" y="1700495"/>
            <a:ext cx="1493810" cy="3998345"/>
            <a:chOff x="4629623" y="1700495"/>
            <a:chExt cx="1493810" cy="3998345"/>
          </a:xfrm>
        </p:grpSpPr>
        <p:grpSp>
          <p:nvGrpSpPr>
            <p:cNvPr id="9" name="Group 4"/>
            <p:cNvGrpSpPr/>
            <p:nvPr/>
          </p:nvGrpSpPr>
          <p:grpSpPr>
            <a:xfrm>
              <a:off x="4746211" y="1700495"/>
              <a:ext cx="1289408" cy="2887460"/>
              <a:chOff x="9493657" y="4645301"/>
              <a:chExt cx="2579152" cy="5775671"/>
            </a:xfrm>
          </p:grpSpPr>
          <p:sp>
            <p:nvSpPr>
              <p:cNvPr id="10" name="Freeform 1"/>
              <p:cNvSpPr>
                <a:spLocks noChangeArrowheads="1"/>
              </p:cNvSpPr>
              <p:nvPr/>
            </p:nvSpPr>
            <p:spPr bwMode="auto">
              <a:xfrm rot="16200000">
                <a:off x="789539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900">
                  <a:solidFill>
                    <a:prstClr val="black"/>
                  </a:solidFill>
                </a:endParaRPr>
              </a:p>
            </p:txBody>
          </p:sp>
          <p:sp>
            <p:nvSpPr>
              <p:cNvPr id="11" name="Rectangle 37"/>
              <p:cNvSpPr/>
              <p:nvPr/>
            </p:nvSpPr>
            <p:spPr>
              <a:xfrm>
                <a:off x="9493657" y="4645301"/>
                <a:ext cx="2579152" cy="2211373"/>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3" name="Title 20"/>
            <p:cNvSpPr txBox="1"/>
            <p:nvPr/>
          </p:nvSpPr>
          <p:spPr>
            <a:xfrm>
              <a:off x="4730084" y="1706713"/>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3</a:t>
              </a:r>
              <a:endParaRPr lang="en-US" sz="6400" dirty="0">
                <a:solidFill>
                  <a:prstClr val="white"/>
                </a:solidFill>
                <a:latin typeface="Arial"/>
                <a:cs typeface="Arial"/>
              </a:endParaRPr>
            </a:p>
          </p:txBody>
        </p:sp>
        <p:sp>
          <p:nvSpPr>
            <p:cNvPr id="32" name="Freeform 214"/>
            <p:cNvSpPr>
              <a:spLocks noChangeArrowheads="1"/>
            </p:cNvSpPr>
            <p:nvPr/>
          </p:nvSpPr>
          <p:spPr bwMode="auto">
            <a:xfrm>
              <a:off x="5008028" y="3072845"/>
              <a:ext cx="749306" cy="595221"/>
            </a:xfrm>
            <a:custGeom>
              <a:avLst/>
              <a:gdLst>
                <a:gd name="T0" fmla="*/ 562 w 1115"/>
                <a:gd name="T1" fmla="*/ 333 h 886"/>
                <a:gd name="T2" fmla="*/ 395 w 1115"/>
                <a:gd name="T3" fmla="*/ 500 h 886"/>
                <a:gd name="T4" fmla="*/ 562 w 1115"/>
                <a:gd name="T5" fmla="*/ 667 h 886"/>
                <a:gd name="T6" fmla="*/ 729 w 1115"/>
                <a:gd name="T7" fmla="*/ 500 h 886"/>
                <a:gd name="T8" fmla="*/ 562 w 1115"/>
                <a:gd name="T9" fmla="*/ 333 h 886"/>
                <a:gd name="T10" fmla="*/ 1000 w 1115"/>
                <a:gd name="T11" fmla="*/ 167 h 886"/>
                <a:gd name="T12" fmla="*/ 875 w 1115"/>
                <a:gd name="T13" fmla="*/ 167 h 886"/>
                <a:gd name="T14" fmla="*/ 822 w 1115"/>
                <a:gd name="T15" fmla="*/ 135 h 886"/>
                <a:gd name="T16" fmla="*/ 791 w 1115"/>
                <a:gd name="T17" fmla="*/ 31 h 886"/>
                <a:gd name="T18" fmla="*/ 750 w 1115"/>
                <a:gd name="T19" fmla="*/ 0 h 886"/>
                <a:gd name="T20" fmla="*/ 375 w 1115"/>
                <a:gd name="T21" fmla="*/ 0 h 886"/>
                <a:gd name="T22" fmla="*/ 322 w 1115"/>
                <a:gd name="T23" fmla="*/ 31 h 886"/>
                <a:gd name="T24" fmla="*/ 291 w 1115"/>
                <a:gd name="T25" fmla="*/ 135 h 886"/>
                <a:gd name="T26" fmla="*/ 250 w 1115"/>
                <a:gd name="T27" fmla="*/ 167 h 886"/>
                <a:gd name="T28" fmla="*/ 114 w 1115"/>
                <a:gd name="T29" fmla="*/ 167 h 886"/>
                <a:gd name="T30" fmla="*/ 0 w 1115"/>
                <a:gd name="T31" fmla="*/ 281 h 886"/>
                <a:gd name="T32" fmla="*/ 0 w 1115"/>
                <a:gd name="T33" fmla="*/ 781 h 886"/>
                <a:gd name="T34" fmla="*/ 114 w 1115"/>
                <a:gd name="T35" fmla="*/ 885 h 886"/>
                <a:gd name="T36" fmla="*/ 1000 w 1115"/>
                <a:gd name="T37" fmla="*/ 885 h 886"/>
                <a:gd name="T38" fmla="*/ 1114 w 1115"/>
                <a:gd name="T39" fmla="*/ 781 h 886"/>
                <a:gd name="T40" fmla="*/ 1114 w 1115"/>
                <a:gd name="T41" fmla="*/ 281 h 886"/>
                <a:gd name="T42" fmla="*/ 1000 w 1115"/>
                <a:gd name="T43" fmla="*/ 167 h 886"/>
                <a:gd name="T44" fmla="*/ 562 w 1115"/>
                <a:gd name="T45" fmla="*/ 781 h 886"/>
                <a:gd name="T46" fmla="*/ 281 w 1115"/>
                <a:gd name="T47" fmla="*/ 500 h 886"/>
                <a:gd name="T48" fmla="*/ 562 w 1115"/>
                <a:gd name="T49" fmla="*/ 219 h 886"/>
                <a:gd name="T50" fmla="*/ 833 w 1115"/>
                <a:gd name="T51" fmla="*/ 500 h 886"/>
                <a:gd name="T52" fmla="*/ 562 w 1115"/>
                <a:gd name="T53" fmla="*/ 781 h 886"/>
                <a:gd name="T54" fmla="*/ 968 w 1115"/>
                <a:gd name="T55" fmla="*/ 354 h 886"/>
                <a:gd name="T56" fmla="*/ 927 w 1115"/>
                <a:gd name="T57" fmla="*/ 312 h 886"/>
                <a:gd name="T58" fmla="*/ 968 w 1115"/>
                <a:gd name="T59" fmla="*/ 281 h 886"/>
                <a:gd name="T60" fmla="*/ 1000 w 1115"/>
                <a:gd name="T61" fmla="*/ 312 h 886"/>
                <a:gd name="T62" fmla="*/ 968 w 1115"/>
                <a:gd name="T63" fmla="*/ 354 h 886"/>
                <a:gd name="T64" fmla="*/ 968 w 1115"/>
                <a:gd name="T65" fmla="*/ 354 h 886"/>
                <a:gd name="T66" fmla="*/ 968 w 1115"/>
                <a:gd name="T67" fmla="*/ 35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5" h="886">
                  <a:moveTo>
                    <a:pt x="562" y="333"/>
                  </a:moveTo>
                  <a:cubicBezTo>
                    <a:pt x="468" y="333"/>
                    <a:pt x="395" y="406"/>
                    <a:pt x="395" y="500"/>
                  </a:cubicBezTo>
                  <a:cubicBezTo>
                    <a:pt x="395" y="594"/>
                    <a:pt x="468" y="667"/>
                    <a:pt x="562" y="667"/>
                  </a:cubicBezTo>
                  <a:cubicBezTo>
                    <a:pt x="645" y="667"/>
                    <a:pt x="729" y="594"/>
                    <a:pt x="729" y="500"/>
                  </a:cubicBezTo>
                  <a:cubicBezTo>
                    <a:pt x="729" y="406"/>
                    <a:pt x="645" y="333"/>
                    <a:pt x="562" y="333"/>
                  </a:cubicBezTo>
                  <a:close/>
                  <a:moveTo>
                    <a:pt x="1000" y="167"/>
                  </a:moveTo>
                  <a:cubicBezTo>
                    <a:pt x="875" y="167"/>
                    <a:pt x="875" y="167"/>
                    <a:pt x="875" y="167"/>
                  </a:cubicBezTo>
                  <a:cubicBezTo>
                    <a:pt x="854" y="167"/>
                    <a:pt x="833" y="156"/>
                    <a:pt x="822" y="135"/>
                  </a:cubicBezTo>
                  <a:cubicBezTo>
                    <a:pt x="791" y="31"/>
                    <a:pt x="791" y="31"/>
                    <a:pt x="791" y="31"/>
                  </a:cubicBezTo>
                  <a:cubicBezTo>
                    <a:pt x="781" y="10"/>
                    <a:pt x="770" y="0"/>
                    <a:pt x="750" y="0"/>
                  </a:cubicBezTo>
                  <a:cubicBezTo>
                    <a:pt x="375" y="0"/>
                    <a:pt x="375" y="0"/>
                    <a:pt x="375" y="0"/>
                  </a:cubicBezTo>
                  <a:cubicBezTo>
                    <a:pt x="354" y="0"/>
                    <a:pt x="333" y="10"/>
                    <a:pt x="322" y="31"/>
                  </a:cubicBezTo>
                  <a:cubicBezTo>
                    <a:pt x="291" y="135"/>
                    <a:pt x="291" y="135"/>
                    <a:pt x="291" y="135"/>
                  </a:cubicBezTo>
                  <a:cubicBezTo>
                    <a:pt x="281" y="156"/>
                    <a:pt x="270" y="167"/>
                    <a:pt x="250" y="167"/>
                  </a:cubicBezTo>
                  <a:cubicBezTo>
                    <a:pt x="114" y="167"/>
                    <a:pt x="114" y="167"/>
                    <a:pt x="114" y="167"/>
                  </a:cubicBezTo>
                  <a:cubicBezTo>
                    <a:pt x="52" y="167"/>
                    <a:pt x="0" y="219"/>
                    <a:pt x="0" y="281"/>
                  </a:cubicBezTo>
                  <a:cubicBezTo>
                    <a:pt x="0" y="781"/>
                    <a:pt x="0" y="781"/>
                    <a:pt x="0" y="781"/>
                  </a:cubicBezTo>
                  <a:cubicBezTo>
                    <a:pt x="0" y="844"/>
                    <a:pt x="52" y="885"/>
                    <a:pt x="114" y="885"/>
                  </a:cubicBezTo>
                  <a:cubicBezTo>
                    <a:pt x="1000" y="885"/>
                    <a:pt x="1000" y="885"/>
                    <a:pt x="1000" y="885"/>
                  </a:cubicBezTo>
                  <a:cubicBezTo>
                    <a:pt x="1062" y="885"/>
                    <a:pt x="1114" y="844"/>
                    <a:pt x="1114" y="781"/>
                  </a:cubicBezTo>
                  <a:cubicBezTo>
                    <a:pt x="1114" y="281"/>
                    <a:pt x="1114" y="281"/>
                    <a:pt x="1114" y="281"/>
                  </a:cubicBezTo>
                  <a:cubicBezTo>
                    <a:pt x="1114" y="219"/>
                    <a:pt x="1062" y="167"/>
                    <a:pt x="1000" y="167"/>
                  </a:cubicBezTo>
                  <a:close/>
                  <a:moveTo>
                    <a:pt x="562" y="781"/>
                  </a:moveTo>
                  <a:cubicBezTo>
                    <a:pt x="406" y="781"/>
                    <a:pt x="281" y="656"/>
                    <a:pt x="281" y="500"/>
                  </a:cubicBezTo>
                  <a:cubicBezTo>
                    <a:pt x="281" y="344"/>
                    <a:pt x="406" y="219"/>
                    <a:pt x="562" y="219"/>
                  </a:cubicBezTo>
                  <a:cubicBezTo>
                    <a:pt x="708" y="219"/>
                    <a:pt x="833" y="344"/>
                    <a:pt x="833" y="500"/>
                  </a:cubicBezTo>
                  <a:cubicBezTo>
                    <a:pt x="833" y="656"/>
                    <a:pt x="708" y="781"/>
                    <a:pt x="562" y="781"/>
                  </a:cubicBezTo>
                  <a:close/>
                  <a:moveTo>
                    <a:pt x="968" y="354"/>
                  </a:moveTo>
                  <a:cubicBezTo>
                    <a:pt x="947" y="354"/>
                    <a:pt x="927" y="333"/>
                    <a:pt x="927" y="312"/>
                  </a:cubicBezTo>
                  <a:cubicBezTo>
                    <a:pt x="927" y="292"/>
                    <a:pt x="947" y="281"/>
                    <a:pt x="968" y="281"/>
                  </a:cubicBezTo>
                  <a:cubicBezTo>
                    <a:pt x="989" y="281"/>
                    <a:pt x="1000" y="292"/>
                    <a:pt x="1000" y="312"/>
                  </a:cubicBezTo>
                  <a:cubicBezTo>
                    <a:pt x="1000" y="333"/>
                    <a:pt x="989" y="354"/>
                    <a:pt x="968" y="354"/>
                  </a:cubicBezTo>
                  <a:close/>
                  <a:moveTo>
                    <a:pt x="968" y="354"/>
                  </a:moveTo>
                  <a:lnTo>
                    <a:pt x="968" y="354"/>
                  </a:lnTo>
                  <a:close/>
                </a:path>
              </a:pathLst>
            </a:custGeom>
            <a:solidFill>
              <a:schemeClr val="bg1"/>
            </a:solidFill>
            <a:ln>
              <a:noFill/>
            </a:ln>
            <a:effectLst/>
          </p:spPr>
          <p:txBody>
            <a:bodyPr wrap="none" lIns="121910" tIns="60955" rIns="121910" bIns="60955" anchor="ctr"/>
            <a:lstStyle/>
            <a:p>
              <a:pPr>
                <a:defRPr/>
              </a:pPr>
              <a:endParaRPr lang="en-US" sz="900">
                <a:solidFill>
                  <a:prstClr val="black"/>
                </a:solidFill>
              </a:endParaRPr>
            </a:p>
          </p:txBody>
        </p:sp>
        <p:sp>
          <p:nvSpPr>
            <p:cNvPr id="54" name="矩形 53"/>
            <p:cNvSpPr/>
            <p:nvPr/>
          </p:nvSpPr>
          <p:spPr>
            <a:xfrm>
              <a:off x="4629623"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grpSp>
        <p:nvGrpSpPr>
          <p:cNvPr id="61" name="组合 60"/>
          <p:cNvGrpSpPr/>
          <p:nvPr/>
        </p:nvGrpSpPr>
        <p:grpSpPr>
          <a:xfrm>
            <a:off x="5953125" y="1700495"/>
            <a:ext cx="1493810" cy="3998345"/>
            <a:chOff x="6033228" y="1700495"/>
            <a:chExt cx="1493810" cy="3998345"/>
          </a:xfrm>
        </p:grpSpPr>
        <p:grpSp>
          <p:nvGrpSpPr>
            <p:cNvPr id="12" name="Group 5"/>
            <p:cNvGrpSpPr/>
            <p:nvPr/>
          </p:nvGrpSpPr>
          <p:grpSpPr>
            <a:xfrm>
              <a:off x="6135215" y="1700495"/>
              <a:ext cx="1289408" cy="2887460"/>
              <a:chOff x="12272027" y="4645301"/>
              <a:chExt cx="2579152" cy="5775671"/>
            </a:xfrm>
          </p:grpSpPr>
          <p:sp>
            <p:nvSpPr>
              <p:cNvPr id="13" name="Freeform 1"/>
              <p:cNvSpPr>
                <a:spLocks noChangeArrowheads="1"/>
              </p:cNvSpPr>
              <p:nvPr/>
            </p:nvSpPr>
            <p:spPr bwMode="auto">
              <a:xfrm rot="16200000">
                <a:off x="10673769" y="6243563"/>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endParaRPr lang="en-US" sz="900">
                  <a:solidFill>
                    <a:prstClr val="black"/>
                  </a:solidFill>
                </a:endParaRPr>
              </a:p>
            </p:txBody>
          </p:sp>
          <p:sp>
            <p:nvSpPr>
              <p:cNvPr id="14" name="Rectangle 35"/>
              <p:cNvSpPr/>
              <p:nvPr/>
            </p:nvSpPr>
            <p:spPr>
              <a:xfrm>
                <a:off x="12272027" y="4645301"/>
                <a:ext cx="2579152" cy="2211373"/>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4" name="Title 20"/>
            <p:cNvSpPr txBox="1"/>
            <p:nvPr/>
          </p:nvSpPr>
          <p:spPr>
            <a:xfrm>
              <a:off x="6151341" y="1732731"/>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4</a:t>
              </a:r>
              <a:endParaRPr lang="en-US" sz="6400" dirty="0">
                <a:solidFill>
                  <a:prstClr val="white"/>
                </a:solidFill>
                <a:latin typeface="Arial"/>
                <a:cs typeface="Arial"/>
              </a:endParaRPr>
            </a:p>
          </p:txBody>
        </p:sp>
        <p:grpSp>
          <p:nvGrpSpPr>
            <p:cNvPr id="29" name="Group 13"/>
            <p:cNvGrpSpPr/>
            <p:nvPr/>
          </p:nvGrpSpPr>
          <p:grpSpPr bwMode="auto">
            <a:xfrm>
              <a:off x="6450545" y="3073192"/>
              <a:ext cx="672748" cy="580766"/>
              <a:chOff x="4679950" y="1301750"/>
              <a:chExt cx="290513" cy="250825"/>
            </a:xfrm>
            <a:solidFill>
              <a:schemeClr val="bg1"/>
            </a:solidFill>
          </p:grpSpPr>
          <p:sp>
            <p:nvSpPr>
              <p:cNvPr id="30" name="Freeform 114"/>
              <p:cNvSpPr>
                <a:spLocks noChangeArrowheads="1"/>
              </p:cNvSpPr>
              <p:nvPr/>
            </p:nvSpPr>
            <p:spPr bwMode="auto">
              <a:xfrm>
                <a:off x="4679950" y="1335088"/>
                <a:ext cx="252413" cy="217487"/>
              </a:xfrm>
              <a:custGeom>
                <a:avLst/>
                <a:gdLst>
                  <a:gd name="T0" fmla="*/ 73 w 699"/>
                  <a:gd name="T1" fmla="*/ 520 h 605"/>
                  <a:gd name="T2" fmla="*/ 73 w 699"/>
                  <a:gd name="T3" fmla="*/ 0 h 605"/>
                  <a:gd name="T4" fmla="*/ 21 w 699"/>
                  <a:gd name="T5" fmla="*/ 0 h 605"/>
                  <a:gd name="T6" fmla="*/ 0 w 699"/>
                  <a:gd name="T7" fmla="*/ 20 h 605"/>
                  <a:gd name="T8" fmla="*/ 0 w 699"/>
                  <a:gd name="T9" fmla="*/ 593 h 605"/>
                  <a:gd name="T10" fmla="*/ 21 w 699"/>
                  <a:gd name="T11" fmla="*/ 604 h 605"/>
                  <a:gd name="T12" fmla="*/ 688 w 699"/>
                  <a:gd name="T13" fmla="*/ 604 h 605"/>
                  <a:gd name="T14" fmla="*/ 698 w 699"/>
                  <a:gd name="T15" fmla="*/ 593 h 605"/>
                  <a:gd name="T16" fmla="*/ 698 w 699"/>
                  <a:gd name="T17" fmla="*/ 541 h 605"/>
                  <a:gd name="T18" fmla="*/ 83 w 699"/>
                  <a:gd name="T19" fmla="*/ 541 h 605"/>
                  <a:gd name="T20" fmla="*/ 73 w 699"/>
                  <a:gd name="T21" fmla="*/ 520 h 605"/>
                  <a:gd name="T22" fmla="*/ 73 w 699"/>
                  <a:gd name="T23" fmla="*/ 520 h 605"/>
                  <a:gd name="T24" fmla="*/ 73 w 699"/>
                  <a:gd name="T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605">
                    <a:moveTo>
                      <a:pt x="73" y="520"/>
                    </a:moveTo>
                    <a:cubicBezTo>
                      <a:pt x="73" y="0"/>
                      <a:pt x="73" y="0"/>
                      <a:pt x="73" y="0"/>
                    </a:cubicBezTo>
                    <a:cubicBezTo>
                      <a:pt x="21" y="0"/>
                      <a:pt x="21" y="0"/>
                      <a:pt x="21" y="0"/>
                    </a:cubicBezTo>
                    <a:cubicBezTo>
                      <a:pt x="10" y="0"/>
                      <a:pt x="0" y="10"/>
                      <a:pt x="0" y="20"/>
                    </a:cubicBezTo>
                    <a:cubicBezTo>
                      <a:pt x="0" y="593"/>
                      <a:pt x="0" y="593"/>
                      <a:pt x="0" y="593"/>
                    </a:cubicBezTo>
                    <a:cubicBezTo>
                      <a:pt x="0" y="604"/>
                      <a:pt x="10" y="604"/>
                      <a:pt x="21" y="604"/>
                    </a:cubicBezTo>
                    <a:cubicBezTo>
                      <a:pt x="688" y="604"/>
                      <a:pt x="688" y="604"/>
                      <a:pt x="688" y="604"/>
                    </a:cubicBezTo>
                    <a:cubicBezTo>
                      <a:pt x="688" y="604"/>
                      <a:pt x="698" y="604"/>
                      <a:pt x="698" y="593"/>
                    </a:cubicBezTo>
                    <a:cubicBezTo>
                      <a:pt x="698" y="541"/>
                      <a:pt x="698" y="541"/>
                      <a:pt x="698" y="541"/>
                    </a:cubicBezTo>
                    <a:cubicBezTo>
                      <a:pt x="83" y="541"/>
                      <a:pt x="83" y="541"/>
                      <a:pt x="83" y="541"/>
                    </a:cubicBezTo>
                    <a:cubicBezTo>
                      <a:pt x="83" y="541"/>
                      <a:pt x="73" y="531"/>
                      <a:pt x="73" y="520"/>
                    </a:cubicBezTo>
                    <a:close/>
                    <a:moveTo>
                      <a:pt x="73" y="520"/>
                    </a:moveTo>
                    <a:lnTo>
                      <a:pt x="73" y="520"/>
                    </a:lnTo>
                    <a:close/>
                  </a:path>
                </a:pathLst>
              </a:custGeom>
              <a:grpFill/>
              <a:ln>
                <a:noFill/>
              </a:ln>
              <a:effectLst/>
            </p:spPr>
            <p:txBody>
              <a:bodyPr wrap="none" anchor="ctr"/>
              <a:lstStyle/>
              <a:p>
                <a:pPr>
                  <a:defRPr/>
                </a:pPr>
                <a:endParaRPr lang="en-US" sz="900">
                  <a:solidFill>
                    <a:prstClr val="black"/>
                  </a:solidFill>
                </a:endParaRPr>
              </a:p>
            </p:txBody>
          </p:sp>
          <p:sp>
            <p:nvSpPr>
              <p:cNvPr id="31" name="Freeform 115"/>
              <p:cNvSpPr>
                <a:spLocks noChangeArrowheads="1"/>
              </p:cNvSpPr>
              <p:nvPr/>
            </p:nvSpPr>
            <p:spPr bwMode="auto">
              <a:xfrm>
                <a:off x="4718050" y="1301750"/>
                <a:ext cx="252413" cy="217488"/>
              </a:xfrm>
              <a:custGeom>
                <a:avLst/>
                <a:gdLst>
                  <a:gd name="T0" fmla="*/ 677 w 699"/>
                  <a:gd name="T1" fmla="*/ 0 h 605"/>
                  <a:gd name="T2" fmla="*/ 11 w 699"/>
                  <a:gd name="T3" fmla="*/ 0 h 605"/>
                  <a:gd name="T4" fmla="*/ 0 w 699"/>
                  <a:gd name="T5" fmla="*/ 10 h 605"/>
                  <a:gd name="T6" fmla="*/ 0 w 699"/>
                  <a:gd name="T7" fmla="*/ 583 h 605"/>
                  <a:gd name="T8" fmla="*/ 11 w 699"/>
                  <a:gd name="T9" fmla="*/ 604 h 605"/>
                  <a:gd name="T10" fmla="*/ 677 w 699"/>
                  <a:gd name="T11" fmla="*/ 604 h 605"/>
                  <a:gd name="T12" fmla="*/ 698 w 699"/>
                  <a:gd name="T13" fmla="*/ 583 h 605"/>
                  <a:gd name="T14" fmla="*/ 698 w 699"/>
                  <a:gd name="T15" fmla="*/ 10 h 605"/>
                  <a:gd name="T16" fmla="*/ 677 w 699"/>
                  <a:gd name="T17" fmla="*/ 0 h 605"/>
                  <a:gd name="T18" fmla="*/ 188 w 699"/>
                  <a:gd name="T19" fmla="*/ 52 h 605"/>
                  <a:gd name="T20" fmla="*/ 261 w 699"/>
                  <a:gd name="T21" fmla="*/ 125 h 605"/>
                  <a:gd name="T22" fmla="*/ 188 w 699"/>
                  <a:gd name="T23" fmla="*/ 198 h 605"/>
                  <a:gd name="T24" fmla="*/ 115 w 699"/>
                  <a:gd name="T25" fmla="*/ 125 h 605"/>
                  <a:gd name="T26" fmla="*/ 188 w 699"/>
                  <a:gd name="T27" fmla="*/ 52 h 605"/>
                  <a:gd name="T28" fmla="*/ 646 w 699"/>
                  <a:gd name="T29" fmla="*/ 427 h 605"/>
                  <a:gd name="T30" fmla="*/ 52 w 699"/>
                  <a:gd name="T31" fmla="*/ 427 h 605"/>
                  <a:gd name="T32" fmla="*/ 167 w 699"/>
                  <a:gd name="T33" fmla="*/ 292 h 605"/>
                  <a:gd name="T34" fmla="*/ 240 w 699"/>
                  <a:gd name="T35" fmla="*/ 333 h 605"/>
                  <a:gd name="T36" fmla="*/ 313 w 699"/>
                  <a:gd name="T37" fmla="*/ 198 h 605"/>
                  <a:gd name="T38" fmla="*/ 406 w 699"/>
                  <a:gd name="T39" fmla="*/ 260 h 605"/>
                  <a:gd name="T40" fmla="*/ 490 w 699"/>
                  <a:gd name="T41" fmla="*/ 94 h 605"/>
                  <a:gd name="T42" fmla="*/ 646 w 699"/>
                  <a:gd name="T43" fmla="*/ 417 h 605"/>
                  <a:gd name="T44" fmla="*/ 646 w 699"/>
                  <a:gd name="T45" fmla="*/ 427 h 605"/>
                  <a:gd name="T46" fmla="*/ 646 w 699"/>
                  <a:gd name="T47" fmla="*/ 427 h 605"/>
                  <a:gd name="T48" fmla="*/ 646 w 699"/>
                  <a:gd name="T49" fmla="*/ 42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9" h="605">
                    <a:moveTo>
                      <a:pt x="677" y="0"/>
                    </a:moveTo>
                    <a:cubicBezTo>
                      <a:pt x="11" y="0"/>
                      <a:pt x="11" y="0"/>
                      <a:pt x="11" y="0"/>
                    </a:cubicBezTo>
                    <a:cubicBezTo>
                      <a:pt x="11" y="0"/>
                      <a:pt x="0" y="0"/>
                      <a:pt x="0" y="10"/>
                    </a:cubicBezTo>
                    <a:cubicBezTo>
                      <a:pt x="0" y="583"/>
                      <a:pt x="0" y="583"/>
                      <a:pt x="0" y="583"/>
                    </a:cubicBezTo>
                    <a:cubicBezTo>
                      <a:pt x="0" y="594"/>
                      <a:pt x="11" y="604"/>
                      <a:pt x="11" y="604"/>
                    </a:cubicBezTo>
                    <a:cubicBezTo>
                      <a:pt x="677" y="604"/>
                      <a:pt x="677" y="604"/>
                      <a:pt x="677" y="604"/>
                    </a:cubicBezTo>
                    <a:cubicBezTo>
                      <a:pt x="688" y="604"/>
                      <a:pt x="698" y="594"/>
                      <a:pt x="698" y="583"/>
                    </a:cubicBezTo>
                    <a:cubicBezTo>
                      <a:pt x="698" y="10"/>
                      <a:pt x="698" y="10"/>
                      <a:pt x="698" y="10"/>
                    </a:cubicBezTo>
                    <a:cubicBezTo>
                      <a:pt x="698" y="0"/>
                      <a:pt x="688" y="0"/>
                      <a:pt x="677" y="0"/>
                    </a:cubicBezTo>
                    <a:close/>
                    <a:moveTo>
                      <a:pt x="188" y="52"/>
                    </a:moveTo>
                    <a:cubicBezTo>
                      <a:pt x="229" y="52"/>
                      <a:pt x="261" y="83"/>
                      <a:pt x="261" y="125"/>
                    </a:cubicBezTo>
                    <a:cubicBezTo>
                      <a:pt x="261" y="167"/>
                      <a:pt x="229" y="198"/>
                      <a:pt x="188" y="198"/>
                    </a:cubicBezTo>
                    <a:cubicBezTo>
                      <a:pt x="146" y="198"/>
                      <a:pt x="115" y="167"/>
                      <a:pt x="115" y="125"/>
                    </a:cubicBezTo>
                    <a:cubicBezTo>
                      <a:pt x="115" y="83"/>
                      <a:pt x="146" y="52"/>
                      <a:pt x="188" y="52"/>
                    </a:cubicBezTo>
                    <a:close/>
                    <a:moveTo>
                      <a:pt x="646" y="427"/>
                    </a:moveTo>
                    <a:cubicBezTo>
                      <a:pt x="52" y="427"/>
                      <a:pt x="52" y="427"/>
                      <a:pt x="52" y="427"/>
                    </a:cubicBezTo>
                    <a:cubicBezTo>
                      <a:pt x="167" y="292"/>
                      <a:pt x="167" y="292"/>
                      <a:pt x="167" y="292"/>
                    </a:cubicBezTo>
                    <a:cubicBezTo>
                      <a:pt x="240" y="333"/>
                      <a:pt x="240" y="333"/>
                      <a:pt x="240" y="333"/>
                    </a:cubicBezTo>
                    <a:cubicBezTo>
                      <a:pt x="313" y="198"/>
                      <a:pt x="313" y="198"/>
                      <a:pt x="313" y="198"/>
                    </a:cubicBezTo>
                    <a:cubicBezTo>
                      <a:pt x="406" y="260"/>
                      <a:pt x="406" y="260"/>
                      <a:pt x="406" y="260"/>
                    </a:cubicBezTo>
                    <a:cubicBezTo>
                      <a:pt x="490" y="94"/>
                      <a:pt x="490" y="94"/>
                      <a:pt x="490" y="94"/>
                    </a:cubicBezTo>
                    <a:cubicBezTo>
                      <a:pt x="646" y="417"/>
                      <a:pt x="646" y="417"/>
                      <a:pt x="646" y="417"/>
                    </a:cubicBezTo>
                    <a:lnTo>
                      <a:pt x="646" y="427"/>
                    </a:lnTo>
                    <a:close/>
                    <a:moveTo>
                      <a:pt x="646" y="427"/>
                    </a:moveTo>
                    <a:lnTo>
                      <a:pt x="646" y="427"/>
                    </a:lnTo>
                    <a:close/>
                  </a:path>
                </a:pathLst>
              </a:custGeom>
              <a:grpFill/>
              <a:ln>
                <a:noFill/>
              </a:ln>
              <a:effectLst/>
            </p:spPr>
            <p:txBody>
              <a:bodyPr wrap="none" anchor="ctr"/>
              <a:lstStyle/>
              <a:p>
                <a:pPr>
                  <a:defRPr/>
                </a:pPr>
                <a:endParaRPr lang="en-US" sz="900">
                  <a:solidFill>
                    <a:prstClr val="black"/>
                  </a:solidFill>
                </a:endParaRPr>
              </a:p>
            </p:txBody>
          </p:sp>
        </p:grpSp>
        <p:sp>
          <p:nvSpPr>
            <p:cNvPr id="55" name="矩形 54"/>
            <p:cNvSpPr/>
            <p:nvPr/>
          </p:nvSpPr>
          <p:spPr>
            <a:xfrm>
              <a:off x="6033228"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grpSp>
        <p:nvGrpSpPr>
          <p:cNvPr id="62" name="组合 61"/>
          <p:cNvGrpSpPr/>
          <p:nvPr/>
        </p:nvGrpSpPr>
        <p:grpSpPr>
          <a:xfrm>
            <a:off x="7626108" y="1682091"/>
            <a:ext cx="1493810" cy="4016749"/>
            <a:chOff x="7436833" y="1682091"/>
            <a:chExt cx="1493810" cy="4016749"/>
          </a:xfrm>
        </p:grpSpPr>
        <p:grpSp>
          <p:nvGrpSpPr>
            <p:cNvPr id="15" name="Group 6"/>
            <p:cNvGrpSpPr/>
            <p:nvPr/>
          </p:nvGrpSpPr>
          <p:grpSpPr>
            <a:xfrm>
              <a:off x="7537511" y="1682091"/>
              <a:ext cx="1289408" cy="2887460"/>
              <a:chOff x="15076984" y="4608490"/>
              <a:chExt cx="2579152" cy="5775671"/>
            </a:xfrm>
          </p:grpSpPr>
          <p:sp>
            <p:nvSpPr>
              <p:cNvPr id="16" name="Freeform 1"/>
              <p:cNvSpPr>
                <a:spLocks noChangeArrowheads="1"/>
              </p:cNvSpPr>
              <p:nvPr/>
            </p:nvSpPr>
            <p:spPr bwMode="auto">
              <a:xfrm rot="16200000">
                <a:off x="1347872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sz="900">
                  <a:solidFill>
                    <a:prstClr val="black"/>
                  </a:solidFill>
                </a:endParaRPr>
              </a:p>
            </p:txBody>
          </p:sp>
          <p:sp>
            <p:nvSpPr>
              <p:cNvPr id="17" name="Rectangle 33"/>
              <p:cNvSpPr/>
              <p:nvPr/>
            </p:nvSpPr>
            <p:spPr>
              <a:xfrm>
                <a:off x="15076984" y="4608490"/>
                <a:ext cx="2579152" cy="2211373"/>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5" name="Title 20"/>
            <p:cNvSpPr txBox="1"/>
            <p:nvPr/>
          </p:nvSpPr>
          <p:spPr>
            <a:xfrm>
              <a:off x="7537511" y="1712944"/>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5</a:t>
              </a:r>
              <a:endParaRPr lang="en-US" sz="6400" dirty="0">
                <a:solidFill>
                  <a:prstClr val="white"/>
                </a:solidFill>
                <a:latin typeface="Arial"/>
                <a:cs typeface="Arial"/>
              </a:endParaRPr>
            </a:p>
          </p:txBody>
        </p:sp>
        <p:grpSp>
          <p:nvGrpSpPr>
            <p:cNvPr id="33" name="Group 322"/>
            <p:cNvGrpSpPr/>
            <p:nvPr/>
          </p:nvGrpSpPr>
          <p:grpSpPr bwMode="auto">
            <a:xfrm>
              <a:off x="7801162" y="3081120"/>
              <a:ext cx="746660" cy="598938"/>
              <a:chOff x="5640388" y="2998788"/>
              <a:chExt cx="280987" cy="225425"/>
            </a:xfrm>
            <a:solidFill>
              <a:schemeClr val="bg1"/>
            </a:solidFill>
          </p:grpSpPr>
          <p:sp>
            <p:nvSpPr>
              <p:cNvPr id="34" name="Freeform 242"/>
              <p:cNvSpPr>
                <a:spLocks noChangeArrowheads="1"/>
              </p:cNvSpPr>
              <p:nvPr/>
            </p:nvSpPr>
            <p:spPr bwMode="auto">
              <a:xfrm>
                <a:off x="5749925" y="3160713"/>
                <a:ext cx="68263" cy="63500"/>
              </a:xfrm>
              <a:custGeom>
                <a:avLst/>
                <a:gdLst>
                  <a:gd name="T0" fmla="*/ 188 w 189"/>
                  <a:gd name="T1" fmla="*/ 84 h 178"/>
                  <a:gd name="T2" fmla="*/ 94 w 189"/>
                  <a:gd name="T3" fmla="*/ 177 h 178"/>
                  <a:gd name="T4" fmla="*/ 0 w 189"/>
                  <a:gd name="T5" fmla="*/ 84 h 178"/>
                  <a:gd name="T6" fmla="*/ 94 w 189"/>
                  <a:gd name="T7" fmla="*/ 0 h 178"/>
                  <a:gd name="T8" fmla="*/ 188 w 189"/>
                  <a:gd name="T9" fmla="*/ 84 h 178"/>
                  <a:gd name="T10" fmla="*/ 188 w 189"/>
                  <a:gd name="T11" fmla="*/ 84 h 178"/>
                  <a:gd name="T12" fmla="*/ 188 w 189"/>
                  <a:gd name="T13" fmla="*/ 84 h 178"/>
                </a:gdLst>
                <a:ahLst/>
                <a:cxnLst>
                  <a:cxn ang="0">
                    <a:pos x="T0" y="T1"/>
                  </a:cxn>
                  <a:cxn ang="0">
                    <a:pos x="T2" y="T3"/>
                  </a:cxn>
                  <a:cxn ang="0">
                    <a:pos x="T4" y="T5"/>
                  </a:cxn>
                  <a:cxn ang="0">
                    <a:pos x="T6" y="T7"/>
                  </a:cxn>
                  <a:cxn ang="0">
                    <a:pos x="T8" y="T9"/>
                  </a:cxn>
                  <a:cxn ang="0">
                    <a:pos x="T10" y="T11"/>
                  </a:cxn>
                  <a:cxn ang="0">
                    <a:pos x="T12" y="T13"/>
                  </a:cxn>
                </a:cxnLst>
                <a:rect l="0" t="0" r="r" b="b"/>
                <a:pathLst>
                  <a:path w="189" h="178">
                    <a:moveTo>
                      <a:pt x="188" y="84"/>
                    </a:moveTo>
                    <a:cubicBezTo>
                      <a:pt x="188" y="136"/>
                      <a:pt x="146" y="177"/>
                      <a:pt x="94" y="177"/>
                    </a:cubicBezTo>
                    <a:cubicBezTo>
                      <a:pt x="42" y="177"/>
                      <a:pt x="0" y="136"/>
                      <a:pt x="0" y="84"/>
                    </a:cubicBezTo>
                    <a:cubicBezTo>
                      <a:pt x="0" y="31"/>
                      <a:pt x="42" y="0"/>
                      <a:pt x="94" y="0"/>
                    </a:cubicBezTo>
                    <a:cubicBezTo>
                      <a:pt x="146" y="0"/>
                      <a:pt x="188" y="31"/>
                      <a:pt x="188" y="84"/>
                    </a:cubicBezTo>
                    <a:close/>
                    <a:moveTo>
                      <a:pt x="188" y="84"/>
                    </a:moveTo>
                    <a:lnTo>
                      <a:pt x="188" y="84"/>
                    </a:lnTo>
                    <a:close/>
                  </a:path>
                </a:pathLst>
              </a:custGeom>
              <a:grpFill/>
              <a:ln>
                <a:noFill/>
              </a:ln>
              <a:effectLst/>
            </p:spPr>
            <p:txBody>
              <a:bodyPr wrap="none" anchor="ctr"/>
              <a:lstStyle/>
              <a:p>
                <a:pPr>
                  <a:defRPr/>
                </a:pPr>
                <a:endParaRPr lang="en-US" sz="900">
                  <a:solidFill>
                    <a:prstClr val="black"/>
                  </a:solidFill>
                </a:endParaRPr>
              </a:p>
            </p:txBody>
          </p:sp>
          <p:sp>
            <p:nvSpPr>
              <p:cNvPr id="35" name="Freeform 243"/>
              <p:cNvSpPr>
                <a:spLocks noChangeArrowheads="1"/>
              </p:cNvSpPr>
              <p:nvPr/>
            </p:nvSpPr>
            <p:spPr bwMode="auto">
              <a:xfrm>
                <a:off x="5692775" y="3070225"/>
                <a:ext cx="180975" cy="90488"/>
              </a:xfrm>
              <a:custGeom>
                <a:avLst/>
                <a:gdLst>
                  <a:gd name="T0" fmla="*/ 469 w 501"/>
                  <a:gd name="T1" fmla="*/ 114 h 250"/>
                  <a:gd name="T2" fmla="*/ 458 w 501"/>
                  <a:gd name="T3" fmla="*/ 114 h 250"/>
                  <a:gd name="T4" fmla="*/ 52 w 501"/>
                  <a:gd name="T5" fmla="*/ 114 h 250"/>
                  <a:gd name="T6" fmla="*/ 31 w 501"/>
                  <a:gd name="T7" fmla="*/ 135 h 250"/>
                  <a:gd name="T8" fmla="*/ 21 w 501"/>
                  <a:gd name="T9" fmla="*/ 145 h 250"/>
                  <a:gd name="T10" fmla="*/ 21 w 501"/>
                  <a:gd name="T11" fmla="*/ 229 h 250"/>
                  <a:gd name="T12" fmla="*/ 94 w 501"/>
                  <a:gd name="T13" fmla="*/ 229 h 250"/>
                  <a:gd name="T14" fmla="*/ 125 w 501"/>
                  <a:gd name="T15" fmla="*/ 197 h 250"/>
                  <a:gd name="T16" fmla="*/ 385 w 501"/>
                  <a:gd name="T17" fmla="*/ 197 h 250"/>
                  <a:gd name="T18" fmla="*/ 406 w 501"/>
                  <a:gd name="T19" fmla="*/ 218 h 250"/>
                  <a:gd name="T20" fmla="*/ 489 w 501"/>
                  <a:gd name="T21" fmla="*/ 218 h 250"/>
                  <a:gd name="T22" fmla="*/ 500 w 501"/>
                  <a:gd name="T23" fmla="*/ 177 h 250"/>
                  <a:gd name="T24" fmla="*/ 489 w 501"/>
                  <a:gd name="T25" fmla="*/ 145 h 250"/>
                  <a:gd name="T26" fmla="*/ 469 w 501"/>
                  <a:gd name="T27" fmla="*/ 114 h 250"/>
                  <a:gd name="T28" fmla="*/ 469 w 501"/>
                  <a:gd name="T29" fmla="*/ 114 h 250"/>
                  <a:gd name="T30" fmla="*/ 469 w 501"/>
                  <a:gd name="T31" fmla="*/ 11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1" h="250">
                    <a:moveTo>
                      <a:pt x="469" y="114"/>
                    </a:moveTo>
                    <a:cubicBezTo>
                      <a:pt x="458" y="114"/>
                      <a:pt x="458" y="114"/>
                      <a:pt x="458" y="114"/>
                    </a:cubicBezTo>
                    <a:cubicBezTo>
                      <a:pt x="333" y="0"/>
                      <a:pt x="156" y="10"/>
                      <a:pt x="52" y="114"/>
                    </a:cubicBezTo>
                    <a:cubicBezTo>
                      <a:pt x="31" y="135"/>
                      <a:pt x="31" y="135"/>
                      <a:pt x="31" y="135"/>
                    </a:cubicBezTo>
                    <a:cubicBezTo>
                      <a:pt x="21" y="145"/>
                      <a:pt x="21" y="145"/>
                      <a:pt x="21" y="145"/>
                    </a:cubicBezTo>
                    <a:cubicBezTo>
                      <a:pt x="0" y="177"/>
                      <a:pt x="0" y="208"/>
                      <a:pt x="21" y="229"/>
                    </a:cubicBezTo>
                    <a:cubicBezTo>
                      <a:pt x="42" y="249"/>
                      <a:pt x="73" y="249"/>
                      <a:pt x="94" y="229"/>
                    </a:cubicBezTo>
                    <a:cubicBezTo>
                      <a:pt x="125" y="197"/>
                      <a:pt x="125" y="197"/>
                      <a:pt x="125" y="197"/>
                    </a:cubicBezTo>
                    <a:cubicBezTo>
                      <a:pt x="198" y="125"/>
                      <a:pt x="312" y="125"/>
                      <a:pt x="385" y="197"/>
                    </a:cubicBezTo>
                    <a:cubicBezTo>
                      <a:pt x="406" y="218"/>
                      <a:pt x="406" y="218"/>
                      <a:pt x="406" y="218"/>
                    </a:cubicBezTo>
                    <a:cubicBezTo>
                      <a:pt x="427" y="239"/>
                      <a:pt x="469" y="239"/>
                      <a:pt x="489" y="218"/>
                    </a:cubicBezTo>
                    <a:cubicBezTo>
                      <a:pt x="500" y="208"/>
                      <a:pt x="500" y="197"/>
                      <a:pt x="500" y="177"/>
                    </a:cubicBezTo>
                    <a:cubicBezTo>
                      <a:pt x="500" y="166"/>
                      <a:pt x="500" y="156"/>
                      <a:pt x="489" y="145"/>
                    </a:cubicBezTo>
                    <a:lnTo>
                      <a:pt x="469" y="114"/>
                    </a:lnTo>
                    <a:close/>
                    <a:moveTo>
                      <a:pt x="469" y="114"/>
                    </a:moveTo>
                    <a:lnTo>
                      <a:pt x="469" y="114"/>
                    </a:lnTo>
                    <a:close/>
                  </a:path>
                </a:pathLst>
              </a:custGeom>
              <a:grpFill/>
              <a:ln>
                <a:noFill/>
              </a:ln>
              <a:effectLst/>
            </p:spPr>
            <p:txBody>
              <a:bodyPr wrap="none" anchor="ctr"/>
              <a:lstStyle/>
              <a:p>
                <a:pPr>
                  <a:defRPr/>
                </a:pPr>
                <a:endParaRPr lang="en-US" sz="900">
                  <a:solidFill>
                    <a:prstClr val="black"/>
                  </a:solidFill>
                </a:endParaRPr>
              </a:p>
            </p:txBody>
          </p:sp>
          <p:sp>
            <p:nvSpPr>
              <p:cNvPr id="36" name="Freeform 244"/>
              <p:cNvSpPr>
                <a:spLocks noChangeArrowheads="1"/>
              </p:cNvSpPr>
              <p:nvPr/>
            </p:nvSpPr>
            <p:spPr bwMode="auto">
              <a:xfrm>
                <a:off x="5640388" y="2998788"/>
                <a:ext cx="280987" cy="112712"/>
              </a:xfrm>
              <a:custGeom>
                <a:avLst/>
                <a:gdLst>
                  <a:gd name="T0" fmla="*/ 760 w 782"/>
                  <a:gd name="T1" fmla="*/ 208 h 313"/>
                  <a:gd name="T2" fmla="*/ 750 w 782"/>
                  <a:gd name="T3" fmla="*/ 187 h 313"/>
                  <a:gd name="T4" fmla="*/ 740 w 782"/>
                  <a:gd name="T5" fmla="*/ 187 h 313"/>
                  <a:gd name="T6" fmla="*/ 729 w 782"/>
                  <a:gd name="T7" fmla="*/ 177 h 313"/>
                  <a:gd name="T8" fmla="*/ 719 w 782"/>
                  <a:gd name="T9" fmla="*/ 166 h 313"/>
                  <a:gd name="T10" fmla="*/ 63 w 782"/>
                  <a:gd name="T11" fmla="*/ 177 h 313"/>
                  <a:gd name="T12" fmla="*/ 52 w 782"/>
                  <a:gd name="T13" fmla="*/ 187 h 313"/>
                  <a:gd name="T14" fmla="*/ 21 w 782"/>
                  <a:gd name="T15" fmla="*/ 218 h 313"/>
                  <a:gd name="T16" fmla="*/ 21 w 782"/>
                  <a:gd name="T17" fmla="*/ 291 h 313"/>
                  <a:gd name="T18" fmla="*/ 94 w 782"/>
                  <a:gd name="T19" fmla="*/ 291 h 313"/>
                  <a:gd name="T20" fmla="*/ 125 w 782"/>
                  <a:gd name="T21" fmla="*/ 260 h 313"/>
                  <a:gd name="T22" fmla="*/ 136 w 782"/>
                  <a:gd name="T23" fmla="*/ 250 h 313"/>
                  <a:gd name="T24" fmla="*/ 667 w 782"/>
                  <a:gd name="T25" fmla="*/ 250 h 313"/>
                  <a:gd name="T26" fmla="*/ 688 w 782"/>
                  <a:gd name="T27" fmla="*/ 281 h 313"/>
                  <a:gd name="T28" fmla="*/ 760 w 782"/>
                  <a:gd name="T29" fmla="*/ 281 h 313"/>
                  <a:gd name="T30" fmla="*/ 760 w 782"/>
                  <a:gd name="T31" fmla="*/ 208 h 313"/>
                  <a:gd name="T32" fmla="*/ 760 w 782"/>
                  <a:gd name="T33" fmla="*/ 208 h 313"/>
                  <a:gd name="T34" fmla="*/ 760 w 782"/>
                  <a:gd name="T35" fmla="*/ 2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2" h="313">
                    <a:moveTo>
                      <a:pt x="760" y="208"/>
                    </a:moveTo>
                    <a:cubicBezTo>
                      <a:pt x="750" y="187"/>
                      <a:pt x="750" y="187"/>
                      <a:pt x="750" y="187"/>
                    </a:cubicBezTo>
                    <a:lnTo>
                      <a:pt x="740" y="187"/>
                    </a:lnTo>
                    <a:cubicBezTo>
                      <a:pt x="729" y="177"/>
                      <a:pt x="729" y="177"/>
                      <a:pt x="729" y="177"/>
                    </a:cubicBezTo>
                    <a:cubicBezTo>
                      <a:pt x="729" y="166"/>
                      <a:pt x="729" y="166"/>
                      <a:pt x="719" y="166"/>
                    </a:cubicBezTo>
                    <a:cubicBezTo>
                      <a:pt x="531" y="0"/>
                      <a:pt x="240" y="0"/>
                      <a:pt x="63" y="177"/>
                    </a:cubicBezTo>
                    <a:lnTo>
                      <a:pt x="52" y="187"/>
                    </a:lnTo>
                    <a:cubicBezTo>
                      <a:pt x="21" y="218"/>
                      <a:pt x="21" y="218"/>
                      <a:pt x="21" y="218"/>
                    </a:cubicBezTo>
                    <a:cubicBezTo>
                      <a:pt x="0" y="239"/>
                      <a:pt x="0" y="270"/>
                      <a:pt x="21" y="291"/>
                    </a:cubicBezTo>
                    <a:cubicBezTo>
                      <a:pt x="42" y="312"/>
                      <a:pt x="73" y="312"/>
                      <a:pt x="94" y="291"/>
                    </a:cubicBezTo>
                    <a:cubicBezTo>
                      <a:pt x="125" y="260"/>
                      <a:pt x="125" y="260"/>
                      <a:pt x="125" y="260"/>
                    </a:cubicBezTo>
                    <a:cubicBezTo>
                      <a:pt x="125" y="260"/>
                      <a:pt x="125" y="250"/>
                      <a:pt x="136" y="250"/>
                    </a:cubicBezTo>
                    <a:cubicBezTo>
                      <a:pt x="282" y="114"/>
                      <a:pt x="510" y="114"/>
                      <a:pt x="667" y="250"/>
                    </a:cubicBezTo>
                    <a:cubicBezTo>
                      <a:pt x="688" y="281"/>
                      <a:pt x="688" y="281"/>
                      <a:pt x="688" y="281"/>
                    </a:cubicBezTo>
                    <a:cubicBezTo>
                      <a:pt x="708" y="302"/>
                      <a:pt x="740" y="302"/>
                      <a:pt x="760" y="281"/>
                    </a:cubicBezTo>
                    <a:cubicBezTo>
                      <a:pt x="781" y="260"/>
                      <a:pt x="781" y="229"/>
                      <a:pt x="760" y="208"/>
                    </a:cubicBezTo>
                    <a:close/>
                    <a:moveTo>
                      <a:pt x="760" y="208"/>
                    </a:moveTo>
                    <a:lnTo>
                      <a:pt x="760" y="208"/>
                    </a:lnTo>
                    <a:close/>
                  </a:path>
                </a:pathLst>
              </a:custGeom>
              <a:grpFill/>
              <a:ln>
                <a:noFill/>
              </a:ln>
              <a:effectLst/>
            </p:spPr>
            <p:txBody>
              <a:bodyPr wrap="none" anchor="ctr"/>
              <a:lstStyle/>
              <a:p>
                <a:pPr>
                  <a:defRPr/>
                </a:pPr>
                <a:endParaRPr lang="en-US" sz="900">
                  <a:solidFill>
                    <a:prstClr val="black"/>
                  </a:solidFill>
                </a:endParaRPr>
              </a:p>
            </p:txBody>
          </p:sp>
        </p:grpSp>
        <p:sp>
          <p:nvSpPr>
            <p:cNvPr id="56" name="矩形 55"/>
            <p:cNvSpPr/>
            <p:nvPr/>
          </p:nvSpPr>
          <p:spPr>
            <a:xfrm>
              <a:off x="7436833"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grpSp>
        <p:nvGrpSpPr>
          <p:cNvPr id="63" name="组合 62"/>
          <p:cNvGrpSpPr/>
          <p:nvPr/>
        </p:nvGrpSpPr>
        <p:grpSpPr>
          <a:xfrm>
            <a:off x="9299091" y="1682091"/>
            <a:ext cx="1493810" cy="4016749"/>
            <a:chOff x="8840440" y="1682091"/>
            <a:chExt cx="1493810" cy="4016749"/>
          </a:xfrm>
        </p:grpSpPr>
        <p:grpSp>
          <p:nvGrpSpPr>
            <p:cNvPr id="18" name="Group 7"/>
            <p:cNvGrpSpPr/>
            <p:nvPr/>
          </p:nvGrpSpPr>
          <p:grpSpPr>
            <a:xfrm>
              <a:off x="8926515" y="1682091"/>
              <a:ext cx="1289408" cy="2887460"/>
              <a:chOff x="17855354" y="4608490"/>
              <a:chExt cx="2579152" cy="5775671"/>
            </a:xfrm>
          </p:grpSpPr>
          <p:sp>
            <p:nvSpPr>
              <p:cNvPr id="19" name="Freeform 1"/>
              <p:cNvSpPr>
                <a:spLocks noChangeArrowheads="1"/>
              </p:cNvSpPr>
              <p:nvPr/>
            </p:nvSpPr>
            <p:spPr bwMode="auto">
              <a:xfrm rot="16200000">
                <a:off x="16257096" y="6206752"/>
                <a:ext cx="5775669" cy="2579149"/>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6"/>
              </a:solidFill>
              <a:ln>
                <a:noFill/>
              </a:ln>
              <a:effectLst/>
            </p:spPr>
            <p:txBody>
              <a:bodyPr wrap="none" anchor="ctr"/>
              <a:lstStyle/>
              <a:p>
                <a:endParaRPr lang="en-US" sz="900">
                  <a:solidFill>
                    <a:prstClr val="black"/>
                  </a:solidFill>
                </a:endParaRPr>
              </a:p>
            </p:txBody>
          </p:sp>
          <p:sp>
            <p:nvSpPr>
              <p:cNvPr id="20" name="Rectangle 31"/>
              <p:cNvSpPr/>
              <p:nvPr/>
            </p:nvSpPr>
            <p:spPr>
              <a:xfrm>
                <a:off x="17855354" y="4608490"/>
                <a:ext cx="2579152" cy="2211373"/>
              </a:xfrm>
              <a:prstGeom prst="rect">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solidFill>
                    <a:prstClr val="white"/>
                  </a:solidFill>
                </a:endParaRPr>
              </a:p>
            </p:txBody>
          </p:sp>
        </p:grpSp>
        <p:sp>
          <p:nvSpPr>
            <p:cNvPr id="26" name="Title 20"/>
            <p:cNvSpPr txBox="1"/>
            <p:nvPr/>
          </p:nvSpPr>
          <p:spPr>
            <a:xfrm>
              <a:off x="8942641" y="1738962"/>
              <a:ext cx="1289408" cy="1030917"/>
            </a:xfrm>
            <a:prstGeom prst="rect">
              <a:avLst/>
            </a:prstGeom>
          </p:spPr>
          <p:txBody>
            <a:bodyPr vert="horz" wrap="square"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6400" dirty="0">
                  <a:solidFill>
                    <a:prstClr val="white"/>
                  </a:solidFill>
                  <a:latin typeface="Arial"/>
                  <a:cs typeface="Arial"/>
                </a:rPr>
                <a:t>6</a:t>
              </a:r>
              <a:endParaRPr lang="en-US" sz="6400" dirty="0">
                <a:solidFill>
                  <a:prstClr val="white"/>
                </a:solidFill>
                <a:latin typeface="Arial"/>
                <a:cs typeface="Arial"/>
              </a:endParaRPr>
            </a:p>
          </p:txBody>
        </p:sp>
        <p:sp>
          <p:nvSpPr>
            <p:cNvPr id="28" name="Freeform 218"/>
            <p:cNvSpPr>
              <a:spLocks noChangeArrowheads="1"/>
            </p:cNvSpPr>
            <p:nvPr/>
          </p:nvSpPr>
          <p:spPr bwMode="auto">
            <a:xfrm>
              <a:off x="9359196" y="3004928"/>
              <a:ext cx="429683" cy="751318"/>
            </a:xfrm>
            <a:custGeom>
              <a:avLst/>
              <a:gdLst>
                <a:gd name="T0" fmla="*/ 791 w 896"/>
                <a:gd name="T1" fmla="*/ 0 h 1564"/>
                <a:gd name="T2" fmla="*/ 104 w 896"/>
                <a:gd name="T3" fmla="*/ 0 h 1564"/>
                <a:gd name="T4" fmla="*/ 0 w 896"/>
                <a:gd name="T5" fmla="*/ 115 h 1564"/>
                <a:gd name="T6" fmla="*/ 0 w 896"/>
                <a:gd name="T7" fmla="*/ 1458 h 1564"/>
                <a:gd name="T8" fmla="*/ 104 w 896"/>
                <a:gd name="T9" fmla="*/ 1563 h 1564"/>
                <a:gd name="T10" fmla="*/ 791 w 896"/>
                <a:gd name="T11" fmla="*/ 1563 h 1564"/>
                <a:gd name="T12" fmla="*/ 895 w 896"/>
                <a:gd name="T13" fmla="*/ 1458 h 1564"/>
                <a:gd name="T14" fmla="*/ 895 w 896"/>
                <a:gd name="T15" fmla="*/ 115 h 1564"/>
                <a:gd name="T16" fmla="*/ 791 w 896"/>
                <a:gd name="T17" fmla="*/ 0 h 1564"/>
                <a:gd name="T18" fmla="*/ 333 w 896"/>
                <a:gd name="T19" fmla="*/ 84 h 1564"/>
                <a:gd name="T20" fmla="*/ 562 w 896"/>
                <a:gd name="T21" fmla="*/ 84 h 1564"/>
                <a:gd name="T22" fmla="*/ 572 w 896"/>
                <a:gd name="T23" fmla="*/ 94 h 1564"/>
                <a:gd name="T24" fmla="*/ 562 w 896"/>
                <a:gd name="T25" fmla="*/ 105 h 1564"/>
                <a:gd name="T26" fmla="*/ 333 w 896"/>
                <a:gd name="T27" fmla="*/ 105 h 1564"/>
                <a:gd name="T28" fmla="*/ 322 w 896"/>
                <a:gd name="T29" fmla="*/ 94 h 1564"/>
                <a:gd name="T30" fmla="*/ 333 w 896"/>
                <a:gd name="T31" fmla="*/ 84 h 1564"/>
                <a:gd name="T32" fmla="*/ 447 w 896"/>
                <a:gd name="T33" fmla="*/ 1511 h 1564"/>
                <a:gd name="T34" fmla="*/ 395 w 896"/>
                <a:gd name="T35" fmla="*/ 1458 h 1564"/>
                <a:gd name="T36" fmla="*/ 447 w 896"/>
                <a:gd name="T37" fmla="*/ 1406 h 1564"/>
                <a:gd name="T38" fmla="*/ 499 w 896"/>
                <a:gd name="T39" fmla="*/ 1458 h 1564"/>
                <a:gd name="T40" fmla="*/ 447 w 896"/>
                <a:gd name="T41" fmla="*/ 1511 h 1564"/>
                <a:gd name="T42" fmla="*/ 822 w 896"/>
                <a:gd name="T43" fmla="*/ 1365 h 1564"/>
                <a:gd name="T44" fmla="*/ 73 w 896"/>
                <a:gd name="T45" fmla="*/ 1365 h 1564"/>
                <a:gd name="T46" fmla="*/ 73 w 896"/>
                <a:gd name="T47" fmla="*/ 167 h 1564"/>
                <a:gd name="T48" fmla="*/ 822 w 896"/>
                <a:gd name="T49" fmla="*/ 167 h 1564"/>
                <a:gd name="T50" fmla="*/ 822 w 896"/>
                <a:gd name="T51" fmla="*/ 1365 h 1564"/>
                <a:gd name="T52" fmla="*/ 822 w 896"/>
                <a:gd name="T53" fmla="*/ 1365 h 1564"/>
                <a:gd name="T54" fmla="*/ 822 w 896"/>
                <a:gd name="T55" fmla="*/ 1365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96" h="1564">
                  <a:moveTo>
                    <a:pt x="791" y="0"/>
                  </a:moveTo>
                  <a:cubicBezTo>
                    <a:pt x="104" y="0"/>
                    <a:pt x="104" y="0"/>
                    <a:pt x="104" y="0"/>
                  </a:cubicBezTo>
                  <a:cubicBezTo>
                    <a:pt x="41" y="0"/>
                    <a:pt x="0" y="53"/>
                    <a:pt x="0" y="115"/>
                  </a:cubicBezTo>
                  <a:cubicBezTo>
                    <a:pt x="0" y="1458"/>
                    <a:pt x="0" y="1458"/>
                    <a:pt x="0" y="1458"/>
                  </a:cubicBezTo>
                  <a:cubicBezTo>
                    <a:pt x="0" y="1511"/>
                    <a:pt x="41" y="1563"/>
                    <a:pt x="104" y="1563"/>
                  </a:cubicBezTo>
                  <a:cubicBezTo>
                    <a:pt x="791" y="1563"/>
                    <a:pt x="791" y="1563"/>
                    <a:pt x="791" y="1563"/>
                  </a:cubicBezTo>
                  <a:cubicBezTo>
                    <a:pt x="853" y="1563"/>
                    <a:pt x="895" y="1511"/>
                    <a:pt x="895" y="1458"/>
                  </a:cubicBezTo>
                  <a:cubicBezTo>
                    <a:pt x="895" y="115"/>
                    <a:pt x="895" y="115"/>
                    <a:pt x="895" y="115"/>
                  </a:cubicBezTo>
                  <a:cubicBezTo>
                    <a:pt x="895" y="53"/>
                    <a:pt x="853" y="0"/>
                    <a:pt x="791" y="0"/>
                  </a:cubicBezTo>
                  <a:close/>
                  <a:moveTo>
                    <a:pt x="333" y="84"/>
                  </a:moveTo>
                  <a:cubicBezTo>
                    <a:pt x="562" y="84"/>
                    <a:pt x="562" y="84"/>
                    <a:pt x="562" y="84"/>
                  </a:cubicBezTo>
                  <a:cubicBezTo>
                    <a:pt x="562" y="84"/>
                    <a:pt x="572" y="84"/>
                    <a:pt x="572" y="94"/>
                  </a:cubicBezTo>
                  <a:cubicBezTo>
                    <a:pt x="572" y="105"/>
                    <a:pt x="562" y="105"/>
                    <a:pt x="562" y="105"/>
                  </a:cubicBezTo>
                  <a:cubicBezTo>
                    <a:pt x="333" y="105"/>
                    <a:pt x="333" y="105"/>
                    <a:pt x="333" y="105"/>
                  </a:cubicBezTo>
                  <a:cubicBezTo>
                    <a:pt x="333" y="105"/>
                    <a:pt x="322" y="105"/>
                    <a:pt x="322" y="94"/>
                  </a:cubicBezTo>
                  <a:cubicBezTo>
                    <a:pt x="322" y="84"/>
                    <a:pt x="333" y="84"/>
                    <a:pt x="333" y="84"/>
                  </a:cubicBezTo>
                  <a:close/>
                  <a:moveTo>
                    <a:pt x="447" y="1511"/>
                  </a:moveTo>
                  <a:cubicBezTo>
                    <a:pt x="416" y="1511"/>
                    <a:pt x="395" y="1490"/>
                    <a:pt x="395" y="1458"/>
                  </a:cubicBezTo>
                  <a:cubicBezTo>
                    <a:pt x="395" y="1427"/>
                    <a:pt x="416" y="1406"/>
                    <a:pt x="447" y="1406"/>
                  </a:cubicBezTo>
                  <a:cubicBezTo>
                    <a:pt x="478" y="1406"/>
                    <a:pt x="499" y="1427"/>
                    <a:pt x="499" y="1458"/>
                  </a:cubicBezTo>
                  <a:cubicBezTo>
                    <a:pt x="499" y="1490"/>
                    <a:pt x="478" y="1511"/>
                    <a:pt x="447" y="1511"/>
                  </a:cubicBezTo>
                  <a:close/>
                  <a:moveTo>
                    <a:pt x="822" y="1365"/>
                  </a:moveTo>
                  <a:cubicBezTo>
                    <a:pt x="73" y="1365"/>
                    <a:pt x="73" y="1365"/>
                    <a:pt x="73" y="1365"/>
                  </a:cubicBezTo>
                  <a:cubicBezTo>
                    <a:pt x="73" y="167"/>
                    <a:pt x="73" y="167"/>
                    <a:pt x="73" y="167"/>
                  </a:cubicBezTo>
                  <a:cubicBezTo>
                    <a:pt x="822" y="167"/>
                    <a:pt x="822" y="167"/>
                    <a:pt x="822" y="167"/>
                  </a:cubicBezTo>
                  <a:lnTo>
                    <a:pt x="822" y="1365"/>
                  </a:lnTo>
                  <a:close/>
                  <a:moveTo>
                    <a:pt x="822" y="1365"/>
                  </a:moveTo>
                  <a:lnTo>
                    <a:pt x="822" y="1365"/>
                  </a:lnTo>
                  <a:close/>
                </a:path>
              </a:pathLst>
            </a:custGeom>
            <a:solidFill>
              <a:schemeClr val="bg1"/>
            </a:solidFill>
            <a:ln>
              <a:noFill/>
            </a:ln>
            <a:effectLst/>
          </p:spPr>
          <p:txBody>
            <a:bodyPr wrap="none" lIns="121910" tIns="60955" rIns="121910" bIns="60955" anchor="ctr"/>
            <a:lstStyle/>
            <a:p>
              <a:pPr>
                <a:defRPr/>
              </a:pPr>
              <a:r>
                <a:rPr lang="en-US" sz="900" dirty="0">
                  <a:solidFill>
                    <a:prstClr val="black"/>
                  </a:solidFill>
                </a:rPr>
                <a:t>					</a:t>
              </a:r>
              <a:endParaRPr lang="en-US" sz="900" dirty="0">
                <a:solidFill>
                  <a:prstClr val="black"/>
                </a:solidFill>
              </a:endParaRPr>
            </a:p>
          </p:txBody>
        </p:sp>
        <p:sp>
          <p:nvSpPr>
            <p:cNvPr id="57" name="矩形 56"/>
            <p:cNvSpPr/>
            <p:nvPr/>
          </p:nvSpPr>
          <p:spPr>
            <a:xfrm>
              <a:off x="8840440" y="4617838"/>
              <a:ext cx="1493810" cy="1081002"/>
            </a:xfrm>
            <a:prstGeom prst="rect">
              <a:avLst/>
            </a:prstGeom>
          </p:spPr>
          <p:txBody>
            <a:bodyPr wrap="square">
              <a:spAutoFit/>
            </a:bodyPr>
            <a:lstStyle/>
            <a:p>
              <a:pPr>
                <a:lnSpc>
                  <a:spcPct val="150000"/>
                </a:lnSpc>
              </a:pPr>
              <a:r>
                <a:rPr lang="zh-CN" altLang="en-US" sz="1100" dirty="0">
                  <a:solidFill>
                    <a:prstClr val="black">
                      <a:lumMod val="65000"/>
                      <a:lumOff val="35000"/>
                    </a:prstClr>
                  </a:solidFill>
                </a:rPr>
                <a:t>点击此处添加你需要的内容，可以是一定篇幅的文本</a:t>
              </a:r>
              <a:r>
                <a:rPr lang="en-US" altLang="zh-CN" sz="1100" dirty="0">
                  <a:solidFill>
                    <a:prstClr val="black">
                      <a:lumMod val="65000"/>
                      <a:lumOff val="35000"/>
                    </a:prstClr>
                  </a:solidFill>
                </a:rPr>
                <a:t>.</a:t>
              </a:r>
              <a:r>
                <a:rPr lang="zh-CN" altLang="en-US" sz="1100" dirty="0">
                  <a:solidFill>
                    <a:prstClr val="black">
                      <a:lumMod val="65000"/>
                      <a:lumOff val="35000"/>
                    </a:prstClr>
                  </a:solidFill>
                </a:rPr>
                <a:t>点击此处添加你需要的内容</a:t>
              </a:r>
              <a:endParaRPr lang="zh-CN" altLang="en-US" sz="1100" dirty="0">
                <a:solidFill>
                  <a:prstClr val="black">
                    <a:lumMod val="65000"/>
                    <a:lumOff val="35000"/>
                  </a:prst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3256409" y="3506653"/>
            <a:ext cx="2295172" cy="2484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矩形 43"/>
          <p:cNvSpPr/>
          <p:nvPr/>
        </p:nvSpPr>
        <p:spPr>
          <a:xfrm>
            <a:off x="5880070" y="3506653"/>
            <a:ext cx="2295172" cy="2484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矩形 44"/>
          <p:cNvSpPr/>
          <p:nvPr/>
        </p:nvSpPr>
        <p:spPr>
          <a:xfrm>
            <a:off x="8441731" y="3506653"/>
            <a:ext cx="2295172" cy="2484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686153" y="3506653"/>
            <a:ext cx="2295172" cy="2484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文本框 47"/>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此处添加标题</a:t>
            </a:r>
            <a:endParaRPr lang="zh-CN" altLang="en-US" sz="2800" b="1" spc="300" dirty="0">
              <a:solidFill>
                <a:prstClr val="black">
                  <a:lumMod val="65000"/>
                  <a:lumOff val="35000"/>
                </a:prstClr>
              </a:solidFill>
            </a:endParaRPr>
          </a:p>
        </p:txBody>
      </p:sp>
      <p:grpSp>
        <p:nvGrpSpPr>
          <p:cNvPr id="9" name="Group 7"/>
          <p:cNvGrpSpPr/>
          <p:nvPr/>
        </p:nvGrpSpPr>
        <p:grpSpPr>
          <a:xfrm>
            <a:off x="8441731" y="1896736"/>
            <a:ext cx="3073089" cy="1402151"/>
            <a:chOff x="16885661" y="3793072"/>
            <a:chExt cx="6146978" cy="2804667"/>
          </a:xfrm>
        </p:grpSpPr>
        <p:sp>
          <p:nvSpPr>
            <p:cNvPr id="10" name="Freeform 1"/>
            <p:cNvSpPr>
              <a:spLocks noChangeArrowheads="1"/>
            </p:cNvSpPr>
            <p:nvPr/>
          </p:nvSpPr>
          <p:spPr bwMode="auto">
            <a:xfrm rot="10800000">
              <a:off x="16885661"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sz="900">
                <a:solidFill>
                  <a:prstClr val="black"/>
                </a:solidFill>
              </a:endParaRPr>
            </a:p>
          </p:txBody>
        </p:sp>
        <p:sp>
          <p:nvSpPr>
            <p:cNvPr id="11" name="Freeform 328"/>
            <p:cNvSpPr>
              <a:spLocks noChangeArrowheads="1"/>
            </p:cNvSpPr>
            <p:nvPr/>
          </p:nvSpPr>
          <p:spPr bwMode="auto">
            <a:xfrm>
              <a:off x="18560242" y="4496745"/>
              <a:ext cx="2647857" cy="1476643"/>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121910" tIns="60955" rIns="121910" bIns="60955" anchor="ctr"/>
            <a:lstStyle/>
            <a:p>
              <a:pPr>
                <a:defRPr/>
              </a:pPr>
              <a:endParaRPr lang="en-US" sz="900">
                <a:solidFill>
                  <a:prstClr val="black"/>
                </a:solidFill>
              </a:endParaRPr>
            </a:p>
          </p:txBody>
        </p:sp>
      </p:grpSp>
      <p:grpSp>
        <p:nvGrpSpPr>
          <p:cNvPr id="12" name="Group 4"/>
          <p:cNvGrpSpPr/>
          <p:nvPr/>
        </p:nvGrpSpPr>
        <p:grpSpPr>
          <a:xfrm>
            <a:off x="686154" y="1896736"/>
            <a:ext cx="3073089" cy="1402151"/>
            <a:chOff x="1372486" y="3793072"/>
            <a:chExt cx="6146978" cy="2804667"/>
          </a:xfrm>
        </p:grpSpPr>
        <p:sp>
          <p:nvSpPr>
            <p:cNvPr id="13"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900">
                <a:solidFill>
                  <a:prstClr val="black"/>
                </a:solidFill>
              </a:endParaRPr>
            </a:p>
          </p:txBody>
        </p:sp>
        <p:grpSp>
          <p:nvGrpSpPr>
            <p:cNvPr id="14" name="Group 2"/>
            <p:cNvGrpSpPr/>
            <p:nvPr/>
          </p:nvGrpSpPr>
          <p:grpSpPr bwMode="auto">
            <a:xfrm>
              <a:off x="3531959" y="4060393"/>
              <a:ext cx="1906518" cy="1888205"/>
              <a:chOff x="1569458" y="688424"/>
              <a:chExt cx="334962" cy="331788"/>
            </a:xfrm>
            <a:solidFill>
              <a:schemeClr val="bg1"/>
            </a:solidFill>
          </p:grpSpPr>
          <p:sp>
            <p:nvSpPr>
              <p:cNvPr id="15"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p:spPr>
            <p:txBody>
              <a:bodyPr wrap="none" anchor="ctr"/>
              <a:lstStyle/>
              <a:p>
                <a:pPr>
                  <a:defRPr/>
                </a:pPr>
                <a:endParaRPr lang="en-US" sz="900">
                  <a:solidFill>
                    <a:prstClr val="black"/>
                  </a:solidFill>
                </a:endParaRPr>
              </a:p>
            </p:txBody>
          </p:sp>
          <p:sp>
            <p:nvSpPr>
              <p:cNvPr id="16"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p:spPr>
            <p:txBody>
              <a:bodyPr wrap="none" anchor="ctr"/>
              <a:lstStyle/>
              <a:p>
                <a:pPr>
                  <a:defRPr/>
                </a:pPr>
                <a:endParaRPr lang="en-US" sz="900">
                  <a:solidFill>
                    <a:prstClr val="black"/>
                  </a:solidFill>
                </a:endParaRPr>
              </a:p>
            </p:txBody>
          </p:sp>
          <p:sp>
            <p:nvSpPr>
              <p:cNvPr id="17"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p:spPr>
            <p:txBody>
              <a:bodyPr wrap="none" anchor="ctr"/>
              <a:lstStyle/>
              <a:p>
                <a:pPr>
                  <a:defRPr/>
                </a:pPr>
                <a:endParaRPr lang="en-US" sz="900">
                  <a:solidFill>
                    <a:prstClr val="black"/>
                  </a:solidFill>
                </a:endParaRPr>
              </a:p>
            </p:txBody>
          </p:sp>
          <p:sp>
            <p:nvSpPr>
              <p:cNvPr id="18"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p:spPr>
            <p:txBody>
              <a:bodyPr wrap="none" anchor="ctr"/>
              <a:lstStyle/>
              <a:p>
                <a:pPr>
                  <a:defRPr/>
                </a:pPr>
                <a:endParaRPr lang="en-US" sz="900">
                  <a:solidFill>
                    <a:prstClr val="black"/>
                  </a:solidFill>
                </a:endParaRPr>
              </a:p>
            </p:txBody>
          </p:sp>
          <p:sp>
            <p:nvSpPr>
              <p:cNvPr id="19"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p:spPr>
            <p:txBody>
              <a:bodyPr wrap="none" anchor="ctr"/>
              <a:lstStyle/>
              <a:p>
                <a:pPr>
                  <a:defRPr/>
                </a:pPr>
                <a:endParaRPr lang="en-US" sz="900">
                  <a:solidFill>
                    <a:prstClr val="black"/>
                  </a:solidFill>
                </a:endParaRPr>
              </a:p>
            </p:txBody>
          </p:sp>
          <p:sp>
            <p:nvSpPr>
              <p:cNvPr id="20"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p:spPr>
            <p:txBody>
              <a:bodyPr wrap="none" anchor="ctr"/>
              <a:lstStyle/>
              <a:p>
                <a:pPr>
                  <a:defRPr/>
                </a:pPr>
                <a:endParaRPr lang="en-US" sz="900">
                  <a:solidFill>
                    <a:prstClr val="black"/>
                  </a:solidFill>
                </a:endParaRPr>
              </a:p>
            </p:txBody>
          </p:sp>
        </p:grpSp>
      </p:grpSp>
      <p:grpSp>
        <p:nvGrpSpPr>
          <p:cNvPr id="21" name="Group 6"/>
          <p:cNvGrpSpPr/>
          <p:nvPr/>
        </p:nvGrpSpPr>
        <p:grpSpPr>
          <a:xfrm>
            <a:off x="5871476" y="1896736"/>
            <a:ext cx="3073089" cy="1402151"/>
            <a:chOff x="11744481" y="3793072"/>
            <a:chExt cx="6146978" cy="2804667"/>
          </a:xfrm>
        </p:grpSpPr>
        <p:sp>
          <p:nvSpPr>
            <p:cNvPr id="22" name="Freeform 1"/>
            <p:cNvSpPr>
              <a:spLocks noChangeArrowheads="1"/>
            </p:cNvSpPr>
            <p:nvPr/>
          </p:nvSpPr>
          <p:spPr bwMode="auto">
            <a:xfrm rot="10800000">
              <a:off x="11744481"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endParaRPr lang="en-US" sz="900">
                <a:solidFill>
                  <a:prstClr val="black"/>
                </a:solidFill>
              </a:endParaRPr>
            </a:p>
          </p:txBody>
        </p:sp>
        <p:grpSp>
          <p:nvGrpSpPr>
            <p:cNvPr id="23" name="Group 587"/>
            <p:cNvGrpSpPr/>
            <p:nvPr/>
          </p:nvGrpSpPr>
          <p:grpSpPr bwMode="auto">
            <a:xfrm>
              <a:off x="13951966" y="4422983"/>
              <a:ext cx="1821122" cy="1610045"/>
              <a:chOff x="1530350" y="5719762"/>
              <a:chExt cx="452438" cy="400050"/>
            </a:xfrm>
            <a:solidFill>
              <a:schemeClr val="bg1"/>
            </a:solidFill>
          </p:grpSpPr>
          <p:sp>
            <p:nvSpPr>
              <p:cNvPr id="24" name="Freeform 533"/>
              <p:cNvSpPr>
                <a:spLocks noChangeArrowheads="1"/>
              </p:cNvSpPr>
              <p:nvPr/>
            </p:nvSpPr>
            <p:spPr bwMode="auto">
              <a:xfrm>
                <a:off x="1593850" y="59213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900">
                  <a:solidFill>
                    <a:prstClr val="black"/>
                  </a:solidFill>
                </a:endParaRPr>
              </a:p>
            </p:txBody>
          </p:sp>
          <p:sp>
            <p:nvSpPr>
              <p:cNvPr id="25" name="Freeform 534"/>
              <p:cNvSpPr>
                <a:spLocks noChangeArrowheads="1"/>
              </p:cNvSpPr>
              <p:nvPr/>
            </p:nvSpPr>
            <p:spPr bwMode="auto">
              <a:xfrm>
                <a:off x="1593850" y="59848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900">
                  <a:solidFill>
                    <a:prstClr val="black"/>
                  </a:solidFill>
                </a:endParaRPr>
              </a:p>
            </p:txBody>
          </p:sp>
          <p:sp>
            <p:nvSpPr>
              <p:cNvPr id="26" name="Freeform 535"/>
              <p:cNvSpPr>
                <a:spLocks noChangeArrowheads="1"/>
              </p:cNvSpPr>
              <p:nvPr/>
            </p:nvSpPr>
            <p:spPr bwMode="auto">
              <a:xfrm>
                <a:off x="1663700" y="5857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900">
                  <a:solidFill>
                    <a:prstClr val="black"/>
                  </a:solidFill>
                </a:endParaRPr>
              </a:p>
            </p:txBody>
          </p:sp>
          <p:sp>
            <p:nvSpPr>
              <p:cNvPr id="27" name="Freeform 536"/>
              <p:cNvSpPr>
                <a:spLocks noChangeArrowheads="1"/>
              </p:cNvSpPr>
              <p:nvPr/>
            </p:nvSpPr>
            <p:spPr bwMode="auto">
              <a:xfrm>
                <a:off x="1663700" y="59213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900">
                  <a:solidFill>
                    <a:prstClr val="black"/>
                  </a:solidFill>
                </a:endParaRPr>
              </a:p>
            </p:txBody>
          </p:sp>
          <p:sp>
            <p:nvSpPr>
              <p:cNvPr id="28" name="Freeform 537"/>
              <p:cNvSpPr>
                <a:spLocks noChangeArrowheads="1"/>
              </p:cNvSpPr>
              <p:nvPr/>
            </p:nvSpPr>
            <p:spPr bwMode="auto">
              <a:xfrm>
                <a:off x="1663700" y="5984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900">
                  <a:solidFill>
                    <a:prstClr val="black"/>
                  </a:solidFill>
                </a:endParaRPr>
              </a:p>
            </p:txBody>
          </p:sp>
          <p:sp>
            <p:nvSpPr>
              <p:cNvPr id="29" name="Freeform 538"/>
              <p:cNvSpPr>
                <a:spLocks noChangeArrowheads="1"/>
              </p:cNvSpPr>
              <p:nvPr/>
            </p:nvSpPr>
            <p:spPr bwMode="auto">
              <a:xfrm>
                <a:off x="1530350" y="5719762"/>
                <a:ext cx="452438" cy="400050"/>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p:spPr>
            <p:txBody>
              <a:bodyPr wrap="none" anchor="ctr"/>
              <a:lstStyle/>
              <a:p>
                <a:pPr>
                  <a:defRPr/>
                </a:pPr>
                <a:endParaRPr lang="en-US" sz="900">
                  <a:solidFill>
                    <a:prstClr val="black"/>
                  </a:solidFill>
                </a:endParaRPr>
              </a:p>
            </p:txBody>
          </p:sp>
        </p:grpSp>
      </p:grpSp>
      <p:grpSp>
        <p:nvGrpSpPr>
          <p:cNvPr id="30" name="Group 5"/>
          <p:cNvGrpSpPr/>
          <p:nvPr/>
        </p:nvGrpSpPr>
        <p:grpSpPr>
          <a:xfrm>
            <a:off x="3256409" y="1896736"/>
            <a:ext cx="3073089" cy="1402151"/>
            <a:chOff x="6513666" y="3793072"/>
            <a:chExt cx="6146978" cy="2804667"/>
          </a:xfrm>
        </p:grpSpPr>
        <p:sp>
          <p:nvSpPr>
            <p:cNvPr id="31" name="Freeform 1"/>
            <p:cNvSpPr>
              <a:spLocks noChangeArrowheads="1"/>
            </p:cNvSpPr>
            <p:nvPr/>
          </p:nvSpPr>
          <p:spPr bwMode="auto">
            <a:xfrm rot="10800000">
              <a:off x="651366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900">
                <a:solidFill>
                  <a:prstClr val="black"/>
                </a:solidFill>
              </a:endParaRPr>
            </a:p>
          </p:txBody>
        </p:sp>
        <p:sp>
          <p:nvSpPr>
            <p:cNvPr id="32" name="Freeform 237"/>
            <p:cNvSpPr>
              <a:spLocks noChangeArrowheads="1"/>
            </p:cNvSpPr>
            <p:nvPr/>
          </p:nvSpPr>
          <p:spPr bwMode="auto">
            <a:xfrm>
              <a:off x="8632597" y="4498090"/>
              <a:ext cx="1972142" cy="1448205"/>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910" tIns="60955" rIns="121910" bIns="60955" anchor="ctr"/>
            <a:lstStyle/>
            <a:p>
              <a:pPr>
                <a:defRPr/>
              </a:pPr>
              <a:endParaRPr lang="en-US" sz="900">
                <a:solidFill>
                  <a:prstClr val="black"/>
                </a:solidFill>
              </a:endParaRPr>
            </a:p>
          </p:txBody>
        </p:sp>
      </p:grpSp>
      <p:sp>
        <p:nvSpPr>
          <p:cNvPr id="38" name="Text Box 10"/>
          <p:cNvSpPr txBox="1">
            <a:spLocks noChangeArrowheads="1"/>
          </p:cNvSpPr>
          <p:nvPr/>
        </p:nvSpPr>
        <p:spPr bwMode="auto">
          <a:xfrm>
            <a:off x="1002433" y="3593149"/>
            <a:ext cx="1844658" cy="193899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1B40"/>
                </a:solidFill>
              </a:rPr>
              <a:t>添加文本：</a:t>
            </a:r>
            <a:endParaRPr lang="en-US" altLang="zh-CN" sz="1800" b="1" dirty="0" smtClean="0">
              <a:solidFill>
                <a:srgbClr val="461B40"/>
              </a:solidFill>
            </a:endParaRPr>
          </a:p>
          <a:p>
            <a:r>
              <a:rPr lang="zh-CN" altLang="en-US" sz="1200" dirty="0" smtClean="0">
                <a:solidFill>
                  <a:prstClr val="black">
                    <a:lumMod val="65000"/>
                    <a:lumOff val="35000"/>
                  </a:prstClr>
                </a:solidFill>
              </a:rPr>
              <a:t>点击</a:t>
            </a:r>
            <a:r>
              <a:rPr lang="zh-CN" altLang="en-US" sz="1200" dirty="0">
                <a:solidFill>
                  <a:prstClr val="black">
                    <a:lumMod val="65000"/>
                    <a:lumOff val="35000"/>
                  </a:prstClr>
                </a:solidFill>
              </a:rPr>
              <a:t>此处添加你需要的内容，可以是一定篇幅的文本</a:t>
            </a:r>
            <a:r>
              <a:rPr lang="en-US" altLang="zh-CN" sz="1200" dirty="0" smtClean="0">
                <a:solidFill>
                  <a:prstClr val="black">
                    <a:lumMod val="65000"/>
                    <a:lumOff val="35000"/>
                  </a:prstClr>
                </a:solidFill>
              </a:rPr>
              <a:t>.</a:t>
            </a:r>
            <a:r>
              <a:rPr lang="zh-CN" altLang="en-US" sz="1200" dirty="0">
                <a:solidFill>
                  <a:prstClr val="black">
                    <a:lumMod val="65000"/>
                    <a:lumOff val="35000"/>
                  </a:prstClr>
                </a:solidFill>
              </a:rPr>
              <a:t>点击此处添加你需要的内容，可以是一定篇幅的文本</a:t>
            </a:r>
            <a:r>
              <a:rPr lang="en-US" altLang="zh-CN" sz="1200" dirty="0" smtClean="0">
                <a:solidFill>
                  <a:prstClr val="black">
                    <a:lumMod val="65000"/>
                    <a:lumOff val="35000"/>
                  </a:prstClr>
                </a:solidFill>
              </a:rPr>
              <a:t>.</a:t>
            </a:r>
            <a:endParaRPr lang="zh-CN" altLang="en-US" sz="1200" dirty="0">
              <a:solidFill>
                <a:prstClr val="black">
                  <a:lumMod val="65000"/>
                  <a:lumOff val="35000"/>
                </a:prstClr>
              </a:solidFill>
            </a:endParaRPr>
          </a:p>
        </p:txBody>
      </p:sp>
      <p:sp>
        <p:nvSpPr>
          <p:cNvPr id="39" name="Text Box 10"/>
          <p:cNvSpPr txBox="1">
            <a:spLocks noChangeArrowheads="1"/>
          </p:cNvSpPr>
          <p:nvPr/>
        </p:nvSpPr>
        <p:spPr bwMode="auto">
          <a:xfrm>
            <a:off x="3572689" y="3593149"/>
            <a:ext cx="1844658" cy="193899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366E"/>
                </a:solidFill>
              </a:rPr>
              <a:t>添加文本：</a:t>
            </a:r>
            <a:endParaRPr lang="en-US" altLang="zh-CN" sz="1800" b="1" dirty="0" smtClean="0">
              <a:solidFill>
                <a:srgbClr val="46366E"/>
              </a:solidFill>
            </a:endParaRPr>
          </a:p>
          <a:p>
            <a:r>
              <a:rPr lang="zh-CN" altLang="en-US" sz="1200" dirty="0" smtClean="0">
                <a:solidFill>
                  <a:prstClr val="black">
                    <a:lumMod val="65000"/>
                    <a:lumOff val="35000"/>
                  </a:prstClr>
                </a:solidFill>
              </a:rPr>
              <a:t>点击</a:t>
            </a:r>
            <a:r>
              <a:rPr lang="zh-CN" altLang="en-US" sz="1200" dirty="0">
                <a:solidFill>
                  <a:prstClr val="black">
                    <a:lumMod val="65000"/>
                    <a:lumOff val="35000"/>
                  </a:prstClr>
                </a:solidFill>
              </a:rPr>
              <a:t>此处添加你需要的内容，可以是一定篇幅的文本</a:t>
            </a:r>
            <a:r>
              <a:rPr lang="en-US" altLang="zh-CN" sz="1200" dirty="0" smtClean="0">
                <a:solidFill>
                  <a:prstClr val="black">
                    <a:lumMod val="65000"/>
                    <a:lumOff val="35000"/>
                  </a:prstClr>
                </a:solidFill>
              </a:rPr>
              <a:t>.</a:t>
            </a:r>
            <a:r>
              <a:rPr lang="zh-CN" altLang="en-US" sz="1200" dirty="0">
                <a:solidFill>
                  <a:prstClr val="black">
                    <a:lumMod val="65000"/>
                    <a:lumOff val="35000"/>
                  </a:prstClr>
                </a:solidFill>
              </a:rPr>
              <a:t>点击此处添加你需要的内容，可以是一定篇幅的文本</a:t>
            </a:r>
            <a:r>
              <a:rPr lang="en-US" altLang="zh-CN" sz="1200" dirty="0" smtClean="0">
                <a:solidFill>
                  <a:prstClr val="black">
                    <a:lumMod val="65000"/>
                    <a:lumOff val="35000"/>
                  </a:prstClr>
                </a:solidFill>
              </a:rPr>
              <a:t>.</a:t>
            </a:r>
            <a:endParaRPr lang="zh-CN" altLang="en-US" sz="1200" dirty="0">
              <a:solidFill>
                <a:prstClr val="black">
                  <a:lumMod val="65000"/>
                  <a:lumOff val="35000"/>
                </a:prstClr>
              </a:solidFill>
            </a:endParaRPr>
          </a:p>
        </p:txBody>
      </p:sp>
      <p:sp>
        <p:nvSpPr>
          <p:cNvPr id="40" name="Text Box 10"/>
          <p:cNvSpPr txBox="1">
            <a:spLocks noChangeArrowheads="1"/>
          </p:cNvSpPr>
          <p:nvPr/>
        </p:nvSpPr>
        <p:spPr bwMode="auto">
          <a:xfrm>
            <a:off x="6187756" y="3593149"/>
            <a:ext cx="1844658" cy="193899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200" dirty="0" smtClean="0">
                <a:solidFill>
                  <a:prstClr val="black">
                    <a:lumMod val="65000"/>
                    <a:lumOff val="35000"/>
                  </a:prstClr>
                </a:solidFill>
              </a:rPr>
              <a:t>点击</a:t>
            </a:r>
            <a:r>
              <a:rPr lang="zh-CN" altLang="en-US" sz="1200" dirty="0">
                <a:solidFill>
                  <a:prstClr val="black">
                    <a:lumMod val="65000"/>
                    <a:lumOff val="35000"/>
                  </a:prstClr>
                </a:solidFill>
              </a:rPr>
              <a:t>此处添加你需要的内容，可以是一定篇幅的文本</a:t>
            </a:r>
            <a:r>
              <a:rPr lang="en-US" altLang="zh-CN" sz="1200" dirty="0" smtClean="0">
                <a:solidFill>
                  <a:prstClr val="black">
                    <a:lumMod val="65000"/>
                    <a:lumOff val="35000"/>
                  </a:prstClr>
                </a:solidFill>
              </a:rPr>
              <a:t>.</a:t>
            </a:r>
            <a:r>
              <a:rPr lang="zh-CN" altLang="en-US" sz="1200" dirty="0">
                <a:solidFill>
                  <a:prstClr val="black">
                    <a:lumMod val="65000"/>
                    <a:lumOff val="35000"/>
                  </a:prstClr>
                </a:solidFill>
              </a:rPr>
              <a:t>点击此处添加你需要的内容，可以是一定篇幅的文本</a:t>
            </a:r>
            <a:r>
              <a:rPr lang="en-US" altLang="zh-CN" sz="1200" dirty="0" smtClean="0">
                <a:solidFill>
                  <a:prstClr val="black">
                    <a:lumMod val="65000"/>
                    <a:lumOff val="35000"/>
                  </a:prstClr>
                </a:solidFill>
              </a:rPr>
              <a:t>.</a:t>
            </a:r>
            <a:endParaRPr lang="zh-CN" altLang="en-US" sz="1200" dirty="0">
              <a:solidFill>
                <a:prstClr val="black">
                  <a:lumMod val="65000"/>
                  <a:lumOff val="35000"/>
                </a:prstClr>
              </a:solidFill>
            </a:endParaRPr>
          </a:p>
        </p:txBody>
      </p:sp>
      <p:sp>
        <p:nvSpPr>
          <p:cNvPr id="41" name="Text Box 10"/>
          <p:cNvSpPr txBox="1">
            <a:spLocks noChangeArrowheads="1"/>
          </p:cNvSpPr>
          <p:nvPr/>
        </p:nvSpPr>
        <p:spPr bwMode="auto">
          <a:xfrm>
            <a:off x="8758011" y="3593149"/>
            <a:ext cx="1844658" cy="193899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9EB0C9"/>
                </a:solidFill>
              </a:rPr>
              <a:t>添加文本：</a:t>
            </a:r>
            <a:endParaRPr lang="en-US" altLang="zh-CN" sz="1800" b="1" dirty="0" smtClean="0">
              <a:solidFill>
                <a:srgbClr val="9EB0C9"/>
              </a:solidFill>
            </a:endParaRPr>
          </a:p>
          <a:p>
            <a:r>
              <a:rPr lang="zh-CN" altLang="en-US" sz="1200" dirty="0" smtClean="0">
                <a:solidFill>
                  <a:prstClr val="black">
                    <a:lumMod val="65000"/>
                    <a:lumOff val="35000"/>
                  </a:prstClr>
                </a:solidFill>
              </a:rPr>
              <a:t>点击</a:t>
            </a:r>
            <a:r>
              <a:rPr lang="zh-CN" altLang="en-US" sz="1200" dirty="0">
                <a:solidFill>
                  <a:prstClr val="black">
                    <a:lumMod val="65000"/>
                    <a:lumOff val="35000"/>
                  </a:prstClr>
                </a:solidFill>
              </a:rPr>
              <a:t>此处添加你需要的内容，可以是一定篇幅的文本</a:t>
            </a:r>
            <a:r>
              <a:rPr lang="en-US" altLang="zh-CN" sz="1200" dirty="0" smtClean="0">
                <a:solidFill>
                  <a:prstClr val="black">
                    <a:lumMod val="65000"/>
                    <a:lumOff val="35000"/>
                  </a:prstClr>
                </a:solidFill>
              </a:rPr>
              <a:t>.</a:t>
            </a:r>
            <a:r>
              <a:rPr lang="zh-CN" altLang="en-US" sz="1200" dirty="0">
                <a:solidFill>
                  <a:prstClr val="black">
                    <a:lumMod val="65000"/>
                    <a:lumOff val="35000"/>
                  </a:prstClr>
                </a:solidFill>
              </a:rPr>
              <a:t>点击此处添加你需要的内容，可以是一定篇幅的文本</a:t>
            </a:r>
            <a:r>
              <a:rPr lang="en-US" altLang="zh-CN" sz="1200" dirty="0" smtClean="0">
                <a:solidFill>
                  <a:prstClr val="black">
                    <a:lumMod val="65000"/>
                    <a:lumOff val="35000"/>
                  </a:prstClr>
                </a:solidFill>
              </a:rPr>
              <a:t>.</a:t>
            </a:r>
            <a:endParaRPr lang="zh-CN" altLang="en-US" sz="12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89"/>
          <p:cNvPicPr>
            <a:picLocks noChangeAspect="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132183" y="1755623"/>
            <a:ext cx="9766049" cy="4795124"/>
          </a:xfrm>
          <a:prstGeom prst="rect">
            <a:avLst/>
          </a:prstGeom>
          <a:noFill/>
          <a:ln>
            <a:noFill/>
          </a:ln>
        </p:spPr>
      </p:pic>
      <p:sp>
        <p:nvSpPr>
          <p:cNvPr id="3" name="Rounded Rectangle 98"/>
          <p:cNvSpPr>
            <a:spLocks noChangeAspect="1"/>
          </p:cNvSpPr>
          <p:nvPr/>
        </p:nvSpPr>
        <p:spPr>
          <a:xfrm>
            <a:off x="1629167" y="1515169"/>
            <a:ext cx="2207977" cy="2207977"/>
          </a:xfrm>
          <a:prstGeom prst="roundRect">
            <a:avLst>
              <a:gd name="adj" fmla="val 4467"/>
            </a:avLst>
          </a:prstGeom>
          <a:solidFill>
            <a:schemeClr val="bg1">
              <a:lumMod val="85000"/>
              <a:alpha val="31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black">
                  <a:lumMod val="65000"/>
                  <a:lumOff val="35000"/>
                </a:prstClr>
              </a:solidFill>
              <a:latin typeface="Lato Regular"/>
            </a:endParaRPr>
          </a:p>
        </p:txBody>
      </p:sp>
      <p:sp>
        <p:nvSpPr>
          <p:cNvPr id="4" name="Rounded Rectangle 100"/>
          <p:cNvSpPr>
            <a:spLocks noChangeAspect="1"/>
          </p:cNvSpPr>
          <p:nvPr/>
        </p:nvSpPr>
        <p:spPr>
          <a:xfrm>
            <a:off x="3902668" y="1508750"/>
            <a:ext cx="2207977" cy="2207977"/>
          </a:xfrm>
          <a:prstGeom prst="roundRect">
            <a:avLst>
              <a:gd name="adj" fmla="val 4467"/>
            </a:avLst>
          </a:prstGeom>
          <a:solidFill>
            <a:schemeClr val="accent5">
              <a:alpha val="30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5" name="Rounded Rectangle 119"/>
          <p:cNvSpPr>
            <a:spLocks noChangeAspect="1"/>
          </p:cNvSpPr>
          <p:nvPr/>
        </p:nvSpPr>
        <p:spPr>
          <a:xfrm>
            <a:off x="6179392" y="1515169"/>
            <a:ext cx="2207977" cy="2207977"/>
          </a:xfrm>
          <a:prstGeom prst="roundRect">
            <a:avLst>
              <a:gd name="adj" fmla="val 4467"/>
            </a:avLst>
          </a:prstGeom>
          <a:solidFill>
            <a:schemeClr val="accent1">
              <a:alpha val="10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6" name="Rounded Rectangle 120"/>
          <p:cNvSpPr>
            <a:spLocks noChangeAspect="1"/>
          </p:cNvSpPr>
          <p:nvPr/>
        </p:nvSpPr>
        <p:spPr>
          <a:xfrm>
            <a:off x="8452894" y="1515169"/>
            <a:ext cx="2207977" cy="2207977"/>
          </a:xfrm>
          <a:prstGeom prst="roundRect">
            <a:avLst>
              <a:gd name="adj" fmla="val 4467"/>
            </a:avLst>
          </a:prstGeom>
          <a:solidFill>
            <a:schemeClr val="accent4">
              <a:alpha val="13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7" name="Rounded Rectangle 121"/>
          <p:cNvSpPr>
            <a:spLocks noChangeAspect="1"/>
          </p:cNvSpPr>
          <p:nvPr/>
        </p:nvSpPr>
        <p:spPr>
          <a:xfrm>
            <a:off x="1629167" y="3790169"/>
            <a:ext cx="2207977" cy="2207977"/>
          </a:xfrm>
          <a:prstGeom prst="roundRect">
            <a:avLst>
              <a:gd name="adj" fmla="val 4467"/>
            </a:avLst>
          </a:prstGeom>
          <a:solidFill>
            <a:schemeClr val="accent1">
              <a:alpha val="10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8" name="Rounded Rectangle 122"/>
          <p:cNvSpPr>
            <a:spLocks noChangeAspect="1"/>
          </p:cNvSpPr>
          <p:nvPr/>
        </p:nvSpPr>
        <p:spPr>
          <a:xfrm>
            <a:off x="3902669" y="3790170"/>
            <a:ext cx="2207977" cy="2207977"/>
          </a:xfrm>
          <a:prstGeom prst="roundRect">
            <a:avLst>
              <a:gd name="adj" fmla="val 4467"/>
            </a:avLst>
          </a:prstGeom>
          <a:solidFill>
            <a:srgbClr val="FFFFFF">
              <a:alpha val="30000"/>
            </a:srgb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9" name="Rounded Rectangle 127"/>
          <p:cNvSpPr>
            <a:spLocks noChangeAspect="1"/>
          </p:cNvSpPr>
          <p:nvPr/>
        </p:nvSpPr>
        <p:spPr>
          <a:xfrm>
            <a:off x="6179392" y="3790170"/>
            <a:ext cx="2207977" cy="2207977"/>
          </a:xfrm>
          <a:prstGeom prst="roundRect">
            <a:avLst>
              <a:gd name="adj" fmla="val 4467"/>
            </a:avLst>
          </a:prstGeom>
          <a:solidFill>
            <a:schemeClr val="accent4">
              <a:alpha val="13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sp>
        <p:nvSpPr>
          <p:cNvPr id="10" name="Rounded Rectangle 137"/>
          <p:cNvSpPr>
            <a:spLocks noChangeAspect="1"/>
          </p:cNvSpPr>
          <p:nvPr/>
        </p:nvSpPr>
        <p:spPr>
          <a:xfrm>
            <a:off x="8452894" y="3790170"/>
            <a:ext cx="2207977" cy="2207977"/>
          </a:xfrm>
          <a:prstGeom prst="roundRect">
            <a:avLst>
              <a:gd name="adj" fmla="val 4467"/>
            </a:avLst>
          </a:prstGeom>
          <a:solidFill>
            <a:schemeClr val="accent5">
              <a:alpha val="30000"/>
            </a:schemeClr>
          </a:soli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latin typeface="Lato Regular"/>
            </a:endParaRPr>
          </a:p>
        </p:txBody>
      </p:sp>
      <p:pic>
        <p:nvPicPr>
          <p:cNvPr id="11" name="Picture 150"/>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artisticPhotocopy trans="30000" detail="2"/>
                    </a14:imgEffect>
                  </a14:imgLayer>
                </a14:imgProps>
              </a:ext>
              <a:ext uri="{28A0092B-C50C-407E-A947-70E740481C1C}">
                <a14:useLocalDpi xmlns:a14="http://schemas.microsoft.com/office/drawing/2010/main" val="0"/>
              </a:ext>
            </a:extLst>
          </a:blip>
          <a:stretch>
            <a:fillRect/>
          </a:stretch>
        </p:blipFill>
        <p:spPr>
          <a:xfrm>
            <a:off x="4426668" y="3960862"/>
            <a:ext cx="434768" cy="238086"/>
          </a:xfrm>
          <a:prstGeom prst="rect">
            <a:avLst/>
          </a:prstGeom>
          <a:noFill/>
          <a:ln>
            <a:noFill/>
          </a:ln>
        </p:spPr>
      </p:pic>
      <p:pic>
        <p:nvPicPr>
          <p:cNvPr id="12" name="Picture 151"/>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artisticPhotocopy trans="30000" detail="2"/>
                    </a14:imgEffect>
                  </a14:imgLayer>
                </a14:imgProps>
              </a:ext>
              <a:ext uri="{28A0092B-C50C-407E-A947-70E740481C1C}">
                <a14:useLocalDpi xmlns:a14="http://schemas.microsoft.com/office/drawing/2010/main" val="0"/>
              </a:ext>
            </a:extLst>
          </a:blip>
          <a:stretch>
            <a:fillRect/>
          </a:stretch>
        </p:blipFill>
        <p:spPr>
          <a:xfrm>
            <a:off x="5215623" y="5373313"/>
            <a:ext cx="434768" cy="238086"/>
          </a:xfrm>
          <a:prstGeom prst="rect">
            <a:avLst/>
          </a:prstGeom>
          <a:noFill/>
          <a:ln>
            <a:noFill/>
          </a:ln>
        </p:spPr>
      </p:pic>
      <p:pic>
        <p:nvPicPr>
          <p:cNvPr id="13" name="Picture 15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674140" y="4290884"/>
            <a:ext cx="434768" cy="238086"/>
          </a:xfrm>
          <a:prstGeom prst="rect">
            <a:avLst/>
          </a:prstGeom>
          <a:noFill/>
          <a:ln>
            <a:noFill/>
          </a:ln>
        </p:spPr>
      </p:pic>
      <p:sp>
        <p:nvSpPr>
          <p:cNvPr id="14" name="文本框 13"/>
          <p:cNvSpPr txBox="1"/>
          <p:nvPr/>
        </p:nvSpPr>
        <p:spPr>
          <a:xfrm>
            <a:off x="2655600" y="2814903"/>
            <a:ext cx="583814" cy="369332"/>
          </a:xfrm>
          <a:prstGeom prst="rect">
            <a:avLst/>
          </a:prstGeom>
          <a:solidFill>
            <a:srgbClr val="231F20"/>
          </a:solidFill>
        </p:spPr>
        <p:txBody>
          <a:bodyPr wrap="none" rtlCol="0">
            <a:spAutoFit/>
          </a:bodyPr>
          <a:lstStyle/>
          <a:p>
            <a:r>
              <a:rPr lang="en-US" altLang="zh-CN" dirty="0">
                <a:solidFill>
                  <a:prstClr val="white"/>
                </a:solidFill>
                <a:latin typeface="Impact" pitchFamily="34" charset="0"/>
              </a:rPr>
              <a:t>45%</a:t>
            </a:r>
            <a:endParaRPr lang="zh-CN" altLang="en-US" dirty="0">
              <a:solidFill>
                <a:prstClr val="white"/>
              </a:solidFill>
              <a:latin typeface="Impact" pitchFamily="34" charset="0"/>
            </a:endParaRPr>
          </a:p>
        </p:txBody>
      </p:sp>
      <p:sp>
        <p:nvSpPr>
          <p:cNvPr id="15" name="文本框 14"/>
          <p:cNvSpPr txBox="1"/>
          <p:nvPr/>
        </p:nvSpPr>
        <p:spPr>
          <a:xfrm>
            <a:off x="8533200" y="2900221"/>
            <a:ext cx="583814" cy="369332"/>
          </a:xfrm>
          <a:prstGeom prst="rect">
            <a:avLst/>
          </a:prstGeom>
          <a:solidFill>
            <a:srgbClr val="231F20"/>
          </a:solidFill>
        </p:spPr>
        <p:txBody>
          <a:bodyPr wrap="none" rtlCol="0">
            <a:spAutoFit/>
          </a:bodyPr>
          <a:lstStyle/>
          <a:p>
            <a:r>
              <a:rPr lang="en-US" altLang="zh-CN" dirty="0">
                <a:solidFill>
                  <a:prstClr val="white"/>
                </a:solidFill>
                <a:latin typeface="Impact" pitchFamily="34" charset="0"/>
              </a:rPr>
              <a:t>25%</a:t>
            </a:r>
            <a:endParaRPr lang="zh-CN" altLang="en-US" dirty="0">
              <a:solidFill>
                <a:prstClr val="white"/>
              </a:solidFill>
              <a:latin typeface="Impact" pitchFamily="34" charset="0"/>
            </a:endParaRPr>
          </a:p>
        </p:txBody>
      </p:sp>
      <p:sp>
        <p:nvSpPr>
          <p:cNvPr id="16" name="文本框 15"/>
          <p:cNvSpPr txBox="1"/>
          <p:nvPr/>
        </p:nvSpPr>
        <p:spPr>
          <a:xfrm>
            <a:off x="6283745" y="4249875"/>
            <a:ext cx="591829" cy="369332"/>
          </a:xfrm>
          <a:prstGeom prst="rect">
            <a:avLst/>
          </a:prstGeom>
          <a:solidFill>
            <a:srgbClr val="231F20"/>
          </a:solidFill>
        </p:spPr>
        <p:txBody>
          <a:bodyPr wrap="none" rtlCol="0">
            <a:spAutoFit/>
          </a:bodyPr>
          <a:lstStyle/>
          <a:p>
            <a:r>
              <a:rPr lang="en-US" altLang="zh-CN" dirty="0">
                <a:solidFill>
                  <a:prstClr val="white"/>
                </a:solidFill>
                <a:latin typeface="Impact" pitchFamily="34" charset="0"/>
              </a:rPr>
              <a:t>55%</a:t>
            </a:r>
            <a:endParaRPr lang="zh-CN" altLang="en-US" dirty="0">
              <a:solidFill>
                <a:prstClr val="white"/>
              </a:solidFill>
              <a:latin typeface="Impact" pitchFamily="34" charset="0"/>
            </a:endParaRPr>
          </a:p>
        </p:txBody>
      </p:sp>
      <p:sp>
        <p:nvSpPr>
          <p:cNvPr id="17" name="文本框 16"/>
          <p:cNvSpPr txBox="1"/>
          <p:nvPr/>
        </p:nvSpPr>
        <p:spPr>
          <a:xfrm>
            <a:off x="4404276" y="4262146"/>
            <a:ext cx="646331" cy="369332"/>
          </a:xfrm>
          <a:prstGeom prst="rect">
            <a:avLst/>
          </a:prstGeom>
          <a:solidFill>
            <a:schemeClr val="bg1"/>
          </a:solidFill>
        </p:spPr>
        <p:txBody>
          <a:bodyPr wrap="none" rtlCol="0">
            <a:spAutoFit/>
          </a:bodyPr>
          <a:lstStyle/>
          <a:p>
            <a:r>
              <a:rPr lang="zh-CN" altLang="en-US" b="1" dirty="0">
                <a:solidFill>
                  <a:srgbClr val="231F20"/>
                </a:solidFill>
                <a:latin typeface="微软雅黑" pitchFamily="34" charset="-122"/>
              </a:rPr>
              <a:t>汽油</a:t>
            </a:r>
            <a:endParaRPr lang="zh-CN" altLang="en-US" b="1" dirty="0">
              <a:solidFill>
                <a:srgbClr val="231F20"/>
              </a:solidFill>
              <a:latin typeface="微软雅黑" pitchFamily="34" charset="-122"/>
            </a:endParaRPr>
          </a:p>
        </p:txBody>
      </p:sp>
      <p:sp>
        <p:nvSpPr>
          <p:cNvPr id="18" name="文本框 17"/>
          <p:cNvSpPr txBox="1"/>
          <p:nvPr/>
        </p:nvSpPr>
        <p:spPr>
          <a:xfrm>
            <a:off x="9611144" y="4593551"/>
            <a:ext cx="646331" cy="369332"/>
          </a:xfrm>
          <a:prstGeom prst="rect">
            <a:avLst/>
          </a:prstGeom>
          <a:solidFill>
            <a:schemeClr val="bg1"/>
          </a:solidFill>
        </p:spPr>
        <p:txBody>
          <a:bodyPr wrap="none" rtlCol="0">
            <a:spAutoFit/>
          </a:bodyPr>
          <a:lstStyle/>
          <a:p>
            <a:r>
              <a:rPr lang="zh-CN" altLang="en-US" b="1" dirty="0">
                <a:solidFill>
                  <a:srgbClr val="231F20"/>
                </a:solidFill>
                <a:latin typeface="微软雅黑" pitchFamily="34" charset="-122"/>
              </a:rPr>
              <a:t>煤矿</a:t>
            </a:r>
            <a:endParaRPr lang="zh-CN" altLang="en-US" b="1" dirty="0">
              <a:solidFill>
                <a:srgbClr val="231F20"/>
              </a:solidFill>
              <a:latin typeface="微软雅黑" pitchFamily="34" charset="-122"/>
            </a:endParaRPr>
          </a:p>
        </p:txBody>
      </p:sp>
      <p:sp>
        <p:nvSpPr>
          <p:cNvPr id="19" name="文本框 18"/>
          <p:cNvSpPr txBox="1"/>
          <p:nvPr/>
        </p:nvSpPr>
        <p:spPr>
          <a:xfrm>
            <a:off x="5115855" y="4948763"/>
            <a:ext cx="646331" cy="369332"/>
          </a:xfrm>
          <a:prstGeom prst="rect">
            <a:avLst/>
          </a:prstGeom>
          <a:solidFill>
            <a:schemeClr val="bg1"/>
          </a:solidFill>
        </p:spPr>
        <p:txBody>
          <a:bodyPr wrap="none" rtlCol="0">
            <a:spAutoFit/>
          </a:bodyPr>
          <a:lstStyle/>
          <a:p>
            <a:r>
              <a:rPr lang="zh-CN" altLang="en-US" b="1" dirty="0">
                <a:solidFill>
                  <a:srgbClr val="231F20"/>
                </a:solidFill>
                <a:latin typeface="微软雅黑" pitchFamily="34" charset="-122"/>
              </a:rPr>
              <a:t>钢铁</a:t>
            </a:r>
            <a:endParaRPr lang="zh-CN" altLang="en-US" b="1" dirty="0">
              <a:solidFill>
                <a:srgbClr val="231F20"/>
              </a:solidFill>
              <a:latin typeface="微软雅黑" pitchFamily="34" charset="-122"/>
            </a:endParaRPr>
          </a:p>
        </p:txBody>
      </p:sp>
      <p:sp>
        <p:nvSpPr>
          <p:cNvPr id="20"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4000" fill="hold" grpId="0" nodeType="withEffect">
                                  <p:stCondLst>
                                    <p:cond delay="0"/>
                                  </p:stCondLst>
                                  <p:childTnLst>
                                    <p:anim calcmode="discrete" valueType="str">
                                      <p:cBhvr>
                                        <p:cTn id="6" dur="500" fill="hold"/>
                                        <p:tgtEl>
                                          <p:spTgt spid="3"/>
                                        </p:tgtEl>
                                        <p:attrNameLst>
                                          <p:attrName>style.visibility</p:attrName>
                                        </p:attrNameLst>
                                      </p:cBhvr>
                                      <p:tavLst>
                                        <p:tav tm="0">
                                          <p:val>
                                            <p:strVal val="hidden"/>
                                          </p:val>
                                        </p:tav>
                                        <p:tav tm="50000">
                                          <p:val>
                                            <p:strVal val="visible"/>
                                          </p:val>
                                        </p:tav>
                                      </p:tavLst>
                                    </p:anim>
                                  </p:childTnLst>
                                </p:cTn>
                              </p:par>
                              <p:par>
                                <p:cTn id="7" presetID="35" presetClass="emph" presetSubtype="0" repeatCount="4000" fill="hold" grpId="0" nodeType="withEffect">
                                  <p:stCondLst>
                                    <p:cond delay="200"/>
                                  </p:stCondLst>
                                  <p:childTnLst>
                                    <p:anim calcmode="discrete" valueType="str">
                                      <p:cBhvr>
                                        <p:cTn id="8" dur="600" fill="hold"/>
                                        <p:tgtEl>
                                          <p:spTgt spid="5"/>
                                        </p:tgtEl>
                                        <p:attrNameLst>
                                          <p:attrName>style.visibility</p:attrName>
                                        </p:attrNameLst>
                                      </p:cBhvr>
                                      <p:tavLst>
                                        <p:tav tm="0">
                                          <p:val>
                                            <p:strVal val="hidden"/>
                                          </p:val>
                                        </p:tav>
                                        <p:tav tm="50000">
                                          <p:val>
                                            <p:strVal val="visible"/>
                                          </p:val>
                                        </p:tav>
                                      </p:tavLst>
                                    </p:anim>
                                  </p:childTnLst>
                                </p:cTn>
                              </p:par>
                              <p:par>
                                <p:cTn id="9" presetID="35" presetClass="emph" presetSubtype="0" repeatCount="4000" fill="hold" grpId="0" nodeType="withEffect">
                                  <p:stCondLst>
                                    <p:cond delay="0"/>
                                  </p:stCondLst>
                                  <p:childTnLst>
                                    <p:anim calcmode="discrete" valueType="str">
                                      <p:cBhvr>
                                        <p:cTn id="10" dur="500" fill="hold"/>
                                        <p:tgtEl>
                                          <p:spTgt spid="6"/>
                                        </p:tgtEl>
                                        <p:attrNameLst>
                                          <p:attrName>style.visibility</p:attrName>
                                        </p:attrNameLst>
                                      </p:cBhvr>
                                      <p:tavLst>
                                        <p:tav tm="0">
                                          <p:val>
                                            <p:strVal val="hidden"/>
                                          </p:val>
                                        </p:tav>
                                        <p:tav tm="50000">
                                          <p:val>
                                            <p:strVal val="visible"/>
                                          </p:val>
                                        </p:tav>
                                      </p:tavLst>
                                    </p:anim>
                                  </p:childTnLst>
                                </p:cTn>
                              </p:par>
                              <p:par>
                                <p:cTn id="11" presetID="35" presetClass="emph" presetSubtype="0" repeatCount="4000" fill="hold" grpId="0" nodeType="withEffect">
                                  <p:stCondLst>
                                    <p:cond delay="400"/>
                                  </p:stCondLst>
                                  <p:childTnLst>
                                    <p:anim calcmode="discrete" valueType="str">
                                      <p:cBhvr>
                                        <p:cTn id="12" dur="400" fill="hold"/>
                                        <p:tgtEl>
                                          <p:spTgt spid="9"/>
                                        </p:tgtEl>
                                        <p:attrNameLst>
                                          <p:attrName>style.visibility</p:attrName>
                                        </p:attrNameLst>
                                      </p:cBhvr>
                                      <p:tavLst>
                                        <p:tav tm="0">
                                          <p:val>
                                            <p:strVal val="hidden"/>
                                          </p:val>
                                        </p:tav>
                                        <p:tav tm="50000">
                                          <p:val>
                                            <p:strVal val="visible"/>
                                          </p:val>
                                        </p:tav>
                                      </p:tavLst>
                                    </p:anim>
                                  </p:childTnLst>
                                </p:cTn>
                              </p:par>
                              <p:par>
                                <p:cTn id="13" presetID="35" presetClass="emph" presetSubtype="0" repeatCount="4000" fill="hold" grpId="0" nodeType="withEffect">
                                  <p:stCondLst>
                                    <p:cond delay="200"/>
                                  </p:stCondLst>
                                  <p:childTnLst>
                                    <p:anim calcmode="discrete" valueType="str">
                                      <p:cBhvr>
                                        <p:cTn id="14" dur="500" fill="hold"/>
                                        <p:tgtEl>
                                          <p:spTgt spid="8"/>
                                        </p:tgtEl>
                                        <p:attrNameLst>
                                          <p:attrName>style.visibility</p:attrName>
                                        </p:attrNameLst>
                                      </p:cBhvr>
                                      <p:tavLst>
                                        <p:tav tm="0">
                                          <p:val>
                                            <p:strVal val="hidden"/>
                                          </p:val>
                                        </p:tav>
                                        <p:tav tm="50000">
                                          <p:val>
                                            <p:strVal val="visible"/>
                                          </p:val>
                                        </p:tav>
                                      </p:tavLst>
                                    </p:anim>
                                  </p:childTnLst>
                                </p:cTn>
                              </p:par>
                              <p:par>
                                <p:cTn id="15" presetID="35" presetClass="emph" presetSubtype="0" repeatCount="4000" fill="hold" grpId="0" nodeType="withEffect">
                                  <p:stCondLst>
                                    <p:cond delay="200"/>
                                  </p:stCondLst>
                                  <p:childTnLst>
                                    <p:anim calcmode="discrete" valueType="str">
                                      <p:cBhvr>
                                        <p:cTn id="16" dur="700" fill="hold"/>
                                        <p:tgtEl>
                                          <p:spTgt spid="7"/>
                                        </p:tgtEl>
                                        <p:attrNameLst>
                                          <p:attrName>style.visibility</p:attrName>
                                        </p:attrNameLst>
                                      </p:cBhvr>
                                      <p:tavLst>
                                        <p:tav tm="0">
                                          <p:val>
                                            <p:strVal val="hidden"/>
                                          </p:val>
                                        </p:tav>
                                        <p:tav tm="50000">
                                          <p:val>
                                            <p:strVal val="visible"/>
                                          </p:val>
                                        </p:tav>
                                      </p:tavLst>
                                    </p:anim>
                                  </p:childTnLst>
                                </p:cTn>
                              </p:par>
                              <p:par>
                                <p:cTn id="17" presetID="35" presetClass="emph" presetSubtype="0" repeatCount="4000" fill="hold" grpId="0" nodeType="withEffect">
                                  <p:stCondLst>
                                    <p:cond delay="0"/>
                                  </p:stCondLst>
                                  <p:childTnLst>
                                    <p:anim calcmode="discrete" valueType="str">
                                      <p:cBhvr>
                                        <p:cTn id="18" dur="500" fill="hold"/>
                                        <p:tgtEl>
                                          <p:spTgt spid="4"/>
                                        </p:tgtEl>
                                        <p:attrNameLst>
                                          <p:attrName>style.visibility</p:attrName>
                                        </p:attrNameLst>
                                      </p:cBhvr>
                                      <p:tavLst>
                                        <p:tav tm="0">
                                          <p:val>
                                            <p:strVal val="hidden"/>
                                          </p:val>
                                        </p:tav>
                                        <p:tav tm="50000">
                                          <p:val>
                                            <p:strVal val="visible"/>
                                          </p:val>
                                        </p:tav>
                                      </p:tavLst>
                                    </p:anim>
                                  </p:childTnLst>
                                </p:cTn>
                              </p:par>
                              <p:par>
                                <p:cTn id="19" presetID="35" presetClass="emph" presetSubtype="0" repeatCount="4000" fill="hold" grpId="0" nodeType="withEffect">
                                  <p:stCondLst>
                                    <p:cond delay="600"/>
                                  </p:stCondLst>
                                  <p:childTnLst>
                                    <p:anim calcmode="discrete" valueType="str">
                                      <p:cBhvr>
                                        <p:cTn id="20" dur="3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472144" y="2209800"/>
            <a:ext cx="3321050" cy="3321050"/>
            <a:chOff x="3472144" y="2209800"/>
            <a:chExt cx="3321050" cy="3321050"/>
          </a:xfrm>
        </p:grpSpPr>
        <p:sp>
          <p:nvSpPr>
            <p:cNvPr id="2" name="Oval 4"/>
            <p:cNvSpPr/>
            <p:nvPr/>
          </p:nvSpPr>
          <p:spPr bwMode="auto">
            <a:xfrm>
              <a:off x="34721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3" name="Oval 5"/>
            <p:cNvSpPr/>
            <p:nvPr/>
          </p:nvSpPr>
          <p:spPr bwMode="auto">
            <a:xfrm>
              <a:off x="3580094" y="2316957"/>
              <a:ext cx="3113088" cy="3117850"/>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5" name="Rectangle 8"/>
            <p:cNvSpPr/>
            <p:nvPr/>
          </p:nvSpPr>
          <p:spPr bwMode="auto">
            <a:xfrm>
              <a:off x="3760597"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itchFamily="34" charset="-122"/>
                </a:rPr>
                <a:t>点击此处添加你需要的内容</a:t>
              </a:r>
              <a:endParaRPr lang="zh-CN" altLang="en-US" sz="1400" b="1" dirty="0">
                <a:solidFill>
                  <a:prstClr val="white"/>
                </a:solidFill>
                <a:latin typeface="微软雅黑" pitchFamily="34" charset="-122"/>
              </a:endParaRPr>
            </a:p>
          </p:txBody>
        </p:sp>
        <p:grpSp>
          <p:nvGrpSpPr>
            <p:cNvPr id="13" name="组合 12"/>
            <p:cNvGrpSpPr/>
            <p:nvPr/>
          </p:nvGrpSpPr>
          <p:grpSpPr>
            <a:xfrm>
              <a:off x="4126810" y="3269123"/>
              <a:ext cx="797265" cy="910938"/>
              <a:chOff x="752475" y="2582069"/>
              <a:chExt cx="406400" cy="464344"/>
            </a:xfrm>
          </p:grpSpPr>
          <p:sp>
            <p:nvSpPr>
              <p:cNvPr id="14" name="AutoShape 131"/>
              <p:cNvSpPr/>
              <p:nvPr/>
            </p:nvSpPr>
            <p:spPr bwMode="auto">
              <a:xfrm>
                <a:off x="752475" y="2582069"/>
                <a:ext cx="406400" cy="464344"/>
              </a:xfrm>
              <a:custGeom>
                <a:avLst/>
                <a:gdLst/>
                <a:ahLst/>
                <a:cxnLst/>
                <a:rect l="0" t="0" r="r" b="b"/>
                <a:pathLst>
                  <a:path w="21600" h="21600">
                    <a:moveTo>
                      <a:pt x="20057" y="5400"/>
                    </a:moveTo>
                    <a:lnTo>
                      <a:pt x="20057" y="6075"/>
                    </a:lnTo>
                    <a:lnTo>
                      <a:pt x="1543" y="6075"/>
                    </a:lnTo>
                    <a:lnTo>
                      <a:pt x="1543" y="5400"/>
                    </a:lnTo>
                    <a:lnTo>
                      <a:pt x="1543" y="4726"/>
                    </a:lnTo>
                    <a:cubicBezTo>
                      <a:pt x="1543" y="4353"/>
                      <a:pt x="1888" y="4051"/>
                      <a:pt x="2314" y="4051"/>
                    </a:cubicBezTo>
                    <a:lnTo>
                      <a:pt x="19286" y="4051"/>
                    </a:lnTo>
                    <a:cubicBezTo>
                      <a:pt x="19712" y="4051"/>
                      <a:pt x="20057" y="4353"/>
                      <a:pt x="20057" y="4726"/>
                    </a:cubicBezTo>
                    <a:cubicBezTo>
                      <a:pt x="20057" y="4726"/>
                      <a:pt x="20057" y="5400"/>
                      <a:pt x="20057" y="5400"/>
                    </a:cubicBezTo>
                    <a:close/>
                    <a:moveTo>
                      <a:pt x="18514" y="18900"/>
                    </a:moveTo>
                    <a:cubicBezTo>
                      <a:pt x="18514" y="19645"/>
                      <a:pt x="17822" y="20250"/>
                      <a:pt x="16971" y="20250"/>
                    </a:cubicBezTo>
                    <a:lnTo>
                      <a:pt x="4629" y="20250"/>
                    </a:lnTo>
                    <a:cubicBezTo>
                      <a:pt x="3778" y="20250"/>
                      <a:pt x="3086" y="19645"/>
                      <a:pt x="3086" y="18900"/>
                    </a:cubicBezTo>
                    <a:lnTo>
                      <a:pt x="3086" y="7425"/>
                    </a:lnTo>
                    <a:lnTo>
                      <a:pt x="18514" y="7425"/>
                    </a:lnTo>
                    <a:cubicBezTo>
                      <a:pt x="18514" y="7425"/>
                      <a:pt x="18514" y="18900"/>
                      <a:pt x="18514" y="18900"/>
                    </a:cubicBezTo>
                    <a:close/>
                    <a:moveTo>
                      <a:pt x="6171" y="2026"/>
                    </a:moveTo>
                    <a:cubicBezTo>
                      <a:pt x="6171" y="1653"/>
                      <a:pt x="6516" y="1351"/>
                      <a:pt x="6943" y="1351"/>
                    </a:cubicBezTo>
                    <a:lnTo>
                      <a:pt x="14657" y="1351"/>
                    </a:lnTo>
                    <a:cubicBezTo>
                      <a:pt x="15084" y="1351"/>
                      <a:pt x="15429" y="1653"/>
                      <a:pt x="15429" y="2026"/>
                    </a:cubicBezTo>
                    <a:lnTo>
                      <a:pt x="15429" y="2701"/>
                    </a:lnTo>
                    <a:lnTo>
                      <a:pt x="6171" y="2701"/>
                    </a:lnTo>
                    <a:cubicBezTo>
                      <a:pt x="6171" y="2701"/>
                      <a:pt x="6171" y="2026"/>
                      <a:pt x="6171" y="2026"/>
                    </a:cubicBezTo>
                    <a:close/>
                    <a:moveTo>
                      <a:pt x="21585" y="4601"/>
                    </a:moveTo>
                    <a:cubicBezTo>
                      <a:pt x="21511" y="3542"/>
                      <a:pt x="20516" y="2701"/>
                      <a:pt x="19286" y="2701"/>
                    </a:cubicBezTo>
                    <a:lnTo>
                      <a:pt x="16971" y="2701"/>
                    </a:lnTo>
                    <a:lnTo>
                      <a:pt x="16971" y="2026"/>
                    </a:lnTo>
                    <a:lnTo>
                      <a:pt x="16971" y="2025"/>
                    </a:lnTo>
                    <a:cubicBezTo>
                      <a:pt x="16971" y="906"/>
                      <a:pt x="15936" y="0"/>
                      <a:pt x="14657" y="0"/>
                    </a:cubicBezTo>
                    <a:lnTo>
                      <a:pt x="6943" y="0"/>
                    </a:lnTo>
                    <a:cubicBezTo>
                      <a:pt x="5664" y="0"/>
                      <a:pt x="4629" y="906"/>
                      <a:pt x="4629" y="2025"/>
                    </a:cubicBezTo>
                    <a:lnTo>
                      <a:pt x="4629" y="2026"/>
                    </a:lnTo>
                    <a:lnTo>
                      <a:pt x="4629" y="2701"/>
                    </a:lnTo>
                    <a:lnTo>
                      <a:pt x="2314" y="2701"/>
                    </a:lnTo>
                    <a:cubicBezTo>
                      <a:pt x="1084" y="2701"/>
                      <a:pt x="89" y="3542"/>
                      <a:pt x="15" y="4601"/>
                    </a:cubicBezTo>
                    <a:lnTo>
                      <a:pt x="0" y="4601"/>
                    </a:lnTo>
                    <a:lnTo>
                      <a:pt x="0" y="5400"/>
                    </a:lnTo>
                    <a:lnTo>
                      <a:pt x="0" y="6075"/>
                    </a:lnTo>
                    <a:cubicBezTo>
                      <a:pt x="0" y="6820"/>
                      <a:pt x="691" y="7425"/>
                      <a:pt x="1543" y="7425"/>
                    </a:cubicBezTo>
                    <a:lnTo>
                      <a:pt x="1543" y="18900"/>
                    </a:lnTo>
                    <a:cubicBezTo>
                      <a:pt x="1543" y="20391"/>
                      <a:pt x="2924" y="21600"/>
                      <a:pt x="4629" y="21600"/>
                    </a:cubicBezTo>
                    <a:lnTo>
                      <a:pt x="16971" y="21600"/>
                    </a:lnTo>
                    <a:cubicBezTo>
                      <a:pt x="18676" y="21600"/>
                      <a:pt x="20057" y="20391"/>
                      <a:pt x="20057" y="18900"/>
                    </a:cubicBezTo>
                    <a:lnTo>
                      <a:pt x="20057" y="7425"/>
                    </a:lnTo>
                    <a:cubicBezTo>
                      <a:pt x="20909" y="7425"/>
                      <a:pt x="21600" y="6820"/>
                      <a:pt x="21600" y="6075"/>
                    </a:cubicBezTo>
                    <a:lnTo>
                      <a:pt x="21600" y="5400"/>
                    </a:lnTo>
                    <a:lnTo>
                      <a:pt x="21600" y="4601"/>
                    </a:lnTo>
                    <a:cubicBezTo>
                      <a:pt x="21600" y="4601"/>
                      <a:pt x="21585" y="4601"/>
                      <a:pt x="21585" y="4601"/>
                    </a:cubicBezTo>
                    <a:close/>
                    <a:moveTo>
                      <a:pt x="21585" y="4601"/>
                    </a:moveTo>
                  </a:path>
                </a:pathLst>
              </a:custGeom>
              <a:solidFill>
                <a:srgbClr val="FFFFFF"/>
              </a:solidFill>
              <a:ln>
                <a:noFill/>
              </a:ln>
            </p:spPr>
            <p:txBody>
              <a:bodyPr lIns="0" tIns="0" rIns="0" bIns="0"/>
              <a:lstStyle/>
              <a:p>
                <a:endParaRPr lang="en-US" sz="900">
                  <a:solidFill>
                    <a:prstClr val="black"/>
                  </a:solidFill>
                </a:endParaRPr>
              </a:p>
            </p:txBody>
          </p:sp>
          <p:sp>
            <p:nvSpPr>
              <p:cNvPr id="15" name="AutoShape 132"/>
              <p:cNvSpPr/>
              <p:nvPr/>
            </p:nvSpPr>
            <p:spPr bwMode="auto">
              <a:xfrm>
                <a:off x="839788"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16" name="AutoShape 133"/>
              <p:cNvSpPr/>
              <p:nvPr/>
            </p:nvSpPr>
            <p:spPr bwMode="auto">
              <a:xfrm>
                <a:off x="927100"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17" name="AutoShape 134"/>
              <p:cNvSpPr/>
              <p:nvPr/>
            </p:nvSpPr>
            <p:spPr bwMode="auto">
              <a:xfrm>
                <a:off x="1013619"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grpSp>
      </p:grpSp>
      <p:grpSp>
        <p:nvGrpSpPr>
          <p:cNvPr id="23" name="组合 22"/>
          <p:cNvGrpSpPr/>
          <p:nvPr/>
        </p:nvGrpSpPr>
        <p:grpSpPr>
          <a:xfrm>
            <a:off x="5466044" y="2209800"/>
            <a:ext cx="3321050" cy="3321050"/>
            <a:chOff x="5466044" y="2209800"/>
            <a:chExt cx="3321050" cy="3321050"/>
          </a:xfrm>
        </p:grpSpPr>
        <p:sp>
          <p:nvSpPr>
            <p:cNvPr id="4" name="Oval 6"/>
            <p:cNvSpPr/>
            <p:nvPr/>
          </p:nvSpPr>
          <p:spPr bwMode="auto">
            <a:xfrm>
              <a:off x="5571613" y="2316957"/>
              <a:ext cx="3113088" cy="3117850"/>
            </a:xfrm>
            <a:prstGeom prst="ellipse">
              <a:avLst/>
            </a:prstGeom>
            <a:solidFill>
              <a:schemeClr val="accent4">
                <a:alpha val="50000"/>
              </a:schemeClr>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6" name="Rectangle 9"/>
            <p:cNvSpPr/>
            <p:nvPr/>
          </p:nvSpPr>
          <p:spPr bwMode="auto">
            <a:xfrm>
              <a:off x="5631144" y="3613150"/>
              <a:ext cx="1009650" cy="520700"/>
            </a:xfrm>
            <a:prstGeom prst="rect">
              <a:avLst/>
            </a:prstGeom>
            <a:noFill/>
            <a:ln>
              <a:noFill/>
            </a:ln>
          </p:spPr>
          <p:txBody>
            <a:bodyPr lIns="0" tIns="0" rIns="0" bIns="0" anchor="ctr"/>
            <a:lstStyle/>
            <a:p>
              <a:pPr algn="ctr"/>
              <a:r>
                <a:rPr lang="zh-CN" altLang="en-US" sz="1600" b="1" dirty="0">
                  <a:solidFill>
                    <a:srgbClr val="FFFFFF"/>
                  </a:solidFill>
                  <a:latin typeface="微软雅黑" pitchFamily="34" charset="-122"/>
                  <a:cs typeface="Open Sans" charset="0"/>
                  <a:sym typeface="Open Sans" charset="0"/>
                </a:rPr>
                <a:t>添加文本</a:t>
              </a:r>
              <a:endParaRPr lang="en-US" sz="1600" b="1" dirty="0">
                <a:solidFill>
                  <a:srgbClr val="FFFFFF"/>
                </a:solidFill>
                <a:latin typeface="微软雅黑" pitchFamily="34" charset="-122"/>
                <a:cs typeface="Open Sans" charset="0"/>
                <a:sym typeface="Open Sans" charset="0"/>
              </a:endParaRPr>
            </a:p>
          </p:txBody>
        </p:sp>
        <p:sp>
          <p:nvSpPr>
            <p:cNvPr id="7" name="Oval 10"/>
            <p:cNvSpPr/>
            <p:nvPr/>
          </p:nvSpPr>
          <p:spPr bwMode="auto">
            <a:xfrm>
              <a:off x="54660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8" name="Rectangle 8"/>
            <p:cNvSpPr/>
            <p:nvPr/>
          </p:nvSpPr>
          <p:spPr bwMode="auto">
            <a:xfrm>
              <a:off x="6970621"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itchFamily="34" charset="-122"/>
                </a:rPr>
                <a:t>点击此处添加你需要的内容</a:t>
              </a:r>
              <a:endParaRPr lang="zh-CN" altLang="en-US" sz="1400" b="1" dirty="0">
                <a:solidFill>
                  <a:prstClr val="white"/>
                </a:solidFill>
                <a:latin typeface="微软雅黑" pitchFamily="34" charset="-122"/>
              </a:endParaRPr>
            </a:p>
          </p:txBody>
        </p:sp>
        <p:grpSp>
          <p:nvGrpSpPr>
            <p:cNvPr id="9" name="组合 8"/>
            <p:cNvGrpSpPr/>
            <p:nvPr/>
          </p:nvGrpSpPr>
          <p:grpSpPr>
            <a:xfrm>
              <a:off x="7213169" y="3314343"/>
              <a:ext cx="910938" cy="910938"/>
              <a:chOff x="4439444" y="2582069"/>
              <a:chExt cx="464344" cy="464344"/>
            </a:xfrm>
          </p:grpSpPr>
          <p:sp>
            <p:nvSpPr>
              <p:cNvPr id="10" name="AutoShape 123"/>
              <p:cNvSpPr/>
              <p:nvPr/>
            </p:nvSpPr>
            <p:spPr bwMode="auto">
              <a:xfrm>
                <a:off x="4439444" y="2582069"/>
                <a:ext cx="464344" cy="464344"/>
              </a:xfrm>
              <a:custGeom>
                <a:avLst/>
                <a:gdLst/>
                <a:ahLst/>
                <a:cxnLst/>
                <a:rect l="0" t="0" r="r" b="b"/>
                <a:pathLst>
                  <a:path w="21600" h="21600">
                    <a:moveTo>
                      <a:pt x="18180" y="12133"/>
                    </a:moveTo>
                    <a:cubicBezTo>
                      <a:pt x="17711" y="12226"/>
                      <a:pt x="17327" y="12561"/>
                      <a:pt x="17170" y="13013"/>
                    </a:cubicBezTo>
                    <a:cubicBezTo>
                      <a:pt x="17083" y="13262"/>
                      <a:pt x="16982" y="13503"/>
                      <a:pt x="16869" y="13738"/>
                    </a:cubicBezTo>
                    <a:cubicBezTo>
                      <a:pt x="16659" y="14169"/>
                      <a:pt x="16695" y="14678"/>
                      <a:pt x="16960" y="15075"/>
                    </a:cubicBezTo>
                    <a:lnTo>
                      <a:pt x="18132" y="16833"/>
                    </a:lnTo>
                    <a:lnTo>
                      <a:pt x="16833" y="18132"/>
                    </a:lnTo>
                    <a:lnTo>
                      <a:pt x="15076" y="16960"/>
                    </a:lnTo>
                    <a:cubicBezTo>
                      <a:pt x="14850" y="16810"/>
                      <a:pt x="14589" y="16733"/>
                      <a:pt x="14327" y="16733"/>
                    </a:cubicBezTo>
                    <a:cubicBezTo>
                      <a:pt x="14126" y="16733"/>
                      <a:pt x="13925" y="16778"/>
                      <a:pt x="13739" y="16868"/>
                    </a:cubicBezTo>
                    <a:cubicBezTo>
                      <a:pt x="13504" y="16982"/>
                      <a:pt x="13263" y="17084"/>
                      <a:pt x="13012" y="17171"/>
                    </a:cubicBezTo>
                    <a:cubicBezTo>
                      <a:pt x="12562" y="17327"/>
                      <a:pt x="12227" y="17712"/>
                      <a:pt x="12133" y="18181"/>
                    </a:cubicBezTo>
                    <a:lnTo>
                      <a:pt x="11718" y="20250"/>
                    </a:lnTo>
                    <a:lnTo>
                      <a:pt x="9881" y="20250"/>
                    </a:lnTo>
                    <a:lnTo>
                      <a:pt x="9468" y="18181"/>
                    </a:lnTo>
                    <a:cubicBezTo>
                      <a:pt x="9374" y="17712"/>
                      <a:pt x="9039" y="17327"/>
                      <a:pt x="8588" y="17171"/>
                    </a:cubicBezTo>
                    <a:cubicBezTo>
                      <a:pt x="8339" y="17084"/>
                      <a:pt x="8096" y="16983"/>
                      <a:pt x="7862" y="16869"/>
                    </a:cubicBezTo>
                    <a:cubicBezTo>
                      <a:pt x="7675" y="16778"/>
                      <a:pt x="7474" y="16733"/>
                      <a:pt x="7274" y="16733"/>
                    </a:cubicBezTo>
                    <a:cubicBezTo>
                      <a:pt x="7011" y="16733"/>
                      <a:pt x="6750" y="16810"/>
                      <a:pt x="6525" y="16960"/>
                    </a:cubicBezTo>
                    <a:lnTo>
                      <a:pt x="4767" y="18132"/>
                    </a:lnTo>
                    <a:lnTo>
                      <a:pt x="3468" y="16833"/>
                    </a:lnTo>
                    <a:lnTo>
                      <a:pt x="4640" y="15075"/>
                    </a:lnTo>
                    <a:cubicBezTo>
                      <a:pt x="4905" y="14678"/>
                      <a:pt x="4940" y="14170"/>
                      <a:pt x="4732" y="13739"/>
                    </a:cubicBezTo>
                    <a:cubicBezTo>
                      <a:pt x="4619" y="13505"/>
                      <a:pt x="4517" y="13263"/>
                      <a:pt x="4430" y="13014"/>
                    </a:cubicBezTo>
                    <a:cubicBezTo>
                      <a:pt x="4273" y="12562"/>
                      <a:pt x="3888" y="12227"/>
                      <a:pt x="3420" y="12133"/>
                    </a:cubicBezTo>
                    <a:lnTo>
                      <a:pt x="1351" y="11719"/>
                    </a:lnTo>
                    <a:lnTo>
                      <a:pt x="1350" y="9882"/>
                    </a:lnTo>
                    <a:lnTo>
                      <a:pt x="3420" y="9468"/>
                    </a:lnTo>
                    <a:cubicBezTo>
                      <a:pt x="3888" y="9375"/>
                      <a:pt x="4273" y="9040"/>
                      <a:pt x="4430" y="8588"/>
                    </a:cubicBezTo>
                    <a:cubicBezTo>
                      <a:pt x="4517" y="8339"/>
                      <a:pt x="4617" y="8097"/>
                      <a:pt x="4731" y="7862"/>
                    </a:cubicBezTo>
                    <a:cubicBezTo>
                      <a:pt x="4940" y="7432"/>
                      <a:pt x="4905" y="6923"/>
                      <a:pt x="4640" y="6525"/>
                    </a:cubicBezTo>
                    <a:lnTo>
                      <a:pt x="3468" y="4768"/>
                    </a:lnTo>
                    <a:lnTo>
                      <a:pt x="4767" y="3469"/>
                    </a:lnTo>
                    <a:lnTo>
                      <a:pt x="6525" y="4640"/>
                    </a:lnTo>
                    <a:cubicBezTo>
                      <a:pt x="6750" y="4791"/>
                      <a:pt x="7011" y="4867"/>
                      <a:pt x="7274" y="4867"/>
                    </a:cubicBezTo>
                    <a:cubicBezTo>
                      <a:pt x="7474" y="4867"/>
                      <a:pt x="7675" y="4822"/>
                      <a:pt x="7862" y="4733"/>
                    </a:cubicBezTo>
                    <a:cubicBezTo>
                      <a:pt x="8095" y="4619"/>
                      <a:pt x="8338" y="4517"/>
                      <a:pt x="8587" y="4430"/>
                    </a:cubicBezTo>
                    <a:cubicBezTo>
                      <a:pt x="9039" y="4273"/>
                      <a:pt x="9374" y="3889"/>
                      <a:pt x="9468" y="3420"/>
                    </a:cubicBezTo>
                    <a:lnTo>
                      <a:pt x="9881" y="1351"/>
                    </a:lnTo>
                    <a:lnTo>
                      <a:pt x="11718" y="1350"/>
                    </a:lnTo>
                    <a:lnTo>
                      <a:pt x="12132" y="3420"/>
                    </a:lnTo>
                    <a:cubicBezTo>
                      <a:pt x="12225" y="3889"/>
                      <a:pt x="12560" y="4273"/>
                      <a:pt x="13012" y="4430"/>
                    </a:cubicBezTo>
                    <a:cubicBezTo>
                      <a:pt x="13262" y="4517"/>
                      <a:pt x="13503" y="4618"/>
                      <a:pt x="13738" y="4732"/>
                    </a:cubicBezTo>
                    <a:cubicBezTo>
                      <a:pt x="13925" y="4822"/>
                      <a:pt x="14125" y="4867"/>
                      <a:pt x="14327" y="4867"/>
                    </a:cubicBezTo>
                    <a:cubicBezTo>
                      <a:pt x="14589" y="4867"/>
                      <a:pt x="14850" y="4791"/>
                      <a:pt x="15076" y="4640"/>
                    </a:cubicBezTo>
                    <a:lnTo>
                      <a:pt x="16833" y="3469"/>
                    </a:lnTo>
                    <a:lnTo>
                      <a:pt x="18132" y="4768"/>
                    </a:lnTo>
                    <a:lnTo>
                      <a:pt x="16960" y="6525"/>
                    </a:lnTo>
                    <a:cubicBezTo>
                      <a:pt x="16695" y="6923"/>
                      <a:pt x="16660" y="7431"/>
                      <a:pt x="16867" y="7862"/>
                    </a:cubicBezTo>
                    <a:cubicBezTo>
                      <a:pt x="16981" y="8096"/>
                      <a:pt x="17083" y="8338"/>
                      <a:pt x="17170" y="8587"/>
                    </a:cubicBezTo>
                    <a:cubicBezTo>
                      <a:pt x="17327" y="9039"/>
                      <a:pt x="17711" y="9374"/>
                      <a:pt x="18180" y="9467"/>
                    </a:cubicBezTo>
                    <a:lnTo>
                      <a:pt x="20249" y="9882"/>
                    </a:lnTo>
                    <a:lnTo>
                      <a:pt x="20250" y="11719"/>
                    </a:lnTo>
                    <a:cubicBezTo>
                      <a:pt x="20250" y="11719"/>
                      <a:pt x="18180" y="12133"/>
                      <a:pt x="18180" y="12133"/>
                    </a:cubicBezTo>
                    <a:close/>
                    <a:moveTo>
                      <a:pt x="20514" y="8558"/>
                    </a:moveTo>
                    <a:lnTo>
                      <a:pt x="18445" y="8144"/>
                    </a:lnTo>
                    <a:cubicBezTo>
                      <a:pt x="18341" y="7844"/>
                      <a:pt x="18219" y="7555"/>
                      <a:pt x="18083" y="7274"/>
                    </a:cubicBezTo>
                    <a:lnTo>
                      <a:pt x="19255" y="5516"/>
                    </a:lnTo>
                    <a:cubicBezTo>
                      <a:pt x="19612" y="4981"/>
                      <a:pt x="19541" y="4268"/>
                      <a:pt x="19086" y="3813"/>
                    </a:cubicBezTo>
                    <a:lnTo>
                      <a:pt x="17787" y="2514"/>
                    </a:lnTo>
                    <a:cubicBezTo>
                      <a:pt x="17526" y="2253"/>
                      <a:pt x="17182" y="2119"/>
                      <a:pt x="16832" y="2119"/>
                    </a:cubicBezTo>
                    <a:cubicBezTo>
                      <a:pt x="16573" y="2119"/>
                      <a:pt x="16312" y="2193"/>
                      <a:pt x="16085" y="2346"/>
                    </a:cubicBezTo>
                    <a:lnTo>
                      <a:pt x="14327" y="3517"/>
                    </a:lnTo>
                    <a:cubicBezTo>
                      <a:pt x="14045" y="3381"/>
                      <a:pt x="13755" y="3259"/>
                      <a:pt x="13455" y="3155"/>
                    </a:cubicBezTo>
                    <a:lnTo>
                      <a:pt x="13041" y="1086"/>
                    </a:lnTo>
                    <a:cubicBezTo>
                      <a:pt x="12916" y="455"/>
                      <a:pt x="12361" y="0"/>
                      <a:pt x="11718" y="0"/>
                    </a:cubicBezTo>
                    <a:lnTo>
                      <a:pt x="9881" y="0"/>
                    </a:lnTo>
                    <a:cubicBezTo>
                      <a:pt x="9238" y="0"/>
                      <a:pt x="8684" y="455"/>
                      <a:pt x="8558" y="1086"/>
                    </a:cubicBezTo>
                    <a:lnTo>
                      <a:pt x="8144" y="3155"/>
                    </a:lnTo>
                    <a:cubicBezTo>
                      <a:pt x="7844" y="3259"/>
                      <a:pt x="7555" y="3381"/>
                      <a:pt x="7274" y="3517"/>
                    </a:cubicBezTo>
                    <a:lnTo>
                      <a:pt x="5517" y="2346"/>
                    </a:lnTo>
                    <a:cubicBezTo>
                      <a:pt x="5287" y="2193"/>
                      <a:pt x="5027" y="2119"/>
                      <a:pt x="4768" y="2119"/>
                    </a:cubicBezTo>
                    <a:cubicBezTo>
                      <a:pt x="4419" y="2119"/>
                      <a:pt x="4074" y="2253"/>
                      <a:pt x="3813" y="2514"/>
                    </a:cubicBezTo>
                    <a:lnTo>
                      <a:pt x="2514" y="3813"/>
                    </a:lnTo>
                    <a:cubicBezTo>
                      <a:pt x="2059" y="4268"/>
                      <a:pt x="1988" y="4981"/>
                      <a:pt x="2345" y="5516"/>
                    </a:cubicBezTo>
                    <a:lnTo>
                      <a:pt x="3517" y="7274"/>
                    </a:lnTo>
                    <a:cubicBezTo>
                      <a:pt x="3380" y="7555"/>
                      <a:pt x="3259" y="7845"/>
                      <a:pt x="3155" y="8144"/>
                    </a:cubicBezTo>
                    <a:lnTo>
                      <a:pt x="1086" y="8558"/>
                    </a:lnTo>
                    <a:cubicBezTo>
                      <a:pt x="454" y="8685"/>
                      <a:pt x="0" y="9239"/>
                      <a:pt x="0" y="9882"/>
                    </a:cubicBezTo>
                    <a:lnTo>
                      <a:pt x="0" y="11719"/>
                    </a:lnTo>
                    <a:cubicBezTo>
                      <a:pt x="0" y="12362"/>
                      <a:pt x="454" y="12916"/>
                      <a:pt x="1086" y="13043"/>
                    </a:cubicBezTo>
                    <a:lnTo>
                      <a:pt x="3155" y="13457"/>
                    </a:lnTo>
                    <a:cubicBezTo>
                      <a:pt x="3259" y="13756"/>
                      <a:pt x="3381" y="14046"/>
                      <a:pt x="3517" y="14327"/>
                    </a:cubicBezTo>
                    <a:lnTo>
                      <a:pt x="2345" y="16084"/>
                    </a:lnTo>
                    <a:cubicBezTo>
                      <a:pt x="1988" y="16619"/>
                      <a:pt x="2059" y="17333"/>
                      <a:pt x="2514" y="17788"/>
                    </a:cubicBezTo>
                    <a:lnTo>
                      <a:pt x="3813" y="19086"/>
                    </a:lnTo>
                    <a:cubicBezTo>
                      <a:pt x="4074" y="19347"/>
                      <a:pt x="4419" y="19482"/>
                      <a:pt x="4768" y="19482"/>
                    </a:cubicBezTo>
                    <a:cubicBezTo>
                      <a:pt x="5027" y="19482"/>
                      <a:pt x="5288" y="19407"/>
                      <a:pt x="5517" y="19255"/>
                    </a:cubicBezTo>
                    <a:lnTo>
                      <a:pt x="7274" y="18083"/>
                    </a:lnTo>
                    <a:cubicBezTo>
                      <a:pt x="7555" y="18220"/>
                      <a:pt x="7844" y="18341"/>
                      <a:pt x="8144" y="18446"/>
                    </a:cubicBezTo>
                    <a:lnTo>
                      <a:pt x="8558" y="20515"/>
                    </a:lnTo>
                    <a:cubicBezTo>
                      <a:pt x="8684" y="21146"/>
                      <a:pt x="9238" y="21600"/>
                      <a:pt x="9881" y="21600"/>
                    </a:cubicBezTo>
                    <a:lnTo>
                      <a:pt x="11718" y="21600"/>
                    </a:lnTo>
                    <a:cubicBezTo>
                      <a:pt x="12361" y="21600"/>
                      <a:pt x="12916" y="21146"/>
                      <a:pt x="13041" y="20515"/>
                    </a:cubicBezTo>
                    <a:lnTo>
                      <a:pt x="13457" y="18446"/>
                    </a:lnTo>
                    <a:cubicBezTo>
                      <a:pt x="13756" y="18341"/>
                      <a:pt x="14046" y="18220"/>
                      <a:pt x="14327" y="18083"/>
                    </a:cubicBezTo>
                    <a:lnTo>
                      <a:pt x="16085" y="19255"/>
                    </a:lnTo>
                    <a:cubicBezTo>
                      <a:pt x="16312" y="19407"/>
                      <a:pt x="16573" y="19482"/>
                      <a:pt x="16832" y="19482"/>
                    </a:cubicBezTo>
                    <a:cubicBezTo>
                      <a:pt x="17182" y="19482"/>
                      <a:pt x="17526" y="19347"/>
                      <a:pt x="17787" y="19086"/>
                    </a:cubicBezTo>
                    <a:lnTo>
                      <a:pt x="19086" y="17788"/>
                    </a:lnTo>
                    <a:cubicBezTo>
                      <a:pt x="19541" y="17333"/>
                      <a:pt x="19612" y="16619"/>
                      <a:pt x="19255" y="16084"/>
                    </a:cubicBezTo>
                    <a:lnTo>
                      <a:pt x="18083" y="14327"/>
                    </a:lnTo>
                    <a:cubicBezTo>
                      <a:pt x="18220" y="14045"/>
                      <a:pt x="18341" y="13755"/>
                      <a:pt x="18445" y="13456"/>
                    </a:cubicBezTo>
                    <a:lnTo>
                      <a:pt x="20514" y="13043"/>
                    </a:lnTo>
                    <a:cubicBezTo>
                      <a:pt x="21145" y="12916"/>
                      <a:pt x="21600" y="12362"/>
                      <a:pt x="21600" y="11719"/>
                    </a:cubicBezTo>
                    <a:lnTo>
                      <a:pt x="21600" y="9882"/>
                    </a:lnTo>
                    <a:cubicBezTo>
                      <a:pt x="21600" y="9239"/>
                      <a:pt x="21145" y="8685"/>
                      <a:pt x="20514" y="8558"/>
                    </a:cubicBezTo>
                  </a:path>
                </a:pathLst>
              </a:custGeom>
              <a:solidFill>
                <a:srgbClr val="FFFFFF"/>
              </a:solidFill>
              <a:ln>
                <a:noFill/>
              </a:ln>
            </p:spPr>
            <p:txBody>
              <a:bodyPr lIns="0" tIns="0" rIns="0" bIns="0"/>
              <a:lstStyle/>
              <a:p>
                <a:endParaRPr lang="en-US" sz="900">
                  <a:solidFill>
                    <a:prstClr val="black"/>
                  </a:solidFill>
                </a:endParaRPr>
              </a:p>
            </p:txBody>
          </p:sp>
          <p:sp>
            <p:nvSpPr>
              <p:cNvPr id="11" name="AutoShape 124"/>
              <p:cNvSpPr/>
              <p:nvPr/>
            </p:nvSpPr>
            <p:spPr bwMode="auto">
              <a:xfrm>
                <a:off x="4570413" y="2712244"/>
                <a:ext cx="203200" cy="203200"/>
              </a:xfrm>
              <a:custGeom>
                <a:avLst/>
                <a:gdLst/>
                <a:ahLst/>
                <a:cxnLst/>
                <a:rect l="0" t="0" r="r" b="b"/>
                <a:pathLst>
                  <a:path w="21600" h="21600">
                    <a:moveTo>
                      <a:pt x="10800" y="20250"/>
                    </a:moveTo>
                    <a:cubicBezTo>
                      <a:pt x="5581" y="20250"/>
                      <a:pt x="1350" y="16018"/>
                      <a:pt x="1350" y="10800"/>
                    </a:cubicBezTo>
                    <a:cubicBezTo>
                      <a:pt x="1350" y="5582"/>
                      <a:pt x="5581" y="1350"/>
                      <a:pt x="10800" y="1350"/>
                    </a:cubicBezTo>
                    <a:cubicBezTo>
                      <a:pt x="16016" y="1350"/>
                      <a:pt x="20250" y="5582"/>
                      <a:pt x="20250" y="10800"/>
                    </a:cubicBezTo>
                    <a:cubicBezTo>
                      <a:pt x="20250" y="16018"/>
                      <a:pt x="16016" y="20250"/>
                      <a:pt x="10800" y="2025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a:noFill/>
              </a:ln>
            </p:spPr>
            <p:txBody>
              <a:bodyPr lIns="0" tIns="0" rIns="0" bIns="0"/>
              <a:lstStyle/>
              <a:p>
                <a:endParaRPr lang="en-US" sz="900">
                  <a:solidFill>
                    <a:prstClr val="black"/>
                  </a:solidFill>
                </a:endParaRPr>
              </a:p>
            </p:txBody>
          </p:sp>
          <p:sp>
            <p:nvSpPr>
              <p:cNvPr id="12" name="AutoShape 125"/>
              <p:cNvSpPr/>
              <p:nvPr/>
            </p:nvSpPr>
            <p:spPr bwMode="auto">
              <a:xfrm>
                <a:off x="4613275" y="2755900"/>
                <a:ext cx="116682" cy="116682"/>
              </a:xfrm>
              <a:custGeom>
                <a:avLst/>
                <a:gdLst/>
                <a:ahLst/>
                <a:cxnLst/>
                <a:rect l="0" t="0" r="r" b="b"/>
                <a:pathLst>
                  <a:path w="21600" h="21600">
                    <a:moveTo>
                      <a:pt x="10800" y="18900"/>
                    </a:moveTo>
                    <a:cubicBezTo>
                      <a:pt x="6328" y="18900"/>
                      <a:pt x="2700" y="15272"/>
                      <a:pt x="2700" y="10800"/>
                    </a:cubicBezTo>
                    <a:cubicBezTo>
                      <a:pt x="2700" y="6329"/>
                      <a:pt x="6328" y="2700"/>
                      <a:pt x="10800" y="2700"/>
                    </a:cubicBezTo>
                    <a:cubicBezTo>
                      <a:pt x="15272" y="2700"/>
                      <a:pt x="18900" y="6329"/>
                      <a:pt x="18900" y="10800"/>
                    </a:cubicBezTo>
                    <a:cubicBezTo>
                      <a:pt x="18900" y="15272"/>
                      <a:pt x="15272" y="18900"/>
                      <a:pt x="10800" y="18900"/>
                    </a:cubicBezTo>
                    <a:moveTo>
                      <a:pt x="10800" y="0"/>
                    </a:moveTo>
                    <a:cubicBezTo>
                      <a:pt x="4830" y="0"/>
                      <a:pt x="0" y="4833"/>
                      <a:pt x="0" y="10800"/>
                    </a:cubicBezTo>
                    <a:cubicBezTo>
                      <a:pt x="0" y="16767"/>
                      <a:pt x="4830" y="21600"/>
                      <a:pt x="10800" y="21600"/>
                    </a:cubicBezTo>
                    <a:cubicBezTo>
                      <a:pt x="16764" y="21600"/>
                      <a:pt x="21600" y="16767"/>
                      <a:pt x="21600" y="10800"/>
                    </a:cubicBezTo>
                    <a:cubicBezTo>
                      <a:pt x="21600" y="4833"/>
                      <a:pt x="16764" y="0"/>
                      <a:pt x="10800" y="0"/>
                    </a:cubicBezTo>
                  </a:path>
                </a:pathLst>
              </a:custGeom>
              <a:solidFill>
                <a:srgbClr val="FFFFFF"/>
              </a:solidFill>
              <a:ln>
                <a:noFill/>
              </a:ln>
            </p:spPr>
            <p:txBody>
              <a:bodyPr lIns="0" tIns="0" rIns="0" bIns="0"/>
              <a:lstStyle/>
              <a:p>
                <a:endParaRPr lang="en-US" sz="900">
                  <a:solidFill>
                    <a:prstClr val="black"/>
                  </a:solidFill>
                </a:endParaRPr>
              </a:p>
            </p:txBody>
          </p:sp>
        </p:grpSp>
      </p:grpSp>
      <p:sp>
        <p:nvSpPr>
          <p:cNvPr id="18" name="文本框 17"/>
          <p:cNvSpPr txBox="1"/>
          <p:nvPr/>
        </p:nvSpPr>
        <p:spPr>
          <a:xfrm>
            <a:off x="8840741" y="214132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19" name="文本框 18"/>
          <p:cNvSpPr txBox="1"/>
          <p:nvPr/>
        </p:nvSpPr>
        <p:spPr>
          <a:xfrm>
            <a:off x="8840741" y="293051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20" name="文本框 19"/>
          <p:cNvSpPr txBox="1"/>
          <p:nvPr/>
        </p:nvSpPr>
        <p:spPr>
          <a:xfrm>
            <a:off x="699065" y="415856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21" name="文本框 20"/>
          <p:cNvSpPr txBox="1"/>
          <p:nvPr/>
        </p:nvSpPr>
        <p:spPr>
          <a:xfrm>
            <a:off x="699065" y="494775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24"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7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67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67000">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7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7000">
                                          <p:cBhvr additive="base">
                                            <p:cTn id="11" dur="1000" fill="hold"/>
                                            <p:tgtEl>
                                              <p:spTgt spid="23"/>
                                            </p:tgtEl>
                                            <p:attrNameLst>
                                              <p:attrName>ppt_x</p:attrName>
                                            </p:attrNameLst>
                                          </p:cBhvr>
                                          <p:tavLst>
                                            <p:tav tm="0">
                                              <p:val>
                                                <p:strVal val="0-#ppt_w/2"/>
                                              </p:val>
                                            </p:tav>
                                            <p:tav tm="100000">
                                              <p:val>
                                                <p:strVal val="#ppt_x"/>
                                              </p:val>
                                            </p:tav>
                                          </p:tavLst>
                                        </p:anim>
                                        <p:anim calcmode="lin" valueType="num" p14:bounceEnd="67000">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0-#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2312056" y="4341351"/>
            <a:ext cx="0" cy="697706"/>
          </a:xfrm>
          <a:prstGeom prst="line">
            <a:avLst/>
          </a:prstGeom>
          <a:ln>
            <a:solidFill>
              <a:schemeClr val="accent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29923" y="3619039"/>
            <a:ext cx="0" cy="1420018"/>
          </a:xfrm>
          <a:prstGeom prst="line">
            <a:avLst/>
          </a:prstGeom>
          <a:ln>
            <a:solidFill>
              <a:schemeClr val="accent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347790" y="4341351"/>
            <a:ext cx="0" cy="697706"/>
          </a:xfrm>
          <a:prstGeom prst="line">
            <a:avLst/>
          </a:prstGeom>
          <a:ln>
            <a:solidFill>
              <a:schemeClr val="accent3"/>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865656" y="4581857"/>
            <a:ext cx="0" cy="457200"/>
          </a:xfrm>
          <a:prstGeom prst="line">
            <a:avLst/>
          </a:prstGeom>
          <a:ln>
            <a:solidFill>
              <a:schemeClr val="accent4"/>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526258" y="2336339"/>
            <a:ext cx="1590648" cy="1828800"/>
            <a:chOff x="1526258" y="2336339"/>
            <a:chExt cx="1590648" cy="1828800"/>
          </a:xfrm>
        </p:grpSpPr>
        <p:sp>
          <p:nvSpPr>
            <p:cNvPr id="2" name="任意多边形 1"/>
            <p:cNvSpPr/>
            <p:nvPr/>
          </p:nvSpPr>
          <p:spPr>
            <a:xfrm>
              <a:off x="1526258" y="23363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KSO_Shape"/>
            <p:cNvSpPr/>
            <p:nvPr/>
          </p:nvSpPr>
          <p:spPr bwMode="auto">
            <a:xfrm>
              <a:off x="1863362" y="2701464"/>
              <a:ext cx="777875" cy="777875"/>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29" name="组合 28"/>
          <p:cNvGrpSpPr/>
          <p:nvPr/>
        </p:nvGrpSpPr>
        <p:grpSpPr>
          <a:xfrm>
            <a:off x="6558816" y="2247439"/>
            <a:ext cx="1590648" cy="1828800"/>
            <a:chOff x="6558816" y="2247439"/>
            <a:chExt cx="1590648" cy="1828800"/>
          </a:xfrm>
        </p:grpSpPr>
        <p:sp>
          <p:nvSpPr>
            <p:cNvPr id="4" name="任意多边形 3"/>
            <p:cNvSpPr/>
            <p:nvPr/>
          </p:nvSpPr>
          <p:spPr>
            <a:xfrm>
              <a:off x="6558816" y="22474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KSO_Shape"/>
            <p:cNvSpPr/>
            <p:nvPr/>
          </p:nvSpPr>
          <p:spPr>
            <a:xfrm>
              <a:off x="6971510" y="2632625"/>
              <a:ext cx="826622" cy="672319"/>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30" name="组合 29"/>
          <p:cNvGrpSpPr/>
          <p:nvPr/>
        </p:nvGrpSpPr>
        <p:grpSpPr>
          <a:xfrm>
            <a:off x="9075094" y="2641139"/>
            <a:ext cx="1590648" cy="1828800"/>
            <a:chOff x="9075094" y="2641139"/>
            <a:chExt cx="1590648" cy="1828800"/>
          </a:xfrm>
        </p:grpSpPr>
        <p:sp>
          <p:nvSpPr>
            <p:cNvPr id="5" name="任意多边形 4"/>
            <p:cNvSpPr/>
            <p:nvPr/>
          </p:nvSpPr>
          <p:spPr>
            <a:xfrm>
              <a:off x="9075094" y="26411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KSO_Shape"/>
            <p:cNvSpPr/>
            <p:nvPr/>
          </p:nvSpPr>
          <p:spPr>
            <a:xfrm>
              <a:off x="9414478" y="3003204"/>
              <a:ext cx="902356" cy="84069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grpSp>
      <p:grpSp>
        <p:nvGrpSpPr>
          <p:cNvPr id="28" name="组合 27"/>
          <p:cNvGrpSpPr/>
          <p:nvPr/>
        </p:nvGrpSpPr>
        <p:grpSpPr>
          <a:xfrm>
            <a:off x="4042537" y="1650539"/>
            <a:ext cx="1590648" cy="1828800"/>
            <a:chOff x="4042537" y="1650539"/>
            <a:chExt cx="1590648" cy="1828800"/>
          </a:xfrm>
        </p:grpSpPr>
        <p:sp>
          <p:nvSpPr>
            <p:cNvPr id="3" name="任意多边形 2"/>
            <p:cNvSpPr/>
            <p:nvPr/>
          </p:nvSpPr>
          <p:spPr>
            <a:xfrm>
              <a:off x="4042537" y="1650539"/>
              <a:ext cx="1590648" cy="1828800"/>
            </a:xfrm>
            <a:custGeom>
              <a:avLst/>
              <a:gdLst>
                <a:gd name="connsiteX0" fmla="*/ 850900 w 1701800"/>
                <a:gd name="connsiteY0" fmla="*/ 0 h 1956594"/>
                <a:gd name="connsiteX1" fmla="*/ 1701800 w 1701800"/>
                <a:gd name="connsiteY1" fmla="*/ 850900 h 1956594"/>
                <a:gd name="connsiteX2" fmla="*/ 1022386 w 1701800"/>
                <a:gd name="connsiteY2" fmla="*/ 1684513 h 1956594"/>
                <a:gd name="connsiteX3" fmla="*/ 959317 w 1701800"/>
                <a:gd name="connsiteY3" fmla="*/ 1694138 h 1956594"/>
                <a:gd name="connsiteX4" fmla="*/ 945295 w 1701800"/>
                <a:gd name="connsiteY4" fmla="*/ 1705708 h 1956594"/>
                <a:gd name="connsiteX5" fmla="*/ 841374 w 1701800"/>
                <a:gd name="connsiteY5" fmla="*/ 1956594 h 1956594"/>
                <a:gd name="connsiteX6" fmla="*/ 841374 w 1701800"/>
                <a:gd name="connsiteY6" fmla="*/ 1956593 h 1956594"/>
                <a:gd name="connsiteX7" fmla="*/ 760353 w 1701800"/>
                <a:gd name="connsiteY7" fmla="*/ 1730903 h 1956594"/>
                <a:gd name="connsiteX8" fmla="*/ 721299 w 1701800"/>
                <a:gd name="connsiteY8" fmla="*/ 1690905 h 1956594"/>
                <a:gd name="connsiteX9" fmla="*/ 679414 w 1701800"/>
                <a:gd name="connsiteY9" fmla="*/ 1684513 h 1956594"/>
                <a:gd name="connsiteX10" fmla="*/ 0 w 1701800"/>
                <a:gd name="connsiteY10" fmla="*/ 850900 h 1956594"/>
                <a:gd name="connsiteX11" fmla="*/ 850900 w 1701800"/>
                <a:gd name="connsiteY11" fmla="*/ 0 h 1956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1956594">
                  <a:moveTo>
                    <a:pt x="850900" y="0"/>
                  </a:moveTo>
                  <a:cubicBezTo>
                    <a:pt x="1320839" y="0"/>
                    <a:pt x="1701800" y="380961"/>
                    <a:pt x="1701800" y="850900"/>
                  </a:cubicBezTo>
                  <a:cubicBezTo>
                    <a:pt x="1701800" y="1262097"/>
                    <a:pt x="1410127" y="1605170"/>
                    <a:pt x="1022386" y="1684513"/>
                  </a:cubicBezTo>
                  <a:lnTo>
                    <a:pt x="959317" y="1694138"/>
                  </a:lnTo>
                  <a:lnTo>
                    <a:pt x="945295" y="1705708"/>
                  </a:lnTo>
                  <a:cubicBezTo>
                    <a:pt x="881087" y="1769915"/>
                    <a:pt x="841374" y="1858617"/>
                    <a:pt x="841374" y="1956594"/>
                  </a:cubicBezTo>
                  <a:lnTo>
                    <a:pt x="841374" y="1956593"/>
                  </a:lnTo>
                  <a:cubicBezTo>
                    <a:pt x="841374" y="1870863"/>
                    <a:pt x="810969" y="1792235"/>
                    <a:pt x="760353" y="1730903"/>
                  </a:cubicBezTo>
                  <a:lnTo>
                    <a:pt x="721299" y="1690905"/>
                  </a:lnTo>
                  <a:lnTo>
                    <a:pt x="679414" y="1684513"/>
                  </a:lnTo>
                  <a:cubicBezTo>
                    <a:pt x="291673" y="1605170"/>
                    <a:pt x="0" y="1262097"/>
                    <a:pt x="0" y="850900"/>
                  </a:cubicBezTo>
                  <a:cubicBezTo>
                    <a:pt x="0" y="380961"/>
                    <a:pt x="380961" y="0"/>
                    <a:pt x="8509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KSO_Shape"/>
            <p:cNvSpPr/>
            <p:nvPr/>
          </p:nvSpPr>
          <p:spPr>
            <a:xfrm>
              <a:off x="4362192" y="2035725"/>
              <a:ext cx="1010557" cy="919607"/>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cxnSp>
        <p:nvCxnSpPr>
          <p:cNvPr id="14" name="直接连接符 13"/>
          <p:cNvCxnSpPr/>
          <p:nvPr/>
        </p:nvCxnSpPr>
        <p:spPr>
          <a:xfrm>
            <a:off x="0" y="5275277"/>
            <a:ext cx="12192000"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2174250" y="5137471"/>
            <a:ext cx="275612" cy="2756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7216334" y="5137471"/>
            <a:ext cx="275612" cy="2756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4691756" y="5137471"/>
            <a:ext cx="275612" cy="2756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9717889" y="5137471"/>
            <a:ext cx="275612" cy="2756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1" name="组合 30"/>
          <p:cNvGrpSpPr/>
          <p:nvPr/>
        </p:nvGrpSpPr>
        <p:grpSpPr>
          <a:xfrm>
            <a:off x="1243714" y="5426204"/>
            <a:ext cx="2136684" cy="1064522"/>
            <a:chOff x="1243714" y="5426204"/>
            <a:chExt cx="2136684" cy="1064522"/>
          </a:xfrm>
        </p:grpSpPr>
        <p:sp>
          <p:nvSpPr>
            <p:cNvPr id="19" name="文本框 18"/>
            <p:cNvSpPr txBox="1"/>
            <p:nvPr/>
          </p:nvSpPr>
          <p:spPr>
            <a:xfrm>
              <a:off x="1243714"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20" name="文本框 19"/>
            <p:cNvSpPr txBox="1"/>
            <p:nvPr/>
          </p:nvSpPr>
          <p:spPr>
            <a:xfrm>
              <a:off x="1376997" y="5426204"/>
              <a:ext cx="1870119" cy="461665"/>
            </a:xfrm>
            <a:prstGeom prst="rect">
              <a:avLst/>
            </a:prstGeom>
            <a:noFill/>
          </p:spPr>
          <p:txBody>
            <a:bodyPr wrap="square" rtlCol="0">
              <a:spAutoFit/>
            </a:bodyPr>
            <a:lstStyle/>
            <a:p>
              <a:pPr algn="ctr">
                <a:lnSpc>
                  <a:spcPct val="150000"/>
                </a:lnSpc>
              </a:pPr>
              <a:r>
                <a:rPr lang="zh-CN" altLang="en-US" sz="1600" b="1" dirty="0">
                  <a:solidFill>
                    <a:prstClr val="black">
                      <a:lumMod val="65000"/>
                      <a:lumOff val="35000"/>
                    </a:prstClr>
                  </a:solidFill>
                  <a:latin typeface="微软雅黑" pitchFamily="34" charset="-122"/>
                </a:rPr>
                <a:t>点击添加说明文字</a:t>
              </a:r>
              <a:endParaRPr lang="zh-CN" altLang="en-US" sz="1600" b="1" dirty="0">
                <a:solidFill>
                  <a:prstClr val="black">
                    <a:lumMod val="65000"/>
                    <a:lumOff val="35000"/>
                  </a:prstClr>
                </a:solidFill>
                <a:latin typeface="微软雅黑" pitchFamily="34" charset="-122"/>
              </a:endParaRPr>
            </a:p>
          </p:txBody>
        </p:sp>
      </p:grpSp>
      <p:grpSp>
        <p:nvGrpSpPr>
          <p:cNvPr id="32" name="组合 31"/>
          <p:cNvGrpSpPr/>
          <p:nvPr/>
        </p:nvGrpSpPr>
        <p:grpSpPr>
          <a:xfrm>
            <a:off x="3761581" y="5426204"/>
            <a:ext cx="2136684" cy="1064522"/>
            <a:chOff x="3761581" y="5426204"/>
            <a:chExt cx="2136684" cy="1064522"/>
          </a:xfrm>
        </p:grpSpPr>
        <p:sp>
          <p:nvSpPr>
            <p:cNvPr id="21" name="文本框 20"/>
            <p:cNvSpPr txBox="1"/>
            <p:nvPr/>
          </p:nvSpPr>
          <p:spPr>
            <a:xfrm>
              <a:off x="3761581"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22" name="文本框 21"/>
            <p:cNvSpPr txBox="1"/>
            <p:nvPr/>
          </p:nvSpPr>
          <p:spPr>
            <a:xfrm>
              <a:off x="3894864" y="5426204"/>
              <a:ext cx="1870119" cy="461665"/>
            </a:xfrm>
            <a:prstGeom prst="rect">
              <a:avLst/>
            </a:prstGeom>
            <a:noFill/>
          </p:spPr>
          <p:txBody>
            <a:bodyPr wrap="square" rtlCol="0">
              <a:spAutoFit/>
            </a:bodyPr>
            <a:lstStyle/>
            <a:p>
              <a:pPr algn="ctr">
                <a:lnSpc>
                  <a:spcPct val="150000"/>
                </a:lnSpc>
              </a:pPr>
              <a:r>
                <a:rPr lang="zh-CN" altLang="en-US" sz="1600" b="1" dirty="0">
                  <a:solidFill>
                    <a:prstClr val="black">
                      <a:lumMod val="65000"/>
                      <a:lumOff val="35000"/>
                    </a:prstClr>
                  </a:solidFill>
                  <a:latin typeface="微软雅黑" pitchFamily="34" charset="-122"/>
                </a:rPr>
                <a:t>点击添加说明文字</a:t>
              </a:r>
              <a:endParaRPr lang="zh-CN" altLang="en-US" sz="1600" b="1" dirty="0">
                <a:solidFill>
                  <a:prstClr val="black">
                    <a:lumMod val="65000"/>
                    <a:lumOff val="35000"/>
                  </a:prstClr>
                </a:solidFill>
                <a:latin typeface="微软雅黑" pitchFamily="34" charset="-122"/>
              </a:endParaRPr>
            </a:p>
          </p:txBody>
        </p:sp>
      </p:grpSp>
      <p:grpSp>
        <p:nvGrpSpPr>
          <p:cNvPr id="33" name="组合 32"/>
          <p:cNvGrpSpPr/>
          <p:nvPr/>
        </p:nvGrpSpPr>
        <p:grpSpPr>
          <a:xfrm>
            <a:off x="6279448" y="5426204"/>
            <a:ext cx="2136684" cy="1064522"/>
            <a:chOff x="6279448" y="5426204"/>
            <a:chExt cx="2136684" cy="1064522"/>
          </a:xfrm>
        </p:grpSpPr>
        <p:sp>
          <p:nvSpPr>
            <p:cNvPr id="23" name="文本框 22"/>
            <p:cNvSpPr txBox="1"/>
            <p:nvPr/>
          </p:nvSpPr>
          <p:spPr>
            <a:xfrm>
              <a:off x="6279448"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24" name="文本框 23"/>
            <p:cNvSpPr txBox="1"/>
            <p:nvPr/>
          </p:nvSpPr>
          <p:spPr>
            <a:xfrm>
              <a:off x="6412731" y="5426204"/>
              <a:ext cx="1870119" cy="461665"/>
            </a:xfrm>
            <a:prstGeom prst="rect">
              <a:avLst/>
            </a:prstGeom>
            <a:noFill/>
          </p:spPr>
          <p:txBody>
            <a:bodyPr wrap="square" rtlCol="0">
              <a:spAutoFit/>
            </a:bodyPr>
            <a:lstStyle/>
            <a:p>
              <a:pPr algn="ctr">
                <a:lnSpc>
                  <a:spcPct val="150000"/>
                </a:lnSpc>
              </a:pPr>
              <a:r>
                <a:rPr lang="zh-CN" altLang="en-US" sz="1600" b="1" dirty="0">
                  <a:solidFill>
                    <a:prstClr val="black">
                      <a:lumMod val="65000"/>
                      <a:lumOff val="35000"/>
                    </a:prstClr>
                  </a:solidFill>
                  <a:latin typeface="微软雅黑" pitchFamily="34" charset="-122"/>
                </a:rPr>
                <a:t>点击添加说明文字</a:t>
              </a:r>
              <a:endParaRPr lang="zh-CN" altLang="en-US" sz="1600" b="1" dirty="0">
                <a:solidFill>
                  <a:prstClr val="black">
                    <a:lumMod val="65000"/>
                    <a:lumOff val="35000"/>
                  </a:prstClr>
                </a:solidFill>
                <a:latin typeface="微软雅黑" pitchFamily="34" charset="-122"/>
              </a:endParaRPr>
            </a:p>
          </p:txBody>
        </p:sp>
      </p:grpSp>
      <p:grpSp>
        <p:nvGrpSpPr>
          <p:cNvPr id="34" name="组合 33"/>
          <p:cNvGrpSpPr/>
          <p:nvPr/>
        </p:nvGrpSpPr>
        <p:grpSpPr>
          <a:xfrm>
            <a:off x="8797314" y="5426204"/>
            <a:ext cx="2136684" cy="1064522"/>
            <a:chOff x="8797314" y="5426204"/>
            <a:chExt cx="2136684" cy="1064522"/>
          </a:xfrm>
        </p:grpSpPr>
        <p:sp>
          <p:nvSpPr>
            <p:cNvPr id="25" name="文本框 24"/>
            <p:cNvSpPr txBox="1"/>
            <p:nvPr/>
          </p:nvSpPr>
          <p:spPr>
            <a:xfrm>
              <a:off x="8797314" y="5844395"/>
              <a:ext cx="2136684" cy="646331"/>
            </a:xfrm>
            <a:prstGeom prst="rect">
              <a:avLst/>
            </a:prstGeom>
            <a:noFill/>
          </p:spPr>
          <p:txBody>
            <a:bodyPr wrap="square" rtlCol="0">
              <a:spAutoFit/>
            </a:bodyPr>
            <a:lstStyle/>
            <a:p>
              <a:pPr algn="ct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26" name="文本框 25"/>
            <p:cNvSpPr txBox="1"/>
            <p:nvPr/>
          </p:nvSpPr>
          <p:spPr>
            <a:xfrm>
              <a:off x="8930597" y="5426204"/>
              <a:ext cx="1870119" cy="461665"/>
            </a:xfrm>
            <a:prstGeom prst="rect">
              <a:avLst/>
            </a:prstGeom>
            <a:noFill/>
          </p:spPr>
          <p:txBody>
            <a:bodyPr wrap="square" rtlCol="0">
              <a:spAutoFit/>
            </a:bodyPr>
            <a:lstStyle/>
            <a:p>
              <a:pPr algn="ctr">
                <a:lnSpc>
                  <a:spcPct val="150000"/>
                </a:lnSpc>
              </a:pPr>
              <a:r>
                <a:rPr lang="zh-CN" altLang="en-US" sz="1600" b="1" dirty="0">
                  <a:solidFill>
                    <a:prstClr val="black">
                      <a:lumMod val="65000"/>
                      <a:lumOff val="35000"/>
                    </a:prstClr>
                  </a:solidFill>
                  <a:latin typeface="微软雅黑" pitchFamily="34" charset="-122"/>
                </a:rPr>
                <a:t>点击添加说明文字</a:t>
              </a:r>
              <a:endParaRPr lang="zh-CN" altLang="en-US" sz="1600" b="1" dirty="0">
                <a:solidFill>
                  <a:prstClr val="black">
                    <a:lumMod val="65000"/>
                    <a:lumOff val="35000"/>
                  </a:prstClr>
                </a:solidFill>
                <a:latin typeface="微软雅黑" pitchFamily="34" charset="-122"/>
              </a:endParaRPr>
            </a:p>
          </p:txBody>
        </p:sp>
      </p:grpSp>
      <p:sp>
        <p:nvSpPr>
          <p:cNvPr id="35"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400"/>
                                            <p:tgtEl>
                                              <p:spTgt spid="14"/>
                                            </p:tgtEl>
                                          </p:cBhvr>
                                        </p:animEffect>
                                      </p:childTnLst>
                                    </p:cTn>
                                  </p:par>
                                  <p:par>
                                    <p:cTn id="8" presetID="1" presetClass="entr" presetSubtype="0" fill="hold" grpId="0" nodeType="withEffect">
                                      <p:stCondLst>
                                        <p:cond delay="100"/>
                                      </p:stCondLst>
                                      <p:childTnLst>
                                        <p:set>
                                          <p:cBhvr>
                                            <p:cTn id="9" dur="1" fill="hold">
                                              <p:stCondLst>
                                                <p:cond delay="0"/>
                                              </p:stCondLst>
                                            </p:cTn>
                                            <p:tgtEl>
                                              <p:spTgt spid="15"/>
                                            </p:tgtEl>
                                            <p:attrNameLst>
                                              <p:attrName>style.visibility</p:attrName>
                                            </p:attrNameLst>
                                          </p:cBhvr>
                                          <p:to>
                                            <p:strVal val="visible"/>
                                          </p:to>
                                        </p:set>
                                      </p:childTnLst>
                                    </p:cTn>
                                  </p:par>
                                  <p:par>
                                    <p:cTn id="10" presetID="2" presetClass="entr" presetSubtype="1" fill="hold" nodeType="withEffect" p14:presetBounceEnd="74000">
                                      <p:stCondLst>
                                        <p:cond delay="100"/>
                                      </p:stCondLst>
                                      <p:childTnLst>
                                        <p:set>
                                          <p:cBhvr>
                                            <p:cTn id="11" dur="1" fill="hold">
                                              <p:stCondLst>
                                                <p:cond delay="0"/>
                                              </p:stCondLst>
                                            </p:cTn>
                                            <p:tgtEl>
                                              <p:spTgt spid="27"/>
                                            </p:tgtEl>
                                            <p:attrNameLst>
                                              <p:attrName>style.visibility</p:attrName>
                                            </p:attrNameLst>
                                          </p:cBhvr>
                                          <p:to>
                                            <p:strVal val="visible"/>
                                          </p:to>
                                        </p:set>
                                        <p:anim calcmode="lin" valueType="num" p14:bounceEnd="74000">
                                          <p:cBhvr additive="base">
                                            <p:cTn id="12" dur="500" fill="hold"/>
                                            <p:tgtEl>
                                              <p:spTgt spid="27"/>
                                            </p:tgtEl>
                                            <p:attrNameLst>
                                              <p:attrName>ppt_x</p:attrName>
                                            </p:attrNameLst>
                                          </p:cBhvr>
                                          <p:tavLst>
                                            <p:tav tm="0">
                                              <p:val>
                                                <p:strVal val="#ppt_x"/>
                                              </p:val>
                                            </p:tav>
                                            <p:tav tm="100000">
                                              <p:val>
                                                <p:strVal val="#ppt_x"/>
                                              </p:val>
                                            </p:tav>
                                          </p:tavLst>
                                        </p:anim>
                                        <p:anim calcmode="lin" valueType="num" p14:bounceEnd="74000">
                                          <p:cBhvr additive="base">
                                            <p:cTn id="13" dur="500" fill="hold"/>
                                            <p:tgtEl>
                                              <p:spTgt spid="27"/>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100"/>
                                      </p:stCondLst>
                                      <p:childTnLst>
                                        <p:set>
                                          <p:cBhvr>
                                            <p:cTn id="15" dur="1" fill="hold">
                                              <p:stCondLst>
                                                <p:cond delay="0"/>
                                              </p:stCondLst>
                                            </p:cTn>
                                            <p:tgtEl>
                                              <p:spTgt spid="6"/>
                                            </p:tgtEl>
                                            <p:attrNameLst>
                                              <p:attrName>style.visibility</p:attrName>
                                            </p:attrNameLst>
                                          </p:cBhvr>
                                          <p:to>
                                            <p:strVal val="visible"/>
                                          </p:to>
                                        </p:set>
                                      </p:childTnLst>
                                    </p:cTn>
                                  </p:par>
                                  <p:par>
                                    <p:cTn id="16" presetID="2" presetClass="entr" presetSubtype="4" fill="hold" nodeType="withEffect" p14:presetBounceEnd="74000">
                                      <p:stCondLst>
                                        <p:cond delay="100"/>
                                      </p:stCondLst>
                                      <p:childTnLst>
                                        <p:set>
                                          <p:cBhvr>
                                            <p:cTn id="17" dur="1" fill="hold">
                                              <p:stCondLst>
                                                <p:cond delay="0"/>
                                              </p:stCondLst>
                                            </p:cTn>
                                            <p:tgtEl>
                                              <p:spTgt spid="31"/>
                                            </p:tgtEl>
                                            <p:attrNameLst>
                                              <p:attrName>style.visibility</p:attrName>
                                            </p:attrNameLst>
                                          </p:cBhvr>
                                          <p:to>
                                            <p:strVal val="visible"/>
                                          </p:to>
                                        </p:set>
                                        <p:anim calcmode="lin" valueType="num" p14:bounceEnd="74000">
                                          <p:cBhvr additive="base">
                                            <p:cTn id="18" dur="500" fill="hold"/>
                                            <p:tgtEl>
                                              <p:spTgt spid="31"/>
                                            </p:tgtEl>
                                            <p:attrNameLst>
                                              <p:attrName>ppt_x</p:attrName>
                                            </p:attrNameLst>
                                          </p:cBhvr>
                                          <p:tavLst>
                                            <p:tav tm="0">
                                              <p:val>
                                                <p:strVal val="#ppt_x"/>
                                              </p:val>
                                            </p:tav>
                                            <p:tav tm="100000">
                                              <p:val>
                                                <p:strVal val="#ppt_x"/>
                                              </p:val>
                                            </p:tav>
                                          </p:tavLst>
                                        </p:anim>
                                        <p:anim calcmode="lin" valueType="num" p14:bounceEnd="74000">
                                          <p:cBhvr additive="base">
                                            <p:cTn id="19" dur="500" fill="hold"/>
                                            <p:tgtEl>
                                              <p:spTgt spid="31"/>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childTnLst>
                                    </p:cTn>
                                  </p:par>
                                  <p:par>
                                    <p:cTn id="22" presetID="1" presetClass="entr" presetSubtype="0" fill="hold" nodeType="withEffect">
                                      <p:stCondLst>
                                        <p:cond delay="400"/>
                                      </p:stCondLst>
                                      <p:childTnLst>
                                        <p:set>
                                          <p:cBhvr>
                                            <p:cTn id="23" dur="1" fill="hold">
                                              <p:stCondLst>
                                                <p:cond delay="0"/>
                                              </p:stCondLst>
                                            </p:cTn>
                                            <p:tgtEl>
                                              <p:spTgt spid="7"/>
                                            </p:tgtEl>
                                            <p:attrNameLst>
                                              <p:attrName>style.visibility</p:attrName>
                                            </p:attrNameLst>
                                          </p:cBhvr>
                                          <p:to>
                                            <p:strVal val="visible"/>
                                          </p:to>
                                        </p:set>
                                      </p:childTnLst>
                                    </p:cTn>
                                  </p:par>
                                  <p:par>
                                    <p:cTn id="24" presetID="2" presetClass="entr" presetSubtype="4" fill="hold" nodeType="withEffect" p14:presetBounceEnd="74000">
                                      <p:stCondLst>
                                        <p:cond delay="400"/>
                                      </p:stCondLst>
                                      <p:childTnLst>
                                        <p:set>
                                          <p:cBhvr>
                                            <p:cTn id="25" dur="1" fill="hold">
                                              <p:stCondLst>
                                                <p:cond delay="0"/>
                                              </p:stCondLst>
                                            </p:cTn>
                                            <p:tgtEl>
                                              <p:spTgt spid="32"/>
                                            </p:tgtEl>
                                            <p:attrNameLst>
                                              <p:attrName>style.visibility</p:attrName>
                                            </p:attrNameLst>
                                          </p:cBhvr>
                                          <p:to>
                                            <p:strVal val="visible"/>
                                          </p:to>
                                        </p:set>
                                        <p:anim calcmode="lin" valueType="num" p14:bounceEnd="74000">
                                          <p:cBhvr additive="base">
                                            <p:cTn id="26" dur="500" fill="hold"/>
                                            <p:tgtEl>
                                              <p:spTgt spid="32"/>
                                            </p:tgtEl>
                                            <p:attrNameLst>
                                              <p:attrName>ppt_x</p:attrName>
                                            </p:attrNameLst>
                                          </p:cBhvr>
                                          <p:tavLst>
                                            <p:tav tm="0">
                                              <p:val>
                                                <p:strVal val="#ppt_x"/>
                                              </p:val>
                                            </p:tav>
                                            <p:tav tm="100000">
                                              <p:val>
                                                <p:strVal val="#ppt_x"/>
                                              </p:val>
                                            </p:tav>
                                          </p:tavLst>
                                        </p:anim>
                                        <p:anim calcmode="lin" valueType="num" p14:bounceEnd="74000">
                                          <p:cBhvr additive="base">
                                            <p:cTn id="27" dur="500" fill="hold"/>
                                            <p:tgtEl>
                                              <p:spTgt spid="32"/>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14:presetBounceEnd="74000">
                                      <p:stCondLst>
                                        <p:cond delay="400"/>
                                      </p:stCondLst>
                                      <p:childTnLst>
                                        <p:set>
                                          <p:cBhvr>
                                            <p:cTn id="29" dur="1" fill="hold">
                                              <p:stCondLst>
                                                <p:cond delay="0"/>
                                              </p:stCondLst>
                                            </p:cTn>
                                            <p:tgtEl>
                                              <p:spTgt spid="28"/>
                                            </p:tgtEl>
                                            <p:attrNameLst>
                                              <p:attrName>style.visibility</p:attrName>
                                            </p:attrNameLst>
                                          </p:cBhvr>
                                          <p:to>
                                            <p:strVal val="visible"/>
                                          </p:to>
                                        </p:set>
                                        <p:anim calcmode="lin" valueType="num" p14:bounceEnd="74000">
                                          <p:cBhvr additive="base">
                                            <p:cTn id="30" dur="500" fill="hold"/>
                                            <p:tgtEl>
                                              <p:spTgt spid="28"/>
                                            </p:tgtEl>
                                            <p:attrNameLst>
                                              <p:attrName>ppt_x</p:attrName>
                                            </p:attrNameLst>
                                          </p:cBhvr>
                                          <p:tavLst>
                                            <p:tav tm="0">
                                              <p:val>
                                                <p:strVal val="#ppt_x"/>
                                              </p:val>
                                            </p:tav>
                                            <p:tav tm="100000">
                                              <p:val>
                                                <p:strVal val="#ppt_x"/>
                                              </p:val>
                                            </p:tav>
                                          </p:tavLst>
                                        </p:anim>
                                        <p:anim calcmode="lin" valueType="num" p14:bounceEnd="74000">
                                          <p:cBhvr additive="base">
                                            <p:cTn id="31" dur="500" fill="hold"/>
                                            <p:tgtEl>
                                              <p:spTgt spid="28"/>
                                            </p:tgtEl>
                                            <p:attrNameLst>
                                              <p:attrName>ppt_y</p:attrName>
                                            </p:attrNameLst>
                                          </p:cBhvr>
                                          <p:tavLst>
                                            <p:tav tm="0">
                                              <p:val>
                                                <p:strVal val="0-#ppt_h/2"/>
                                              </p:val>
                                            </p:tav>
                                            <p:tav tm="100000">
                                              <p:val>
                                                <p:strVal val="#ppt_y"/>
                                              </p:val>
                                            </p:tav>
                                          </p:tavLst>
                                        </p:anim>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1" presetClass="entr" presetSubtype="0" fill="hold" nodeType="withEffect">
                                      <p:stCondLst>
                                        <p:cond delay="800"/>
                                      </p:stCondLst>
                                      <p:childTnLst>
                                        <p:set>
                                          <p:cBhvr>
                                            <p:cTn id="35" dur="1" fill="hold">
                                              <p:stCondLst>
                                                <p:cond delay="0"/>
                                              </p:stCondLst>
                                            </p:cTn>
                                            <p:tgtEl>
                                              <p:spTgt spid="8"/>
                                            </p:tgtEl>
                                            <p:attrNameLst>
                                              <p:attrName>style.visibility</p:attrName>
                                            </p:attrNameLst>
                                          </p:cBhvr>
                                          <p:to>
                                            <p:strVal val="visible"/>
                                          </p:to>
                                        </p:set>
                                      </p:childTnLst>
                                    </p:cTn>
                                  </p:par>
                                  <p:par>
                                    <p:cTn id="36" presetID="2" presetClass="entr" presetSubtype="4" fill="hold" nodeType="withEffect" p14:presetBounceEnd="74000">
                                      <p:stCondLst>
                                        <p:cond delay="800"/>
                                      </p:stCondLst>
                                      <p:childTnLst>
                                        <p:set>
                                          <p:cBhvr>
                                            <p:cTn id="37" dur="1" fill="hold">
                                              <p:stCondLst>
                                                <p:cond delay="0"/>
                                              </p:stCondLst>
                                            </p:cTn>
                                            <p:tgtEl>
                                              <p:spTgt spid="33"/>
                                            </p:tgtEl>
                                            <p:attrNameLst>
                                              <p:attrName>style.visibility</p:attrName>
                                            </p:attrNameLst>
                                          </p:cBhvr>
                                          <p:to>
                                            <p:strVal val="visible"/>
                                          </p:to>
                                        </p:set>
                                        <p:anim calcmode="lin" valueType="num" p14:bounceEnd="74000">
                                          <p:cBhvr additive="base">
                                            <p:cTn id="38" dur="500" fill="hold"/>
                                            <p:tgtEl>
                                              <p:spTgt spid="33"/>
                                            </p:tgtEl>
                                            <p:attrNameLst>
                                              <p:attrName>ppt_x</p:attrName>
                                            </p:attrNameLst>
                                          </p:cBhvr>
                                          <p:tavLst>
                                            <p:tav tm="0">
                                              <p:val>
                                                <p:strVal val="#ppt_x"/>
                                              </p:val>
                                            </p:tav>
                                            <p:tav tm="100000">
                                              <p:val>
                                                <p:strVal val="#ppt_x"/>
                                              </p:val>
                                            </p:tav>
                                          </p:tavLst>
                                        </p:anim>
                                        <p:anim calcmode="lin" valueType="num" p14:bounceEnd="74000">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1" fill="hold" nodeType="withEffect" p14:presetBounceEnd="74000">
                                      <p:stCondLst>
                                        <p:cond delay="800"/>
                                      </p:stCondLst>
                                      <p:childTnLst>
                                        <p:set>
                                          <p:cBhvr>
                                            <p:cTn id="41" dur="1" fill="hold">
                                              <p:stCondLst>
                                                <p:cond delay="0"/>
                                              </p:stCondLst>
                                            </p:cTn>
                                            <p:tgtEl>
                                              <p:spTgt spid="29"/>
                                            </p:tgtEl>
                                            <p:attrNameLst>
                                              <p:attrName>style.visibility</p:attrName>
                                            </p:attrNameLst>
                                          </p:cBhvr>
                                          <p:to>
                                            <p:strVal val="visible"/>
                                          </p:to>
                                        </p:set>
                                        <p:anim calcmode="lin" valueType="num" p14:bounceEnd="74000">
                                          <p:cBhvr additive="base">
                                            <p:cTn id="42" dur="500" fill="hold"/>
                                            <p:tgtEl>
                                              <p:spTgt spid="29"/>
                                            </p:tgtEl>
                                            <p:attrNameLst>
                                              <p:attrName>ppt_x</p:attrName>
                                            </p:attrNameLst>
                                          </p:cBhvr>
                                          <p:tavLst>
                                            <p:tav tm="0">
                                              <p:val>
                                                <p:strVal val="#ppt_x"/>
                                              </p:val>
                                            </p:tav>
                                            <p:tav tm="100000">
                                              <p:val>
                                                <p:strVal val="#ppt_x"/>
                                              </p:val>
                                            </p:tav>
                                          </p:tavLst>
                                        </p:anim>
                                        <p:anim calcmode="lin" valueType="num" p14:bounceEnd="74000">
                                          <p:cBhvr additive="base">
                                            <p:cTn id="43" dur="500" fill="hold"/>
                                            <p:tgtEl>
                                              <p:spTgt spid="29"/>
                                            </p:tgtEl>
                                            <p:attrNameLst>
                                              <p:attrName>ppt_y</p:attrName>
                                            </p:attrNameLst>
                                          </p:cBhvr>
                                          <p:tavLst>
                                            <p:tav tm="0">
                                              <p:val>
                                                <p:strVal val="0-#ppt_h/2"/>
                                              </p:val>
                                            </p:tav>
                                            <p:tav tm="100000">
                                              <p:val>
                                                <p:strVal val="#ppt_y"/>
                                              </p:val>
                                            </p:tav>
                                          </p:tavLst>
                                        </p:anim>
                                      </p:childTnLst>
                                    </p:cTn>
                                  </p:par>
                                  <p:par>
                                    <p:cTn id="44" presetID="1" presetClass="entr" presetSubtype="0" fill="hold" grpId="0" nodeType="withEffect">
                                      <p:stCondLst>
                                        <p:cond delay="1200"/>
                                      </p:stCondLst>
                                      <p:childTnLst>
                                        <p:set>
                                          <p:cBhvr>
                                            <p:cTn id="45" dur="1" fill="hold">
                                              <p:stCondLst>
                                                <p:cond delay="0"/>
                                              </p:stCondLst>
                                            </p:cTn>
                                            <p:tgtEl>
                                              <p:spTgt spid="18"/>
                                            </p:tgtEl>
                                            <p:attrNameLst>
                                              <p:attrName>style.visibility</p:attrName>
                                            </p:attrNameLst>
                                          </p:cBhvr>
                                          <p:to>
                                            <p:strVal val="visible"/>
                                          </p:to>
                                        </p:set>
                                      </p:childTnLst>
                                    </p:cTn>
                                  </p:par>
                                  <p:par>
                                    <p:cTn id="46" presetID="1" presetClass="entr" presetSubtype="0" fill="hold" nodeType="withEffect">
                                      <p:stCondLst>
                                        <p:cond delay="1200"/>
                                      </p:stCondLst>
                                      <p:childTnLst>
                                        <p:set>
                                          <p:cBhvr>
                                            <p:cTn id="47" dur="1" fill="hold">
                                              <p:stCondLst>
                                                <p:cond delay="0"/>
                                              </p:stCondLst>
                                            </p:cTn>
                                            <p:tgtEl>
                                              <p:spTgt spid="9"/>
                                            </p:tgtEl>
                                            <p:attrNameLst>
                                              <p:attrName>style.visibility</p:attrName>
                                            </p:attrNameLst>
                                          </p:cBhvr>
                                          <p:to>
                                            <p:strVal val="visible"/>
                                          </p:to>
                                        </p:set>
                                      </p:childTnLst>
                                    </p:cTn>
                                  </p:par>
                                  <p:par>
                                    <p:cTn id="48" presetID="2" presetClass="entr" presetSubtype="4" fill="hold" nodeType="withEffect" p14:presetBounceEnd="74000">
                                      <p:stCondLst>
                                        <p:cond delay="1200"/>
                                      </p:stCondLst>
                                      <p:childTnLst>
                                        <p:set>
                                          <p:cBhvr>
                                            <p:cTn id="49" dur="1" fill="hold">
                                              <p:stCondLst>
                                                <p:cond delay="0"/>
                                              </p:stCondLst>
                                            </p:cTn>
                                            <p:tgtEl>
                                              <p:spTgt spid="34"/>
                                            </p:tgtEl>
                                            <p:attrNameLst>
                                              <p:attrName>style.visibility</p:attrName>
                                            </p:attrNameLst>
                                          </p:cBhvr>
                                          <p:to>
                                            <p:strVal val="visible"/>
                                          </p:to>
                                        </p:set>
                                        <p:anim calcmode="lin" valueType="num" p14:bounceEnd="74000">
                                          <p:cBhvr additive="base">
                                            <p:cTn id="50" dur="500" fill="hold"/>
                                            <p:tgtEl>
                                              <p:spTgt spid="34"/>
                                            </p:tgtEl>
                                            <p:attrNameLst>
                                              <p:attrName>ppt_x</p:attrName>
                                            </p:attrNameLst>
                                          </p:cBhvr>
                                          <p:tavLst>
                                            <p:tav tm="0">
                                              <p:val>
                                                <p:strVal val="#ppt_x"/>
                                              </p:val>
                                            </p:tav>
                                            <p:tav tm="100000">
                                              <p:val>
                                                <p:strVal val="#ppt_x"/>
                                              </p:val>
                                            </p:tav>
                                          </p:tavLst>
                                        </p:anim>
                                        <p:anim calcmode="lin" valueType="num" p14:bounceEnd="74000">
                                          <p:cBhvr additive="base">
                                            <p:cTn id="51" dur="500" fill="hold"/>
                                            <p:tgtEl>
                                              <p:spTgt spid="34"/>
                                            </p:tgtEl>
                                            <p:attrNameLst>
                                              <p:attrName>ppt_y</p:attrName>
                                            </p:attrNameLst>
                                          </p:cBhvr>
                                          <p:tavLst>
                                            <p:tav tm="0">
                                              <p:val>
                                                <p:strVal val="1+#ppt_h/2"/>
                                              </p:val>
                                            </p:tav>
                                            <p:tav tm="100000">
                                              <p:val>
                                                <p:strVal val="#ppt_y"/>
                                              </p:val>
                                            </p:tav>
                                          </p:tavLst>
                                        </p:anim>
                                      </p:childTnLst>
                                    </p:cTn>
                                  </p:par>
                                  <p:par>
                                    <p:cTn id="52" presetID="2" presetClass="entr" presetSubtype="1" fill="hold" nodeType="withEffect" p14:presetBounceEnd="74000">
                                      <p:stCondLst>
                                        <p:cond delay="1200"/>
                                      </p:stCondLst>
                                      <p:childTnLst>
                                        <p:set>
                                          <p:cBhvr>
                                            <p:cTn id="53" dur="1" fill="hold">
                                              <p:stCondLst>
                                                <p:cond delay="0"/>
                                              </p:stCondLst>
                                            </p:cTn>
                                            <p:tgtEl>
                                              <p:spTgt spid="30"/>
                                            </p:tgtEl>
                                            <p:attrNameLst>
                                              <p:attrName>style.visibility</p:attrName>
                                            </p:attrNameLst>
                                          </p:cBhvr>
                                          <p:to>
                                            <p:strVal val="visible"/>
                                          </p:to>
                                        </p:set>
                                        <p:anim calcmode="lin" valueType="num" p14:bounceEnd="74000">
                                          <p:cBhvr additive="base">
                                            <p:cTn id="54" dur="500" fill="hold"/>
                                            <p:tgtEl>
                                              <p:spTgt spid="30"/>
                                            </p:tgtEl>
                                            <p:attrNameLst>
                                              <p:attrName>ppt_x</p:attrName>
                                            </p:attrNameLst>
                                          </p:cBhvr>
                                          <p:tavLst>
                                            <p:tav tm="0">
                                              <p:val>
                                                <p:strVal val="#ppt_x"/>
                                              </p:val>
                                            </p:tav>
                                            <p:tav tm="100000">
                                              <p:val>
                                                <p:strVal val="#ppt_x"/>
                                              </p:val>
                                            </p:tav>
                                          </p:tavLst>
                                        </p:anim>
                                        <p:anim calcmode="lin" valueType="num" p14:bounceEnd="74000">
                                          <p:cBhvr additive="base">
                                            <p:cTn id="5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400"/>
                                            <p:tgtEl>
                                              <p:spTgt spid="14"/>
                                            </p:tgtEl>
                                          </p:cBhvr>
                                        </p:animEffect>
                                      </p:childTnLst>
                                    </p:cTn>
                                  </p:par>
                                  <p:par>
                                    <p:cTn id="8" presetID="1" presetClass="entr" presetSubtype="0" fill="hold" grpId="0" nodeType="withEffect">
                                      <p:stCondLst>
                                        <p:cond delay="100"/>
                                      </p:stCondLst>
                                      <p:childTnLst>
                                        <p:set>
                                          <p:cBhvr>
                                            <p:cTn id="9" dur="1" fill="hold">
                                              <p:stCondLst>
                                                <p:cond delay="0"/>
                                              </p:stCondLst>
                                            </p:cTn>
                                            <p:tgtEl>
                                              <p:spTgt spid="15"/>
                                            </p:tgtEl>
                                            <p:attrNameLst>
                                              <p:attrName>style.visibility</p:attrName>
                                            </p:attrNameLst>
                                          </p:cBhvr>
                                          <p:to>
                                            <p:strVal val="visible"/>
                                          </p:to>
                                        </p:set>
                                      </p:childTnLst>
                                    </p:cTn>
                                  </p:par>
                                  <p:par>
                                    <p:cTn id="10" presetID="2" presetClass="entr" presetSubtype="1" fill="hold" nodeType="withEffect">
                                      <p:stCondLst>
                                        <p:cond delay="1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100"/>
                                      </p:stCondLst>
                                      <p:childTnLst>
                                        <p:set>
                                          <p:cBhvr>
                                            <p:cTn id="15" dur="1" fill="hold">
                                              <p:stCondLst>
                                                <p:cond delay="0"/>
                                              </p:stCondLst>
                                            </p:cTn>
                                            <p:tgtEl>
                                              <p:spTgt spid="6"/>
                                            </p:tgtEl>
                                            <p:attrNameLst>
                                              <p:attrName>style.visibility</p:attrName>
                                            </p:attrNameLst>
                                          </p:cBhvr>
                                          <p:to>
                                            <p:strVal val="visible"/>
                                          </p:to>
                                        </p:set>
                                      </p:childTnLst>
                                    </p:cTn>
                                  </p:par>
                                  <p:par>
                                    <p:cTn id="16" presetID="2" presetClass="entr" presetSubtype="4" fill="hold" nodeType="withEffect">
                                      <p:stCondLst>
                                        <p:cond delay="10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ppt_x"/>
                                              </p:val>
                                            </p:tav>
                                            <p:tav tm="100000">
                                              <p:val>
                                                <p:strVal val="#ppt_x"/>
                                              </p:val>
                                            </p:tav>
                                          </p:tavLst>
                                        </p:anim>
                                        <p:anim calcmode="lin" valueType="num">
                                          <p:cBhvr additive="base">
                                            <p:cTn id="19" dur="500" fill="hold"/>
                                            <p:tgtEl>
                                              <p:spTgt spid="31"/>
                                            </p:tgtEl>
                                            <p:attrNameLst>
                                              <p:attrName>ppt_y</p:attrName>
                                            </p:attrNameLst>
                                          </p:cBhvr>
                                          <p:tavLst>
                                            <p:tav tm="0">
                                              <p:val>
                                                <p:strVal val="1+#ppt_h/2"/>
                                              </p:val>
                                            </p:tav>
                                            <p:tav tm="100000">
                                              <p:val>
                                                <p:strVal val="#ppt_y"/>
                                              </p:val>
                                            </p:tav>
                                          </p:tavLst>
                                        </p:anim>
                                      </p:childTnLst>
                                    </p:cTn>
                                  </p:par>
                                  <p:par>
                                    <p:cTn id="20" presetID="1" presetClass="entr" presetSubtype="0"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childTnLst>
                                    </p:cTn>
                                  </p:par>
                                  <p:par>
                                    <p:cTn id="22" presetID="1" presetClass="entr" presetSubtype="0" fill="hold" nodeType="withEffect">
                                      <p:stCondLst>
                                        <p:cond delay="400"/>
                                      </p:stCondLst>
                                      <p:childTnLst>
                                        <p:set>
                                          <p:cBhvr>
                                            <p:cTn id="23" dur="1" fill="hold">
                                              <p:stCondLst>
                                                <p:cond delay="0"/>
                                              </p:stCondLst>
                                            </p:cTn>
                                            <p:tgtEl>
                                              <p:spTgt spid="7"/>
                                            </p:tgtEl>
                                            <p:attrNameLst>
                                              <p:attrName>style.visibility</p:attrName>
                                            </p:attrNameLst>
                                          </p:cBhvr>
                                          <p:to>
                                            <p:strVal val="visible"/>
                                          </p:to>
                                        </p:set>
                                      </p:childTnLst>
                                    </p:cTn>
                                  </p:par>
                                  <p:par>
                                    <p:cTn id="24" presetID="2" presetClass="entr" presetSubtype="4"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stCondLst>
                                        <p:cond delay="4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1" presetClass="entr" presetSubtype="0" fill="hold" nodeType="withEffect">
                                      <p:stCondLst>
                                        <p:cond delay="800"/>
                                      </p:stCondLst>
                                      <p:childTnLst>
                                        <p:set>
                                          <p:cBhvr>
                                            <p:cTn id="35" dur="1" fill="hold">
                                              <p:stCondLst>
                                                <p:cond delay="0"/>
                                              </p:stCondLst>
                                            </p:cTn>
                                            <p:tgtEl>
                                              <p:spTgt spid="8"/>
                                            </p:tgtEl>
                                            <p:attrNameLst>
                                              <p:attrName>style.visibility</p:attrName>
                                            </p:attrNameLst>
                                          </p:cBhvr>
                                          <p:to>
                                            <p:strVal val="visible"/>
                                          </p:to>
                                        </p:set>
                                      </p:childTnLst>
                                    </p:cTn>
                                  </p:par>
                                  <p:par>
                                    <p:cTn id="36" presetID="2" presetClass="entr" presetSubtype="4" fill="hold" nodeType="withEffect">
                                      <p:stCondLst>
                                        <p:cond delay="8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1" fill="hold" nodeType="withEffect">
                                      <p:stCondLst>
                                        <p:cond delay="8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0-#ppt_h/2"/>
                                              </p:val>
                                            </p:tav>
                                            <p:tav tm="100000">
                                              <p:val>
                                                <p:strVal val="#ppt_y"/>
                                              </p:val>
                                            </p:tav>
                                          </p:tavLst>
                                        </p:anim>
                                      </p:childTnLst>
                                    </p:cTn>
                                  </p:par>
                                  <p:par>
                                    <p:cTn id="44" presetID="1" presetClass="entr" presetSubtype="0" fill="hold" grpId="0" nodeType="withEffect">
                                      <p:stCondLst>
                                        <p:cond delay="1200"/>
                                      </p:stCondLst>
                                      <p:childTnLst>
                                        <p:set>
                                          <p:cBhvr>
                                            <p:cTn id="45" dur="1" fill="hold">
                                              <p:stCondLst>
                                                <p:cond delay="0"/>
                                              </p:stCondLst>
                                            </p:cTn>
                                            <p:tgtEl>
                                              <p:spTgt spid="18"/>
                                            </p:tgtEl>
                                            <p:attrNameLst>
                                              <p:attrName>style.visibility</p:attrName>
                                            </p:attrNameLst>
                                          </p:cBhvr>
                                          <p:to>
                                            <p:strVal val="visible"/>
                                          </p:to>
                                        </p:set>
                                      </p:childTnLst>
                                    </p:cTn>
                                  </p:par>
                                  <p:par>
                                    <p:cTn id="46" presetID="1" presetClass="entr" presetSubtype="0" fill="hold" nodeType="withEffect">
                                      <p:stCondLst>
                                        <p:cond delay="1200"/>
                                      </p:stCondLst>
                                      <p:childTnLst>
                                        <p:set>
                                          <p:cBhvr>
                                            <p:cTn id="47" dur="1" fill="hold">
                                              <p:stCondLst>
                                                <p:cond delay="0"/>
                                              </p:stCondLst>
                                            </p:cTn>
                                            <p:tgtEl>
                                              <p:spTgt spid="9"/>
                                            </p:tgtEl>
                                            <p:attrNameLst>
                                              <p:attrName>style.visibility</p:attrName>
                                            </p:attrNameLst>
                                          </p:cBhvr>
                                          <p:to>
                                            <p:strVal val="visible"/>
                                          </p:to>
                                        </p:set>
                                      </p:childTnLst>
                                    </p:cTn>
                                  </p:par>
                                  <p:par>
                                    <p:cTn id="48" presetID="2" presetClass="entr" presetSubtype="4" fill="hold" nodeType="withEffect">
                                      <p:stCondLst>
                                        <p:cond delay="12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par>
                                    <p:cTn id="52" presetID="2" presetClass="entr" presetSubtype="1" fill="hold" nodeType="withEffect">
                                      <p:stCondLst>
                                        <p:cond delay="12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585315" y="3441158"/>
          <a:ext cx="6805414" cy="3015545"/>
        </p:xfrm>
        <a:graphic>
          <a:graphicData uri="http://schemas.openxmlformats.org/drawingml/2006/chart">
            <c:chart xmlns:c="http://schemas.openxmlformats.org/drawingml/2006/chart" xmlns:r="http://schemas.openxmlformats.org/officeDocument/2006/relationships" r:id="rId1"/>
          </a:graphicData>
        </a:graphic>
      </p:graphicFrame>
      <p:sp>
        <p:nvSpPr>
          <p:cNvPr id="3" name="Text Box 10"/>
          <p:cNvSpPr txBox="1">
            <a:spLocks noChangeArrowheads="1"/>
          </p:cNvSpPr>
          <p:nvPr/>
        </p:nvSpPr>
        <p:spPr bwMode="auto">
          <a:xfrm>
            <a:off x="530488" y="1184406"/>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4" name="Text Box 10"/>
          <p:cNvSpPr txBox="1">
            <a:spLocks noChangeArrowheads="1"/>
          </p:cNvSpPr>
          <p:nvPr/>
        </p:nvSpPr>
        <p:spPr bwMode="auto">
          <a:xfrm>
            <a:off x="530488" y="2270814"/>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6"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0" y="0"/>
            <a:ext cx="4572000" cy="68687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6" dur="500"/>
                                        <p:tgtEl>
                                          <p:spTgt spid="2">
                                            <p:graphicEl>
                                              <a:chart seriesIdx="-3" categoryIdx="-3" bldStep="gridLegend"/>
                                            </p:graphicEl>
                                          </p:spTgt>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20" dur="500"/>
                                        <p:tgtEl>
                                          <p:spTgt spid="2">
                                            <p:graphicEl>
                                              <a:chart seriesIdx="0" categoryIdx="-4" bldStep="series"/>
                                            </p:graphicEl>
                                          </p:spTgt>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4" dur="500"/>
                                        <p:tgtEl>
                                          <p:spTgt spid="2">
                                            <p:graphicEl>
                                              <a:chart seriesIdx="1" categoryIdx="-4" bldStep="series"/>
                                            </p:graphicEl>
                                          </p:spTgt>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8" dur="500"/>
                                        <p:tgtEl>
                                          <p:spTgt spid="2">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
        </p:bldSub>
      </p:bldGraphic>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
          <p:cNvSpPr txBox="1">
            <a:spLocks noChangeArrowheads="1"/>
          </p:cNvSpPr>
          <p:nvPr/>
        </p:nvSpPr>
        <p:spPr bwMode="auto">
          <a:xfrm>
            <a:off x="530488" y="1184406"/>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4" name="Text Box 10"/>
          <p:cNvSpPr txBox="1">
            <a:spLocks noChangeArrowheads="1"/>
          </p:cNvSpPr>
          <p:nvPr/>
        </p:nvSpPr>
        <p:spPr bwMode="auto">
          <a:xfrm>
            <a:off x="530488" y="2270814"/>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graphicFrame>
        <p:nvGraphicFramePr>
          <p:cNvPr id="5" name="图表 4"/>
          <p:cNvGraphicFramePr/>
          <p:nvPr/>
        </p:nvGraphicFramePr>
        <p:xfrm>
          <a:off x="609600" y="2791553"/>
          <a:ext cx="6565900" cy="3545748"/>
        </p:xfrm>
        <a:graphic>
          <a:graphicData uri="http://schemas.openxmlformats.org/drawingml/2006/chart">
            <c:chart xmlns:c="http://schemas.openxmlformats.org/drawingml/2006/chart" xmlns:r="http://schemas.openxmlformats.org/officeDocument/2006/relationships" r:id="rId1"/>
          </a:graphicData>
        </a:graphic>
      </p:graphicFrame>
      <p:sp>
        <p:nvSpPr>
          <p:cNvPr id="6"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8888" y="0"/>
            <a:ext cx="4583112" cy="6885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 calcmode="lin" valueType="num">
                                      <p:cBhvr>
                                        <p:cTn id="7" dur="500" fill="hold"/>
                                        <p:tgtEl>
                                          <p:spTgt spid="5">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8" dur="500" fill="hold"/>
                                        <p:tgtEl>
                                          <p:spTgt spid="5">
                                            <p:graphicEl>
                                              <a:chart seriesIdx="-3" categoryIdx="-3" bldStep="gridLegend"/>
                                            </p:graphicEl>
                                          </p:spTgt>
                                        </p:tgtEl>
                                        <p:attrNameLst>
                                          <p:attrName>ppt_y</p:attrName>
                                        </p:attrNameLst>
                                      </p:cBhvr>
                                      <p:tavLst>
                                        <p:tav tm="0">
                                          <p:val>
                                            <p:strVal val="#ppt_y+#ppt_h/2"/>
                                          </p:val>
                                        </p:tav>
                                        <p:tav tm="100000">
                                          <p:val>
                                            <p:strVal val="#ppt_y"/>
                                          </p:val>
                                        </p:tav>
                                      </p:tavLst>
                                    </p:anim>
                                    <p:anim calcmode="lin" valueType="num">
                                      <p:cBhvr>
                                        <p:cTn id="9" dur="500" fill="hold"/>
                                        <p:tgtEl>
                                          <p:spTgt spid="5">
                                            <p:graphicEl>
                                              <a:chart seriesIdx="-3" categoryIdx="-3" bldStep="gridLegend"/>
                                            </p:graphicEl>
                                          </p:spTgt>
                                        </p:tgtEl>
                                        <p:attrNameLst>
                                          <p:attrName>ppt_w</p:attrName>
                                        </p:attrNameLst>
                                      </p:cBhvr>
                                      <p:tavLst>
                                        <p:tav tm="0">
                                          <p:val>
                                            <p:strVal val="#ppt_w"/>
                                          </p:val>
                                        </p:tav>
                                        <p:tav tm="100000">
                                          <p:val>
                                            <p:strVal val="#ppt_w"/>
                                          </p:val>
                                        </p:tav>
                                      </p:tavLst>
                                    </p:anim>
                                    <p:anim calcmode="lin" valueType="num">
                                      <p:cBhvr>
                                        <p:cTn id="10" dur="500" fill="hold"/>
                                        <p:tgtEl>
                                          <p:spTgt spid="5">
                                            <p:graphicEl>
                                              <a:chart seriesIdx="-3" categoryIdx="-3" bldStep="gridLegend"/>
                                            </p:graphicEl>
                                          </p:spTgt>
                                        </p:tgtEl>
                                        <p:attrNameLst>
                                          <p:attrName>ppt_h</p:attrName>
                                        </p:attrNameLst>
                                      </p:cBhvr>
                                      <p:tavLst>
                                        <p:tav tm="0">
                                          <p:val>
                                            <p:fltVal val="0"/>
                                          </p:val>
                                        </p:tav>
                                        <p:tav tm="100000">
                                          <p:val>
                                            <p:strVal val="#ppt_h"/>
                                          </p:val>
                                        </p:tav>
                                      </p:tavLst>
                                    </p:anim>
                                  </p:childTnLst>
                                </p:cTn>
                              </p:par>
                              <p:par>
                                <p:cTn id="11" presetID="17" presetClass="entr" presetSubtype="4" fill="hold" grpId="0" nodeType="withEffect">
                                  <p:stCondLst>
                                    <p:cond delay="0"/>
                                  </p:stCondLst>
                                  <p:childTnLst>
                                    <p:set>
                                      <p:cBhvr>
                                        <p:cTn id="12" dur="1" fill="hold">
                                          <p:stCondLst>
                                            <p:cond delay="0"/>
                                          </p:stCondLst>
                                        </p:cTn>
                                        <p:tgtEl>
                                          <p:spTgt spid="5">
                                            <p:graphicEl>
                                              <a:chart seriesIdx="-4" categoryIdx="0" bldStep="category"/>
                                            </p:graphicEl>
                                          </p:spTgt>
                                        </p:tgtEl>
                                        <p:attrNameLst>
                                          <p:attrName>style.visibility</p:attrName>
                                        </p:attrNameLst>
                                      </p:cBhvr>
                                      <p:to>
                                        <p:strVal val="visible"/>
                                      </p:to>
                                    </p:set>
                                    <p:anim calcmode="lin" valueType="num">
                                      <p:cBhvr>
                                        <p:cTn id="13" dur="500" fill="hold"/>
                                        <p:tgtEl>
                                          <p:spTgt spid="5">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4" dur="500" fill="hold"/>
                                        <p:tgtEl>
                                          <p:spTgt spid="5">
                                            <p:graphicEl>
                                              <a:chart seriesIdx="-4" categoryIdx="0" bldStep="category"/>
                                            </p:graphicEl>
                                          </p:spTgt>
                                        </p:tgtEl>
                                        <p:attrNameLst>
                                          <p:attrName>ppt_y</p:attrName>
                                        </p:attrNameLst>
                                      </p:cBhvr>
                                      <p:tavLst>
                                        <p:tav tm="0">
                                          <p:val>
                                            <p:strVal val="#ppt_y+#ppt_h/2"/>
                                          </p:val>
                                        </p:tav>
                                        <p:tav tm="100000">
                                          <p:val>
                                            <p:strVal val="#ppt_y"/>
                                          </p:val>
                                        </p:tav>
                                      </p:tavLst>
                                    </p:anim>
                                    <p:anim calcmode="lin" valueType="num">
                                      <p:cBhvr>
                                        <p:cTn id="15" dur="500" fill="hold"/>
                                        <p:tgtEl>
                                          <p:spTgt spid="5">
                                            <p:graphicEl>
                                              <a:chart seriesIdx="-4" categoryIdx="0" bldStep="category"/>
                                            </p:graphicEl>
                                          </p:spTgt>
                                        </p:tgtEl>
                                        <p:attrNameLst>
                                          <p:attrName>ppt_w</p:attrName>
                                        </p:attrNameLst>
                                      </p:cBhvr>
                                      <p:tavLst>
                                        <p:tav tm="0">
                                          <p:val>
                                            <p:strVal val="#ppt_w"/>
                                          </p:val>
                                        </p:tav>
                                        <p:tav tm="100000">
                                          <p:val>
                                            <p:strVal val="#ppt_w"/>
                                          </p:val>
                                        </p:tav>
                                      </p:tavLst>
                                    </p:anim>
                                    <p:anim calcmode="lin" valueType="num">
                                      <p:cBhvr>
                                        <p:cTn id="16" dur="500" fill="hold"/>
                                        <p:tgtEl>
                                          <p:spTgt spid="5">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17" presetID="17" presetClass="entr" presetSubtype="4" fill="hold" grpId="0" nodeType="withEffect">
                                  <p:stCondLst>
                                    <p:cond delay="200"/>
                                  </p:stCondLst>
                                  <p:childTnLst>
                                    <p:set>
                                      <p:cBhvr>
                                        <p:cTn id="18" dur="1" fill="hold">
                                          <p:stCondLst>
                                            <p:cond delay="0"/>
                                          </p:stCondLst>
                                        </p:cTn>
                                        <p:tgtEl>
                                          <p:spTgt spid="5">
                                            <p:graphicEl>
                                              <a:chart seriesIdx="-4" categoryIdx="1" bldStep="category"/>
                                            </p:graphicEl>
                                          </p:spTgt>
                                        </p:tgtEl>
                                        <p:attrNameLst>
                                          <p:attrName>style.visibility</p:attrName>
                                        </p:attrNameLst>
                                      </p:cBhvr>
                                      <p:to>
                                        <p:strVal val="visible"/>
                                      </p:to>
                                    </p:set>
                                    <p:anim calcmode="lin" valueType="num">
                                      <p:cBhvr>
                                        <p:cTn id="19" dur="500" fill="hold"/>
                                        <p:tgtEl>
                                          <p:spTgt spid="5">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0" dur="500" fill="hold"/>
                                        <p:tgtEl>
                                          <p:spTgt spid="5">
                                            <p:graphicEl>
                                              <a:chart seriesIdx="-4" categoryIdx="1" bldStep="category"/>
                                            </p:graphicEl>
                                          </p:spTgt>
                                        </p:tgtEl>
                                        <p:attrNameLst>
                                          <p:attrName>ppt_y</p:attrName>
                                        </p:attrNameLst>
                                      </p:cBhvr>
                                      <p:tavLst>
                                        <p:tav tm="0">
                                          <p:val>
                                            <p:strVal val="#ppt_y+#ppt_h/2"/>
                                          </p:val>
                                        </p:tav>
                                        <p:tav tm="100000">
                                          <p:val>
                                            <p:strVal val="#ppt_y"/>
                                          </p:val>
                                        </p:tav>
                                      </p:tavLst>
                                    </p:anim>
                                    <p:anim calcmode="lin" valueType="num">
                                      <p:cBhvr>
                                        <p:cTn id="21" dur="500" fill="hold"/>
                                        <p:tgtEl>
                                          <p:spTgt spid="5">
                                            <p:graphicEl>
                                              <a:chart seriesIdx="-4" categoryIdx="1" bldStep="category"/>
                                            </p:graphicEl>
                                          </p:spTgt>
                                        </p:tgtEl>
                                        <p:attrNameLst>
                                          <p:attrName>ppt_w</p:attrName>
                                        </p:attrNameLst>
                                      </p:cBhvr>
                                      <p:tavLst>
                                        <p:tav tm="0">
                                          <p:val>
                                            <p:strVal val="#ppt_w"/>
                                          </p:val>
                                        </p:tav>
                                        <p:tav tm="100000">
                                          <p:val>
                                            <p:strVal val="#ppt_w"/>
                                          </p:val>
                                        </p:tav>
                                      </p:tavLst>
                                    </p:anim>
                                    <p:anim calcmode="lin" valueType="num">
                                      <p:cBhvr>
                                        <p:cTn id="22" dur="500" fill="hold"/>
                                        <p:tgtEl>
                                          <p:spTgt spid="5">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23" presetID="17" presetClass="entr" presetSubtype="4" fill="hold" grpId="0" nodeType="withEffect">
                                  <p:stCondLst>
                                    <p:cond delay="400"/>
                                  </p:stCondLst>
                                  <p:childTnLst>
                                    <p:set>
                                      <p:cBhvr>
                                        <p:cTn id="24" dur="1" fill="hold">
                                          <p:stCondLst>
                                            <p:cond delay="0"/>
                                          </p:stCondLst>
                                        </p:cTn>
                                        <p:tgtEl>
                                          <p:spTgt spid="5">
                                            <p:graphicEl>
                                              <a:chart seriesIdx="-4" categoryIdx="2" bldStep="category"/>
                                            </p:graphicEl>
                                          </p:spTgt>
                                        </p:tgtEl>
                                        <p:attrNameLst>
                                          <p:attrName>style.visibility</p:attrName>
                                        </p:attrNameLst>
                                      </p:cBhvr>
                                      <p:to>
                                        <p:strVal val="visible"/>
                                      </p:to>
                                    </p:set>
                                    <p:anim calcmode="lin" valueType="num">
                                      <p:cBhvr>
                                        <p:cTn id="25" dur="500" fill="hold"/>
                                        <p:tgtEl>
                                          <p:spTgt spid="5">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6" dur="500" fill="hold"/>
                                        <p:tgtEl>
                                          <p:spTgt spid="5">
                                            <p:graphicEl>
                                              <a:chart seriesIdx="-4" categoryIdx="2" bldStep="category"/>
                                            </p:graphicEl>
                                          </p:spTgt>
                                        </p:tgtEl>
                                        <p:attrNameLst>
                                          <p:attrName>ppt_y</p:attrName>
                                        </p:attrNameLst>
                                      </p:cBhvr>
                                      <p:tavLst>
                                        <p:tav tm="0">
                                          <p:val>
                                            <p:strVal val="#ppt_y+#ppt_h/2"/>
                                          </p:val>
                                        </p:tav>
                                        <p:tav tm="100000">
                                          <p:val>
                                            <p:strVal val="#ppt_y"/>
                                          </p:val>
                                        </p:tav>
                                      </p:tavLst>
                                    </p:anim>
                                    <p:anim calcmode="lin" valueType="num">
                                      <p:cBhvr>
                                        <p:cTn id="27" dur="500" fill="hold"/>
                                        <p:tgtEl>
                                          <p:spTgt spid="5">
                                            <p:graphicEl>
                                              <a:chart seriesIdx="-4" categoryIdx="2" bldStep="category"/>
                                            </p:graphicEl>
                                          </p:spTgt>
                                        </p:tgtEl>
                                        <p:attrNameLst>
                                          <p:attrName>ppt_w</p:attrName>
                                        </p:attrNameLst>
                                      </p:cBhvr>
                                      <p:tavLst>
                                        <p:tav tm="0">
                                          <p:val>
                                            <p:strVal val="#ppt_w"/>
                                          </p:val>
                                        </p:tav>
                                        <p:tav tm="100000">
                                          <p:val>
                                            <p:strVal val="#ppt_w"/>
                                          </p:val>
                                        </p:tav>
                                      </p:tavLst>
                                    </p:anim>
                                    <p:anim calcmode="lin" valueType="num">
                                      <p:cBhvr>
                                        <p:cTn id="28" dur="500" fill="hold"/>
                                        <p:tgtEl>
                                          <p:spTgt spid="5">
                                            <p:graphicEl>
                                              <a:chart seriesIdx="-4" categoryIdx="2" bldStep="category"/>
                                            </p:graphicEl>
                                          </p:spTgt>
                                        </p:tgtEl>
                                        <p:attrNameLst>
                                          <p:attrName>ppt_h</p:attrName>
                                        </p:attrNameLst>
                                      </p:cBhvr>
                                      <p:tavLst>
                                        <p:tav tm="0">
                                          <p:val>
                                            <p:fltVal val="0"/>
                                          </p:val>
                                        </p:tav>
                                        <p:tav tm="100000">
                                          <p:val>
                                            <p:strVal val="#ppt_h"/>
                                          </p:val>
                                        </p:tav>
                                      </p:tavLst>
                                    </p:anim>
                                  </p:childTnLst>
                                </p:cTn>
                              </p:par>
                              <p:par>
                                <p:cTn id="29" presetID="17" presetClass="entr" presetSubtype="4" fill="hold" grpId="0" nodeType="withEffect">
                                  <p:stCondLst>
                                    <p:cond delay="600"/>
                                  </p:stCondLst>
                                  <p:childTnLst>
                                    <p:set>
                                      <p:cBhvr>
                                        <p:cTn id="30" dur="1" fill="hold">
                                          <p:stCondLst>
                                            <p:cond delay="0"/>
                                          </p:stCondLst>
                                        </p:cTn>
                                        <p:tgtEl>
                                          <p:spTgt spid="5">
                                            <p:graphicEl>
                                              <a:chart seriesIdx="-4" categoryIdx="3" bldStep="category"/>
                                            </p:graphicEl>
                                          </p:spTgt>
                                        </p:tgtEl>
                                        <p:attrNameLst>
                                          <p:attrName>style.visibility</p:attrName>
                                        </p:attrNameLst>
                                      </p:cBhvr>
                                      <p:to>
                                        <p:strVal val="visible"/>
                                      </p:to>
                                    </p:set>
                                    <p:anim calcmode="lin" valueType="num">
                                      <p:cBhvr>
                                        <p:cTn id="31" dur="500" fill="hold"/>
                                        <p:tgtEl>
                                          <p:spTgt spid="5">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2" dur="500" fill="hold"/>
                                        <p:tgtEl>
                                          <p:spTgt spid="5">
                                            <p:graphicEl>
                                              <a:chart seriesIdx="-4" categoryIdx="3" bldStep="category"/>
                                            </p:graphicEl>
                                          </p:spTgt>
                                        </p:tgtEl>
                                        <p:attrNameLst>
                                          <p:attrName>ppt_y</p:attrName>
                                        </p:attrNameLst>
                                      </p:cBhvr>
                                      <p:tavLst>
                                        <p:tav tm="0">
                                          <p:val>
                                            <p:strVal val="#ppt_y+#ppt_h/2"/>
                                          </p:val>
                                        </p:tav>
                                        <p:tav tm="100000">
                                          <p:val>
                                            <p:strVal val="#ppt_y"/>
                                          </p:val>
                                        </p:tav>
                                      </p:tavLst>
                                    </p:anim>
                                    <p:anim calcmode="lin" valueType="num">
                                      <p:cBhvr>
                                        <p:cTn id="33" dur="500" fill="hold"/>
                                        <p:tgtEl>
                                          <p:spTgt spid="5">
                                            <p:graphicEl>
                                              <a:chart seriesIdx="-4" categoryIdx="3" bldStep="category"/>
                                            </p:graphicEl>
                                          </p:spTgt>
                                        </p:tgtEl>
                                        <p:attrNameLst>
                                          <p:attrName>ppt_w</p:attrName>
                                        </p:attrNameLst>
                                      </p:cBhvr>
                                      <p:tavLst>
                                        <p:tav tm="0">
                                          <p:val>
                                            <p:strVal val="#ppt_w"/>
                                          </p:val>
                                        </p:tav>
                                        <p:tav tm="100000">
                                          <p:val>
                                            <p:strVal val="#ppt_w"/>
                                          </p:val>
                                        </p:tav>
                                      </p:tavLst>
                                    </p:anim>
                                    <p:anim calcmode="lin" valueType="num">
                                      <p:cBhvr>
                                        <p:cTn id="34" dur="500" fill="hold"/>
                                        <p:tgtEl>
                                          <p:spTgt spid="5">
                                            <p:graphicEl>
                                              <a:chart seriesIdx="-4" categoryIdx="3" bldStep="category"/>
                                            </p:graphicEl>
                                          </p:spTgt>
                                        </p:tgtEl>
                                        <p:attrNameLst>
                                          <p:attrName>ppt_h</p:attrName>
                                        </p:attrNameLst>
                                      </p:cBhvr>
                                      <p:tavLst>
                                        <p:tav tm="0">
                                          <p:val>
                                            <p:fltVal val="0"/>
                                          </p:val>
                                        </p:tav>
                                        <p:tav tm="100000">
                                          <p:val>
                                            <p:strVal val="#ppt_h"/>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1100" fill="hold"/>
                                        <p:tgtEl>
                                          <p:spTgt spid="3"/>
                                        </p:tgtEl>
                                        <p:attrNameLst>
                                          <p:attrName>ppt_x</p:attrName>
                                        </p:attrNameLst>
                                      </p:cBhvr>
                                      <p:tavLst>
                                        <p:tav tm="0">
                                          <p:val>
                                            <p:strVal val="0-#ppt_w/2"/>
                                          </p:val>
                                        </p:tav>
                                        <p:tav tm="100000">
                                          <p:val>
                                            <p:strVal val="#ppt_x"/>
                                          </p:val>
                                        </p:tav>
                                      </p:tavLst>
                                    </p:anim>
                                    <p:anim calcmode="lin" valueType="num">
                                      <p:cBhvr additive="base">
                                        <p:cTn id="38" dur="1100" fill="hold"/>
                                        <p:tgtEl>
                                          <p:spTgt spid="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1100" fill="hold"/>
                                        <p:tgtEl>
                                          <p:spTgt spid="4"/>
                                        </p:tgtEl>
                                        <p:attrNameLst>
                                          <p:attrName>ppt_x</p:attrName>
                                        </p:attrNameLst>
                                      </p:cBhvr>
                                      <p:tavLst>
                                        <p:tav tm="0">
                                          <p:val>
                                            <p:strVal val="0-#ppt_w/2"/>
                                          </p:val>
                                        </p:tav>
                                        <p:tav tm="100000">
                                          <p:val>
                                            <p:strVal val="#ppt_x"/>
                                          </p:val>
                                        </p:tav>
                                      </p:tavLst>
                                    </p:anim>
                                    <p:anim calcmode="lin" valueType="num">
                                      <p:cBhvr additive="base">
                                        <p:cTn id="42" dur="11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Graphic spid="5" grpId="0">
        <p:bldSub>
          <a:bldChart bld="category"/>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530488" y="1184406"/>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3" name="Text Box 10"/>
          <p:cNvSpPr txBox="1">
            <a:spLocks noChangeArrowheads="1"/>
          </p:cNvSpPr>
          <p:nvPr/>
        </p:nvSpPr>
        <p:spPr bwMode="auto">
          <a:xfrm>
            <a:off x="530488" y="2270814"/>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prstClr val="black">
                    <a:lumMod val="65000"/>
                    <a:lumOff val="35000"/>
                  </a:prstClr>
                </a:solidFill>
              </a:rPr>
              <a:t>添加文本：</a:t>
            </a:r>
            <a:endParaRPr lang="en-US" altLang="zh-CN" sz="1800" b="1" dirty="0" smtClean="0">
              <a:solidFill>
                <a:prstClr val="black">
                  <a:lumMod val="65000"/>
                  <a:lumOff val="35000"/>
                </a:prstClr>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graphicFrame>
        <p:nvGraphicFramePr>
          <p:cNvPr id="4" name="图表 3"/>
          <p:cNvGraphicFramePr/>
          <p:nvPr/>
        </p:nvGraphicFramePr>
        <p:xfrm>
          <a:off x="579281" y="3933096"/>
          <a:ext cx="2430265" cy="202320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图表 4"/>
          <p:cNvGraphicFramePr/>
          <p:nvPr/>
        </p:nvGraphicFramePr>
        <p:xfrm>
          <a:off x="2636681" y="3907696"/>
          <a:ext cx="2430265" cy="20232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nvGraphicFramePr>
        <p:xfrm>
          <a:off x="4630581" y="3894996"/>
          <a:ext cx="2430265" cy="202320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4997" y="0"/>
            <a:ext cx="4597003"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AsOne/>
      </p:bldGraphic>
      <p:bldGraphic spid="5" grpId="0">
        <p:bldAsOne/>
      </p:bldGraphic>
      <p:bldGraphic spid="6"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0"/>
          <p:cNvSpPr/>
          <p:nvPr/>
        </p:nvSpPr>
        <p:spPr>
          <a:xfrm>
            <a:off x="5405751" y="2755900"/>
            <a:ext cx="1490349" cy="1358900"/>
          </a:xfrm>
          <a:prstGeom prst="roundRect">
            <a:avLst>
              <a:gd name="adj" fmla="val 62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5546103" y="2879103"/>
            <a:ext cx="1099794" cy="1099794"/>
            <a:chOff x="4439444" y="1652588"/>
            <a:chExt cx="464344" cy="464344"/>
          </a:xfrm>
          <a:solidFill>
            <a:schemeClr val="accent6"/>
          </a:solidFill>
        </p:grpSpPr>
        <p:sp>
          <p:nvSpPr>
            <p:cNvPr id="5" name="AutoShape 136"/>
            <p:cNvSpPr/>
            <p:nvPr/>
          </p:nvSpPr>
          <p:spPr bwMode="auto">
            <a:xfrm>
              <a:off x="4686300" y="1710532"/>
              <a:ext cx="152400" cy="152400"/>
            </a:xfrm>
            <a:custGeom>
              <a:avLst/>
              <a:gdLst/>
              <a:ahLst/>
              <a:cxnLst/>
              <a:rect l="0" t="0" r="r" b="b"/>
              <a:pathLst>
                <a:path w="21600" h="21600">
                  <a:moveTo>
                    <a:pt x="19539" y="20579"/>
                  </a:moveTo>
                  <a:lnTo>
                    <a:pt x="19543" y="20579"/>
                  </a:lnTo>
                  <a:cubicBezTo>
                    <a:pt x="19547" y="21143"/>
                    <a:pt x="20005" y="21600"/>
                    <a:pt x="20571" y="21600"/>
                  </a:cubicBezTo>
                  <a:cubicBezTo>
                    <a:pt x="21138" y="21600"/>
                    <a:pt x="21600" y="21139"/>
                    <a:pt x="21600" y="20571"/>
                  </a:cubicBezTo>
                  <a:cubicBezTo>
                    <a:pt x="21600" y="20565"/>
                    <a:pt x="21596" y="20561"/>
                    <a:pt x="21596" y="20555"/>
                  </a:cubicBezTo>
                  <a:cubicBezTo>
                    <a:pt x="21584" y="9222"/>
                    <a:pt x="12411" y="41"/>
                    <a:pt x="1081" y="12"/>
                  </a:cubicBezTo>
                  <a:cubicBezTo>
                    <a:pt x="1065" y="10"/>
                    <a:pt x="1049" y="0"/>
                    <a:pt x="1029" y="0"/>
                  </a:cubicBezTo>
                  <a:cubicBezTo>
                    <a:pt x="458" y="0"/>
                    <a:pt x="0" y="461"/>
                    <a:pt x="0" y="1029"/>
                  </a:cubicBezTo>
                  <a:cubicBezTo>
                    <a:pt x="0" y="1594"/>
                    <a:pt x="458" y="2055"/>
                    <a:pt x="1025" y="2057"/>
                  </a:cubicBezTo>
                  <a:lnTo>
                    <a:pt x="1025" y="2065"/>
                  </a:lnTo>
                  <a:cubicBezTo>
                    <a:pt x="11234" y="2065"/>
                    <a:pt x="19539" y="10370"/>
                    <a:pt x="19539" y="20579"/>
                  </a:cubicBezTo>
                </a:path>
              </a:pathLst>
            </a:custGeom>
            <a:grpFill/>
            <a:ln>
              <a:noFill/>
            </a:ln>
          </p:spPr>
          <p:txBody>
            <a:bodyPr lIns="0" tIns="0" rIns="0" bIns="0"/>
            <a:lstStyle/>
            <a:p>
              <a:endParaRPr lang="en-US" sz="900">
                <a:solidFill>
                  <a:prstClr val="black"/>
                </a:solidFill>
              </a:endParaRPr>
            </a:p>
          </p:txBody>
        </p:sp>
        <p:sp>
          <p:nvSpPr>
            <p:cNvPr id="6" name="AutoShape 137"/>
            <p:cNvSpPr/>
            <p:nvPr/>
          </p:nvSpPr>
          <p:spPr bwMode="auto">
            <a:xfrm>
              <a:off x="4439444" y="1652588"/>
              <a:ext cx="464344" cy="464344"/>
            </a:xfrm>
            <a:custGeom>
              <a:avLst/>
              <a:gdLst/>
              <a:ahLst/>
              <a:cxnLst/>
              <a:rect l="0" t="0" r="r" b="b"/>
              <a:pathLst>
                <a:path w="21248" h="21600">
                  <a:moveTo>
                    <a:pt x="19869" y="17133"/>
                  </a:moveTo>
                  <a:cubicBezTo>
                    <a:pt x="19766" y="17387"/>
                    <a:pt x="19525" y="17550"/>
                    <a:pt x="19255" y="17550"/>
                  </a:cubicBezTo>
                  <a:lnTo>
                    <a:pt x="19058" y="17550"/>
                  </a:lnTo>
                  <a:lnTo>
                    <a:pt x="3984" y="2226"/>
                  </a:lnTo>
                  <a:lnTo>
                    <a:pt x="3984" y="2025"/>
                  </a:lnTo>
                  <a:cubicBezTo>
                    <a:pt x="3984" y="1751"/>
                    <a:pt x="4144" y="1507"/>
                    <a:pt x="4393" y="1401"/>
                  </a:cubicBezTo>
                  <a:cubicBezTo>
                    <a:pt x="4475" y="1367"/>
                    <a:pt x="4560" y="1350"/>
                    <a:pt x="4647" y="1350"/>
                  </a:cubicBezTo>
                  <a:cubicBezTo>
                    <a:pt x="4825" y="1350"/>
                    <a:pt x="4991" y="1420"/>
                    <a:pt x="5116" y="1547"/>
                  </a:cubicBezTo>
                  <a:lnTo>
                    <a:pt x="19725" y="16398"/>
                  </a:lnTo>
                  <a:cubicBezTo>
                    <a:pt x="19916" y="16592"/>
                    <a:pt x="19973" y="16880"/>
                    <a:pt x="19869" y="17133"/>
                  </a:cubicBezTo>
                  <a:moveTo>
                    <a:pt x="10121" y="17550"/>
                  </a:moveTo>
                  <a:cubicBezTo>
                    <a:pt x="10017" y="17550"/>
                    <a:pt x="9923" y="17587"/>
                    <a:pt x="9824" y="17610"/>
                  </a:cubicBezTo>
                  <a:lnTo>
                    <a:pt x="3924" y="11613"/>
                  </a:lnTo>
                  <a:cubicBezTo>
                    <a:pt x="3947" y="11513"/>
                    <a:pt x="3983" y="11416"/>
                    <a:pt x="3983" y="11312"/>
                  </a:cubicBezTo>
                  <a:lnTo>
                    <a:pt x="3984" y="3181"/>
                  </a:lnTo>
                  <a:lnTo>
                    <a:pt x="18119" y="17550"/>
                  </a:lnTo>
                  <a:cubicBezTo>
                    <a:pt x="18119" y="17550"/>
                    <a:pt x="10121" y="17550"/>
                    <a:pt x="10121" y="17550"/>
                  </a:cubicBezTo>
                  <a:close/>
                  <a:moveTo>
                    <a:pt x="9182" y="17946"/>
                  </a:moveTo>
                  <a:lnTo>
                    <a:pt x="7110" y="20052"/>
                  </a:lnTo>
                  <a:cubicBezTo>
                    <a:pt x="6940" y="20224"/>
                    <a:pt x="6743" y="20250"/>
                    <a:pt x="6640" y="20250"/>
                  </a:cubicBezTo>
                  <a:cubicBezTo>
                    <a:pt x="6538" y="20250"/>
                    <a:pt x="6339" y="20224"/>
                    <a:pt x="6171" y="20052"/>
                  </a:cubicBezTo>
                  <a:lnTo>
                    <a:pt x="1522" y="15327"/>
                  </a:lnTo>
                  <a:cubicBezTo>
                    <a:pt x="1353" y="15155"/>
                    <a:pt x="1328" y="14954"/>
                    <a:pt x="1328" y="14850"/>
                  </a:cubicBezTo>
                  <a:cubicBezTo>
                    <a:pt x="1328" y="14746"/>
                    <a:pt x="1353" y="14545"/>
                    <a:pt x="1522" y="14373"/>
                  </a:cubicBezTo>
                  <a:lnTo>
                    <a:pt x="3594" y="12266"/>
                  </a:lnTo>
                  <a:cubicBezTo>
                    <a:pt x="3600" y="12260"/>
                    <a:pt x="3602" y="12252"/>
                    <a:pt x="3608" y="12246"/>
                  </a:cubicBezTo>
                  <a:lnTo>
                    <a:pt x="9202" y="17933"/>
                  </a:lnTo>
                  <a:cubicBezTo>
                    <a:pt x="9197" y="17937"/>
                    <a:pt x="9187" y="17939"/>
                    <a:pt x="9182" y="17946"/>
                  </a:cubicBezTo>
                  <a:moveTo>
                    <a:pt x="6057" y="593"/>
                  </a:moveTo>
                  <a:cubicBezTo>
                    <a:pt x="5675" y="206"/>
                    <a:pt x="5166" y="0"/>
                    <a:pt x="4647" y="0"/>
                  </a:cubicBezTo>
                  <a:cubicBezTo>
                    <a:pt x="4391" y="0"/>
                    <a:pt x="4132" y="50"/>
                    <a:pt x="3886" y="155"/>
                  </a:cubicBezTo>
                  <a:cubicBezTo>
                    <a:pt x="3141" y="468"/>
                    <a:pt x="2656" y="1205"/>
                    <a:pt x="2656" y="2025"/>
                  </a:cubicBezTo>
                  <a:lnTo>
                    <a:pt x="2655" y="11312"/>
                  </a:lnTo>
                  <a:lnTo>
                    <a:pt x="583" y="13418"/>
                  </a:lnTo>
                  <a:cubicBezTo>
                    <a:pt x="-195" y="14209"/>
                    <a:pt x="-195" y="15491"/>
                    <a:pt x="583" y="16282"/>
                  </a:cubicBezTo>
                  <a:lnTo>
                    <a:pt x="5231" y="21007"/>
                  </a:lnTo>
                  <a:cubicBezTo>
                    <a:pt x="5621" y="21402"/>
                    <a:pt x="6131" y="21600"/>
                    <a:pt x="6640" y="21600"/>
                  </a:cubicBezTo>
                  <a:cubicBezTo>
                    <a:pt x="7150" y="21600"/>
                    <a:pt x="7660" y="21402"/>
                    <a:pt x="8049" y="21007"/>
                  </a:cubicBezTo>
                  <a:lnTo>
                    <a:pt x="10121" y="18900"/>
                  </a:lnTo>
                  <a:lnTo>
                    <a:pt x="19255" y="18900"/>
                  </a:lnTo>
                  <a:cubicBezTo>
                    <a:pt x="20062" y="18900"/>
                    <a:pt x="20788" y="18407"/>
                    <a:pt x="21096" y="17651"/>
                  </a:cubicBezTo>
                  <a:cubicBezTo>
                    <a:pt x="21405" y="16894"/>
                    <a:pt x="21234" y="16022"/>
                    <a:pt x="20664" y="15443"/>
                  </a:cubicBezTo>
                  <a:cubicBezTo>
                    <a:pt x="20664" y="15443"/>
                    <a:pt x="6057" y="593"/>
                    <a:pt x="6057" y="593"/>
                  </a:cubicBezTo>
                  <a:close/>
                  <a:moveTo>
                    <a:pt x="6057" y="593"/>
                  </a:moveTo>
                </a:path>
              </a:pathLst>
            </a:custGeom>
            <a:grpFill/>
            <a:ln>
              <a:noFill/>
            </a:ln>
          </p:spPr>
          <p:txBody>
            <a:bodyPr lIns="0" tIns="0" rIns="0" bIns="0"/>
            <a:lstStyle/>
            <a:p>
              <a:endParaRPr lang="en-US" sz="900">
                <a:solidFill>
                  <a:prstClr val="black"/>
                </a:solidFill>
              </a:endParaRPr>
            </a:p>
          </p:txBody>
        </p:sp>
        <p:sp>
          <p:nvSpPr>
            <p:cNvPr id="7" name="AutoShape 138"/>
            <p:cNvSpPr/>
            <p:nvPr/>
          </p:nvSpPr>
          <p:spPr bwMode="auto">
            <a:xfrm>
              <a:off x="4686300" y="1652588"/>
              <a:ext cx="217488" cy="217488"/>
            </a:xfrm>
            <a:custGeom>
              <a:avLst/>
              <a:gdLst/>
              <a:ahLst/>
              <a:cxnLst/>
              <a:rect l="0" t="0" r="r" b="b"/>
              <a:pathLst>
                <a:path w="21600" h="21600">
                  <a:moveTo>
                    <a:pt x="1437" y="2880"/>
                  </a:moveTo>
                  <a:lnTo>
                    <a:pt x="1437" y="2886"/>
                  </a:lnTo>
                  <a:cubicBezTo>
                    <a:pt x="10966" y="2886"/>
                    <a:pt x="18717" y="10638"/>
                    <a:pt x="18717" y="20166"/>
                  </a:cubicBezTo>
                  <a:lnTo>
                    <a:pt x="18720" y="20166"/>
                  </a:lnTo>
                  <a:cubicBezTo>
                    <a:pt x="18723" y="20959"/>
                    <a:pt x="19367" y="21600"/>
                    <a:pt x="20160" y="21600"/>
                  </a:cubicBezTo>
                  <a:cubicBezTo>
                    <a:pt x="20956" y="21600"/>
                    <a:pt x="21600" y="20957"/>
                    <a:pt x="21600" y="20160"/>
                  </a:cubicBezTo>
                  <a:cubicBezTo>
                    <a:pt x="21600" y="20156"/>
                    <a:pt x="21597" y="20153"/>
                    <a:pt x="21597" y="20149"/>
                  </a:cubicBezTo>
                  <a:cubicBezTo>
                    <a:pt x="21589" y="9034"/>
                    <a:pt x="12589" y="29"/>
                    <a:pt x="1477" y="8"/>
                  </a:cubicBezTo>
                  <a:cubicBezTo>
                    <a:pt x="1465" y="7"/>
                    <a:pt x="1454" y="0"/>
                    <a:pt x="1440" y="0"/>
                  </a:cubicBezTo>
                  <a:cubicBezTo>
                    <a:pt x="644" y="0"/>
                    <a:pt x="0" y="644"/>
                    <a:pt x="0" y="1440"/>
                  </a:cubicBezTo>
                  <a:cubicBezTo>
                    <a:pt x="0" y="2235"/>
                    <a:pt x="644" y="2879"/>
                    <a:pt x="1437" y="2880"/>
                  </a:cubicBezTo>
                </a:path>
              </a:pathLst>
            </a:custGeom>
            <a:grpFill/>
            <a:ln>
              <a:noFill/>
            </a:ln>
          </p:spPr>
          <p:txBody>
            <a:bodyPr lIns="0" tIns="0" rIns="0" bIns="0"/>
            <a:lstStyle/>
            <a:p>
              <a:endParaRPr lang="en-US" sz="900">
                <a:solidFill>
                  <a:prstClr val="black"/>
                </a:solidFill>
              </a:endParaRPr>
            </a:p>
          </p:txBody>
        </p:sp>
      </p:grpSp>
      <p:sp>
        <p:nvSpPr>
          <p:cNvPr id="9" name="文本框 8"/>
          <p:cNvSpPr txBox="1"/>
          <p:nvPr/>
        </p:nvSpPr>
        <p:spPr>
          <a:xfrm>
            <a:off x="4380601" y="3305771"/>
            <a:ext cx="889987" cy="1015663"/>
          </a:xfrm>
          <a:prstGeom prst="rect">
            <a:avLst/>
          </a:prstGeom>
          <a:noFill/>
        </p:spPr>
        <p:txBody>
          <a:bodyPr wrap="none" rtlCol="0">
            <a:spAutoFit/>
          </a:bodyPr>
          <a:lstStyle/>
          <a:p>
            <a:r>
              <a:rPr lang="en-US" altLang="zh-CN" sz="6000" dirty="0">
                <a:solidFill>
                  <a:prstClr val="white"/>
                </a:solidFill>
                <a:latin typeface="Impact" pitchFamily="34" charset="0"/>
              </a:rPr>
              <a:t>01</a:t>
            </a:r>
            <a:endParaRPr lang="zh-CN" altLang="en-US" sz="6000" dirty="0">
              <a:solidFill>
                <a:prstClr val="white"/>
              </a:solidFill>
              <a:latin typeface="Impact" pitchFamily="34" charset="0"/>
            </a:endParaRPr>
          </a:p>
        </p:txBody>
      </p:sp>
      <p:sp>
        <p:nvSpPr>
          <p:cNvPr id="10" name="文本框 9"/>
          <p:cNvSpPr txBox="1"/>
          <p:nvPr/>
        </p:nvSpPr>
        <p:spPr>
          <a:xfrm>
            <a:off x="4245438" y="4200268"/>
            <a:ext cx="2877711" cy="369332"/>
          </a:xfrm>
          <a:prstGeom prst="rect">
            <a:avLst/>
          </a:prstGeom>
          <a:noFill/>
        </p:spPr>
        <p:txBody>
          <a:bodyPr wrap="none" rtlCol="0">
            <a:spAutoFit/>
          </a:bodyPr>
          <a:lstStyle/>
          <a:p>
            <a:r>
              <a:rPr lang="zh-CN" altLang="en-US" spc="300" dirty="0">
                <a:solidFill>
                  <a:prstClr val="white"/>
                </a:solidFill>
              </a:rPr>
              <a:t>点击此处添加目录标题</a:t>
            </a:r>
            <a:endParaRPr lang="zh-CN" altLang="en-US" spc="300" dirty="0">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圆角矩形 10"/>
          <p:cNvSpPr/>
          <p:nvPr/>
        </p:nvSpPr>
        <p:spPr>
          <a:xfrm>
            <a:off x="5405751" y="2755900"/>
            <a:ext cx="1490349" cy="1358900"/>
          </a:xfrm>
          <a:prstGeom prst="roundRect">
            <a:avLst>
              <a:gd name="adj" fmla="val 62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380601" y="3305771"/>
            <a:ext cx="981359" cy="1015663"/>
          </a:xfrm>
          <a:prstGeom prst="rect">
            <a:avLst/>
          </a:prstGeom>
          <a:noFill/>
        </p:spPr>
        <p:txBody>
          <a:bodyPr wrap="none" rtlCol="0">
            <a:spAutoFit/>
          </a:bodyPr>
          <a:lstStyle/>
          <a:p>
            <a:r>
              <a:rPr lang="en-US" altLang="zh-CN" sz="6000" dirty="0">
                <a:solidFill>
                  <a:prstClr val="white"/>
                </a:solidFill>
                <a:latin typeface="Impact" pitchFamily="34" charset="0"/>
              </a:rPr>
              <a:t>04</a:t>
            </a:r>
            <a:endParaRPr lang="zh-CN" altLang="en-US" sz="6000" dirty="0">
              <a:solidFill>
                <a:prstClr val="white"/>
              </a:solidFill>
              <a:latin typeface="Impact" pitchFamily="34" charset="0"/>
            </a:endParaRPr>
          </a:p>
        </p:txBody>
      </p:sp>
      <p:sp>
        <p:nvSpPr>
          <p:cNvPr id="10" name="文本框 9"/>
          <p:cNvSpPr txBox="1"/>
          <p:nvPr/>
        </p:nvSpPr>
        <p:spPr>
          <a:xfrm>
            <a:off x="4245438" y="4200268"/>
            <a:ext cx="2877711" cy="369332"/>
          </a:xfrm>
          <a:prstGeom prst="rect">
            <a:avLst/>
          </a:prstGeom>
          <a:noFill/>
        </p:spPr>
        <p:txBody>
          <a:bodyPr wrap="none" rtlCol="0">
            <a:spAutoFit/>
          </a:bodyPr>
          <a:lstStyle/>
          <a:p>
            <a:r>
              <a:rPr lang="zh-CN" altLang="en-US" spc="300" dirty="0">
                <a:solidFill>
                  <a:prstClr val="white"/>
                </a:solidFill>
              </a:rPr>
              <a:t>点击此处添加目录标题</a:t>
            </a:r>
            <a:endParaRPr lang="zh-CN" altLang="en-US" spc="300" dirty="0">
              <a:solidFill>
                <a:prstClr val="white"/>
              </a:solidFill>
            </a:endParaRPr>
          </a:p>
        </p:txBody>
      </p:sp>
      <p:grpSp>
        <p:nvGrpSpPr>
          <p:cNvPr id="18" name="组合 17"/>
          <p:cNvGrpSpPr/>
          <p:nvPr/>
        </p:nvGrpSpPr>
        <p:grpSpPr>
          <a:xfrm>
            <a:off x="5659749" y="3021633"/>
            <a:ext cx="906152" cy="907700"/>
            <a:chOff x="7287419" y="4435475"/>
            <a:chExt cx="464344" cy="465138"/>
          </a:xfrm>
          <a:solidFill>
            <a:schemeClr val="accent4"/>
          </a:solidFill>
        </p:grpSpPr>
        <p:sp>
          <p:nvSpPr>
            <p:cNvPr id="19" name="AutoShape 18"/>
            <p:cNvSpPr/>
            <p:nvPr/>
          </p:nvSpPr>
          <p:spPr bwMode="auto">
            <a:xfrm>
              <a:off x="7287419" y="4435475"/>
              <a:ext cx="464344" cy="465138"/>
            </a:xfrm>
            <a:custGeom>
              <a:avLst/>
              <a:gdLst/>
              <a:ahLst/>
              <a:cxnLst/>
              <a:rect l="0" t="0" r="r" b="b"/>
              <a:pathLst>
                <a:path w="21600" h="21600">
                  <a:moveTo>
                    <a:pt x="20250" y="19800"/>
                  </a:moveTo>
                  <a:cubicBezTo>
                    <a:pt x="20250" y="20048"/>
                    <a:pt x="20048" y="20250"/>
                    <a:pt x="19800" y="20250"/>
                  </a:cubicBezTo>
                  <a:lnTo>
                    <a:pt x="1800" y="20250"/>
                  </a:lnTo>
                  <a:cubicBezTo>
                    <a:pt x="1552" y="20250"/>
                    <a:pt x="1350" y="20048"/>
                    <a:pt x="1350" y="19800"/>
                  </a:cubicBezTo>
                  <a:lnTo>
                    <a:pt x="1350" y="3825"/>
                  </a:lnTo>
                  <a:cubicBezTo>
                    <a:pt x="1350" y="3577"/>
                    <a:pt x="1552" y="3375"/>
                    <a:pt x="1800" y="3375"/>
                  </a:cubicBezTo>
                  <a:lnTo>
                    <a:pt x="4725" y="3375"/>
                  </a:lnTo>
                  <a:lnTo>
                    <a:pt x="4725" y="4725"/>
                  </a:lnTo>
                  <a:cubicBezTo>
                    <a:pt x="4725" y="5098"/>
                    <a:pt x="5028" y="5400"/>
                    <a:pt x="5400" y="5400"/>
                  </a:cubicBezTo>
                  <a:cubicBezTo>
                    <a:pt x="5772" y="5400"/>
                    <a:pt x="6075" y="5098"/>
                    <a:pt x="6075" y="4725"/>
                  </a:cubicBezTo>
                  <a:lnTo>
                    <a:pt x="6075" y="3375"/>
                  </a:lnTo>
                  <a:lnTo>
                    <a:pt x="10125" y="3375"/>
                  </a:lnTo>
                  <a:lnTo>
                    <a:pt x="10125" y="4725"/>
                  </a:lnTo>
                  <a:cubicBezTo>
                    <a:pt x="10125" y="5098"/>
                    <a:pt x="10428" y="5400"/>
                    <a:pt x="10800" y="5400"/>
                  </a:cubicBezTo>
                  <a:cubicBezTo>
                    <a:pt x="11172" y="5400"/>
                    <a:pt x="11475" y="5098"/>
                    <a:pt x="11475" y="4725"/>
                  </a:cubicBezTo>
                  <a:lnTo>
                    <a:pt x="11475" y="3375"/>
                  </a:lnTo>
                  <a:lnTo>
                    <a:pt x="15525" y="3375"/>
                  </a:lnTo>
                  <a:lnTo>
                    <a:pt x="15525" y="4725"/>
                  </a:lnTo>
                  <a:cubicBezTo>
                    <a:pt x="15525" y="5098"/>
                    <a:pt x="15828" y="5400"/>
                    <a:pt x="16200" y="5400"/>
                  </a:cubicBezTo>
                  <a:cubicBezTo>
                    <a:pt x="16572" y="5400"/>
                    <a:pt x="16875" y="5098"/>
                    <a:pt x="16875" y="4725"/>
                  </a:cubicBezTo>
                  <a:lnTo>
                    <a:pt x="16875" y="3375"/>
                  </a:lnTo>
                  <a:lnTo>
                    <a:pt x="19800" y="3375"/>
                  </a:lnTo>
                  <a:cubicBezTo>
                    <a:pt x="20048" y="3375"/>
                    <a:pt x="20250" y="3577"/>
                    <a:pt x="20250" y="3825"/>
                  </a:cubicBezTo>
                  <a:cubicBezTo>
                    <a:pt x="20250" y="3825"/>
                    <a:pt x="20250" y="19800"/>
                    <a:pt x="20250" y="19800"/>
                  </a:cubicBezTo>
                  <a:close/>
                  <a:moveTo>
                    <a:pt x="19800" y="2025"/>
                  </a:moveTo>
                  <a:lnTo>
                    <a:pt x="16875" y="2025"/>
                  </a:lnTo>
                  <a:lnTo>
                    <a:pt x="16875" y="675"/>
                  </a:lnTo>
                  <a:cubicBezTo>
                    <a:pt x="16875" y="302"/>
                    <a:pt x="16572" y="0"/>
                    <a:pt x="16200" y="0"/>
                  </a:cubicBezTo>
                  <a:cubicBezTo>
                    <a:pt x="15828" y="0"/>
                    <a:pt x="15525" y="302"/>
                    <a:pt x="15525" y="675"/>
                  </a:cubicBezTo>
                  <a:lnTo>
                    <a:pt x="15525" y="2025"/>
                  </a:lnTo>
                  <a:lnTo>
                    <a:pt x="11475" y="2025"/>
                  </a:lnTo>
                  <a:lnTo>
                    <a:pt x="11475" y="675"/>
                  </a:lnTo>
                  <a:cubicBezTo>
                    <a:pt x="11475" y="302"/>
                    <a:pt x="11172" y="0"/>
                    <a:pt x="10800" y="0"/>
                  </a:cubicBezTo>
                  <a:cubicBezTo>
                    <a:pt x="10428" y="0"/>
                    <a:pt x="10125" y="302"/>
                    <a:pt x="10125" y="675"/>
                  </a:cubicBezTo>
                  <a:lnTo>
                    <a:pt x="10125" y="2025"/>
                  </a:lnTo>
                  <a:lnTo>
                    <a:pt x="6075" y="2025"/>
                  </a:lnTo>
                  <a:lnTo>
                    <a:pt x="6075" y="675"/>
                  </a:lnTo>
                  <a:cubicBezTo>
                    <a:pt x="6075" y="302"/>
                    <a:pt x="5772" y="0"/>
                    <a:pt x="5400" y="0"/>
                  </a:cubicBezTo>
                  <a:cubicBezTo>
                    <a:pt x="5028" y="0"/>
                    <a:pt x="4725" y="302"/>
                    <a:pt x="4725" y="675"/>
                  </a:cubicBezTo>
                  <a:lnTo>
                    <a:pt x="4725" y="2025"/>
                  </a:lnTo>
                  <a:lnTo>
                    <a:pt x="1800" y="2025"/>
                  </a:lnTo>
                  <a:cubicBezTo>
                    <a:pt x="806" y="2025"/>
                    <a:pt x="0" y="2831"/>
                    <a:pt x="0" y="3825"/>
                  </a:cubicBezTo>
                  <a:lnTo>
                    <a:pt x="0" y="19800"/>
                  </a:lnTo>
                  <a:cubicBezTo>
                    <a:pt x="0" y="20794"/>
                    <a:pt x="806" y="21600"/>
                    <a:pt x="1800" y="21600"/>
                  </a:cubicBezTo>
                  <a:lnTo>
                    <a:pt x="19800" y="21600"/>
                  </a:lnTo>
                  <a:cubicBezTo>
                    <a:pt x="20794" y="21600"/>
                    <a:pt x="21600" y="20794"/>
                    <a:pt x="21600" y="19800"/>
                  </a:cubicBezTo>
                  <a:lnTo>
                    <a:pt x="21600" y="3825"/>
                  </a:lnTo>
                  <a:cubicBezTo>
                    <a:pt x="21600" y="2831"/>
                    <a:pt x="20794" y="2025"/>
                    <a:pt x="19800" y="2025"/>
                  </a:cubicBezTo>
                </a:path>
              </a:pathLst>
            </a:custGeom>
            <a:grpFill/>
            <a:ln>
              <a:noFill/>
            </a:ln>
          </p:spPr>
          <p:txBody>
            <a:bodyPr lIns="0" tIns="0" rIns="0" bIns="0"/>
            <a:lstStyle/>
            <a:p>
              <a:endParaRPr lang="en-US" sz="900">
                <a:solidFill>
                  <a:prstClr val="black"/>
                </a:solidFill>
              </a:endParaRPr>
            </a:p>
          </p:txBody>
        </p:sp>
        <p:sp>
          <p:nvSpPr>
            <p:cNvPr id="20" name="AutoShape 19"/>
            <p:cNvSpPr/>
            <p:nvPr/>
          </p:nvSpPr>
          <p:spPr bwMode="auto">
            <a:xfrm>
              <a:off x="73890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1" name="AutoShape 20"/>
            <p:cNvSpPr/>
            <p:nvPr/>
          </p:nvSpPr>
          <p:spPr bwMode="auto">
            <a:xfrm>
              <a:off x="73890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2" name="AutoShape 21"/>
            <p:cNvSpPr/>
            <p:nvPr/>
          </p:nvSpPr>
          <p:spPr bwMode="auto">
            <a:xfrm>
              <a:off x="73890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3" name="AutoShape 22"/>
            <p:cNvSpPr/>
            <p:nvPr/>
          </p:nvSpPr>
          <p:spPr bwMode="auto">
            <a:xfrm>
              <a:off x="74906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4" name="AutoShape 23"/>
            <p:cNvSpPr/>
            <p:nvPr/>
          </p:nvSpPr>
          <p:spPr bwMode="auto">
            <a:xfrm>
              <a:off x="74906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5" name="AutoShape 24"/>
            <p:cNvSpPr/>
            <p:nvPr/>
          </p:nvSpPr>
          <p:spPr bwMode="auto">
            <a:xfrm>
              <a:off x="74906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6" name="AutoShape 25"/>
            <p:cNvSpPr/>
            <p:nvPr/>
          </p:nvSpPr>
          <p:spPr bwMode="auto">
            <a:xfrm>
              <a:off x="7592219" y="4755357"/>
              <a:ext cx="57944" cy="42863"/>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7" name="AutoShape 26"/>
            <p:cNvSpPr/>
            <p:nvPr/>
          </p:nvSpPr>
          <p:spPr bwMode="auto">
            <a:xfrm>
              <a:off x="7592219" y="4682332"/>
              <a:ext cx="57944" cy="43656"/>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sp>
          <p:nvSpPr>
            <p:cNvPr id="28" name="AutoShape 27"/>
            <p:cNvSpPr/>
            <p:nvPr/>
          </p:nvSpPr>
          <p:spPr bwMode="auto">
            <a:xfrm>
              <a:off x="7592219" y="4610100"/>
              <a:ext cx="57944" cy="43657"/>
            </a:xfrm>
            <a:custGeom>
              <a:avLst/>
              <a:gdLst/>
              <a:ahLst/>
              <a:cxnLst/>
              <a:rect l="0" t="0" r="r" b="b"/>
              <a:pathLst>
                <a:path w="21600" h="21600">
                  <a:moveTo>
                    <a:pt x="0" y="21600"/>
                  </a:moveTo>
                  <a:lnTo>
                    <a:pt x="21600" y="21600"/>
                  </a:lnTo>
                  <a:lnTo>
                    <a:pt x="21600" y="0"/>
                  </a:lnTo>
                  <a:lnTo>
                    <a:pt x="0" y="0"/>
                  </a:lnTo>
                  <a:cubicBezTo>
                    <a:pt x="0" y="0"/>
                    <a:pt x="0" y="21600"/>
                    <a:pt x="0" y="21600"/>
                  </a:cubicBezTo>
                  <a:close/>
                  <a:moveTo>
                    <a:pt x="0" y="21600"/>
                  </a:moveTo>
                </a:path>
              </a:pathLst>
            </a:custGeom>
            <a:grpFill/>
            <a:ln>
              <a:noFill/>
            </a:ln>
          </p:spPr>
          <p:txBody>
            <a:bodyPr lIns="0" tIns="0" rIns="0" bIns="0"/>
            <a:lstStyle/>
            <a:p>
              <a:endParaRPr lang="en-US" sz="900">
                <a:solidFill>
                  <a:prstClr val="black"/>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4040" y="1803675"/>
            <a:ext cx="4683919" cy="3963988"/>
            <a:chOff x="3869529" y="1682706"/>
            <a:chExt cx="4683919" cy="3963988"/>
          </a:xfrm>
        </p:grpSpPr>
        <p:grpSp>
          <p:nvGrpSpPr>
            <p:cNvPr id="3" name="Group 5"/>
            <p:cNvGrpSpPr/>
            <p:nvPr/>
          </p:nvGrpSpPr>
          <p:grpSpPr bwMode="auto">
            <a:xfrm>
              <a:off x="5262560" y="1682706"/>
              <a:ext cx="1882775" cy="3417094"/>
              <a:chOff x="0" y="0"/>
              <a:chExt cx="2371" cy="4305"/>
            </a:xfrm>
          </p:grpSpPr>
          <p:sp>
            <p:nvSpPr>
              <p:cNvPr id="17" name="Freeform 1"/>
              <p:cNvSpPr/>
              <p:nvPr/>
            </p:nvSpPr>
            <p:spPr bwMode="auto">
              <a:xfrm>
                <a:off x="13" y="1505"/>
                <a:ext cx="2358" cy="2800"/>
              </a:xfrm>
              <a:custGeom>
                <a:avLst/>
                <a:gdLst>
                  <a:gd name="T0" fmla="*/ 0 w 21600"/>
                  <a:gd name="T1" fmla="*/ 0 h 21600"/>
                  <a:gd name="T2" fmla="*/ 563 w 21600"/>
                  <a:gd name="T3" fmla="*/ 1137 h 21600"/>
                  <a:gd name="T4" fmla="*/ 1350 w 21600"/>
                  <a:gd name="T5" fmla="*/ 2463 h 21600"/>
                  <a:gd name="T6" fmla="*/ 3262 w 21600"/>
                  <a:gd name="T7" fmla="*/ 5211 h 21600"/>
                  <a:gd name="T8" fmla="*/ 3488 w 21600"/>
                  <a:gd name="T9" fmla="*/ 6821 h 21600"/>
                  <a:gd name="T10" fmla="*/ 3825 w 21600"/>
                  <a:gd name="T11" fmla="*/ 7768 h 21600"/>
                  <a:gd name="T12" fmla="*/ 4837 w 21600"/>
                  <a:gd name="T13" fmla="*/ 9284 h 21600"/>
                  <a:gd name="T14" fmla="*/ 4387 w 21600"/>
                  <a:gd name="T15" fmla="*/ 10895 h 21600"/>
                  <a:gd name="T16" fmla="*/ 5175 w 21600"/>
                  <a:gd name="T17" fmla="*/ 13074 h 21600"/>
                  <a:gd name="T18" fmla="*/ 6525 w 21600"/>
                  <a:gd name="T19" fmla="*/ 14684 h 21600"/>
                  <a:gd name="T20" fmla="*/ 6525 w 21600"/>
                  <a:gd name="T21" fmla="*/ 16105 h 21600"/>
                  <a:gd name="T22" fmla="*/ 7200 w 21600"/>
                  <a:gd name="T23" fmla="*/ 17811 h 21600"/>
                  <a:gd name="T24" fmla="*/ 8775 w 21600"/>
                  <a:gd name="T25" fmla="*/ 20274 h 21600"/>
                  <a:gd name="T26" fmla="*/ 10125 w 21600"/>
                  <a:gd name="T27" fmla="*/ 21600 h 21600"/>
                  <a:gd name="T28" fmla="*/ 11250 w 21600"/>
                  <a:gd name="T29" fmla="*/ 19800 h 21600"/>
                  <a:gd name="T30" fmla="*/ 13612 w 21600"/>
                  <a:gd name="T31" fmla="*/ 16674 h 21600"/>
                  <a:gd name="T32" fmla="*/ 15300 w 21600"/>
                  <a:gd name="T33" fmla="*/ 14305 h 21600"/>
                  <a:gd name="T34" fmla="*/ 15413 w 21600"/>
                  <a:gd name="T35" fmla="*/ 13074 h 21600"/>
                  <a:gd name="T36" fmla="*/ 16762 w 21600"/>
                  <a:gd name="T37" fmla="*/ 11937 h 21600"/>
                  <a:gd name="T38" fmla="*/ 17212 w 21600"/>
                  <a:gd name="T39" fmla="*/ 8053 h 21600"/>
                  <a:gd name="T40" fmla="*/ 18112 w 21600"/>
                  <a:gd name="T41" fmla="*/ 6158 h 21600"/>
                  <a:gd name="T42" fmla="*/ 18225 w 21600"/>
                  <a:gd name="T43" fmla="*/ 4263 h 21600"/>
                  <a:gd name="T44" fmla="*/ 18450 w 21600"/>
                  <a:gd name="T45" fmla="*/ 2842 h 21600"/>
                  <a:gd name="T46" fmla="*/ 20025 w 21600"/>
                  <a:gd name="T47" fmla="*/ 1895 h 21600"/>
                  <a:gd name="T48" fmla="*/ 20812 w 21600"/>
                  <a:gd name="T49" fmla="*/ 1232 h 21600"/>
                  <a:gd name="T50" fmla="*/ 21375 w 21600"/>
                  <a:gd name="T51" fmla="*/ 663 h 21600"/>
                  <a:gd name="T52" fmla="*/ 21600 w 21600"/>
                  <a:gd name="T53" fmla="*/ 95 h 21600"/>
                  <a:gd name="T54" fmla="*/ 0 w 21600"/>
                  <a:gd name="T55" fmla="*/ 0 h 21600"/>
                  <a:gd name="T56" fmla="*/ 0 w 21600"/>
                  <a:gd name="T5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00" h="21600">
                    <a:moveTo>
                      <a:pt x="0" y="0"/>
                    </a:moveTo>
                    <a:lnTo>
                      <a:pt x="563" y="1137"/>
                    </a:lnTo>
                    <a:cubicBezTo>
                      <a:pt x="563" y="1137"/>
                      <a:pt x="787" y="2274"/>
                      <a:pt x="1350" y="2463"/>
                    </a:cubicBezTo>
                    <a:cubicBezTo>
                      <a:pt x="1912" y="2653"/>
                      <a:pt x="3262" y="5211"/>
                      <a:pt x="3262" y="5211"/>
                    </a:cubicBezTo>
                    <a:lnTo>
                      <a:pt x="3488" y="6821"/>
                    </a:lnTo>
                    <a:cubicBezTo>
                      <a:pt x="3488" y="6821"/>
                      <a:pt x="3375" y="7295"/>
                      <a:pt x="3825" y="7768"/>
                    </a:cubicBezTo>
                    <a:cubicBezTo>
                      <a:pt x="4275" y="8242"/>
                      <a:pt x="4837" y="9000"/>
                      <a:pt x="4837" y="9284"/>
                    </a:cubicBezTo>
                    <a:cubicBezTo>
                      <a:pt x="4837" y="9568"/>
                      <a:pt x="4500" y="10705"/>
                      <a:pt x="4387" y="10895"/>
                    </a:cubicBezTo>
                    <a:cubicBezTo>
                      <a:pt x="4275" y="11084"/>
                      <a:pt x="4388" y="12316"/>
                      <a:pt x="5175" y="13074"/>
                    </a:cubicBezTo>
                    <a:cubicBezTo>
                      <a:pt x="5962" y="13832"/>
                      <a:pt x="6525" y="14495"/>
                      <a:pt x="6525" y="14684"/>
                    </a:cubicBezTo>
                    <a:cubicBezTo>
                      <a:pt x="6525" y="14874"/>
                      <a:pt x="6525" y="15821"/>
                      <a:pt x="6525" y="16105"/>
                    </a:cubicBezTo>
                    <a:cubicBezTo>
                      <a:pt x="6525" y="16389"/>
                      <a:pt x="6637" y="16674"/>
                      <a:pt x="7200" y="17811"/>
                    </a:cubicBezTo>
                    <a:cubicBezTo>
                      <a:pt x="7762" y="18947"/>
                      <a:pt x="8550" y="19895"/>
                      <a:pt x="8775" y="20274"/>
                    </a:cubicBezTo>
                    <a:cubicBezTo>
                      <a:pt x="9000" y="20653"/>
                      <a:pt x="10125" y="21600"/>
                      <a:pt x="10125" y="21600"/>
                    </a:cubicBezTo>
                    <a:lnTo>
                      <a:pt x="11250" y="19800"/>
                    </a:lnTo>
                    <a:cubicBezTo>
                      <a:pt x="11250" y="19800"/>
                      <a:pt x="12938" y="17147"/>
                      <a:pt x="13612" y="16674"/>
                    </a:cubicBezTo>
                    <a:cubicBezTo>
                      <a:pt x="14287" y="16200"/>
                      <a:pt x="15300" y="14305"/>
                      <a:pt x="15300" y="14305"/>
                    </a:cubicBezTo>
                    <a:lnTo>
                      <a:pt x="15413" y="13074"/>
                    </a:lnTo>
                    <a:lnTo>
                      <a:pt x="16762" y="11937"/>
                    </a:lnTo>
                    <a:cubicBezTo>
                      <a:pt x="16762" y="11937"/>
                      <a:pt x="17100" y="8621"/>
                      <a:pt x="17212" y="8053"/>
                    </a:cubicBezTo>
                    <a:cubicBezTo>
                      <a:pt x="17325" y="7484"/>
                      <a:pt x="18000" y="6347"/>
                      <a:pt x="18112" y="6158"/>
                    </a:cubicBezTo>
                    <a:cubicBezTo>
                      <a:pt x="18225" y="5968"/>
                      <a:pt x="18338" y="4737"/>
                      <a:pt x="18225" y="4263"/>
                    </a:cubicBezTo>
                    <a:cubicBezTo>
                      <a:pt x="18112" y="3789"/>
                      <a:pt x="18113" y="3032"/>
                      <a:pt x="18450" y="2842"/>
                    </a:cubicBezTo>
                    <a:cubicBezTo>
                      <a:pt x="18787" y="2653"/>
                      <a:pt x="20025" y="1895"/>
                      <a:pt x="20025" y="1895"/>
                    </a:cubicBezTo>
                    <a:lnTo>
                      <a:pt x="20812" y="1232"/>
                    </a:lnTo>
                    <a:lnTo>
                      <a:pt x="21375" y="663"/>
                    </a:lnTo>
                    <a:lnTo>
                      <a:pt x="21600" y="95"/>
                    </a:lnTo>
                    <a:lnTo>
                      <a:pt x="0" y="0"/>
                    </a:lnTo>
                    <a:close/>
                    <a:moveTo>
                      <a:pt x="0" y="0"/>
                    </a:moveTo>
                  </a:path>
                </a:pathLst>
              </a:custGeom>
              <a:solidFill>
                <a:srgbClr val="2969A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8" name="Freeform 2"/>
              <p:cNvSpPr/>
              <p:nvPr/>
            </p:nvSpPr>
            <p:spPr bwMode="auto">
              <a:xfrm>
                <a:off x="25" y="1494"/>
                <a:ext cx="2321" cy="2776"/>
              </a:xfrm>
              <a:custGeom>
                <a:avLst/>
                <a:gdLst>
                  <a:gd name="T0" fmla="*/ 17486 w 21600"/>
                  <a:gd name="T1" fmla="*/ 2867 h 21600"/>
                  <a:gd name="T2" fmla="*/ 15657 w 21600"/>
                  <a:gd name="T3" fmla="*/ 7455 h 21600"/>
                  <a:gd name="T4" fmla="*/ 15086 w 21600"/>
                  <a:gd name="T5" fmla="*/ 10704 h 21600"/>
                  <a:gd name="T6" fmla="*/ 13486 w 21600"/>
                  <a:gd name="T7" fmla="*/ 14814 h 21600"/>
                  <a:gd name="T8" fmla="*/ 11771 w 21600"/>
                  <a:gd name="T9" fmla="*/ 17968 h 21600"/>
                  <a:gd name="T10" fmla="*/ 10400 w 21600"/>
                  <a:gd name="T11" fmla="*/ 20549 h 21600"/>
                  <a:gd name="T12" fmla="*/ 12114 w 21600"/>
                  <a:gd name="T13" fmla="*/ 14719 h 21600"/>
                  <a:gd name="T14" fmla="*/ 12914 w 21600"/>
                  <a:gd name="T15" fmla="*/ 10800 h 21600"/>
                  <a:gd name="T16" fmla="*/ 12571 w 21600"/>
                  <a:gd name="T17" fmla="*/ 8219 h 21600"/>
                  <a:gd name="T18" fmla="*/ 13829 w 21600"/>
                  <a:gd name="T19" fmla="*/ 5352 h 21600"/>
                  <a:gd name="T20" fmla="*/ 15200 w 21600"/>
                  <a:gd name="T21" fmla="*/ 4396 h 21600"/>
                  <a:gd name="T22" fmla="*/ 13371 w 21600"/>
                  <a:gd name="T23" fmla="*/ 3058 h 21600"/>
                  <a:gd name="T24" fmla="*/ 14400 w 21600"/>
                  <a:gd name="T25" fmla="*/ 1720 h 21600"/>
                  <a:gd name="T26" fmla="*/ 13714 w 21600"/>
                  <a:gd name="T27" fmla="*/ 0 h 21600"/>
                  <a:gd name="T28" fmla="*/ 11543 w 21600"/>
                  <a:gd name="T29" fmla="*/ 3536 h 21600"/>
                  <a:gd name="T30" fmla="*/ 11200 w 21600"/>
                  <a:gd name="T31" fmla="*/ 6117 h 21600"/>
                  <a:gd name="T32" fmla="*/ 10971 w 21600"/>
                  <a:gd name="T33" fmla="*/ 10035 h 21600"/>
                  <a:gd name="T34" fmla="*/ 10857 w 21600"/>
                  <a:gd name="T35" fmla="*/ 13572 h 21600"/>
                  <a:gd name="T36" fmla="*/ 10514 w 21600"/>
                  <a:gd name="T37" fmla="*/ 16152 h 21600"/>
                  <a:gd name="T38" fmla="*/ 8571 w 21600"/>
                  <a:gd name="T39" fmla="*/ 13476 h 21600"/>
                  <a:gd name="T40" fmla="*/ 8914 w 21600"/>
                  <a:gd name="T41" fmla="*/ 9366 h 21600"/>
                  <a:gd name="T42" fmla="*/ 5943 w 21600"/>
                  <a:gd name="T43" fmla="*/ 5161 h 21600"/>
                  <a:gd name="T44" fmla="*/ 4229 w 21600"/>
                  <a:gd name="T45" fmla="*/ 1625 h 21600"/>
                  <a:gd name="T46" fmla="*/ 6514 w 21600"/>
                  <a:gd name="T47" fmla="*/ 573 h 21600"/>
                  <a:gd name="T48" fmla="*/ 8800 w 21600"/>
                  <a:gd name="T49" fmla="*/ 3058 h 21600"/>
                  <a:gd name="T50" fmla="*/ 9371 w 21600"/>
                  <a:gd name="T51" fmla="*/ 1338 h 21600"/>
                  <a:gd name="T52" fmla="*/ 0 w 21600"/>
                  <a:gd name="T53" fmla="*/ 0 h 21600"/>
                  <a:gd name="T54" fmla="*/ 3200 w 21600"/>
                  <a:gd name="T55" fmla="*/ 5161 h 21600"/>
                  <a:gd name="T56" fmla="*/ 4914 w 21600"/>
                  <a:gd name="T57" fmla="*/ 10322 h 21600"/>
                  <a:gd name="T58" fmla="*/ 6400 w 21600"/>
                  <a:gd name="T59" fmla="*/ 14719 h 21600"/>
                  <a:gd name="T60" fmla="*/ 8000 w 21600"/>
                  <a:gd name="T61" fmla="*/ 19115 h 21600"/>
                  <a:gd name="T62" fmla="*/ 15429 w 21600"/>
                  <a:gd name="T63" fmla="*/ 14336 h 21600"/>
                  <a:gd name="T64" fmla="*/ 16457 w 21600"/>
                  <a:gd name="T65" fmla="*/ 11851 h 21600"/>
                  <a:gd name="T66" fmla="*/ 17371 w 21600"/>
                  <a:gd name="T67" fmla="*/ 8028 h 21600"/>
                  <a:gd name="T68" fmla="*/ 18400 w 21600"/>
                  <a:gd name="T69" fmla="*/ 2772 h 21600"/>
                  <a:gd name="T70" fmla="*/ 21600 w 21600"/>
                  <a:gd name="T71" fmla="*/ 96 h 21600"/>
                  <a:gd name="T72" fmla="*/ 20000 w 21600"/>
                  <a:gd name="T73" fmla="*/ 133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20000" y="1338"/>
                    </a:moveTo>
                    <a:lnTo>
                      <a:pt x="17486" y="2867"/>
                    </a:lnTo>
                    <a:cubicBezTo>
                      <a:pt x="17486" y="2867"/>
                      <a:pt x="16800" y="3058"/>
                      <a:pt x="16457" y="4970"/>
                    </a:cubicBezTo>
                    <a:cubicBezTo>
                      <a:pt x="16114" y="6881"/>
                      <a:pt x="15657" y="7264"/>
                      <a:pt x="15657" y="7455"/>
                    </a:cubicBezTo>
                    <a:cubicBezTo>
                      <a:pt x="15657" y="7646"/>
                      <a:pt x="14971" y="8028"/>
                      <a:pt x="14971" y="8028"/>
                    </a:cubicBezTo>
                    <a:cubicBezTo>
                      <a:pt x="14971" y="8028"/>
                      <a:pt x="14971" y="10418"/>
                      <a:pt x="15086" y="10704"/>
                    </a:cubicBezTo>
                    <a:cubicBezTo>
                      <a:pt x="15200" y="10991"/>
                      <a:pt x="15886" y="12042"/>
                      <a:pt x="15086" y="13094"/>
                    </a:cubicBezTo>
                    <a:cubicBezTo>
                      <a:pt x="14286" y="14145"/>
                      <a:pt x="13486" y="14814"/>
                      <a:pt x="13486" y="14814"/>
                    </a:cubicBezTo>
                    <a:cubicBezTo>
                      <a:pt x="13486" y="14814"/>
                      <a:pt x="12800" y="15865"/>
                      <a:pt x="12686" y="16152"/>
                    </a:cubicBezTo>
                    <a:cubicBezTo>
                      <a:pt x="12571" y="16439"/>
                      <a:pt x="11771" y="17968"/>
                      <a:pt x="11771" y="17968"/>
                    </a:cubicBezTo>
                    <a:lnTo>
                      <a:pt x="10286" y="19593"/>
                    </a:lnTo>
                    <a:lnTo>
                      <a:pt x="10400" y="20549"/>
                    </a:lnTo>
                    <a:cubicBezTo>
                      <a:pt x="10400" y="20549"/>
                      <a:pt x="9829" y="19688"/>
                      <a:pt x="10286" y="18255"/>
                    </a:cubicBezTo>
                    <a:cubicBezTo>
                      <a:pt x="10743" y="16821"/>
                      <a:pt x="12114" y="14910"/>
                      <a:pt x="12114" y="14719"/>
                    </a:cubicBezTo>
                    <a:cubicBezTo>
                      <a:pt x="12114" y="14527"/>
                      <a:pt x="12800" y="12425"/>
                      <a:pt x="12800" y="12425"/>
                    </a:cubicBezTo>
                    <a:lnTo>
                      <a:pt x="12914" y="10800"/>
                    </a:lnTo>
                    <a:cubicBezTo>
                      <a:pt x="12914" y="10800"/>
                      <a:pt x="12800" y="9940"/>
                      <a:pt x="13143" y="9653"/>
                    </a:cubicBezTo>
                    <a:cubicBezTo>
                      <a:pt x="13486" y="9366"/>
                      <a:pt x="12571" y="8219"/>
                      <a:pt x="12571" y="8219"/>
                    </a:cubicBezTo>
                    <a:cubicBezTo>
                      <a:pt x="12571" y="8219"/>
                      <a:pt x="11657" y="7646"/>
                      <a:pt x="12343" y="6786"/>
                    </a:cubicBezTo>
                    <a:cubicBezTo>
                      <a:pt x="13029" y="5926"/>
                      <a:pt x="13600" y="5352"/>
                      <a:pt x="13829" y="5352"/>
                    </a:cubicBezTo>
                    <a:cubicBezTo>
                      <a:pt x="14057" y="5352"/>
                      <a:pt x="14971" y="4874"/>
                      <a:pt x="14971" y="4874"/>
                    </a:cubicBezTo>
                    <a:lnTo>
                      <a:pt x="15200" y="4396"/>
                    </a:lnTo>
                    <a:lnTo>
                      <a:pt x="13029" y="3632"/>
                    </a:lnTo>
                    <a:lnTo>
                      <a:pt x="13371" y="3058"/>
                    </a:lnTo>
                    <a:lnTo>
                      <a:pt x="14171" y="2772"/>
                    </a:lnTo>
                    <a:cubicBezTo>
                      <a:pt x="14171" y="2772"/>
                      <a:pt x="14171" y="1912"/>
                      <a:pt x="14400" y="1720"/>
                    </a:cubicBezTo>
                    <a:cubicBezTo>
                      <a:pt x="14629" y="1529"/>
                      <a:pt x="14629" y="860"/>
                      <a:pt x="14629" y="860"/>
                    </a:cubicBezTo>
                    <a:lnTo>
                      <a:pt x="13714" y="0"/>
                    </a:lnTo>
                    <a:cubicBezTo>
                      <a:pt x="13714" y="0"/>
                      <a:pt x="13143" y="2007"/>
                      <a:pt x="12686" y="2389"/>
                    </a:cubicBezTo>
                    <a:cubicBezTo>
                      <a:pt x="12229" y="2772"/>
                      <a:pt x="11543" y="3536"/>
                      <a:pt x="11543" y="3536"/>
                    </a:cubicBezTo>
                    <a:cubicBezTo>
                      <a:pt x="11543" y="3536"/>
                      <a:pt x="11543" y="4301"/>
                      <a:pt x="11657" y="4588"/>
                    </a:cubicBezTo>
                    <a:cubicBezTo>
                      <a:pt x="11771" y="4874"/>
                      <a:pt x="11314" y="5639"/>
                      <a:pt x="11200" y="6117"/>
                    </a:cubicBezTo>
                    <a:cubicBezTo>
                      <a:pt x="11086" y="6595"/>
                      <a:pt x="10971" y="7359"/>
                      <a:pt x="10971" y="7933"/>
                    </a:cubicBezTo>
                    <a:cubicBezTo>
                      <a:pt x="10971" y="8506"/>
                      <a:pt x="10629" y="8697"/>
                      <a:pt x="10971" y="10035"/>
                    </a:cubicBezTo>
                    <a:cubicBezTo>
                      <a:pt x="11314" y="11373"/>
                      <a:pt x="11086" y="12520"/>
                      <a:pt x="10971" y="12807"/>
                    </a:cubicBezTo>
                    <a:cubicBezTo>
                      <a:pt x="10857" y="13094"/>
                      <a:pt x="10857" y="13189"/>
                      <a:pt x="10857" y="13572"/>
                    </a:cubicBezTo>
                    <a:cubicBezTo>
                      <a:pt x="10857" y="13954"/>
                      <a:pt x="11086" y="14719"/>
                      <a:pt x="11086" y="14910"/>
                    </a:cubicBezTo>
                    <a:cubicBezTo>
                      <a:pt x="11086" y="15101"/>
                      <a:pt x="10629" y="15961"/>
                      <a:pt x="10514" y="16152"/>
                    </a:cubicBezTo>
                    <a:cubicBezTo>
                      <a:pt x="10400" y="16343"/>
                      <a:pt x="9257" y="19211"/>
                      <a:pt x="9257" y="19211"/>
                    </a:cubicBezTo>
                    <a:lnTo>
                      <a:pt x="8571" y="13476"/>
                    </a:lnTo>
                    <a:cubicBezTo>
                      <a:pt x="8571" y="13476"/>
                      <a:pt x="6286" y="11278"/>
                      <a:pt x="6171" y="11087"/>
                    </a:cubicBezTo>
                    <a:cubicBezTo>
                      <a:pt x="6057" y="10896"/>
                      <a:pt x="8114" y="10035"/>
                      <a:pt x="8914" y="9366"/>
                    </a:cubicBezTo>
                    <a:cubicBezTo>
                      <a:pt x="9714" y="8697"/>
                      <a:pt x="9143" y="8793"/>
                      <a:pt x="8686" y="7168"/>
                    </a:cubicBezTo>
                    <a:cubicBezTo>
                      <a:pt x="8229" y="5543"/>
                      <a:pt x="5943" y="5161"/>
                      <a:pt x="5943" y="5161"/>
                    </a:cubicBezTo>
                    <a:cubicBezTo>
                      <a:pt x="5943" y="5161"/>
                      <a:pt x="5029" y="4588"/>
                      <a:pt x="4914" y="4110"/>
                    </a:cubicBezTo>
                    <a:cubicBezTo>
                      <a:pt x="4800" y="3632"/>
                      <a:pt x="4229" y="1625"/>
                      <a:pt x="4229" y="1625"/>
                    </a:cubicBezTo>
                    <a:lnTo>
                      <a:pt x="7086" y="3727"/>
                    </a:lnTo>
                    <a:cubicBezTo>
                      <a:pt x="7086" y="3727"/>
                      <a:pt x="6057" y="1147"/>
                      <a:pt x="6514" y="573"/>
                    </a:cubicBezTo>
                    <a:cubicBezTo>
                      <a:pt x="6971" y="0"/>
                      <a:pt x="7657" y="478"/>
                      <a:pt x="7657" y="478"/>
                    </a:cubicBezTo>
                    <a:lnTo>
                      <a:pt x="8800" y="3058"/>
                    </a:lnTo>
                    <a:lnTo>
                      <a:pt x="9600" y="3919"/>
                    </a:lnTo>
                    <a:lnTo>
                      <a:pt x="9371" y="1338"/>
                    </a:lnTo>
                    <a:lnTo>
                      <a:pt x="9371" y="96"/>
                    </a:lnTo>
                    <a:lnTo>
                      <a:pt x="0" y="0"/>
                    </a:lnTo>
                    <a:cubicBezTo>
                      <a:pt x="0" y="0"/>
                      <a:pt x="914" y="956"/>
                      <a:pt x="1257" y="1720"/>
                    </a:cubicBezTo>
                    <a:cubicBezTo>
                      <a:pt x="1600" y="2485"/>
                      <a:pt x="3200" y="4588"/>
                      <a:pt x="3200" y="5161"/>
                    </a:cubicBezTo>
                    <a:cubicBezTo>
                      <a:pt x="3200" y="5735"/>
                      <a:pt x="3657" y="6786"/>
                      <a:pt x="4114" y="7742"/>
                    </a:cubicBezTo>
                    <a:cubicBezTo>
                      <a:pt x="4571" y="8697"/>
                      <a:pt x="4914" y="9749"/>
                      <a:pt x="4914" y="10322"/>
                    </a:cubicBezTo>
                    <a:cubicBezTo>
                      <a:pt x="4914" y="10896"/>
                      <a:pt x="4229" y="11851"/>
                      <a:pt x="4800" y="12425"/>
                    </a:cubicBezTo>
                    <a:cubicBezTo>
                      <a:pt x="5371" y="12998"/>
                      <a:pt x="5943" y="14432"/>
                      <a:pt x="6400" y="14719"/>
                    </a:cubicBezTo>
                    <a:cubicBezTo>
                      <a:pt x="6857" y="15005"/>
                      <a:pt x="6629" y="15292"/>
                      <a:pt x="6971" y="16439"/>
                    </a:cubicBezTo>
                    <a:cubicBezTo>
                      <a:pt x="7314" y="17586"/>
                      <a:pt x="7657" y="18542"/>
                      <a:pt x="8000" y="19115"/>
                    </a:cubicBezTo>
                    <a:cubicBezTo>
                      <a:pt x="8343" y="19688"/>
                      <a:pt x="10057" y="21600"/>
                      <a:pt x="10057" y="21600"/>
                    </a:cubicBezTo>
                    <a:cubicBezTo>
                      <a:pt x="10057" y="21600"/>
                      <a:pt x="15086" y="14910"/>
                      <a:pt x="15429" y="14336"/>
                    </a:cubicBezTo>
                    <a:cubicBezTo>
                      <a:pt x="15771" y="13763"/>
                      <a:pt x="15657" y="13094"/>
                      <a:pt x="15657" y="13094"/>
                    </a:cubicBezTo>
                    <a:lnTo>
                      <a:pt x="16457" y="11851"/>
                    </a:lnTo>
                    <a:lnTo>
                      <a:pt x="17371" y="9844"/>
                    </a:lnTo>
                    <a:cubicBezTo>
                      <a:pt x="17371" y="9844"/>
                      <a:pt x="17257" y="8506"/>
                      <a:pt x="17371" y="8028"/>
                    </a:cubicBezTo>
                    <a:cubicBezTo>
                      <a:pt x="17486" y="7550"/>
                      <a:pt x="18286" y="6117"/>
                      <a:pt x="18286" y="6117"/>
                    </a:cubicBezTo>
                    <a:lnTo>
                      <a:pt x="18400" y="2772"/>
                    </a:lnTo>
                    <a:lnTo>
                      <a:pt x="21029" y="956"/>
                    </a:lnTo>
                    <a:lnTo>
                      <a:pt x="21600" y="96"/>
                    </a:lnTo>
                    <a:lnTo>
                      <a:pt x="20000" y="1338"/>
                    </a:lnTo>
                    <a:close/>
                    <a:moveTo>
                      <a:pt x="20000" y="1338"/>
                    </a:moveTo>
                  </a:path>
                </a:pathLst>
              </a:custGeom>
              <a:solidFill>
                <a:srgbClr val="65A0E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9" name="Freeform 3"/>
              <p:cNvSpPr/>
              <p:nvPr/>
            </p:nvSpPr>
            <p:spPr bwMode="auto">
              <a:xfrm>
                <a:off x="0" y="0"/>
                <a:ext cx="2371" cy="1559"/>
              </a:xfrm>
              <a:custGeom>
                <a:avLst/>
                <a:gdLst>
                  <a:gd name="T0" fmla="+- 0 223 105"/>
                  <a:gd name="T1" fmla="*/ T0 w 21495"/>
                  <a:gd name="T2" fmla="*/ 21090 h 21600"/>
                  <a:gd name="T3" fmla="+- 0 111 105"/>
                  <a:gd name="T4" fmla="*/ T3 w 21495"/>
                  <a:gd name="T5" fmla="*/ 19049 h 21600"/>
                  <a:gd name="T6" fmla="+- 0 1336 105"/>
                  <a:gd name="T7" fmla="*/ T6 w 21495"/>
                  <a:gd name="T8" fmla="*/ 17178 h 21600"/>
                  <a:gd name="T9" fmla="+- 0 2004 105"/>
                  <a:gd name="T10" fmla="*/ T9 w 21495"/>
                  <a:gd name="T11" fmla="*/ 16498 h 21600"/>
                  <a:gd name="T12" fmla="+- 0 1336 105"/>
                  <a:gd name="T13" fmla="*/ T12 w 21495"/>
                  <a:gd name="T14" fmla="*/ 14967 h 21600"/>
                  <a:gd name="T15" fmla="+- 0 2115 105"/>
                  <a:gd name="T16" fmla="*/ T15 w 21495"/>
                  <a:gd name="T17" fmla="*/ 14287 h 21600"/>
                  <a:gd name="T18" fmla="+- 0 3118 105"/>
                  <a:gd name="T19" fmla="*/ T18 w 21495"/>
                  <a:gd name="T20" fmla="*/ 13436 h 21600"/>
                  <a:gd name="T21" fmla="+- 0 4899 105"/>
                  <a:gd name="T22" fmla="*/ T21 w 21495"/>
                  <a:gd name="T23" fmla="*/ 11565 h 21600"/>
                  <a:gd name="T24" fmla="+- 0 7237 105"/>
                  <a:gd name="T25" fmla="*/ T24 w 21495"/>
                  <a:gd name="T26" fmla="*/ 9865 h 21600"/>
                  <a:gd name="T27" fmla="+- 0 8016 105"/>
                  <a:gd name="T28" fmla="*/ T27 w 21495"/>
                  <a:gd name="T29" fmla="*/ 8844 h 21600"/>
                  <a:gd name="T30" fmla="+- 0 8462 105"/>
                  <a:gd name="T31" fmla="*/ T30 w 21495"/>
                  <a:gd name="T32" fmla="*/ 6633 h 21600"/>
                  <a:gd name="T33" fmla="+- 0 8685 105"/>
                  <a:gd name="T34" fmla="*/ T33 w 21495"/>
                  <a:gd name="T35" fmla="*/ 4592 h 21600"/>
                  <a:gd name="T36" fmla="+- 0 11802 105"/>
                  <a:gd name="T37" fmla="*/ T36 w 21495"/>
                  <a:gd name="T38" fmla="*/ 0 h 21600"/>
                  <a:gd name="T39" fmla="+- 0 12581 105"/>
                  <a:gd name="T40" fmla="*/ T39 w 21495"/>
                  <a:gd name="T41" fmla="*/ 1531 h 21600"/>
                  <a:gd name="T42" fmla="+- 0 13361 105"/>
                  <a:gd name="T43" fmla="*/ T42 w 21495"/>
                  <a:gd name="T44" fmla="*/ 3402 h 21600"/>
                  <a:gd name="T45" fmla="+- 0 13472 105"/>
                  <a:gd name="T46" fmla="*/ T45 w 21495"/>
                  <a:gd name="T47" fmla="*/ 4762 h 21600"/>
                  <a:gd name="T48" fmla="+- 0 15254 105"/>
                  <a:gd name="T49" fmla="*/ T48 w 21495"/>
                  <a:gd name="T50" fmla="*/ 8164 h 21600"/>
                  <a:gd name="T51" fmla="+- 0 15588 105"/>
                  <a:gd name="T52" fmla="*/ T51 w 21495"/>
                  <a:gd name="T53" fmla="*/ 10035 h 21600"/>
                  <a:gd name="T54" fmla="+- 0 17258 105"/>
                  <a:gd name="T55" fmla="*/ T54 w 21495"/>
                  <a:gd name="T56" fmla="*/ 11906 h 21600"/>
                  <a:gd name="T57" fmla="+- 0 17814 105"/>
                  <a:gd name="T58" fmla="*/ T57 w 21495"/>
                  <a:gd name="T59" fmla="*/ 14117 h 21600"/>
                  <a:gd name="T60" fmla="+- 0 18260 105"/>
                  <a:gd name="T61" fmla="*/ T60 w 21495"/>
                  <a:gd name="T62" fmla="*/ 15137 h 21600"/>
                  <a:gd name="T63" fmla="+- 0 19707 105"/>
                  <a:gd name="T64" fmla="*/ T63 w 21495"/>
                  <a:gd name="T65" fmla="*/ 15137 h 21600"/>
                  <a:gd name="T66" fmla="+- 0 20153 105"/>
                  <a:gd name="T67" fmla="*/ T66 w 21495"/>
                  <a:gd name="T68" fmla="*/ 17008 h 21600"/>
                  <a:gd name="T69" fmla="+- 0 20487 105"/>
                  <a:gd name="T70" fmla="*/ T69 w 21495"/>
                  <a:gd name="T71" fmla="*/ 18879 h 21600"/>
                  <a:gd name="T72" fmla="+- 0 21489 105"/>
                  <a:gd name="T73" fmla="*/ T72 w 21495"/>
                  <a:gd name="T74" fmla="*/ 20239 h 21600"/>
                  <a:gd name="T75" fmla="+- 0 21600 105"/>
                  <a:gd name="T76" fmla="*/ T75 w 21495"/>
                  <a:gd name="T77" fmla="*/ 21600 h 21600"/>
                  <a:gd name="T78" fmla="+- 0 223 105"/>
                  <a:gd name="T79" fmla="*/ T78 w 21495"/>
                  <a:gd name="T80" fmla="*/ 21090 h 21600"/>
                  <a:gd name="T81" fmla="+- 0 223 105"/>
                  <a:gd name="T82" fmla="*/ T81 w 21495"/>
                  <a:gd name="T83" fmla="*/ 21090 h 2160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 ang="0">
                    <a:pos x="T67" y="T68"/>
                  </a:cxn>
                  <a:cxn ang="0">
                    <a:pos x="T70" y="T71"/>
                  </a:cxn>
                  <a:cxn ang="0">
                    <a:pos x="T73" y="T74"/>
                  </a:cxn>
                  <a:cxn ang="0">
                    <a:pos x="T76" y="T77"/>
                  </a:cxn>
                  <a:cxn ang="0">
                    <a:pos x="T79" y="T80"/>
                  </a:cxn>
                  <a:cxn ang="0">
                    <a:pos x="T82" y="T83"/>
                  </a:cxn>
                </a:cxnLst>
                <a:rect l="0" t="0" r="r" b="b"/>
                <a:pathLst>
                  <a:path w="21495" h="21600">
                    <a:moveTo>
                      <a:pt x="118" y="21090"/>
                    </a:moveTo>
                    <a:cubicBezTo>
                      <a:pt x="118" y="21090"/>
                      <a:pt x="118" y="19389"/>
                      <a:pt x="6" y="19049"/>
                    </a:cubicBezTo>
                    <a:cubicBezTo>
                      <a:pt x="-105" y="18709"/>
                      <a:pt x="1231" y="17178"/>
                      <a:pt x="1231" y="17178"/>
                    </a:cubicBezTo>
                    <a:lnTo>
                      <a:pt x="1899" y="16498"/>
                    </a:lnTo>
                    <a:lnTo>
                      <a:pt x="1231" y="14967"/>
                    </a:lnTo>
                    <a:lnTo>
                      <a:pt x="2010" y="14287"/>
                    </a:lnTo>
                    <a:lnTo>
                      <a:pt x="3013" y="13436"/>
                    </a:lnTo>
                    <a:cubicBezTo>
                      <a:pt x="3013" y="13436"/>
                      <a:pt x="3347" y="12416"/>
                      <a:pt x="4794" y="11565"/>
                    </a:cubicBezTo>
                    <a:cubicBezTo>
                      <a:pt x="6241" y="10715"/>
                      <a:pt x="7132" y="9865"/>
                      <a:pt x="7132" y="9865"/>
                    </a:cubicBezTo>
                    <a:cubicBezTo>
                      <a:pt x="7132" y="9865"/>
                      <a:pt x="7577" y="9865"/>
                      <a:pt x="7911" y="8844"/>
                    </a:cubicBezTo>
                    <a:cubicBezTo>
                      <a:pt x="8246" y="7824"/>
                      <a:pt x="8357" y="7313"/>
                      <a:pt x="8357" y="6633"/>
                    </a:cubicBezTo>
                    <a:cubicBezTo>
                      <a:pt x="8357" y="5953"/>
                      <a:pt x="8023" y="5443"/>
                      <a:pt x="8580" y="4592"/>
                    </a:cubicBezTo>
                    <a:cubicBezTo>
                      <a:pt x="9136" y="3742"/>
                      <a:pt x="11697" y="0"/>
                      <a:pt x="11697" y="0"/>
                    </a:cubicBezTo>
                    <a:cubicBezTo>
                      <a:pt x="11697" y="0"/>
                      <a:pt x="11920" y="850"/>
                      <a:pt x="12476" y="1531"/>
                    </a:cubicBezTo>
                    <a:cubicBezTo>
                      <a:pt x="13033" y="2211"/>
                      <a:pt x="13256" y="2891"/>
                      <a:pt x="13256" y="3402"/>
                    </a:cubicBezTo>
                    <a:cubicBezTo>
                      <a:pt x="13256" y="3912"/>
                      <a:pt x="11920" y="2891"/>
                      <a:pt x="13367" y="4762"/>
                    </a:cubicBezTo>
                    <a:cubicBezTo>
                      <a:pt x="14815" y="6633"/>
                      <a:pt x="15037" y="7824"/>
                      <a:pt x="15149" y="8164"/>
                    </a:cubicBezTo>
                    <a:cubicBezTo>
                      <a:pt x="15260" y="8504"/>
                      <a:pt x="15149" y="9694"/>
                      <a:pt x="15483" y="10035"/>
                    </a:cubicBezTo>
                    <a:cubicBezTo>
                      <a:pt x="15817" y="10375"/>
                      <a:pt x="16930" y="11735"/>
                      <a:pt x="17153" y="11906"/>
                    </a:cubicBezTo>
                    <a:cubicBezTo>
                      <a:pt x="17375" y="12076"/>
                      <a:pt x="17709" y="14117"/>
                      <a:pt x="17709" y="14117"/>
                    </a:cubicBezTo>
                    <a:cubicBezTo>
                      <a:pt x="17709" y="14117"/>
                      <a:pt x="17932" y="14967"/>
                      <a:pt x="18155" y="15137"/>
                    </a:cubicBezTo>
                    <a:cubicBezTo>
                      <a:pt x="18377" y="15307"/>
                      <a:pt x="19602" y="15137"/>
                      <a:pt x="19602" y="15137"/>
                    </a:cubicBezTo>
                    <a:lnTo>
                      <a:pt x="20048" y="17008"/>
                    </a:lnTo>
                    <a:cubicBezTo>
                      <a:pt x="20048" y="17008"/>
                      <a:pt x="20048" y="18709"/>
                      <a:pt x="20382" y="18879"/>
                    </a:cubicBezTo>
                    <a:cubicBezTo>
                      <a:pt x="20716" y="19049"/>
                      <a:pt x="21384" y="19729"/>
                      <a:pt x="21384" y="20239"/>
                    </a:cubicBezTo>
                    <a:cubicBezTo>
                      <a:pt x="21384" y="20750"/>
                      <a:pt x="21495" y="21600"/>
                      <a:pt x="21495" y="21600"/>
                    </a:cubicBezTo>
                    <a:lnTo>
                      <a:pt x="118" y="21090"/>
                    </a:lnTo>
                    <a:close/>
                    <a:moveTo>
                      <a:pt x="118" y="21090"/>
                    </a:moveTo>
                  </a:path>
                </a:pathLst>
              </a:custGeom>
              <a:solidFill>
                <a:schemeClr val="accent1"/>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20" name="Freeform 4"/>
              <p:cNvSpPr/>
              <p:nvPr/>
            </p:nvSpPr>
            <p:spPr bwMode="auto">
              <a:xfrm>
                <a:off x="25" y="75"/>
                <a:ext cx="1584" cy="1461"/>
              </a:xfrm>
              <a:custGeom>
                <a:avLst/>
                <a:gdLst>
                  <a:gd name="T0" fmla="*/ 16912 w 21600"/>
                  <a:gd name="T1" fmla="*/ 0 h 21600"/>
                  <a:gd name="T2" fmla="*/ 14735 w 21600"/>
                  <a:gd name="T3" fmla="*/ 3812 h 21600"/>
                  <a:gd name="T4" fmla="*/ 16577 w 21600"/>
                  <a:gd name="T5" fmla="*/ 2723 h 21600"/>
                  <a:gd name="T6" fmla="*/ 15740 w 21600"/>
                  <a:gd name="T7" fmla="*/ 6171 h 21600"/>
                  <a:gd name="T8" fmla="*/ 17581 w 21600"/>
                  <a:gd name="T9" fmla="*/ 8168 h 21600"/>
                  <a:gd name="T10" fmla="*/ 16409 w 21600"/>
                  <a:gd name="T11" fmla="*/ 12706 h 21600"/>
                  <a:gd name="T12" fmla="*/ 17749 w 21600"/>
                  <a:gd name="T13" fmla="*/ 15973 h 21600"/>
                  <a:gd name="T14" fmla="*/ 15740 w 21600"/>
                  <a:gd name="T15" fmla="*/ 16881 h 21600"/>
                  <a:gd name="T16" fmla="*/ 14065 w 21600"/>
                  <a:gd name="T17" fmla="*/ 16881 h 21600"/>
                  <a:gd name="T18" fmla="*/ 15070 w 21600"/>
                  <a:gd name="T19" fmla="*/ 18151 h 21600"/>
                  <a:gd name="T20" fmla="*/ 18753 w 21600"/>
                  <a:gd name="T21" fmla="*/ 18696 h 21600"/>
                  <a:gd name="T22" fmla="*/ 20930 w 21600"/>
                  <a:gd name="T23" fmla="*/ 20511 h 21600"/>
                  <a:gd name="T24" fmla="*/ 21600 w 21600"/>
                  <a:gd name="T25" fmla="*/ 21600 h 21600"/>
                  <a:gd name="T26" fmla="*/ 0 w 21600"/>
                  <a:gd name="T27" fmla="*/ 21418 h 21600"/>
                  <a:gd name="T28" fmla="*/ 167 w 21600"/>
                  <a:gd name="T29" fmla="*/ 18696 h 21600"/>
                  <a:gd name="T30" fmla="*/ 2512 w 21600"/>
                  <a:gd name="T31" fmla="*/ 16881 h 21600"/>
                  <a:gd name="T32" fmla="*/ 1842 w 21600"/>
                  <a:gd name="T33" fmla="*/ 15066 h 21600"/>
                  <a:gd name="T34" fmla="*/ 4186 w 21600"/>
                  <a:gd name="T35" fmla="*/ 14158 h 21600"/>
                  <a:gd name="T36" fmla="*/ 5693 w 21600"/>
                  <a:gd name="T37" fmla="*/ 12161 h 21600"/>
                  <a:gd name="T38" fmla="*/ 8037 w 21600"/>
                  <a:gd name="T39" fmla="*/ 10891 h 21600"/>
                  <a:gd name="T40" fmla="*/ 11553 w 21600"/>
                  <a:gd name="T41" fmla="*/ 9439 h 21600"/>
                  <a:gd name="T42" fmla="*/ 12223 w 21600"/>
                  <a:gd name="T43" fmla="*/ 7442 h 21600"/>
                  <a:gd name="T44" fmla="*/ 12223 w 21600"/>
                  <a:gd name="T45" fmla="*/ 5264 h 21600"/>
                  <a:gd name="T46" fmla="*/ 12223 w 21600"/>
                  <a:gd name="T47" fmla="*/ 4175 h 21600"/>
                  <a:gd name="T48" fmla="*/ 16912 w 21600"/>
                  <a:gd name="T49" fmla="*/ 0 h 21600"/>
                  <a:gd name="T50" fmla="*/ 16912 w 21600"/>
                  <a:gd name="T5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00" h="21600">
                    <a:moveTo>
                      <a:pt x="16912" y="0"/>
                    </a:moveTo>
                    <a:lnTo>
                      <a:pt x="14735" y="3812"/>
                    </a:lnTo>
                    <a:lnTo>
                      <a:pt x="16577" y="2723"/>
                    </a:lnTo>
                    <a:cubicBezTo>
                      <a:pt x="16577" y="2723"/>
                      <a:pt x="16409" y="5808"/>
                      <a:pt x="15740" y="6171"/>
                    </a:cubicBezTo>
                    <a:cubicBezTo>
                      <a:pt x="15070" y="6534"/>
                      <a:pt x="17581" y="6353"/>
                      <a:pt x="17581" y="8168"/>
                    </a:cubicBezTo>
                    <a:cubicBezTo>
                      <a:pt x="17581" y="9983"/>
                      <a:pt x="17581" y="11072"/>
                      <a:pt x="16409" y="12706"/>
                    </a:cubicBezTo>
                    <a:cubicBezTo>
                      <a:pt x="15237" y="14339"/>
                      <a:pt x="17749" y="15973"/>
                      <a:pt x="17749" y="15973"/>
                    </a:cubicBezTo>
                    <a:lnTo>
                      <a:pt x="15740" y="16881"/>
                    </a:lnTo>
                    <a:lnTo>
                      <a:pt x="14065" y="16881"/>
                    </a:lnTo>
                    <a:cubicBezTo>
                      <a:pt x="14065" y="16881"/>
                      <a:pt x="13228" y="17788"/>
                      <a:pt x="15070" y="18151"/>
                    </a:cubicBezTo>
                    <a:cubicBezTo>
                      <a:pt x="16912" y="18514"/>
                      <a:pt x="17916" y="18333"/>
                      <a:pt x="18753" y="18696"/>
                    </a:cubicBezTo>
                    <a:cubicBezTo>
                      <a:pt x="19591" y="19059"/>
                      <a:pt x="20930" y="20511"/>
                      <a:pt x="20930" y="20511"/>
                    </a:cubicBezTo>
                    <a:lnTo>
                      <a:pt x="21600" y="21600"/>
                    </a:lnTo>
                    <a:lnTo>
                      <a:pt x="0" y="21418"/>
                    </a:lnTo>
                    <a:lnTo>
                      <a:pt x="167" y="18696"/>
                    </a:lnTo>
                    <a:lnTo>
                      <a:pt x="2512" y="16881"/>
                    </a:lnTo>
                    <a:lnTo>
                      <a:pt x="1842" y="15066"/>
                    </a:lnTo>
                    <a:lnTo>
                      <a:pt x="4186" y="14158"/>
                    </a:lnTo>
                    <a:lnTo>
                      <a:pt x="5693" y="12161"/>
                    </a:lnTo>
                    <a:lnTo>
                      <a:pt x="8037" y="10891"/>
                    </a:lnTo>
                    <a:lnTo>
                      <a:pt x="11553" y="9439"/>
                    </a:lnTo>
                    <a:lnTo>
                      <a:pt x="12223" y="7442"/>
                    </a:lnTo>
                    <a:lnTo>
                      <a:pt x="12223" y="5264"/>
                    </a:lnTo>
                    <a:lnTo>
                      <a:pt x="12223" y="4175"/>
                    </a:lnTo>
                    <a:lnTo>
                      <a:pt x="16912" y="0"/>
                    </a:lnTo>
                    <a:close/>
                    <a:moveTo>
                      <a:pt x="16912" y="0"/>
                    </a:moveTo>
                  </a:path>
                </a:pathLst>
              </a:custGeom>
              <a:solidFill>
                <a:srgbClr val="FFFFFF"/>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grpSp>
        <p:grpSp>
          <p:nvGrpSpPr>
            <p:cNvPr id="4" name="Group 10"/>
            <p:cNvGrpSpPr/>
            <p:nvPr/>
          </p:nvGrpSpPr>
          <p:grpSpPr bwMode="auto">
            <a:xfrm>
              <a:off x="4207666" y="2415338"/>
              <a:ext cx="782638" cy="1421606"/>
              <a:chOff x="0" y="0"/>
              <a:chExt cx="985" cy="1791"/>
            </a:xfrm>
          </p:grpSpPr>
          <p:sp>
            <p:nvSpPr>
              <p:cNvPr id="13" name="Freeform 6"/>
              <p:cNvSpPr/>
              <p:nvPr/>
            </p:nvSpPr>
            <p:spPr bwMode="auto">
              <a:xfrm>
                <a:off x="5" y="626"/>
                <a:ext cx="980" cy="1165"/>
              </a:xfrm>
              <a:custGeom>
                <a:avLst/>
                <a:gdLst>
                  <a:gd name="T0" fmla="*/ 0 w 21600"/>
                  <a:gd name="T1" fmla="*/ 0 h 21600"/>
                  <a:gd name="T2" fmla="*/ 563 w 21600"/>
                  <a:gd name="T3" fmla="*/ 1137 h 21600"/>
                  <a:gd name="T4" fmla="*/ 1350 w 21600"/>
                  <a:gd name="T5" fmla="*/ 2463 h 21600"/>
                  <a:gd name="T6" fmla="*/ 3262 w 21600"/>
                  <a:gd name="T7" fmla="*/ 5211 h 21600"/>
                  <a:gd name="T8" fmla="*/ 3487 w 21600"/>
                  <a:gd name="T9" fmla="*/ 6821 h 21600"/>
                  <a:gd name="T10" fmla="*/ 3825 w 21600"/>
                  <a:gd name="T11" fmla="*/ 7768 h 21600"/>
                  <a:gd name="T12" fmla="*/ 4837 w 21600"/>
                  <a:gd name="T13" fmla="*/ 9284 h 21600"/>
                  <a:gd name="T14" fmla="*/ 4387 w 21600"/>
                  <a:gd name="T15" fmla="*/ 10895 h 21600"/>
                  <a:gd name="T16" fmla="*/ 5175 w 21600"/>
                  <a:gd name="T17" fmla="*/ 13074 h 21600"/>
                  <a:gd name="T18" fmla="*/ 6525 w 21600"/>
                  <a:gd name="T19" fmla="*/ 14684 h 21600"/>
                  <a:gd name="T20" fmla="*/ 6525 w 21600"/>
                  <a:gd name="T21" fmla="*/ 16105 h 21600"/>
                  <a:gd name="T22" fmla="*/ 7200 w 21600"/>
                  <a:gd name="T23" fmla="*/ 17811 h 21600"/>
                  <a:gd name="T24" fmla="*/ 8775 w 21600"/>
                  <a:gd name="T25" fmla="*/ 20274 h 21600"/>
                  <a:gd name="T26" fmla="*/ 10125 w 21600"/>
                  <a:gd name="T27" fmla="*/ 21600 h 21600"/>
                  <a:gd name="T28" fmla="*/ 11250 w 21600"/>
                  <a:gd name="T29" fmla="*/ 19800 h 21600"/>
                  <a:gd name="T30" fmla="*/ 13613 w 21600"/>
                  <a:gd name="T31" fmla="*/ 16674 h 21600"/>
                  <a:gd name="T32" fmla="*/ 15300 w 21600"/>
                  <a:gd name="T33" fmla="*/ 14305 h 21600"/>
                  <a:gd name="T34" fmla="*/ 15413 w 21600"/>
                  <a:gd name="T35" fmla="*/ 13074 h 21600"/>
                  <a:gd name="T36" fmla="*/ 16762 w 21600"/>
                  <a:gd name="T37" fmla="*/ 11937 h 21600"/>
                  <a:gd name="T38" fmla="*/ 17212 w 21600"/>
                  <a:gd name="T39" fmla="*/ 8053 h 21600"/>
                  <a:gd name="T40" fmla="*/ 18112 w 21600"/>
                  <a:gd name="T41" fmla="*/ 6158 h 21600"/>
                  <a:gd name="T42" fmla="*/ 18225 w 21600"/>
                  <a:gd name="T43" fmla="*/ 4263 h 21600"/>
                  <a:gd name="T44" fmla="*/ 18450 w 21600"/>
                  <a:gd name="T45" fmla="*/ 2842 h 21600"/>
                  <a:gd name="T46" fmla="*/ 20025 w 21600"/>
                  <a:gd name="T47" fmla="*/ 1895 h 21600"/>
                  <a:gd name="T48" fmla="*/ 20812 w 21600"/>
                  <a:gd name="T49" fmla="*/ 1232 h 21600"/>
                  <a:gd name="T50" fmla="*/ 21375 w 21600"/>
                  <a:gd name="T51" fmla="*/ 663 h 21600"/>
                  <a:gd name="T52" fmla="*/ 21600 w 21600"/>
                  <a:gd name="T53" fmla="*/ 95 h 21600"/>
                  <a:gd name="T54" fmla="*/ 0 w 21600"/>
                  <a:gd name="T55" fmla="*/ 0 h 21600"/>
                  <a:gd name="T56" fmla="*/ 0 w 21600"/>
                  <a:gd name="T5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00" h="21600">
                    <a:moveTo>
                      <a:pt x="0" y="0"/>
                    </a:moveTo>
                    <a:lnTo>
                      <a:pt x="563" y="1137"/>
                    </a:lnTo>
                    <a:cubicBezTo>
                      <a:pt x="563" y="1137"/>
                      <a:pt x="787" y="2274"/>
                      <a:pt x="1350" y="2463"/>
                    </a:cubicBezTo>
                    <a:cubicBezTo>
                      <a:pt x="1912" y="2653"/>
                      <a:pt x="3262" y="5211"/>
                      <a:pt x="3262" y="5211"/>
                    </a:cubicBezTo>
                    <a:lnTo>
                      <a:pt x="3487" y="6821"/>
                    </a:lnTo>
                    <a:cubicBezTo>
                      <a:pt x="3487" y="6821"/>
                      <a:pt x="3375" y="7295"/>
                      <a:pt x="3825" y="7768"/>
                    </a:cubicBezTo>
                    <a:cubicBezTo>
                      <a:pt x="4275" y="8242"/>
                      <a:pt x="4837" y="9000"/>
                      <a:pt x="4837" y="9284"/>
                    </a:cubicBezTo>
                    <a:cubicBezTo>
                      <a:pt x="4837" y="9568"/>
                      <a:pt x="4500" y="10705"/>
                      <a:pt x="4387" y="10895"/>
                    </a:cubicBezTo>
                    <a:cubicBezTo>
                      <a:pt x="4275" y="11084"/>
                      <a:pt x="4388" y="12316"/>
                      <a:pt x="5175" y="13074"/>
                    </a:cubicBezTo>
                    <a:cubicBezTo>
                      <a:pt x="5962" y="13832"/>
                      <a:pt x="6525" y="14495"/>
                      <a:pt x="6525" y="14684"/>
                    </a:cubicBezTo>
                    <a:cubicBezTo>
                      <a:pt x="6525" y="14874"/>
                      <a:pt x="6525" y="15821"/>
                      <a:pt x="6525" y="16105"/>
                    </a:cubicBezTo>
                    <a:cubicBezTo>
                      <a:pt x="6525" y="16389"/>
                      <a:pt x="6637" y="16674"/>
                      <a:pt x="7200" y="17811"/>
                    </a:cubicBezTo>
                    <a:cubicBezTo>
                      <a:pt x="7762" y="18947"/>
                      <a:pt x="8550" y="19895"/>
                      <a:pt x="8775" y="20274"/>
                    </a:cubicBezTo>
                    <a:cubicBezTo>
                      <a:pt x="9000" y="20653"/>
                      <a:pt x="10125" y="21600"/>
                      <a:pt x="10125" y="21600"/>
                    </a:cubicBezTo>
                    <a:lnTo>
                      <a:pt x="11250" y="19800"/>
                    </a:lnTo>
                    <a:cubicBezTo>
                      <a:pt x="11250" y="19800"/>
                      <a:pt x="12938" y="17147"/>
                      <a:pt x="13613" y="16674"/>
                    </a:cubicBezTo>
                    <a:cubicBezTo>
                      <a:pt x="14287" y="16200"/>
                      <a:pt x="15300" y="14305"/>
                      <a:pt x="15300" y="14305"/>
                    </a:cubicBezTo>
                    <a:lnTo>
                      <a:pt x="15413" y="13074"/>
                    </a:lnTo>
                    <a:lnTo>
                      <a:pt x="16762" y="11937"/>
                    </a:lnTo>
                    <a:cubicBezTo>
                      <a:pt x="16762" y="11937"/>
                      <a:pt x="17100" y="8621"/>
                      <a:pt x="17212" y="8053"/>
                    </a:cubicBezTo>
                    <a:cubicBezTo>
                      <a:pt x="17325" y="7484"/>
                      <a:pt x="18000" y="6347"/>
                      <a:pt x="18112" y="6158"/>
                    </a:cubicBezTo>
                    <a:cubicBezTo>
                      <a:pt x="18225" y="5968"/>
                      <a:pt x="18338" y="4737"/>
                      <a:pt x="18225" y="4263"/>
                    </a:cubicBezTo>
                    <a:cubicBezTo>
                      <a:pt x="18112" y="3789"/>
                      <a:pt x="18113" y="3032"/>
                      <a:pt x="18450" y="2842"/>
                    </a:cubicBezTo>
                    <a:cubicBezTo>
                      <a:pt x="18787" y="2653"/>
                      <a:pt x="20025" y="1895"/>
                      <a:pt x="20025" y="1895"/>
                    </a:cubicBezTo>
                    <a:lnTo>
                      <a:pt x="20812" y="1232"/>
                    </a:lnTo>
                    <a:lnTo>
                      <a:pt x="21375" y="663"/>
                    </a:lnTo>
                    <a:lnTo>
                      <a:pt x="21600" y="95"/>
                    </a:lnTo>
                    <a:lnTo>
                      <a:pt x="0" y="0"/>
                    </a:lnTo>
                    <a:close/>
                    <a:moveTo>
                      <a:pt x="0" y="0"/>
                    </a:moveTo>
                  </a:path>
                </a:pathLst>
              </a:custGeom>
              <a:solidFill>
                <a:srgbClr val="2969A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4" name="Freeform 7"/>
              <p:cNvSpPr/>
              <p:nvPr/>
            </p:nvSpPr>
            <p:spPr bwMode="auto">
              <a:xfrm>
                <a:off x="10" y="621"/>
                <a:ext cx="965" cy="1155"/>
              </a:xfrm>
              <a:custGeom>
                <a:avLst/>
                <a:gdLst>
                  <a:gd name="T0" fmla="*/ 17486 w 21600"/>
                  <a:gd name="T1" fmla="*/ 2867 h 21600"/>
                  <a:gd name="T2" fmla="*/ 15657 w 21600"/>
                  <a:gd name="T3" fmla="*/ 7455 h 21600"/>
                  <a:gd name="T4" fmla="*/ 15086 w 21600"/>
                  <a:gd name="T5" fmla="*/ 10704 h 21600"/>
                  <a:gd name="T6" fmla="*/ 13486 w 21600"/>
                  <a:gd name="T7" fmla="*/ 14814 h 21600"/>
                  <a:gd name="T8" fmla="*/ 11771 w 21600"/>
                  <a:gd name="T9" fmla="*/ 17968 h 21600"/>
                  <a:gd name="T10" fmla="*/ 10400 w 21600"/>
                  <a:gd name="T11" fmla="*/ 20549 h 21600"/>
                  <a:gd name="T12" fmla="*/ 12114 w 21600"/>
                  <a:gd name="T13" fmla="*/ 14719 h 21600"/>
                  <a:gd name="T14" fmla="*/ 12914 w 21600"/>
                  <a:gd name="T15" fmla="*/ 10800 h 21600"/>
                  <a:gd name="T16" fmla="*/ 12571 w 21600"/>
                  <a:gd name="T17" fmla="*/ 8219 h 21600"/>
                  <a:gd name="T18" fmla="*/ 13829 w 21600"/>
                  <a:gd name="T19" fmla="*/ 5352 h 21600"/>
                  <a:gd name="T20" fmla="*/ 15200 w 21600"/>
                  <a:gd name="T21" fmla="*/ 4396 h 21600"/>
                  <a:gd name="T22" fmla="*/ 13371 w 21600"/>
                  <a:gd name="T23" fmla="*/ 3058 h 21600"/>
                  <a:gd name="T24" fmla="*/ 14400 w 21600"/>
                  <a:gd name="T25" fmla="*/ 1720 h 21600"/>
                  <a:gd name="T26" fmla="*/ 13714 w 21600"/>
                  <a:gd name="T27" fmla="*/ 0 h 21600"/>
                  <a:gd name="T28" fmla="*/ 11543 w 21600"/>
                  <a:gd name="T29" fmla="*/ 3536 h 21600"/>
                  <a:gd name="T30" fmla="*/ 11200 w 21600"/>
                  <a:gd name="T31" fmla="*/ 6117 h 21600"/>
                  <a:gd name="T32" fmla="*/ 10971 w 21600"/>
                  <a:gd name="T33" fmla="*/ 10035 h 21600"/>
                  <a:gd name="T34" fmla="*/ 10857 w 21600"/>
                  <a:gd name="T35" fmla="*/ 13572 h 21600"/>
                  <a:gd name="T36" fmla="*/ 10514 w 21600"/>
                  <a:gd name="T37" fmla="*/ 16152 h 21600"/>
                  <a:gd name="T38" fmla="*/ 8571 w 21600"/>
                  <a:gd name="T39" fmla="*/ 13476 h 21600"/>
                  <a:gd name="T40" fmla="*/ 8914 w 21600"/>
                  <a:gd name="T41" fmla="*/ 9366 h 21600"/>
                  <a:gd name="T42" fmla="*/ 5943 w 21600"/>
                  <a:gd name="T43" fmla="*/ 5161 h 21600"/>
                  <a:gd name="T44" fmla="*/ 4229 w 21600"/>
                  <a:gd name="T45" fmla="*/ 1625 h 21600"/>
                  <a:gd name="T46" fmla="*/ 6514 w 21600"/>
                  <a:gd name="T47" fmla="*/ 573 h 21600"/>
                  <a:gd name="T48" fmla="*/ 8800 w 21600"/>
                  <a:gd name="T49" fmla="*/ 3058 h 21600"/>
                  <a:gd name="T50" fmla="*/ 9371 w 21600"/>
                  <a:gd name="T51" fmla="*/ 1338 h 21600"/>
                  <a:gd name="T52" fmla="*/ 0 w 21600"/>
                  <a:gd name="T53" fmla="*/ 0 h 21600"/>
                  <a:gd name="T54" fmla="*/ 3200 w 21600"/>
                  <a:gd name="T55" fmla="*/ 5161 h 21600"/>
                  <a:gd name="T56" fmla="*/ 4914 w 21600"/>
                  <a:gd name="T57" fmla="*/ 10322 h 21600"/>
                  <a:gd name="T58" fmla="*/ 6400 w 21600"/>
                  <a:gd name="T59" fmla="*/ 14719 h 21600"/>
                  <a:gd name="T60" fmla="*/ 8000 w 21600"/>
                  <a:gd name="T61" fmla="*/ 19115 h 21600"/>
                  <a:gd name="T62" fmla="*/ 15429 w 21600"/>
                  <a:gd name="T63" fmla="*/ 14336 h 21600"/>
                  <a:gd name="T64" fmla="*/ 16457 w 21600"/>
                  <a:gd name="T65" fmla="*/ 11851 h 21600"/>
                  <a:gd name="T66" fmla="*/ 17371 w 21600"/>
                  <a:gd name="T67" fmla="*/ 8028 h 21600"/>
                  <a:gd name="T68" fmla="*/ 18400 w 21600"/>
                  <a:gd name="T69" fmla="*/ 2772 h 21600"/>
                  <a:gd name="T70" fmla="*/ 21600 w 21600"/>
                  <a:gd name="T71" fmla="*/ 96 h 21600"/>
                  <a:gd name="T72" fmla="*/ 20000 w 21600"/>
                  <a:gd name="T73" fmla="*/ 133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20000" y="1338"/>
                    </a:moveTo>
                    <a:lnTo>
                      <a:pt x="17486" y="2867"/>
                    </a:lnTo>
                    <a:cubicBezTo>
                      <a:pt x="17486" y="2867"/>
                      <a:pt x="16800" y="3058"/>
                      <a:pt x="16457" y="4970"/>
                    </a:cubicBezTo>
                    <a:cubicBezTo>
                      <a:pt x="16114" y="6881"/>
                      <a:pt x="15657" y="7264"/>
                      <a:pt x="15657" y="7455"/>
                    </a:cubicBezTo>
                    <a:cubicBezTo>
                      <a:pt x="15657" y="7646"/>
                      <a:pt x="14971" y="8028"/>
                      <a:pt x="14971" y="8028"/>
                    </a:cubicBezTo>
                    <a:cubicBezTo>
                      <a:pt x="14971" y="8028"/>
                      <a:pt x="14971" y="10418"/>
                      <a:pt x="15086" y="10704"/>
                    </a:cubicBezTo>
                    <a:cubicBezTo>
                      <a:pt x="15200" y="10991"/>
                      <a:pt x="15886" y="12042"/>
                      <a:pt x="15086" y="13094"/>
                    </a:cubicBezTo>
                    <a:cubicBezTo>
                      <a:pt x="14286" y="14145"/>
                      <a:pt x="13486" y="14814"/>
                      <a:pt x="13486" y="14814"/>
                    </a:cubicBezTo>
                    <a:cubicBezTo>
                      <a:pt x="13486" y="14814"/>
                      <a:pt x="12800" y="15865"/>
                      <a:pt x="12686" y="16152"/>
                    </a:cubicBezTo>
                    <a:cubicBezTo>
                      <a:pt x="12571" y="16439"/>
                      <a:pt x="11771" y="17968"/>
                      <a:pt x="11771" y="17968"/>
                    </a:cubicBezTo>
                    <a:lnTo>
                      <a:pt x="10286" y="19593"/>
                    </a:lnTo>
                    <a:lnTo>
                      <a:pt x="10400" y="20549"/>
                    </a:lnTo>
                    <a:cubicBezTo>
                      <a:pt x="10400" y="20549"/>
                      <a:pt x="9829" y="19688"/>
                      <a:pt x="10286" y="18255"/>
                    </a:cubicBezTo>
                    <a:cubicBezTo>
                      <a:pt x="10743" y="16821"/>
                      <a:pt x="12114" y="14910"/>
                      <a:pt x="12114" y="14719"/>
                    </a:cubicBezTo>
                    <a:cubicBezTo>
                      <a:pt x="12114" y="14527"/>
                      <a:pt x="12800" y="12425"/>
                      <a:pt x="12800" y="12425"/>
                    </a:cubicBezTo>
                    <a:lnTo>
                      <a:pt x="12914" y="10800"/>
                    </a:lnTo>
                    <a:cubicBezTo>
                      <a:pt x="12914" y="10800"/>
                      <a:pt x="12800" y="9940"/>
                      <a:pt x="13143" y="9653"/>
                    </a:cubicBezTo>
                    <a:cubicBezTo>
                      <a:pt x="13486" y="9366"/>
                      <a:pt x="12571" y="8219"/>
                      <a:pt x="12571" y="8219"/>
                    </a:cubicBezTo>
                    <a:cubicBezTo>
                      <a:pt x="12571" y="8219"/>
                      <a:pt x="11657" y="7646"/>
                      <a:pt x="12343" y="6786"/>
                    </a:cubicBezTo>
                    <a:cubicBezTo>
                      <a:pt x="13029" y="5926"/>
                      <a:pt x="13600" y="5352"/>
                      <a:pt x="13829" y="5352"/>
                    </a:cubicBezTo>
                    <a:cubicBezTo>
                      <a:pt x="14057" y="5352"/>
                      <a:pt x="14971" y="4874"/>
                      <a:pt x="14971" y="4874"/>
                    </a:cubicBezTo>
                    <a:lnTo>
                      <a:pt x="15200" y="4396"/>
                    </a:lnTo>
                    <a:lnTo>
                      <a:pt x="13029" y="3632"/>
                    </a:lnTo>
                    <a:lnTo>
                      <a:pt x="13371" y="3058"/>
                    </a:lnTo>
                    <a:lnTo>
                      <a:pt x="14171" y="2772"/>
                    </a:lnTo>
                    <a:cubicBezTo>
                      <a:pt x="14171" y="2772"/>
                      <a:pt x="14171" y="1912"/>
                      <a:pt x="14400" y="1720"/>
                    </a:cubicBezTo>
                    <a:cubicBezTo>
                      <a:pt x="14629" y="1529"/>
                      <a:pt x="14629" y="860"/>
                      <a:pt x="14629" y="860"/>
                    </a:cubicBezTo>
                    <a:lnTo>
                      <a:pt x="13714" y="0"/>
                    </a:lnTo>
                    <a:cubicBezTo>
                      <a:pt x="13714" y="0"/>
                      <a:pt x="13143" y="2007"/>
                      <a:pt x="12686" y="2389"/>
                    </a:cubicBezTo>
                    <a:cubicBezTo>
                      <a:pt x="12229" y="2772"/>
                      <a:pt x="11543" y="3536"/>
                      <a:pt x="11543" y="3536"/>
                    </a:cubicBezTo>
                    <a:cubicBezTo>
                      <a:pt x="11543" y="3536"/>
                      <a:pt x="11543" y="4301"/>
                      <a:pt x="11657" y="4588"/>
                    </a:cubicBezTo>
                    <a:cubicBezTo>
                      <a:pt x="11771" y="4874"/>
                      <a:pt x="11314" y="5639"/>
                      <a:pt x="11200" y="6117"/>
                    </a:cubicBezTo>
                    <a:cubicBezTo>
                      <a:pt x="11086" y="6595"/>
                      <a:pt x="10971" y="7359"/>
                      <a:pt x="10971" y="7933"/>
                    </a:cubicBezTo>
                    <a:cubicBezTo>
                      <a:pt x="10971" y="8506"/>
                      <a:pt x="10629" y="8697"/>
                      <a:pt x="10971" y="10035"/>
                    </a:cubicBezTo>
                    <a:cubicBezTo>
                      <a:pt x="11314" y="11373"/>
                      <a:pt x="11086" y="12520"/>
                      <a:pt x="10971" y="12807"/>
                    </a:cubicBezTo>
                    <a:cubicBezTo>
                      <a:pt x="10857" y="13094"/>
                      <a:pt x="10857" y="13189"/>
                      <a:pt x="10857" y="13572"/>
                    </a:cubicBezTo>
                    <a:cubicBezTo>
                      <a:pt x="10857" y="13954"/>
                      <a:pt x="11086" y="14719"/>
                      <a:pt x="11086" y="14910"/>
                    </a:cubicBezTo>
                    <a:cubicBezTo>
                      <a:pt x="11086" y="15101"/>
                      <a:pt x="10629" y="15961"/>
                      <a:pt x="10514" y="16152"/>
                    </a:cubicBezTo>
                    <a:cubicBezTo>
                      <a:pt x="10400" y="16343"/>
                      <a:pt x="9257" y="19211"/>
                      <a:pt x="9257" y="19211"/>
                    </a:cubicBezTo>
                    <a:lnTo>
                      <a:pt x="8571" y="13476"/>
                    </a:lnTo>
                    <a:cubicBezTo>
                      <a:pt x="8571" y="13476"/>
                      <a:pt x="6286" y="11278"/>
                      <a:pt x="6171" y="11087"/>
                    </a:cubicBezTo>
                    <a:cubicBezTo>
                      <a:pt x="6057" y="10896"/>
                      <a:pt x="8114" y="10035"/>
                      <a:pt x="8914" y="9366"/>
                    </a:cubicBezTo>
                    <a:cubicBezTo>
                      <a:pt x="9714" y="8697"/>
                      <a:pt x="9143" y="8793"/>
                      <a:pt x="8686" y="7168"/>
                    </a:cubicBezTo>
                    <a:cubicBezTo>
                      <a:pt x="8229" y="5543"/>
                      <a:pt x="5943" y="5161"/>
                      <a:pt x="5943" y="5161"/>
                    </a:cubicBezTo>
                    <a:cubicBezTo>
                      <a:pt x="5943" y="5161"/>
                      <a:pt x="5029" y="4588"/>
                      <a:pt x="4914" y="4110"/>
                    </a:cubicBezTo>
                    <a:cubicBezTo>
                      <a:pt x="4800" y="3632"/>
                      <a:pt x="4229" y="1625"/>
                      <a:pt x="4229" y="1625"/>
                    </a:cubicBezTo>
                    <a:lnTo>
                      <a:pt x="7086" y="3727"/>
                    </a:lnTo>
                    <a:cubicBezTo>
                      <a:pt x="7086" y="3727"/>
                      <a:pt x="6057" y="1147"/>
                      <a:pt x="6514" y="573"/>
                    </a:cubicBezTo>
                    <a:cubicBezTo>
                      <a:pt x="6971" y="0"/>
                      <a:pt x="7657" y="478"/>
                      <a:pt x="7657" y="478"/>
                    </a:cubicBezTo>
                    <a:lnTo>
                      <a:pt x="8800" y="3058"/>
                    </a:lnTo>
                    <a:lnTo>
                      <a:pt x="9600" y="3919"/>
                    </a:lnTo>
                    <a:lnTo>
                      <a:pt x="9371" y="1338"/>
                    </a:lnTo>
                    <a:lnTo>
                      <a:pt x="9371" y="96"/>
                    </a:lnTo>
                    <a:lnTo>
                      <a:pt x="0" y="0"/>
                    </a:lnTo>
                    <a:cubicBezTo>
                      <a:pt x="0" y="0"/>
                      <a:pt x="914" y="956"/>
                      <a:pt x="1257" y="1720"/>
                    </a:cubicBezTo>
                    <a:cubicBezTo>
                      <a:pt x="1600" y="2485"/>
                      <a:pt x="3200" y="4588"/>
                      <a:pt x="3200" y="5161"/>
                    </a:cubicBezTo>
                    <a:cubicBezTo>
                      <a:pt x="3200" y="5735"/>
                      <a:pt x="3657" y="6786"/>
                      <a:pt x="4114" y="7742"/>
                    </a:cubicBezTo>
                    <a:cubicBezTo>
                      <a:pt x="4571" y="8697"/>
                      <a:pt x="4914" y="9749"/>
                      <a:pt x="4914" y="10322"/>
                    </a:cubicBezTo>
                    <a:cubicBezTo>
                      <a:pt x="4914" y="10896"/>
                      <a:pt x="4229" y="11851"/>
                      <a:pt x="4800" y="12425"/>
                    </a:cubicBezTo>
                    <a:cubicBezTo>
                      <a:pt x="5371" y="12998"/>
                      <a:pt x="5943" y="14432"/>
                      <a:pt x="6400" y="14719"/>
                    </a:cubicBezTo>
                    <a:cubicBezTo>
                      <a:pt x="6857" y="15005"/>
                      <a:pt x="6629" y="15292"/>
                      <a:pt x="6971" y="16439"/>
                    </a:cubicBezTo>
                    <a:cubicBezTo>
                      <a:pt x="7314" y="17586"/>
                      <a:pt x="7657" y="18542"/>
                      <a:pt x="8000" y="19115"/>
                    </a:cubicBezTo>
                    <a:cubicBezTo>
                      <a:pt x="8343" y="19688"/>
                      <a:pt x="10057" y="21600"/>
                      <a:pt x="10057" y="21600"/>
                    </a:cubicBezTo>
                    <a:cubicBezTo>
                      <a:pt x="10057" y="21600"/>
                      <a:pt x="15086" y="14910"/>
                      <a:pt x="15429" y="14336"/>
                    </a:cubicBezTo>
                    <a:cubicBezTo>
                      <a:pt x="15771" y="13763"/>
                      <a:pt x="15657" y="13094"/>
                      <a:pt x="15657" y="13094"/>
                    </a:cubicBezTo>
                    <a:lnTo>
                      <a:pt x="16457" y="11851"/>
                    </a:lnTo>
                    <a:lnTo>
                      <a:pt x="17371" y="9844"/>
                    </a:lnTo>
                    <a:cubicBezTo>
                      <a:pt x="17371" y="9844"/>
                      <a:pt x="17257" y="8506"/>
                      <a:pt x="17371" y="8028"/>
                    </a:cubicBezTo>
                    <a:cubicBezTo>
                      <a:pt x="17486" y="7550"/>
                      <a:pt x="18286" y="6117"/>
                      <a:pt x="18286" y="6117"/>
                    </a:cubicBezTo>
                    <a:lnTo>
                      <a:pt x="18400" y="2772"/>
                    </a:lnTo>
                    <a:lnTo>
                      <a:pt x="21029" y="956"/>
                    </a:lnTo>
                    <a:lnTo>
                      <a:pt x="21600" y="96"/>
                    </a:lnTo>
                    <a:lnTo>
                      <a:pt x="20000" y="1338"/>
                    </a:lnTo>
                    <a:close/>
                    <a:moveTo>
                      <a:pt x="20000" y="1338"/>
                    </a:moveTo>
                  </a:path>
                </a:pathLst>
              </a:custGeom>
              <a:solidFill>
                <a:srgbClr val="65A0E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5" name="Freeform 8"/>
              <p:cNvSpPr/>
              <p:nvPr/>
            </p:nvSpPr>
            <p:spPr bwMode="auto">
              <a:xfrm>
                <a:off x="0" y="0"/>
                <a:ext cx="985" cy="648"/>
              </a:xfrm>
              <a:custGeom>
                <a:avLst/>
                <a:gdLst>
                  <a:gd name="T0" fmla="+- 0 223 105"/>
                  <a:gd name="T1" fmla="*/ T0 w 21495"/>
                  <a:gd name="T2" fmla="*/ 21090 h 21600"/>
                  <a:gd name="T3" fmla="+- 0 111 105"/>
                  <a:gd name="T4" fmla="*/ T3 w 21495"/>
                  <a:gd name="T5" fmla="*/ 19049 h 21600"/>
                  <a:gd name="T6" fmla="+- 0 1336 105"/>
                  <a:gd name="T7" fmla="*/ T6 w 21495"/>
                  <a:gd name="T8" fmla="*/ 17178 h 21600"/>
                  <a:gd name="T9" fmla="+- 0 2004 105"/>
                  <a:gd name="T10" fmla="*/ T9 w 21495"/>
                  <a:gd name="T11" fmla="*/ 16498 h 21600"/>
                  <a:gd name="T12" fmla="+- 0 1336 105"/>
                  <a:gd name="T13" fmla="*/ T12 w 21495"/>
                  <a:gd name="T14" fmla="*/ 14967 h 21600"/>
                  <a:gd name="T15" fmla="+- 0 2115 105"/>
                  <a:gd name="T16" fmla="*/ T15 w 21495"/>
                  <a:gd name="T17" fmla="*/ 14287 h 21600"/>
                  <a:gd name="T18" fmla="+- 0 3118 105"/>
                  <a:gd name="T19" fmla="*/ T18 w 21495"/>
                  <a:gd name="T20" fmla="*/ 13436 h 21600"/>
                  <a:gd name="T21" fmla="+- 0 4899 105"/>
                  <a:gd name="T22" fmla="*/ T21 w 21495"/>
                  <a:gd name="T23" fmla="*/ 11565 h 21600"/>
                  <a:gd name="T24" fmla="+- 0 7237 105"/>
                  <a:gd name="T25" fmla="*/ T24 w 21495"/>
                  <a:gd name="T26" fmla="*/ 9865 h 21600"/>
                  <a:gd name="T27" fmla="+- 0 8016 105"/>
                  <a:gd name="T28" fmla="*/ T27 w 21495"/>
                  <a:gd name="T29" fmla="*/ 8844 h 21600"/>
                  <a:gd name="T30" fmla="+- 0 8462 105"/>
                  <a:gd name="T31" fmla="*/ T30 w 21495"/>
                  <a:gd name="T32" fmla="*/ 6633 h 21600"/>
                  <a:gd name="T33" fmla="+- 0 8685 105"/>
                  <a:gd name="T34" fmla="*/ T33 w 21495"/>
                  <a:gd name="T35" fmla="*/ 4592 h 21600"/>
                  <a:gd name="T36" fmla="+- 0 11802 105"/>
                  <a:gd name="T37" fmla="*/ T36 w 21495"/>
                  <a:gd name="T38" fmla="*/ 0 h 21600"/>
                  <a:gd name="T39" fmla="+- 0 12581 105"/>
                  <a:gd name="T40" fmla="*/ T39 w 21495"/>
                  <a:gd name="T41" fmla="*/ 1531 h 21600"/>
                  <a:gd name="T42" fmla="+- 0 13361 105"/>
                  <a:gd name="T43" fmla="*/ T42 w 21495"/>
                  <a:gd name="T44" fmla="*/ 3402 h 21600"/>
                  <a:gd name="T45" fmla="+- 0 13472 105"/>
                  <a:gd name="T46" fmla="*/ T45 w 21495"/>
                  <a:gd name="T47" fmla="*/ 4762 h 21600"/>
                  <a:gd name="T48" fmla="+- 0 15254 105"/>
                  <a:gd name="T49" fmla="*/ T48 w 21495"/>
                  <a:gd name="T50" fmla="*/ 8164 h 21600"/>
                  <a:gd name="T51" fmla="+- 0 15588 105"/>
                  <a:gd name="T52" fmla="*/ T51 w 21495"/>
                  <a:gd name="T53" fmla="*/ 10035 h 21600"/>
                  <a:gd name="T54" fmla="+- 0 17258 105"/>
                  <a:gd name="T55" fmla="*/ T54 w 21495"/>
                  <a:gd name="T56" fmla="*/ 11906 h 21600"/>
                  <a:gd name="T57" fmla="+- 0 17814 105"/>
                  <a:gd name="T58" fmla="*/ T57 w 21495"/>
                  <a:gd name="T59" fmla="*/ 14117 h 21600"/>
                  <a:gd name="T60" fmla="+- 0 18260 105"/>
                  <a:gd name="T61" fmla="*/ T60 w 21495"/>
                  <a:gd name="T62" fmla="*/ 15137 h 21600"/>
                  <a:gd name="T63" fmla="+- 0 19707 105"/>
                  <a:gd name="T64" fmla="*/ T63 w 21495"/>
                  <a:gd name="T65" fmla="*/ 15137 h 21600"/>
                  <a:gd name="T66" fmla="+- 0 20153 105"/>
                  <a:gd name="T67" fmla="*/ T66 w 21495"/>
                  <a:gd name="T68" fmla="*/ 17008 h 21600"/>
                  <a:gd name="T69" fmla="+- 0 20487 105"/>
                  <a:gd name="T70" fmla="*/ T69 w 21495"/>
                  <a:gd name="T71" fmla="*/ 18879 h 21600"/>
                  <a:gd name="T72" fmla="+- 0 21489 105"/>
                  <a:gd name="T73" fmla="*/ T72 w 21495"/>
                  <a:gd name="T74" fmla="*/ 20239 h 21600"/>
                  <a:gd name="T75" fmla="+- 0 21600 105"/>
                  <a:gd name="T76" fmla="*/ T75 w 21495"/>
                  <a:gd name="T77" fmla="*/ 21600 h 21600"/>
                  <a:gd name="T78" fmla="+- 0 223 105"/>
                  <a:gd name="T79" fmla="*/ T78 w 21495"/>
                  <a:gd name="T80" fmla="*/ 21090 h 21600"/>
                  <a:gd name="T81" fmla="+- 0 223 105"/>
                  <a:gd name="T82" fmla="*/ T81 w 21495"/>
                  <a:gd name="T83" fmla="*/ 21090 h 2160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 ang="0">
                    <a:pos x="T67" y="T68"/>
                  </a:cxn>
                  <a:cxn ang="0">
                    <a:pos x="T70" y="T71"/>
                  </a:cxn>
                  <a:cxn ang="0">
                    <a:pos x="T73" y="T74"/>
                  </a:cxn>
                  <a:cxn ang="0">
                    <a:pos x="T76" y="T77"/>
                  </a:cxn>
                  <a:cxn ang="0">
                    <a:pos x="T79" y="T80"/>
                  </a:cxn>
                  <a:cxn ang="0">
                    <a:pos x="T82" y="T83"/>
                  </a:cxn>
                </a:cxnLst>
                <a:rect l="0" t="0" r="r" b="b"/>
                <a:pathLst>
                  <a:path w="21495" h="21600">
                    <a:moveTo>
                      <a:pt x="118" y="21090"/>
                    </a:moveTo>
                    <a:cubicBezTo>
                      <a:pt x="118" y="21090"/>
                      <a:pt x="118" y="19389"/>
                      <a:pt x="6" y="19049"/>
                    </a:cubicBezTo>
                    <a:cubicBezTo>
                      <a:pt x="-105" y="18709"/>
                      <a:pt x="1231" y="17178"/>
                      <a:pt x="1231" y="17178"/>
                    </a:cubicBezTo>
                    <a:lnTo>
                      <a:pt x="1899" y="16498"/>
                    </a:lnTo>
                    <a:lnTo>
                      <a:pt x="1231" y="14967"/>
                    </a:lnTo>
                    <a:lnTo>
                      <a:pt x="2010" y="14287"/>
                    </a:lnTo>
                    <a:lnTo>
                      <a:pt x="3013" y="13436"/>
                    </a:lnTo>
                    <a:cubicBezTo>
                      <a:pt x="3013" y="13436"/>
                      <a:pt x="3347" y="12416"/>
                      <a:pt x="4794" y="11565"/>
                    </a:cubicBezTo>
                    <a:cubicBezTo>
                      <a:pt x="6241" y="10715"/>
                      <a:pt x="7132" y="9865"/>
                      <a:pt x="7132" y="9865"/>
                    </a:cubicBezTo>
                    <a:cubicBezTo>
                      <a:pt x="7132" y="9865"/>
                      <a:pt x="7577" y="9865"/>
                      <a:pt x="7911" y="8844"/>
                    </a:cubicBezTo>
                    <a:cubicBezTo>
                      <a:pt x="8246" y="7824"/>
                      <a:pt x="8357" y="7313"/>
                      <a:pt x="8357" y="6633"/>
                    </a:cubicBezTo>
                    <a:cubicBezTo>
                      <a:pt x="8357" y="5953"/>
                      <a:pt x="8023" y="5443"/>
                      <a:pt x="8580" y="4592"/>
                    </a:cubicBezTo>
                    <a:cubicBezTo>
                      <a:pt x="9136" y="3742"/>
                      <a:pt x="11697" y="0"/>
                      <a:pt x="11697" y="0"/>
                    </a:cubicBezTo>
                    <a:cubicBezTo>
                      <a:pt x="11697" y="0"/>
                      <a:pt x="11920" y="850"/>
                      <a:pt x="12476" y="1531"/>
                    </a:cubicBezTo>
                    <a:cubicBezTo>
                      <a:pt x="13033" y="2211"/>
                      <a:pt x="13256" y="2891"/>
                      <a:pt x="13256" y="3402"/>
                    </a:cubicBezTo>
                    <a:cubicBezTo>
                      <a:pt x="13256" y="3912"/>
                      <a:pt x="11920" y="2891"/>
                      <a:pt x="13367" y="4762"/>
                    </a:cubicBezTo>
                    <a:cubicBezTo>
                      <a:pt x="14815" y="6633"/>
                      <a:pt x="15037" y="7824"/>
                      <a:pt x="15149" y="8164"/>
                    </a:cubicBezTo>
                    <a:cubicBezTo>
                      <a:pt x="15260" y="8504"/>
                      <a:pt x="15149" y="9694"/>
                      <a:pt x="15483" y="10035"/>
                    </a:cubicBezTo>
                    <a:cubicBezTo>
                      <a:pt x="15817" y="10375"/>
                      <a:pt x="16930" y="11735"/>
                      <a:pt x="17153" y="11906"/>
                    </a:cubicBezTo>
                    <a:cubicBezTo>
                      <a:pt x="17375" y="12076"/>
                      <a:pt x="17709" y="14117"/>
                      <a:pt x="17709" y="14117"/>
                    </a:cubicBezTo>
                    <a:cubicBezTo>
                      <a:pt x="17709" y="14117"/>
                      <a:pt x="17932" y="14967"/>
                      <a:pt x="18155" y="15137"/>
                    </a:cubicBezTo>
                    <a:cubicBezTo>
                      <a:pt x="18377" y="15307"/>
                      <a:pt x="19602" y="15137"/>
                      <a:pt x="19602" y="15137"/>
                    </a:cubicBezTo>
                    <a:lnTo>
                      <a:pt x="20048" y="17008"/>
                    </a:lnTo>
                    <a:cubicBezTo>
                      <a:pt x="20048" y="17008"/>
                      <a:pt x="20048" y="18709"/>
                      <a:pt x="20382" y="18879"/>
                    </a:cubicBezTo>
                    <a:cubicBezTo>
                      <a:pt x="20716" y="19049"/>
                      <a:pt x="21384" y="19729"/>
                      <a:pt x="21384" y="20239"/>
                    </a:cubicBezTo>
                    <a:cubicBezTo>
                      <a:pt x="21384" y="20750"/>
                      <a:pt x="21495" y="21600"/>
                      <a:pt x="21495" y="21600"/>
                    </a:cubicBezTo>
                    <a:lnTo>
                      <a:pt x="118" y="21090"/>
                    </a:lnTo>
                    <a:close/>
                    <a:moveTo>
                      <a:pt x="118" y="21090"/>
                    </a:moveTo>
                  </a:path>
                </a:pathLst>
              </a:custGeom>
              <a:solidFill>
                <a:schemeClr val="accent1"/>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6" name="Freeform 9"/>
              <p:cNvSpPr/>
              <p:nvPr/>
            </p:nvSpPr>
            <p:spPr bwMode="auto">
              <a:xfrm>
                <a:off x="10" y="31"/>
                <a:ext cx="658" cy="608"/>
              </a:xfrm>
              <a:custGeom>
                <a:avLst/>
                <a:gdLst>
                  <a:gd name="T0" fmla="*/ 16912 w 21600"/>
                  <a:gd name="T1" fmla="*/ 0 h 21600"/>
                  <a:gd name="T2" fmla="*/ 14735 w 21600"/>
                  <a:gd name="T3" fmla="*/ 3812 h 21600"/>
                  <a:gd name="T4" fmla="*/ 16577 w 21600"/>
                  <a:gd name="T5" fmla="*/ 2723 h 21600"/>
                  <a:gd name="T6" fmla="*/ 15740 w 21600"/>
                  <a:gd name="T7" fmla="*/ 6171 h 21600"/>
                  <a:gd name="T8" fmla="*/ 17581 w 21600"/>
                  <a:gd name="T9" fmla="*/ 8168 h 21600"/>
                  <a:gd name="T10" fmla="*/ 16409 w 21600"/>
                  <a:gd name="T11" fmla="*/ 12706 h 21600"/>
                  <a:gd name="T12" fmla="*/ 17749 w 21600"/>
                  <a:gd name="T13" fmla="*/ 15973 h 21600"/>
                  <a:gd name="T14" fmla="*/ 15740 w 21600"/>
                  <a:gd name="T15" fmla="*/ 16881 h 21600"/>
                  <a:gd name="T16" fmla="*/ 14065 w 21600"/>
                  <a:gd name="T17" fmla="*/ 16881 h 21600"/>
                  <a:gd name="T18" fmla="*/ 15070 w 21600"/>
                  <a:gd name="T19" fmla="*/ 18151 h 21600"/>
                  <a:gd name="T20" fmla="*/ 18753 w 21600"/>
                  <a:gd name="T21" fmla="*/ 18696 h 21600"/>
                  <a:gd name="T22" fmla="*/ 20930 w 21600"/>
                  <a:gd name="T23" fmla="*/ 20511 h 21600"/>
                  <a:gd name="T24" fmla="*/ 21600 w 21600"/>
                  <a:gd name="T25" fmla="*/ 21600 h 21600"/>
                  <a:gd name="T26" fmla="*/ 0 w 21600"/>
                  <a:gd name="T27" fmla="*/ 21418 h 21600"/>
                  <a:gd name="T28" fmla="*/ 167 w 21600"/>
                  <a:gd name="T29" fmla="*/ 18696 h 21600"/>
                  <a:gd name="T30" fmla="*/ 2512 w 21600"/>
                  <a:gd name="T31" fmla="*/ 16881 h 21600"/>
                  <a:gd name="T32" fmla="*/ 1842 w 21600"/>
                  <a:gd name="T33" fmla="*/ 15066 h 21600"/>
                  <a:gd name="T34" fmla="*/ 4186 w 21600"/>
                  <a:gd name="T35" fmla="*/ 14158 h 21600"/>
                  <a:gd name="T36" fmla="*/ 5693 w 21600"/>
                  <a:gd name="T37" fmla="*/ 12161 h 21600"/>
                  <a:gd name="T38" fmla="*/ 8037 w 21600"/>
                  <a:gd name="T39" fmla="*/ 10891 h 21600"/>
                  <a:gd name="T40" fmla="*/ 11553 w 21600"/>
                  <a:gd name="T41" fmla="*/ 9439 h 21600"/>
                  <a:gd name="T42" fmla="*/ 12223 w 21600"/>
                  <a:gd name="T43" fmla="*/ 7442 h 21600"/>
                  <a:gd name="T44" fmla="*/ 12223 w 21600"/>
                  <a:gd name="T45" fmla="*/ 5264 h 21600"/>
                  <a:gd name="T46" fmla="*/ 12223 w 21600"/>
                  <a:gd name="T47" fmla="*/ 4175 h 21600"/>
                  <a:gd name="T48" fmla="*/ 16912 w 21600"/>
                  <a:gd name="T49" fmla="*/ 0 h 21600"/>
                  <a:gd name="T50" fmla="*/ 16912 w 21600"/>
                  <a:gd name="T5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00" h="21600">
                    <a:moveTo>
                      <a:pt x="16912" y="0"/>
                    </a:moveTo>
                    <a:lnTo>
                      <a:pt x="14735" y="3812"/>
                    </a:lnTo>
                    <a:lnTo>
                      <a:pt x="16577" y="2723"/>
                    </a:lnTo>
                    <a:cubicBezTo>
                      <a:pt x="16577" y="2723"/>
                      <a:pt x="16409" y="5808"/>
                      <a:pt x="15740" y="6171"/>
                    </a:cubicBezTo>
                    <a:cubicBezTo>
                      <a:pt x="15070" y="6534"/>
                      <a:pt x="17581" y="6353"/>
                      <a:pt x="17581" y="8168"/>
                    </a:cubicBezTo>
                    <a:cubicBezTo>
                      <a:pt x="17581" y="9983"/>
                      <a:pt x="17581" y="11072"/>
                      <a:pt x="16409" y="12706"/>
                    </a:cubicBezTo>
                    <a:cubicBezTo>
                      <a:pt x="15237" y="14339"/>
                      <a:pt x="17749" y="15973"/>
                      <a:pt x="17749" y="15973"/>
                    </a:cubicBezTo>
                    <a:lnTo>
                      <a:pt x="15740" y="16881"/>
                    </a:lnTo>
                    <a:lnTo>
                      <a:pt x="14065" y="16881"/>
                    </a:lnTo>
                    <a:cubicBezTo>
                      <a:pt x="14065" y="16881"/>
                      <a:pt x="13228" y="17788"/>
                      <a:pt x="15070" y="18151"/>
                    </a:cubicBezTo>
                    <a:cubicBezTo>
                      <a:pt x="16912" y="18514"/>
                      <a:pt x="17916" y="18333"/>
                      <a:pt x="18753" y="18696"/>
                    </a:cubicBezTo>
                    <a:cubicBezTo>
                      <a:pt x="19591" y="19059"/>
                      <a:pt x="20930" y="20511"/>
                      <a:pt x="20930" y="20511"/>
                    </a:cubicBezTo>
                    <a:lnTo>
                      <a:pt x="21600" y="21600"/>
                    </a:lnTo>
                    <a:lnTo>
                      <a:pt x="0" y="21418"/>
                    </a:lnTo>
                    <a:lnTo>
                      <a:pt x="167" y="18696"/>
                    </a:lnTo>
                    <a:lnTo>
                      <a:pt x="2512" y="16881"/>
                    </a:lnTo>
                    <a:lnTo>
                      <a:pt x="1842" y="15066"/>
                    </a:lnTo>
                    <a:lnTo>
                      <a:pt x="4186" y="14158"/>
                    </a:lnTo>
                    <a:lnTo>
                      <a:pt x="5693" y="12161"/>
                    </a:lnTo>
                    <a:lnTo>
                      <a:pt x="8037" y="10891"/>
                    </a:lnTo>
                    <a:lnTo>
                      <a:pt x="11553" y="9439"/>
                    </a:lnTo>
                    <a:lnTo>
                      <a:pt x="12223" y="7442"/>
                    </a:lnTo>
                    <a:lnTo>
                      <a:pt x="12223" y="5264"/>
                    </a:lnTo>
                    <a:lnTo>
                      <a:pt x="12223" y="4175"/>
                    </a:lnTo>
                    <a:lnTo>
                      <a:pt x="16912" y="0"/>
                    </a:lnTo>
                    <a:close/>
                    <a:moveTo>
                      <a:pt x="16912" y="0"/>
                    </a:moveTo>
                  </a:path>
                </a:pathLst>
              </a:custGeom>
              <a:solidFill>
                <a:srgbClr val="FFFFFF"/>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grpSp>
        <p:grpSp>
          <p:nvGrpSpPr>
            <p:cNvPr id="5" name="Group 15"/>
            <p:cNvGrpSpPr/>
            <p:nvPr/>
          </p:nvGrpSpPr>
          <p:grpSpPr bwMode="auto">
            <a:xfrm>
              <a:off x="7447754" y="2504238"/>
              <a:ext cx="513556" cy="933450"/>
              <a:chOff x="0" y="0"/>
              <a:chExt cx="646" cy="1176"/>
            </a:xfrm>
          </p:grpSpPr>
          <p:sp>
            <p:nvSpPr>
              <p:cNvPr id="9" name="Freeform 11"/>
              <p:cNvSpPr/>
              <p:nvPr/>
            </p:nvSpPr>
            <p:spPr bwMode="auto">
              <a:xfrm>
                <a:off x="3" y="411"/>
                <a:ext cx="643" cy="765"/>
              </a:xfrm>
              <a:custGeom>
                <a:avLst/>
                <a:gdLst>
                  <a:gd name="T0" fmla="*/ 0 w 21600"/>
                  <a:gd name="T1" fmla="*/ 0 h 21600"/>
                  <a:gd name="T2" fmla="*/ 563 w 21600"/>
                  <a:gd name="T3" fmla="*/ 1137 h 21600"/>
                  <a:gd name="T4" fmla="*/ 1350 w 21600"/>
                  <a:gd name="T5" fmla="*/ 2463 h 21600"/>
                  <a:gd name="T6" fmla="*/ 3262 w 21600"/>
                  <a:gd name="T7" fmla="*/ 5211 h 21600"/>
                  <a:gd name="T8" fmla="*/ 3488 w 21600"/>
                  <a:gd name="T9" fmla="*/ 6821 h 21600"/>
                  <a:gd name="T10" fmla="*/ 3825 w 21600"/>
                  <a:gd name="T11" fmla="*/ 7768 h 21600"/>
                  <a:gd name="T12" fmla="*/ 4837 w 21600"/>
                  <a:gd name="T13" fmla="*/ 9284 h 21600"/>
                  <a:gd name="T14" fmla="*/ 4387 w 21600"/>
                  <a:gd name="T15" fmla="*/ 10895 h 21600"/>
                  <a:gd name="T16" fmla="*/ 5175 w 21600"/>
                  <a:gd name="T17" fmla="*/ 13074 h 21600"/>
                  <a:gd name="T18" fmla="*/ 6525 w 21600"/>
                  <a:gd name="T19" fmla="*/ 14684 h 21600"/>
                  <a:gd name="T20" fmla="*/ 6525 w 21600"/>
                  <a:gd name="T21" fmla="*/ 16105 h 21600"/>
                  <a:gd name="T22" fmla="*/ 7200 w 21600"/>
                  <a:gd name="T23" fmla="*/ 17811 h 21600"/>
                  <a:gd name="T24" fmla="*/ 8775 w 21600"/>
                  <a:gd name="T25" fmla="*/ 20274 h 21600"/>
                  <a:gd name="T26" fmla="*/ 10125 w 21600"/>
                  <a:gd name="T27" fmla="*/ 21600 h 21600"/>
                  <a:gd name="T28" fmla="*/ 11250 w 21600"/>
                  <a:gd name="T29" fmla="*/ 19800 h 21600"/>
                  <a:gd name="T30" fmla="*/ 13612 w 21600"/>
                  <a:gd name="T31" fmla="*/ 16674 h 21600"/>
                  <a:gd name="T32" fmla="*/ 15300 w 21600"/>
                  <a:gd name="T33" fmla="*/ 14305 h 21600"/>
                  <a:gd name="T34" fmla="*/ 15413 w 21600"/>
                  <a:gd name="T35" fmla="*/ 13074 h 21600"/>
                  <a:gd name="T36" fmla="*/ 16762 w 21600"/>
                  <a:gd name="T37" fmla="*/ 11937 h 21600"/>
                  <a:gd name="T38" fmla="*/ 17212 w 21600"/>
                  <a:gd name="T39" fmla="*/ 8053 h 21600"/>
                  <a:gd name="T40" fmla="*/ 18113 w 21600"/>
                  <a:gd name="T41" fmla="*/ 6158 h 21600"/>
                  <a:gd name="T42" fmla="*/ 18225 w 21600"/>
                  <a:gd name="T43" fmla="*/ 4263 h 21600"/>
                  <a:gd name="T44" fmla="*/ 18450 w 21600"/>
                  <a:gd name="T45" fmla="*/ 2842 h 21600"/>
                  <a:gd name="T46" fmla="*/ 20025 w 21600"/>
                  <a:gd name="T47" fmla="*/ 1895 h 21600"/>
                  <a:gd name="T48" fmla="*/ 20812 w 21600"/>
                  <a:gd name="T49" fmla="*/ 1232 h 21600"/>
                  <a:gd name="T50" fmla="*/ 21375 w 21600"/>
                  <a:gd name="T51" fmla="*/ 663 h 21600"/>
                  <a:gd name="T52" fmla="*/ 21600 w 21600"/>
                  <a:gd name="T53" fmla="*/ 95 h 21600"/>
                  <a:gd name="T54" fmla="*/ 0 w 21600"/>
                  <a:gd name="T55" fmla="*/ 0 h 21600"/>
                  <a:gd name="T56" fmla="*/ 0 w 21600"/>
                  <a:gd name="T5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600" h="21600">
                    <a:moveTo>
                      <a:pt x="0" y="0"/>
                    </a:moveTo>
                    <a:lnTo>
                      <a:pt x="563" y="1137"/>
                    </a:lnTo>
                    <a:cubicBezTo>
                      <a:pt x="563" y="1137"/>
                      <a:pt x="787" y="2274"/>
                      <a:pt x="1350" y="2463"/>
                    </a:cubicBezTo>
                    <a:cubicBezTo>
                      <a:pt x="1912" y="2653"/>
                      <a:pt x="3262" y="5211"/>
                      <a:pt x="3262" y="5211"/>
                    </a:cubicBezTo>
                    <a:lnTo>
                      <a:pt x="3488" y="6821"/>
                    </a:lnTo>
                    <a:cubicBezTo>
                      <a:pt x="3488" y="6821"/>
                      <a:pt x="3375" y="7295"/>
                      <a:pt x="3825" y="7768"/>
                    </a:cubicBezTo>
                    <a:cubicBezTo>
                      <a:pt x="4275" y="8242"/>
                      <a:pt x="4837" y="9000"/>
                      <a:pt x="4837" y="9284"/>
                    </a:cubicBezTo>
                    <a:cubicBezTo>
                      <a:pt x="4837" y="9568"/>
                      <a:pt x="4500" y="10705"/>
                      <a:pt x="4387" y="10895"/>
                    </a:cubicBezTo>
                    <a:cubicBezTo>
                      <a:pt x="4275" y="11084"/>
                      <a:pt x="4388" y="12316"/>
                      <a:pt x="5175" y="13074"/>
                    </a:cubicBezTo>
                    <a:cubicBezTo>
                      <a:pt x="5962" y="13832"/>
                      <a:pt x="6525" y="14495"/>
                      <a:pt x="6525" y="14684"/>
                    </a:cubicBezTo>
                    <a:cubicBezTo>
                      <a:pt x="6525" y="14874"/>
                      <a:pt x="6525" y="15821"/>
                      <a:pt x="6525" y="16105"/>
                    </a:cubicBezTo>
                    <a:cubicBezTo>
                      <a:pt x="6525" y="16389"/>
                      <a:pt x="6637" y="16674"/>
                      <a:pt x="7200" y="17811"/>
                    </a:cubicBezTo>
                    <a:cubicBezTo>
                      <a:pt x="7762" y="18947"/>
                      <a:pt x="8550" y="19895"/>
                      <a:pt x="8775" y="20274"/>
                    </a:cubicBezTo>
                    <a:cubicBezTo>
                      <a:pt x="9000" y="20653"/>
                      <a:pt x="10125" y="21600"/>
                      <a:pt x="10125" y="21600"/>
                    </a:cubicBezTo>
                    <a:lnTo>
                      <a:pt x="11250" y="19800"/>
                    </a:lnTo>
                    <a:cubicBezTo>
                      <a:pt x="11250" y="19800"/>
                      <a:pt x="12938" y="17147"/>
                      <a:pt x="13612" y="16674"/>
                    </a:cubicBezTo>
                    <a:cubicBezTo>
                      <a:pt x="14287" y="16200"/>
                      <a:pt x="15300" y="14305"/>
                      <a:pt x="15300" y="14305"/>
                    </a:cubicBezTo>
                    <a:lnTo>
                      <a:pt x="15413" y="13074"/>
                    </a:lnTo>
                    <a:lnTo>
                      <a:pt x="16762" y="11937"/>
                    </a:lnTo>
                    <a:cubicBezTo>
                      <a:pt x="16762" y="11937"/>
                      <a:pt x="17100" y="8621"/>
                      <a:pt x="17212" y="8053"/>
                    </a:cubicBezTo>
                    <a:cubicBezTo>
                      <a:pt x="17325" y="7484"/>
                      <a:pt x="18000" y="6347"/>
                      <a:pt x="18113" y="6158"/>
                    </a:cubicBezTo>
                    <a:cubicBezTo>
                      <a:pt x="18225" y="5968"/>
                      <a:pt x="18338" y="4737"/>
                      <a:pt x="18225" y="4263"/>
                    </a:cubicBezTo>
                    <a:cubicBezTo>
                      <a:pt x="18113" y="3789"/>
                      <a:pt x="18113" y="3032"/>
                      <a:pt x="18450" y="2842"/>
                    </a:cubicBezTo>
                    <a:cubicBezTo>
                      <a:pt x="18787" y="2653"/>
                      <a:pt x="20025" y="1895"/>
                      <a:pt x="20025" y="1895"/>
                    </a:cubicBezTo>
                    <a:lnTo>
                      <a:pt x="20812" y="1232"/>
                    </a:lnTo>
                    <a:lnTo>
                      <a:pt x="21375" y="663"/>
                    </a:lnTo>
                    <a:lnTo>
                      <a:pt x="21600" y="95"/>
                    </a:lnTo>
                    <a:lnTo>
                      <a:pt x="0" y="0"/>
                    </a:lnTo>
                    <a:close/>
                    <a:moveTo>
                      <a:pt x="0" y="0"/>
                    </a:moveTo>
                  </a:path>
                </a:pathLst>
              </a:custGeom>
              <a:solidFill>
                <a:srgbClr val="2969A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0" name="Freeform 12"/>
              <p:cNvSpPr/>
              <p:nvPr/>
            </p:nvSpPr>
            <p:spPr bwMode="auto">
              <a:xfrm>
                <a:off x="6" y="408"/>
                <a:ext cx="633" cy="758"/>
              </a:xfrm>
              <a:custGeom>
                <a:avLst/>
                <a:gdLst>
                  <a:gd name="T0" fmla="*/ 17486 w 21600"/>
                  <a:gd name="T1" fmla="*/ 2867 h 21600"/>
                  <a:gd name="T2" fmla="*/ 15657 w 21600"/>
                  <a:gd name="T3" fmla="*/ 7455 h 21600"/>
                  <a:gd name="T4" fmla="*/ 15086 w 21600"/>
                  <a:gd name="T5" fmla="*/ 10704 h 21600"/>
                  <a:gd name="T6" fmla="*/ 13486 w 21600"/>
                  <a:gd name="T7" fmla="*/ 14814 h 21600"/>
                  <a:gd name="T8" fmla="*/ 11771 w 21600"/>
                  <a:gd name="T9" fmla="*/ 17968 h 21600"/>
                  <a:gd name="T10" fmla="*/ 10400 w 21600"/>
                  <a:gd name="T11" fmla="*/ 20549 h 21600"/>
                  <a:gd name="T12" fmla="*/ 12114 w 21600"/>
                  <a:gd name="T13" fmla="*/ 14719 h 21600"/>
                  <a:gd name="T14" fmla="*/ 12914 w 21600"/>
                  <a:gd name="T15" fmla="*/ 10800 h 21600"/>
                  <a:gd name="T16" fmla="*/ 12571 w 21600"/>
                  <a:gd name="T17" fmla="*/ 8219 h 21600"/>
                  <a:gd name="T18" fmla="*/ 13829 w 21600"/>
                  <a:gd name="T19" fmla="*/ 5352 h 21600"/>
                  <a:gd name="T20" fmla="*/ 15200 w 21600"/>
                  <a:gd name="T21" fmla="*/ 4396 h 21600"/>
                  <a:gd name="T22" fmla="*/ 13371 w 21600"/>
                  <a:gd name="T23" fmla="*/ 3058 h 21600"/>
                  <a:gd name="T24" fmla="*/ 14400 w 21600"/>
                  <a:gd name="T25" fmla="*/ 1720 h 21600"/>
                  <a:gd name="T26" fmla="*/ 13714 w 21600"/>
                  <a:gd name="T27" fmla="*/ 0 h 21600"/>
                  <a:gd name="T28" fmla="*/ 11543 w 21600"/>
                  <a:gd name="T29" fmla="*/ 3536 h 21600"/>
                  <a:gd name="T30" fmla="*/ 11200 w 21600"/>
                  <a:gd name="T31" fmla="*/ 6117 h 21600"/>
                  <a:gd name="T32" fmla="*/ 10971 w 21600"/>
                  <a:gd name="T33" fmla="*/ 10035 h 21600"/>
                  <a:gd name="T34" fmla="*/ 10857 w 21600"/>
                  <a:gd name="T35" fmla="*/ 13572 h 21600"/>
                  <a:gd name="T36" fmla="*/ 10514 w 21600"/>
                  <a:gd name="T37" fmla="*/ 16152 h 21600"/>
                  <a:gd name="T38" fmla="*/ 8571 w 21600"/>
                  <a:gd name="T39" fmla="*/ 13476 h 21600"/>
                  <a:gd name="T40" fmla="*/ 8914 w 21600"/>
                  <a:gd name="T41" fmla="*/ 9366 h 21600"/>
                  <a:gd name="T42" fmla="*/ 5943 w 21600"/>
                  <a:gd name="T43" fmla="*/ 5161 h 21600"/>
                  <a:gd name="T44" fmla="*/ 4229 w 21600"/>
                  <a:gd name="T45" fmla="*/ 1625 h 21600"/>
                  <a:gd name="T46" fmla="*/ 6514 w 21600"/>
                  <a:gd name="T47" fmla="*/ 573 h 21600"/>
                  <a:gd name="T48" fmla="*/ 8800 w 21600"/>
                  <a:gd name="T49" fmla="*/ 3058 h 21600"/>
                  <a:gd name="T50" fmla="*/ 9371 w 21600"/>
                  <a:gd name="T51" fmla="*/ 1338 h 21600"/>
                  <a:gd name="T52" fmla="*/ 0 w 21600"/>
                  <a:gd name="T53" fmla="*/ 0 h 21600"/>
                  <a:gd name="T54" fmla="*/ 3200 w 21600"/>
                  <a:gd name="T55" fmla="*/ 5161 h 21600"/>
                  <a:gd name="T56" fmla="*/ 4914 w 21600"/>
                  <a:gd name="T57" fmla="*/ 10322 h 21600"/>
                  <a:gd name="T58" fmla="*/ 6400 w 21600"/>
                  <a:gd name="T59" fmla="*/ 14719 h 21600"/>
                  <a:gd name="T60" fmla="*/ 8000 w 21600"/>
                  <a:gd name="T61" fmla="*/ 19115 h 21600"/>
                  <a:gd name="T62" fmla="*/ 15429 w 21600"/>
                  <a:gd name="T63" fmla="*/ 14336 h 21600"/>
                  <a:gd name="T64" fmla="*/ 16457 w 21600"/>
                  <a:gd name="T65" fmla="*/ 11851 h 21600"/>
                  <a:gd name="T66" fmla="*/ 17371 w 21600"/>
                  <a:gd name="T67" fmla="*/ 8028 h 21600"/>
                  <a:gd name="T68" fmla="*/ 18400 w 21600"/>
                  <a:gd name="T69" fmla="*/ 2772 h 21600"/>
                  <a:gd name="T70" fmla="*/ 21600 w 21600"/>
                  <a:gd name="T71" fmla="*/ 96 h 21600"/>
                  <a:gd name="T72" fmla="*/ 20000 w 21600"/>
                  <a:gd name="T73" fmla="*/ 133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20000" y="1338"/>
                    </a:moveTo>
                    <a:lnTo>
                      <a:pt x="17486" y="2867"/>
                    </a:lnTo>
                    <a:cubicBezTo>
                      <a:pt x="17486" y="2867"/>
                      <a:pt x="16800" y="3058"/>
                      <a:pt x="16457" y="4970"/>
                    </a:cubicBezTo>
                    <a:cubicBezTo>
                      <a:pt x="16114" y="6881"/>
                      <a:pt x="15657" y="7264"/>
                      <a:pt x="15657" y="7455"/>
                    </a:cubicBezTo>
                    <a:cubicBezTo>
                      <a:pt x="15657" y="7646"/>
                      <a:pt x="14971" y="8028"/>
                      <a:pt x="14971" y="8028"/>
                    </a:cubicBezTo>
                    <a:cubicBezTo>
                      <a:pt x="14971" y="8028"/>
                      <a:pt x="14971" y="10418"/>
                      <a:pt x="15086" y="10704"/>
                    </a:cubicBezTo>
                    <a:cubicBezTo>
                      <a:pt x="15200" y="10991"/>
                      <a:pt x="15886" y="12042"/>
                      <a:pt x="15086" y="13094"/>
                    </a:cubicBezTo>
                    <a:cubicBezTo>
                      <a:pt x="14286" y="14145"/>
                      <a:pt x="13486" y="14814"/>
                      <a:pt x="13486" y="14814"/>
                    </a:cubicBezTo>
                    <a:cubicBezTo>
                      <a:pt x="13486" y="14814"/>
                      <a:pt x="12800" y="15865"/>
                      <a:pt x="12686" y="16152"/>
                    </a:cubicBezTo>
                    <a:cubicBezTo>
                      <a:pt x="12571" y="16439"/>
                      <a:pt x="11771" y="17968"/>
                      <a:pt x="11771" y="17968"/>
                    </a:cubicBezTo>
                    <a:lnTo>
                      <a:pt x="10286" y="19593"/>
                    </a:lnTo>
                    <a:lnTo>
                      <a:pt x="10400" y="20549"/>
                    </a:lnTo>
                    <a:cubicBezTo>
                      <a:pt x="10400" y="20549"/>
                      <a:pt x="9829" y="19688"/>
                      <a:pt x="10286" y="18255"/>
                    </a:cubicBezTo>
                    <a:cubicBezTo>
                      <a:pt x="10743" y="16821"/>
                      <a:pt x="12114" y="14910"/>
                      <a:pt x="12114" y="14719"/>
                    </a:cubicBezTo>
                    <a:cubicBezTo>
                      <a:pt x="12114" y="14527"/>
                      <a:pt x="12800" y="12425"/>
                      <a:pt x="12800" y="12425"/>
                    </a:cubicBezTo>
                    <a:lnTo>
                      <a:pt x="12914" y="10800"/>
                    </a:lnTo>
                    <a:cubicBezTo>
                      <a:pt x="12914" y="10800"/>
                      <a:pt x="12800" y="9940"/>
                      <a:pt x="13143" y="9653"/>
                    </a:cubicBezTo>
                    <a:cubicBezTo>
                      <a:pt x="13486" y="9366"/>
                      <a:pt x="12571" y="8219"/>
                      <a:pt x="12571" y="8219"/>
                    </a:cubicBezTo>
                    <a:cubicBezTo>
                      <a:pt x="12571" y="8219"/>
                      <a:pt x="11657" y="7646"/>
                      <a:pt x="12343" y="6786"/>
                    </a:cubicBezTo>
                    <a:cubicBezTo>
                      <a:pt x="13029" y="5926"/>
                      <a:pt x="13600" y="5352"/>
                      <a:pt x="13829" y="5352"/>
                    </a:cubicBezTo>
                    <a:cubicBezTo>
                      <a:pt x="14057" y="5352"/>
                      <a:pt x="14971" y="4874"/>
                      <a:pt x="14971" y="4874"/>
                    </a:cubicBezTo>
                    <a:lnTo>
                      <a:pt x="15200" y="4396"/>
                    </a:lnTo>
                    <a:lnTo>
                      <a:pt x="13029" y="3632"/>
                    </a:lnTo>
                    <a:lnTo>
                      <a:pt x="13371" y="3058"/>
                    </a:lnTo>
                    <a:lnTo>
                      <a:pt x="14171" y="2772"/>
                    </a:lnTo>
                    <a:cubicBezTo>
                      <a:pt x="14171" y="2772"/>
                      <a:pt x="14171" y="1911"/>
                      <a:pt x="14400" y="1720"/>
                    </a:cubicBezTo>
                    <a:cubicBezTo>
                      <a:pt x="14629" y="1529"/>
                      <a:pt x="14629" y="860"/>
                      <a:pt x="14629" y="860"/>
                    </a:cubicBezTo>
                    <a:lnTo>
                      <a:pt x="13714" y="0"/>
                    </a:lnTo>
                    <a:cubicBezTo>
                      <a:pt x="13714" y="0"/>
                      <a:pt x="13143" y="2007"/>
                      <a:pt x="12686" y="2389"/>
                    </a:cubicBezTo>
                    <a:cubicBezTo>
                      <a:pt x="12229" y="2772"/>
                      <a:pt x="11543" y="3536"/>
                      <a:pt x="11543" y="3536"/>
                    </a:cubicBezTo>
                    <a:cubicBezTo>
                      <a:pt x="11543" y="3536"/>
                      <a:pt x="11543" y="4301"/>
                      <a:pt x="11657" y="4588"/>
                    </a:cubicBezTo>
                    <a:cubicBezTo>
                      <a:pt x="11771" y="4874"/>
                      <a:pt x="11314" y="5639"/>
                      <a:pt x="11200" y="6117"/>
                    </a:cubicBezTo>
                    <a:cubicBezTo>
                      <a:pt x="11086" y="6595"/>
                      <a:pt x="10971" y="7359"/>
                      <a:pt x="10971" y="7933"/>
                    </a:cubicBezTo>
                    <a:cubicBezTo>
                      <a:pt x="10971" y="8506"/>
                      <a:pt x="10629" y="8697"/>
                      <a:pt x="10971" y="10035"/>
                    </a:cubicBezTo>
                    <a:cubicBezTo>
                      <a:pt x="11314" y="11373"/>
                      <a:pt x="11086" y="12520"/>
                      <a:pt x="10971" y="12807"/>
                    </a:cubicBezTo>
                    <a:cubicBezTo>
                      <a:pt x="10857" y="13094"/>
                      <a:pt x="10857" y="13189"/>
                      <a:pt x="10857" y="13572"/>
                    </a:cubicBezTo>
                    <a:cubicBezTo>
                      <a:pt x="10857" y="13954"/>
                      <a:pt x="11086" y="14719"/>
                      <a:pt x="11086" y="14910"/>
                    </a:cubicBezTo>
                    <a:cubicBezTo>
                      <a:pt x="11086" y="15101"/>
                      <a:pt x="10629" y="15961"/>
                      <a:pt x="10514" y="16152"/>
                    </a:cubicBezTo>
                    <a:cubicBezTo>
                      <a:pt x="10400" y="16343"/>
                      <a:pt x="9257" y="19211"/>
                      <a:pt x="9257" y="19211"/>
                    </a:cubicBezTo>
                    <a:lnTo>
                      <a:pt x="8571" y="13476"/>
                    </a:lnTo>
                    <a:cubicBezTo>
                      <a:pt x="8571" y="13476"/>
                      <a:pt x="6286" y="11278"/>
                      <a:pt x="6171" y="11087"/>
                    </a:cubicBezTo>
                    <a:cubicBezTo>
                      <a:pt x="6057" y="10896"/>
                      <a:pt x="8114" y="10035"/>
                      <a:pt x="8914" y="9366"/>
                    </a:cubicBezTo>
                    <a:cubicBezTo>
                      <a:pt x="9714" y="8697"/>
                      <a:pt x="9143" y="8793"/>
                      <a:pt x="8686" y="7168"/>
                    </a:cubicBezTo>
                    <a:cubicBezTo>
                      <a:pt x="8229" y="5543"/>
                      <a:pt x="5943" y="5161"/>
                      <a:pt x="5943" y="5161"/>
                    </a:cubicBezTo>
                    <a:cubicBezTo>
                      <a:pt x="5943" y="5161"/>
                      <a:pt x="5029" y="4588"/>
                      <a:pt x="4914" y="4110"/>
                    </a:cubicBezTo>
                    <a:cubicBezTo>
                      <a:pt x="4800" y="3632"/>
                      <a:pt x="4229" y="1625"/>
                      <a:pt x="4229" y="1625"/>
                    </a:cubicBezTo>
                    <a:lnTo>
                      <a:pt x="7086" y="3727"/>
                    </a:lnTo>
                    <a:cubicBezTo>
                      <a:pt x="7086" y="3727"/>
                      <a:pt x="6057" y="1147"/>
                      <a:pt x="6514" y="573"/>
                    </a:cubicBezTo>
                    <a:cubicBezTo>
                      <a:pt x="6971" y="0"/>
                      <a:pt x="7657" y="478"/>
                      <a:pt x="7657" y="478"/>
                    </a:cubicBezTo>
                    <a:lnTo>
                      <a:pt x="8800" y="3058"/>
                    </a:lnTo>
                    <a:lnTo>
                      <a:pt x="9600" y="3919"/>
                    </a:lnTo>
                    <a:lnTo>
                      <a:pt x="9371" y="1338"/>
                    </a:lnTo>
                    <a:lnTo>
                      <a:pt x="9371" y="96"/>
                    </a:lnTo>
                    <a:lnTo>
                      <a:pt x="0" y="0"/>
                    </a:lnTo>
                    <a:cubicBezTo>
                      <a:pt x="0" y="0"/>
                      <a:pt x="914" y="956"/>
                      <a:pt x="1257" y="1720"/>
                    </a:cubicBezTo>
                    <a:cubicBezTo>
                      <a:pt x="1600" y="2485"/>
                      <a:pt x="3200" y="4588"/>
                      <a:pt x="3200" y="5161"/>
                    </a:cubicBezTo>
                    <a:cubicBezTo>
                      <a:pt x="3200" y="5735"/>
                      <a:pt x="3657" y="6786"/>
                      <a:pt x="4114" y="7742"/>
                    </a:cubicBezTo>
                    <a:cubicBezTo>
                      <a:pt x="4571" y="8697"/>
                      <a:pt x="4914" y="9749"/>
                      <a:pt x="4914" y="10322"/>
                    </a:cubicBezTo>
                    <a:cubicBezTo>
                      <a:pt x="4914" y="10896"/>
                      <a:pt x="4229" y="11851"/>
                      <a:pt x="4800" y="12425"/>
                    </a:cubicBezTo>
                    <a:cubicBezTo>
                      <a:pt x="5371" y="12998"/>
                      <a:pt x="5943" y="14432"/>
                      <a:pt x="6400" y="14719"/>
                    </a:cubicBezTo>
                    <a:cubicBezTo>
                      <a:pt x="6857" y="15005"/>
                      <a:pt x="6629" y="15292"/>
                      <a:pt x="6971" y="16439"/>
                    </a:cubicBezTo>
                    <a:cubicBezTo>
                      <a:pt x="7314" y="17586"/>
                      <a:pt x="7657" y="18542"/>
                      <a:pt x="8000" y="19115"/>
                    </a:cubicBezTo>
                    <a:cubicBezTo>
                      <a:pt x="8343" y="19688"/>
                      <a:pt x="10057" y="21600"/>
                      <a:pt x="10057" y="21600"/>
                    </a:cubicBezTo>
                    <a:cubicBezTo>
                      <a:pt x="10057" y="21600"/>
                      <a:pt x="15086" y="14910"/>
                      <a:pt x="15429" y="14336"/>
                    </a:cubicBezTo>
                    <a:cubicBezTo>
                      <a:pt x="15771" y="13763"/>
                      <a:pt x="15657" y="13094"/>
                      <a:pt x="15657" y="13094"/>
                    </a:cubicBezTo>
                    <a:lnTo>
                      <a:pt x="16457" y="11851"/>
                    </a:lnTo>
                    <a:lnTo>
                      <a:pt x="17371" y="9844"/>
                    </a:lnTo>
                    <a:cubicBezTo>
                      <a:pt x="17371" y="9844"/>
                      <a:pt x="17257" y="8506"/>
                      <a:pt x="17371" y="8028"/>
                    </a:cubicBezTo>
                    <a:cubicBezTo>
                      <a:pt x="17486" y="7550"/>
                      <a:pt x="18286" y="6117"/>
                      <a:pt x="18286" y="6117"/>
                    </a:cubicBezTo>
                    <a:lnTo>
                      <a:pt x="18400" y="2772"/>
                    </a:lnTo>
                    <a:lnTo>
                      <a:pt x="21029" y="956"/>
                    </a:lnTo>
                    <a:lnTo>
                      <a:pt x="21600" y="96"/>
                    </a:lnTo>
                    <a:lnTo>
                      <a:pt x="20000" y="1338"/>
                    </a:lnTo>
                    <a:close/>
                    <a:moveTo>
                      <a:pt x="20000" y="1338"/>
                    </a:moveTo>
                  </a:path>
                </a:pathLst>
              </a:custGeom>
              <a:solidFill>
                <a:srgbClr val="65A0E2"/>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1" name="Freeform 13"/>
              <p:cNvSpPr/>
              <p:nvPr/>
            </p:nvSpPr>
            <p:spPr bwMode="auto">
              <a:xfrm>
                <a:off x="0" y="0"/>
                <a:ext cx="646" cy="426"/>
              </a:xfrm>
              <a:custGeom>
                <a:avLst/>
                <a:gdLst>
                  <a:gd name="T0" fmla="+- 0 223 105"/>
                  <a:gd name="T1" fmla="*/ T0 w 21495"/>
                  <a:gd name="T2" fmla="*/ 21090 h 21600"/>
                  <a:gd name="T3" fmla="+- 0 111 105"/>
                  <a:gd name="T4" fmla="*/ T3 w 21495"/>
                  <a:gd name="T5" fmla="*/ 19049 h 21600"/>
                  <a:gd name="T6" fmla="+- 0 1336 105"/>
                  <a:gd name="T7" fmla="*/ T6 w 21495"/>
                  <a:gd name="T8" fmla="*/ 17178 h 21600"/>
                  <a:gd name="T9" fmla="+- 0 2004 105"/>
                  <a:gd name="T10" fmla="*/ T9 w 21495"/>
                  <a:gd name="T11" fmla="*/ 16498 h 21600"/>
                  <a:gd name="T12" fmla="+- 0 1336 105"/>
                  <a:gd name="T13" fmla="*/ T12 w 21495"/>
                  <a:gd name="T14" fmla="*/ 14967 h 21600"/>
                  <a:gd name="T15" fmla="+- 0 2115 105"/>
                  <a:gd name="T16" fmla="*/ T15 w 21495"/>
                  <a:gd name="T17" fmla="*/ 14287 h 21600"/>
                  <a:gd name="T18" fmla="+- 0 3118 105"/>
                  <a:gd name="T19" fmla="*/ T18 w 21495"/>
                  <a:gd name="T20" fmla="*/ 13436 h 21600"/>
                  <a:gd name="T21" fmla="+- 0 4899 105"/>
                  <a:gd name="T22" fmla="*/ T21 w 21495"/>
                  <a:gd name="T23" fmla="*/ 11565 h 21600"/>
                  <a:gd name="T24" fmla="+- 0 7237 105"/>
                  <a:gd name="T25" fmla="*/ T24 w 21495"/>
                  <a:gd name="T26" fmla="*/ 9865 h 21600"/>
                  <a:gd name="T27" fmla="+- 0 8016 105"/>
                  <a:gd name="T28" fmla="*/ T27 w 21495"/>
                  <a:gd name="T29" fmla="*/ 8844 h 21600"/>
                  <a:gd name="T30" fmla="+- 0 8462 105"/>
                  <a:gd name="T31" fmla="*/ T30 w 21495"/>
                  <a:gd name="T32" fmla="*/ 6633 h 21600"/>
                  <a:gd name="T33" fmla="+- 0 8685 105"/>
                  <a:gd name="T34" fmla="*/ T33 w 21495"/>
                  <a:gd name="T35" fmla="*/ 4592 h 21600"/>
                  <a:gd name="T36" fmla="+- 0 11802 105"/>
                  <a:gd name="T37" fmla="*/ T36 w 21495"/>
                  <a:gd name="T38" fmla="*/ 0 h 21600"/>
                  <a:gd name="T39" fmla="+- 0 12581 105"/>
                  <a:gd name="T40" fmla="*/ T39 w 21495"/>
                  <a:gd name="T41" fmla="*/ 1531 h 21600"/>
                  <a:gd name="T42" fmla="+- 0 13361 105"/>
                  <a:gd name="T43" fmla="*/ T42 w 21495"/>
                  <a:gd name="T44" fmla="*/ 3402 h 21600"/>
                  <a:gd name="T45" fmla="+- 0 13472 105"/>
                  <a:gd name="T46" fmla="*/ T45 w 21495"/>
                  <a:gd name="T47" fmla="*/ 4762 h 21600"/>
                  <a:gd name="T48" fmla="+- 0 15254 105"/>
                  <a:gd name="T49" fmla="*/ T48 w 21495"/>
                  <a:gd name="T50" fmla="*/ 8164 h 21600"/>
                  <a:gd name="T51" fmla="+- 0 15588 105"/>
                  <a:gd name="T52" fmla="*/ T51 w 21495"/>
                  <a:gd name="T53" fmla="*/ 10035 h 21600"/>
                  <a:gd name="T54" fmla="+- 0 17258 105"/>
                  <a:gd name="T55" fmla="*/ T54 w 21495"/>
                  <a:gd name="T56" fmla="*/ 11906 h 21600"/>
                  <a:gd name="T57" fmla="+- 0 17814 105"/>
                  <a:gd name="T58" fmla="*/ T57 w 21495"/>
                  <a:gd name="T59" fmla="*/ 14117 h 21600"/>
                  <a:gd name="T60" fmla="+- 0 18260 105"/>
                  <a:gd name="T61" fmla="*/ T60 w 21495"/>
                  <a:gd name="T62" fmla="*/ 15137 h 21600"/>
                  <a:gd name="T63" fmla="+- 0 19707 105"/>
                  <a:gd name="T64" fmla="*/ T63 w 21495"/>
                  <a:gd name="T65" fmla="*/ 15137 h 21600"/>
                  <a:gd name="T66" fmla="+- 0 20153 105"/>
                  <a:gd name="T67" fmla="*/ T66 w 21495"/>
                  <a:gd name="T68" fmla="*/ 17008 h 21600"/>
                  <a:gd name="T69" fmla="+- 0 20487 105"/>
                  <a:gd name="T70" fmla="*/ T69 w 21495"/>
                  <a:gd name="T71" fmla="*/ 18879 h 21600"/>
                  <a:gd name="T72" fmla="+- 0 21489 105"/>
                  <a:gd name="T73" fmla="*/ T72 w 21495"/>
                  <a:gd name="T74" fmla="*/ 20239 h 21600"/>
                  <a:gd name="T75" fmla="+- 0 21600 105"/>
                  <a:gd name="T76" fmla="*/ T75 w 21495"/>
                  <a:gd name="T77" fmla="*/ 21600 h 21600"/>
                  <a:gd name="T78" fmla="+- 0 223 105"/>
                  <a:gd name="T79" fmla="*/ T78 w 21495"/>
                  <a:gd name="T80" fmla="*/ 21090 h 21600"/>
                  <a:gd name="T81" fmla="+- 0 223 105"/>
                  <a:gd name="T82" fmla="*/ T81 w 21495"/>
                  <a:gd name="T83" fmla="*/ 21090 h 2160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 ang="0">
                    <a:pos x="T31" y="T32"/>
                  </a:cxn>
                  <a:cxn ang="0">
                    <a:pos x="T34" y="T35"/>
                  </a:cxn>
                  <a:cxn ang="0">
                    <a:pos x="T37" y="T38"/>
                  </a:cxn>
                  <a:cxn ang="0">
                    <a:pos x="T40" y="T41"/>
                  </a:cxn>
                  <a:cxn ang="0">
                    <a:pos x="T43" y="T44"/>
                  </a:cxn>
                  <a:cxn ang="0">
                    <a:pos x="T46" y="T47"/>
                  </a:cxn>
                  <a:cxn ang="0">
                    <a:pos x="T49" y="T50"/>
                  </a:cxn>
                  <a:cxn ang="0">
                    <a:pos x="T52" y="T53"/>
                  </a:cxn>
                  <a:cxn ang="0">
                    <a:pos x="T55" y="T56"/>
                  </a:cxn>
                  <a:cxn ang="0">
                    <a:pos x="T58" y="T59"/>
                  </a:cxn>
                  <a:cxn ang="0">
                    <a:pos x="T61" y="T62"/>
                  </a:cxn>
                  <a:cxn ang="0">
                    <a:pos x="T64" y="T65"/>
                  </a:cxn>
                  <a:cxn ang="0">
                    <a:pos x="T67" y="T68"/>
                  </a:cxn>
                  <a:cxn ang="0">
                    <a:pos x="T70" y="T71"/>
                  </a:cxn>
                  <a:cxn ang="0">
                    <a:pos x="T73" y="T74"/>
                  </a:cxn>
                  <a:cxn ang="0">
                    <a:pos x="T76" y="T77"/>
                  </a:cxn>
                  <a:cxn ang="0">
                    <a:pos x="T79" y="T80"/>
                  </a:cxn>
                  <a:cxn ang="0">
                    <a:pos x="T82" y="T83"/>
                  </a:cxn>
                </a:cxnLst>
                <a:rect l="0" t="0" r="r" b="b"/>
                <a:pathLst>
                  <a:path w="21495" h="21600">
                    <a:moveTo>
                      <a:pt x="118" y="21090"/>
                    </a:moveTo>
                    <a:cubicBezTo>
                      <a:pt x="118" y="21090"/>
                      <a:pt x="118" y="19389"/>
                      <a:pt x="6" y="19049"/>
                    </a:cubicBezTo>
                    <a:cubicBezTo>
                      <a:pt x="-105" y="18709"/>
                      <a:pt x="1231" y="17178"/>
                      <a:pt x="1231" y="17178"/>
                    </a:cubicBezTo>
                    <a:lnTo>
                      <a:pt x="1899" y="16498"/>
                    </a:lnTo>
                    <a:lnTo>
                      <a:pt x="1231" y="14967"/>
                    </a:lnTo>
                    <a:lnTo>
                      <a:pt x="2010" y="14287"/>
                    </a:lnTo>
                    <a:lnTo>
                      <a:pt x="3013" y="13436"/>
                    </a:lnTo>
                    <a:cubicBezTo>
                      <a:pt x="3013" y="13436"/>
                      <a:pt x="3347" y="12416"/>
                      <a:pt x="4794" y="11565"/>
                    </a:cubicBezTo>
                    <a:cubicBezTo>
                      <a:pt x="6241" y="10715"/>
                      <a:pt x="7132" y="9865"/>
                      <a:pt x="7132" y="9865"/>
                    </a:cubicBezTo>
                    <a:cubicBezTo>
                      <a:pt x="7132" y="9865"/>
                      <a:pt x="7577" y="9865"/>
                      <a:pt x="7911" y="8844"/>
                    </a:cubicBezTo>
                    <a:cubicBezTo>
                      <a:pt x="8246" y="7824"/>
                      <a:pt x="8357" y="7313"/>
                      <a:pt x="8357" y="6633"/>
                    </a:cubicBezTo>
                    <a:cubicBezTo>
                      <a:pt x="8357" y="5953"/>
                      <a:pt x="8023" y="5443"/>
                      <a:pt x="8580" y="4592"/>
                    </a:cubicBezTo>
                    <a:cubicBezTo>
                      <a:pt x="9136" y="3742"/>
                      <a:pt x="11697" y="0"/>
                      <a:pt x="11697" y="0"/>
                    </a:cubicBezTo>
                    <a:cubicBezTo>
                      <a:pt x="11697" y="0"/>
                      <a:pt x="11920" y="850"/>
                      <a:pt x="12476" y="1531"/>
                    </a:cubicBezTo>
                    <a:cubicBezTo>
                      <a:pt x="13033" y="2211"/>
                      <a:pt x="13256" y="2891"/>
                      <a:pt x="13256" y="3402"/>
                    </a:cubicBezTo>
                    <a:cubicBezTo>
                      <a:pt x="13256" y="3912"/>
                      <a:pt x="11920" y="2891"/>
                      <a:pt x="13367" y="4762"/>
                    </a:cubicBezTo>
                    <a:cubicBezTo>
                      <a:pt x="14815" y="6633"/>
                      <a:pt x="15037" y="7824"/>
                      <a:pt x="15149" y="8164"/>
                    </a:cubicBezTo>
                    <a:cubicBezTo>
                      <a:pt x="15260" y="8504"/>
                      <a:pt x="15149" y="9694"/>
                      <a:pt x="15483" y="10035"/>
                    </a:cubicBezTo>
                    <a:cubicBezTo>
                      <a:pt x="15817" y="10375"/>
                      <a:pt x="16930" y="11735"/>
                      <a:pt x="17153" y="11906"/>
                    </a:cubicBezTo>
                    <a:cubicBezTo>
                      <a:pt x="17375" y="12076"/>
                      <a:pt x="17709" y="14117"/>
                      <a:pt x="17709" y="14117"/>
                    </a:cubicBezTo>
                    <a:cubicBezTo>
                      <a:pt x="17709" y="14117"/>
                      <a:pt x="17932" y="14967"/>
                      <a:pt x="18155" y="15137"/>
                    </a:cubicBezTo>
                    <a:cubicBezTo>
                      <a:pt x="18377" y="15307"/>
                      <a:pt x="19602" y="15137"/>
                      <a:pt x="19602" y="15137"/>
                    </a:cubicBezTo>
                    <a:lnTo>
                      <a:pt x="20048" y="17008"/>
                    </a:lnTo>
                    <a:cubicBezTo>
                      <a:pt x="20048" y="17008"/>
                      <a:pt x="20048" y="18709"/>
                      <a:pt x="20382" y="18879"/>
                    </a:cubicBezTo>
                    <a:cubicBezTo>
                      <a:pt x="20716" y="19049"/>
                      <a:pt x="21384" y="19729"/>
                      <a:pt x="21384" y="20239"/>
                    </a:cubicBezTo>
                    <a:cubicBezTo>
                      <a:pt x="21384" y="20750"/>
                      <a:pt x="21495" y="21600"/>
                      <a:pt x="21495" y="21600"/>
                    </a:cubicBezTo>
                    <a:lnTo>
                      <a:pt x="118" y="21090"/>
                    </a:lnTo>
                    <a:close/>
                    <a:moveTo>
                      <a:pt x="118" y="21090"/>
                    </a:moveTo>
                  </a:path>
                </a:pathLst>
              </a:custGeom>
              <a:solidFill>
                <a:schemeClr val="accent1"/>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2" name="Freeform 14"/>
              <p:cNvSpPr/>
              <p:nvPr/>
            </p:nvSpPr>
            <p:spPr bwMode="auto">
              <a:xfrm>
                <a:off x="6" y="20"/>
                <a:ext cx="432" cy="399"/>
              </a:xfrm>
              <a:custGeom>
                <a:avLst/>
                <a:gdLst>
                  <a:gd name="T0" fmla="*/ 16912 w 21600"/>
                  <a:gd name="T1" fmla="*/ 0 h 21600"/>
                  <a:gd name="T2" fmla="*/ 14735 w 21600"/>
                  <a:gd name="T3" fmla="*/ 3812 h 21600"/>
                  <a:gd name="T4" fmla="*/ 16577 w 21600"/>
                  <a:gd name="T5" fmla="*/ 2723 h 21600"/>
                  <a:gd name="T6" fmla="*/ 15740 w 21600"/>
                  <a:gd name="T7" fmla="*/ 6171 h 21600"/>
                  <a:gd name="T8" fmla="*/ 17581 w 21600"/>
                  <a:gd name="T9" fmla="*/ 8168 h 21600"/>
                  <a:gd name="T10" fmla="*/ 16409 w 21600"/>
                  <a:gd name="T11" fmla="*/ 12706 h 21600"/>
                  <a:gd name="T12" fmla="*/ 17749 w 21600"/>
                  <a:gd name="T13" fmla="*/ 15973 h 21600"/>
                  <a:gd name="T14" fmla="*/ 15740 w 21600"/>
                  <a:gd name="T15" fmla="*/ 16881 h 21600"/>
                  <a:gd name="T16" fmla="*/ 14065 w 21600"/>
                  <a:gd name="T17" fmla="*/ 16881 h 21600"/>
                  <a:gd name="T18" fmla="*/ 15070 w 21600"/>
                  <a:gd name="T19" fmla="*/ 18151 h 21600"/>
                  <a:gd name="T20" fmla="*/ 18753 w 21600"/>
                  <a:gd name="T21" fmla="*/ 18696 h 21600"/>
                  <a:gd name="T22" fmla="*/ 20930 w 21600"/>
                  <a:gd name="T23" fmla="*/ 20511 h 21600"/>
                  <a:gd name="T24" fmla="*/ 21600 w 21600"/>
                  <a:gd name="T25" fmla="*/ 21600 h 21600"/>
                  <a:gd name="T26" fmla="*/ 0 w 21600"/>
                  <a:gd name="T27" fmla="*/ 21418 h 21600"/>
                  <a:gd name="T28" fmla="*/ 167 w 21600"/>
                  <a:gd name="T29" fmla="*/ 18696 h 21600"/>
                  <a:gd name="T30" fmla="*/ 2512 w 21600"/>
                  <a:gd name="T31" fmla="*/ 16881 h 21600"/>
                  <a:gd name="T32" fmla="*/ 1842 w 21600"/>
                  <a:gd name="T33" fmla="*/ 15066 h 21600"/>
                  <a:gd name="T34" fmla="*/ 4186 w 21600"/>
                  <a:gd name="T35" fmla="*/ 14158 h 21600"/>
                  <a:gd name="T36" fmla="*/ 5693 w 21600"/>
                  <a:gd name="T37" fmla="*/ 12161 h 21600"/>
                  <a:gd name="T38" fmla="*/ 8037 w 21600"/>
                  <a:gd name="T39" fmla="*/ 10891 h 21600"/>
                  <a:gd name="T40" fmla="*/ 11553 w 21600"/>
                  <a:gd name="T41" fmla="*/ 9439 h 21600"/>
                  <a:gd name="T42" fmla="*/ 12223 w 21600"/>
                  <a:gd name="T43" fmla="*/ 7442 h 21600"/>
                  <a:gd name="T44" fmla="*/ 12223 w 21600"/>
                  <a:gd name="T45" fmla="*/ 5264 h 21600"/>
                  <a:gd name="T46" fmla="*/ 12223 w 21600"/>
                  <a:gd name="T47" fmla="*/ 4175 h 21600"/>
                  <a:gd name="T48" fmla="*/ 16912 w 21600"/>
                  <a:gd name="T49" fmla="*/ 0 h 21600"/>
                  <a:gd name="T50" fmla="*/ 16912 w 21600"/>
                  <a:gd name="T5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600" h="21600">
                    <a:moveTo>
                      <a:pt x="16912" y="0"/>
                    </a:moveTo>
                    <a:lnTo>
                      <a:pt x="14735" y="3812"/>
                    </a:lnTo>
                    <a:lnTo>
                      <a:pt x="16577" y="2723"/>
                    </a:lnTo>
                    <a:cubicBezTo>
                      <a:pt x="16577" y="2723"/>
                      <a:pt x="16409" y="5808"/>
                      <a:pt x="15740" y="6171"/>
                    </a:cubicBezTo>
                    <a:cubicBezTo>
                      <a:pt x="15070" y="6534"/>
                      <a:pt x="17581" y="6353"/>
                      <a:pt x="17581" y="8168"/>
                    </a:cubicBezTo>
                    <a:cubicBezTo>
                      <a:pt x="17581" y="9983"/>
                      <a:pt x="17581" y="11072"/>
                      <a:pt x="16409" y="12706"/>
                    </a:cubicBezTo>
                    <a:cubicBezTo>
                      <a:pt x="15237" y="14339"/>
                      <a:pt x="17749" y="15973"/>
                      <a:pt x="17749" y="15973"/>
                    </a:cubicBezTo>
                    <a:lnTo>
                      <a:pt x="15740" y="16881"/>
                    </a:lnTo>
                    <a:lnTo>
                      <a:pt x="14065" y="16881"/>
                    </a:lnTo>
                    <a:cubicBezTo>
                      <a:pt x="14065" y="16881"/>
                      <a:pt x="13228" y="17788"/>
                      <a:pt x="15070" y="18151"/>
                    </a:cubicBezTo>
                    <a:cubicBezTo>
                      <a:pt x="16912" y="18514"/>
                      <a:pt x="17916" y="18333"/>
                      <a:pt x="18753" y="18696"/>
                    </a:cubicBezTo>
                    <a:cubicBezTo>
                      <a:pt x="19591" y="19059"/>
                      <a:pt x="20930" y="20511"/>
                      <a:pt x="20930" y="20511"/>
                    </a:cubicBezTo>
                    <a:lnTo>
                      <a:pt x="21600" y="21600"/>
                    </a:lnTo>
                    <a:lnTo>
                      <a:pt x="0" y="21418"/>
                    </a:lnTo>
                    <a:lnTo>
                      <a:pt x="167" y="18696"/>
                    </a:lnTo>
                    <a:lnTo>
                      <a:pt x="2512" y="16881"/>
                    </a:lnTo>
                    <a:lnTo>
                      <a:pt x="1842" y="15066"/>
                    </a:lnTo>
                    <a:lnTo>
                      <a:pt x="4186" y="14158"/>
                    </a:lnTo>
                    <a:lnTo>
                      <a:pt x="5693" y="12161"/>
                    </a:lnTo>
                    <a:lnTo>
                      <a:pt x="8037" y="10891"/>
                    </a:lnTo>
                    <a:lnTo>
                      <a:pt x="11553" y="9439"/>
                    </a:lnTo>
                    <a:lnTo>
                      <a:pt x="12223" y="7442"/>
                    </a:lnTo>
                    <a:lnTo>
                      <a:pt x="12223" y="5264"/>
                    </a:lnTo>
                    <a:lnTo>
                      <a:pt x="12223" y="4175"/>
                    </a:lnTo>
                    <a:lnTo>
                      <a:pt x="16912" y="0"/>
                    </a:lnTo>
                    <a:close/>
                    <a:moveTo>
                      <a:pt x="16912" y="0"/>
                    </a:moveTo>
                  </a:path>
                </a:pathLst>
              </a:custGeom>
              <a:solidFill>
                <a:srgbClr val="FFFFFF"/>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grpSp>
        <p:sp>
          <p:nvSpPr>
            <p:cNvPr id="6" name="Freeform 21"/>
            <p:cNvSpPr/>
            <p:nvPr/>
          </p:nvSpPr>
          <p:spPr bwMode="auto">
            <a:xfrm>
              <a:off x="3869529" y="2836025"/>
              <a:ext cx="4683919" cy="2809081"/>
            </a:xfrm>
            <a:custGeom>
              <a:avLst/>
              <a:gdLst>
                <a:gd name="T0" fmla="*/ 0 w 20402"/>
                <a:gd name="T1" fmla="+- 0 1638 151"/>
                <a:gd name="T2" fmla="*/ 1638 h 21380"/>
                <a:gd name="T3" fmla="*/ 4185 w 20402"/>
                <a:gd name="T4" fmla="+- 0 14297 151"/>
                <a:gd name="T5" fmla="*/ 14297 h 21380"/>
                <a:gd name="T6" fmla="*/ 5487 w 20402"/>
                <a:gd name="T7" fmla="+- 0 15514 151"/>
                <a:gd name="T8" fmla="*/ 15514 h 21380"/>
                <a:gd name="T9" fmla="*/ 7161 w 20402"/>
                <a:gd name="T10" fmla="+- 0 18760 151"/>
                <a:gd name="T11" fmla="*/ 18760 h 21380"/>
                <a:gd name="T12" fmla="*/ 8463 w 20402"/>
                <a:gd name="T13" fmla="+- 0 20626 151"/>
                <a:gd name="T14" fmla="*/ 20626 h 21380"/>
                <a:gd name="T15" fmla="*/ 10091 w 20402"/>
                <a:gd name="T16" fmla="+- 0 21519 151"/>
                <a:gd name="T17" fmla="*/ 21519 h 21380"/>
                <a:gd name="T18" fmla="*/ 12741 w 20402"/>
                <a:gd name="T19" fmla="+- 0 20545 151"/>
                <a:gd name="T20" fmla="*/ 20545 h 21380"/>
                <a:gd name="T21" fmla="*/ 15252 w 20402"/>
                <a:gd name="T22" fmla="+- 0 15595 151"/>
                <a:gd name="T23" fmla="*/ 15595 h 21380"/>
                <a:gd name="T24" fmla="*/ 16089 w 20402"/>
                <a:gd name="T25" fmla="+- 0 14621 151"/>
                <a:gd name="T26" fmla="*/ 14621 h 21380"/>
                <a:gd name="T27" fmla="*/ 17670 w 20402"/>
                <a:gd name="T28" fmla="+- 0 11619 151"/>
                <a:gd name="T29" fmla="*/ 11619 h 21380"/>
                <a:gd name="T30" fmla="*/ 18414 w 20402"/>
                <a:gd name="T31" fmla="+- 0 10483 151"/>
                <a:gd name="T32" fmla="*/ 10483 h 21380"/>
                <a:gd name="T33" fmla="*/ 20274 w 20402"/>
                <a:gd name="T34" fmla="+- 0 1475 151"/>
                <a:gd name="T35" fmla="*/ 1475 h 21380"/>
                <a:gd name="T36" fmla="*/ 15705 w 20402"/>
                <a:gd name="T37" fmla="+- 0 169 151"/>
                <a:gd name="T38" fmla="*/ 169 h 21380"/>
                <a:gd name="T39" fmla="*/ 8215 w 20402"/>
                <a:gd name="T40" fmla="+- 0 841 151"/>
                <a:gd name="T41" fmla="*/ 841 h 21380"/>
                <a:gd name="T42" fmla="*/ 3576 w 20402"/>
                <a:gd name="T43" fmla="+- 0 844 151"/>
                <a:gd name="T44" fmla="*/ 844 h 21380"/>
                <a:gd name="T45" fmla="*/ 0 w 20402"/>
                <a:gd name="T46" fmla="+- 0 1638 151"/>
                <a:gd name="T47" fmla="*/ 1638 h 21380"/>
                <a:gd name="T48" fmla="*/ 0 w 20402"/>
                <a:gd name="T49" fmla="+- 0 1638 151"/>
                <a:gd name="T50" fmla="*/ 1638 h 21380"/>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Lst>
              <a:rect l="0" t="0" r="r" b="b"/>
              <a:pathLst>
                <a:path w="20402" h="21380">
                  <a:moveTo>
                    <a:pt x="0" y="1487"/>
                  </a:moveTo>
                  <a:cubicBezTo>
                    <a:pt x="0" y="1487"/>
                    <a:pt x="3069" y="13091"/>
                    <a:pt x="4185" y="14146"/>
                  </a:cubicBezTo>
                  <a:cubicBezTo>
                    <a:pt x="5301" y="15201"/>
                    <a:pt x="5069" y="14470"/>
                    <a:pt x="5487" y="15363"/>
                  </a:cubicBezTo>
                  <a:cubicBezTo>
                    <a:pt x="5906" y="16256"/>
                    <a:pt x="6510" y="17310"/>
                    <a:pt x="7161" y="18609"/>
                  </a:cubicBezTo>
                  <a:cubicBezTo>
                    <a:pt x="7812" y="19907"/>
                    <a:pt x="7859" y="19826"/>
                    <a:pt x="8463" y="20475"/>
                  </a:cubicBezTo>
                  <a:cubicBezTo>
                    <a:pt x="9068" y="21124"/>
                    <a:pt x="9579" y="21449"/>
                    <a:pt x="10091" y="21368"/>
                  </a:cubicBezTo>
                  <a:cubicBezTo>
                    <a:pt x="10602" y="21287"/>
                    <a:pt x="11858" y="21287"/>
                    <a:pt x="12741" y="20394"/>
                  </a:cubicBezTo>
                  <a:cubicBezTo>
                    <a:pt x="13625" y="19501"/>
                    <a:pt x="15020" y="15850"/>
                    <a:pt x="15252" y="15444"/>
                  </a:cubicBezTo>
                  <a:cubicBezTo>
                    <a:pt x="15485" y="15038"/>
                    <a:pt x="15717" y="14795"/>
                    <a:pt x="16089" y="14470"/>
                  </a:cubicBezTo>
                  <a:cubicBezTo>
                    <a:pt x="16461" y="14146"/>
                    <a:pt x="17484" y="11955"/>
                    <a:pt x="17670" y="11468"/>
                  </a:cubicBezTo>
                  <a:cubicBezTo>
                    <a:pt x="17856" y="10981"/>
                    <a:pt x="17856" y="11062"/>
                    <a:pt x="18414" y="10332"/>
                  </a:cubicBezTo>
                  <a:cubicBezTo>
                    <a:pt x="18972" y="9601"/>
                    <a:pt x="20274" y="1730"/>
                    <a:pt x="20274" y="1324"/>
                  </a:cubicBezTo>
                  <a:cubicBezTo>
                    <a:pt x="20274" y="919"/>
                    <a:pt x="21600" y="-151"/>
                    <a:pt x="15705" y="18"/>
                  </a:cubicBezTo>
                  <a:cubicBezTo>
                    <a:pt x="12337" y="114"/>
                    <a:pt x="9611" y="809"/>
                    <a:pt x="8215" y="690"/>
                  </a:cubicBezTo>
                  <a:cubicBezTo>
                    <a:pt x="5219" y="437"/>
                    <a:pt x="4506" y="125"/>
                    <a:pt x="3576" y="693"/>
                  </a:cubicBezTo>
                  <a:cubicBezTo>
                    <a:pt x="2646" y="1261"/>
                    <a:pt x="372" y="-55"/>
                    <a:pt x="0" y="1487"/>
                  </a:cubicBezTo>
                  <a:close/>
                  <a:moveTo>
                    <a:pt x="0" y="1487"/>
                  </a:moveTo>
                </a:path>
              </a:pathLst>
            </a:custGeom>
            <a:solidFill>
              <a:schemeClr val="accent1">
                <a:alpha val="40000"/>
              </a:schemeClr>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7" name="Freeform 22"/>
            <p:cNvSpPr/>
            <p:nvPr/>
          </p:nvSpPr>
          <p:spPr bwMode="auto">
            <a:xfrm>
              <a:off x="4088604" y="3455944"/>
              <a:ext cx="3276600" cy="2190750"/>
            </a:xfrm>
            <a:custGeom>
              <a:avLst/>
              <a:gdLst>
                <a:gd name="T0" fmla="*/ 0 w 21600"/>
                <a:gd name="T1" fmla="*/ 0 h 21600"/>
                <a:gd name="T2" fmla="*/ 9367 w 21600"/>
                <a:gd name="T3" fmla="*/ 4078 h 21600"/>
                <a:gd name="T4" fmla="*/ 21600 w 21600"/>
                <a:gd name="T5" fmla="*/ 13224 h 21600"/>
                <a:gd name="T6" fmla="*/ 17685 w 21600"/>
                <a:gd name="T7" fmla="*/ 19947 h 21600"/>
                <a:gd name="T8" fmla="*/ 13771 w 21600"/>
                <a:gd name="T9" fmla="*/ 21600 h 21600"/>
                <a:gd name="T10" fmla="*/ 10625 w 21600"/>
                <a:gd name="T11" fmla="*/ 19065 h 21600"/>
                <a:gd name="T12" fmla="*/ 7270 w 21600"/>
                <a:gd name="T13" fmla="*/ 13445 h 21600"/>
                <a:gd name="T14" fmla="*/ 4683 w 21600"/>
                <a:gd name="T15" fmla="*/ 11902 h 21600"/>
                <a:gd name="T16" fmla="*/ 0 w 21600"/>
                <a:gd name="T17" fmla="*/ 0 h 21600"/>
                <a:gd name="T18" fmla="*/ 0 w 21600"/>
                <a:gd name="T19"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0"/>
                  </a:moveTo>
                  <a:cubicBezTo>
                    <a:pt x="0" y="0"/>
                    <a:pt x="6221" y="1543"/>
                    <a:pt x="9367" y="4078"/>
                  </a:cubicBezTo>
                  <a:cubicBezTo>
                    <a:pt x="12513" y="6612"/>
                    <a:pt x="21600" y="13224"/>
                    <a:pt x="21600" y="13224"/>
                  </a:cubicBezTo>
                  <a:cubicBezTo>
                    <a:pt x="21600" y="13224"/>
                    <a:pt x="18105" y="19506"/>
                    <a:pt x="17685" y="19947"/>
                  </a:cubicBezTo>
                  <a:cubicBezTo>
                    <a:pt x="17266" y="20388"/>
                    <a:pt x="14400" y="21600"/>
                    <a:pt x="13771" y="21600"/>
                  </a:cubicBezTo>
                  <a:cubicBezTo>
                    <a:pt x="13142" y="21600"/>
                    <a:pt x="11534" y="19947"/>
                    <a:pt x="10625" y="19065"/>
                  </a:cubicBezTo>
                  <a:cubicBezTo>
                    <a:pt x="9717" y="18184"/>
                    <a:pt x="7829" y="13665"/>
                    <a:pt x="7270" y="13445"/>
                  </a:cubicBezTo>
                  <a:cubicBezTo>
                    <a:pt x="6711" y="13224"/>
                    <a:pt x="4963" y="12233"/>
                    <a:pt x="4683" y="11902"/>
                  </a:cubicBezTo>
                  <a:cubicBezTo>
                    <a:pt x="4404" y="11571"/>
                    <a:pt x="0" y="0"/>
                    <a:pt x="0" y="0"/>
                  </a:cubicBezTo>
                  <a:close/>
                  <a:moveTo>
                    <a:pt x="0" y="0"/>
                  </a:moveTo>
                </a:path>
              </a:pathLst>
            </a:custGeom>
            <a:solidFill>
              <a:srgbClr val="FFFFFF">
                <a:alpha val="20000"/>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8" name="Freeform 23"/>
            <p:cNvSpPr/>
            <p:nvPr/>
          </p:nvSpPr>
          <p:spPr bwMode="auto">
            <a:xfrm>
              <a:off x="5627685" y="3086850"/>
              <a:ext cx="2824957" cy="2538413"/>
            </a:xfrm>
            <a:custGeom>
              <a:avLst/>
              <a:gdLst>
                <a:gd name="T0" fmla="+- 0 5380 688"/>
                <a:gd name="T1" fmla="*/ T0 w 20756"/>
                <a:gd name="T2" fmla="+- 0 21421 916"/>
                <a:gd name="T3" fmla="*/ 21421 h 20507"/>
                <a:gd name="T4" fmla="+- 0 10922 688"/>
                <a:gd name="T5" fmla="*/ T4 w 20756"/>
                <a:gd name="T6" fmla="+- 0 18822 916"/>
                <a:gd name="T7" fmla="*/ 18822 h 20507"/>
                <a:gd name="T8" fmla="+- 0 14183 688"/>
                <a:gd name="T9" fmla="*/ T8 w 20756"/>
                <a:gd name="T10" fmla="+- 0 14340 916"/>
                <a:gd name="T11" fmla="*/ 14340 h 20507"/>
                <a:gd name="T12" fmla="+- 0 15405 688"/>
                <a:gd name="T13" fmla="*/ T12 w 20756"/>
                <a:gd name="T14" fmla="+- 0 13175 916"/>
                <a:gd name="T15" fmla="*/ 13175 h 20507"/>
                <a:gd name="T16" fmla="+- 0 18014 688"/>
                <a:gd name="T17" fmla="*/ T16 w 20756"/>
                <a:gd name="T18" fmla="+- 0 10217 916"/>
                <a:gd name="T19" fmla="*/ 10217 h 20507"/>
                <a:gd name="T20" fmla="+- 0 19073 688"/>
                <a:gd name="T21" fmla="*/ T20 w 20756"/>
                <a:gd name="T22" fmla="+- 0 9321 916"/>
                <a:gd name="T23" fmla="*/ 9321 h 20507"/>
                <a:gd name="T24" fmla="+- 0 21437 688"/>
                <a:gd name="T25" fmla="*/ T24 w 20756"/>
                <a:gd name="T26" fmla="+- 0 1076 916"/>
                <a:gd name="T27" fmla="*/ 1076 h 20507"/>
                <a:gd name="T28" fmla="+- 0 18014 688"/>
                <a:gd name="T29" fmla="*/ T28 w 20756"/>
                <a:gd name="T30" fmla="+- 0 5826 916"/>
                <a:gd name="T31" fmla="*/ 5826 h 20507"/>
                <a:gd name="T32" fmla="+- 0 11330 688"/>
                <a:gd name="T33" fmla="*/ T32 w 20756"/>
                <a:gd name="T34" fmla="+- 0 10486 916"/>
                <a:gd name="T35" fmla="*/ 10486 h 20507"/>
                <a:gd name="T36" fmla="+- 0 3505 688"/>
                <a:gd name="T37" fmla="*/ T36 w 20756"/>
                <a:gd name="T38" fmla="+- 0 14430 916"/>
                <a:gd name="T39" fmla="*/ 14430 h 20507"/>
                <a:gd name="T40" fmla="+- 0 3831 688"/>
                <a:gd name="T41" fmla="*/ T40 w 20756"/>
                <a:gd name="T42" fmla="+- 0 16581 916"/>
                <a:gd name="T43" fmla="*/ 16581 h 20507"/>
                <a:gd name="T44" fmla="+- 0 8721 688"/>
                <a:gd name="T45" fmla="*/ T44 w 20756"/>
                <a:gd name="T46" fmla="+- 0 15595 916"/>
                <a:gd name="T47" fmla="*/ 15595 h 20507"/>
                <a:gd name="T48" fmla="+- 0 3586 688"/>
                <a:gd name="T49" fmla="*/ T48 w 20756"/>
                <a:gd name="T50" fmla="+- 0 17925 916"/>
                <a:gd name="T51" fmla="*/ 17925 h 20507"/>
                <a:gd name="T52" fmla="+- 0 1060 688"/>
                <a:gd name="T53" fmla="*/ T52 w 20756"/>
                <a:gd name="T54" fmla="+- 0 16671 916"/>
                <a:gd name="T55" fmla="*/ 16671 h 20507"/>
                <a:gd name="T56" fmla="+- 0 5380 688"/>
                <a:gd name="T57" fmla="*/ T56 w 20756"/>
                <a:gd name="T58" fmla="+- 0 21421 916"/>
                <a:gd name="T59" fmla="*/ 21421 h 20507"/>
                <a:gd name="T60" fmla="+- 0 5380 688"/>
                <a:gd name="T61" fmla="*/ T60 w 20756"/>
                <a:gd name="T62" fmla="+- 0 21421 916"/>
                <a:gd name="T63" fmla="*/ 21421 h 2050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20756" h="20507">
                  <a:moveTo>
                    <a:pt x="4692" y="20505"/>
                  </a:moveTo>
                  <a:cubicBezTo>
                    <a:pt x="4692" y="20505"/>
                    <a:pt x="8197" y="20684"/>
                    <a:pt x="10234" y="17906"/>
                  </a:cubicBezTo>
                  <a:cubicBezTo>
                    <a:pt x="12272" y="15127"/>
                    <a:pt x="13006" y="13693"/>
                    <a:pt x="13495" y="13424"/>
                  </a:cubicBezTo>
                  <a:cubicBezTo>
                    <a:pt x="13984" y="13155"/>
                    <a:pt x="14147" y="12976"/>
                    <a:pt x="14717" y="12259"/>
                  </a:cubicBezTo>
                  <a:cubicBezTo>
                    <a:pt x="15288" y="11542"/>
                    <a:pt x="17000" y="9660"/>
                    <a:pt x="17326" y="9301"/>
                  </a:cubicBezTo>
                  <a:cubicBezTo>
                    <a:pt x="17652" y="8943"/>
                    <a:pt x="18141" y="8764"/>
                    <a:pt x="18385" y="8405"/>
                  </a:cubicBezTo>
                  <a:cubicBezTo>
                    <a:pt x="18630" y="8047"/>
                    <a:pt x="20586" y="1235"/>
                    <a:pt x="20749" y="160"/>
                  </a:cubicBezTo>
                  <a:cubicBezTo>
                    <a:pt x="20912" y="-916"/>
                    <a:pt x="18467" y="3745"/>
                    <a:pt x="17326" y="4910"/>
                  </a:cubicBezTo>
                  <a:cubicBezTo>
                    <a:pt x="16184" y="6075"/>
                    <a:pt x="12027" y="9033"/>
                    <a:pt x="10642" y="9570"/>
                  </a:cubicBezTo>
                  <a:cubicBezTo>
                    <a:pt x="9256" y="10108"/>
                    <a:pt x="3469" y="12797"/>
                    <a:pt x="2817" y="13514"/>
                  </a:cubicBezTo>
                  <a:cubicBezTo>
                    <a:pt x="2165" y="14231"/>
                    <a:pt x="1594" y="15665"/>
                    <a:pt x="3143" y="15665"/>
                  </a:cubicBezTo>
                  <a:cubicBezTo>
                    <a:pt x="4692" y="15665"/>
                    <a:pt x="7626" y="13783"/>
                    <a:pt x="8033" y="14679"/>
                  </a:cubicBezTo>
                  <a:cubicBezTo>
                    <a:pt x="8441" y="15575"/>
                    <a:pt x="4284" y="17457"/>
                    <a:pt x="2898" y="17009"/>
                  </a:cubicBezTo>
                  <a:cubicBezTo>
                    <a:pt x="1513" y="16561"/>
                    <a:pt x="1024" y="15306"/>
                    <a:pt x="372" y="15755"/>
                  </a:cubicBezTo>
                  <a:cubicBezTo>
                    <a:pt x="-280" y="16203"/>
                    <a:pt x="-688" y="18891"/>
                    <a:pt x="4692" y="20505"/>
                  </a:cubicBezTo>
                  <a:close/>
                  <a:moveTo>
                    <a:pt x="4692" y="20505"/>
                  </a:moveTo>
                </a:path>
              </a:pathLst>
            </a:custGeom>
            <a:solidFill>
              <a:srgbClr val="5E5F88">
                <a:alpha val="9999"/>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sz="900">
                <a:solidFill>
                  <a:prstClr val="black"/>
                </a:solidFill>
              </a:endParaRPr>
            </a:p>
          </p:txBody>
        </p:sp>
      </p:grpSp>
      <p:grpSp>
        <p:nvGrpSpPr>
          <p:cNvPr id="21" name="组合 20"/>
          <p:cNvGrpSpPr/>
          <p:nvPr/>
        </p:nvGrpSpPr>
        <p:grpSpPr>
          <a:xfrm>
            <a:off x="8250789" y="1718146"/>
            <a:ext cx="3488151" cy="1176588"/>
            <a:chOff x="2409172" y="3045089"/>
            <a:chExt cx="3488151" cy="1176588"/>
          </a:xfrm>
          <a:solidFill>
            <a:schemeClr val="accent1"/>
          </a:solidFill>
        </p:grpSpPr>
        <p:grpSp>
          <p:nvGrpSpPr>
            <p:cNvPr id="22" name="Group 4"/>
            <p:cNvGrpSpPr/>
            <p:nvPr/>
          </p:nvGrpSpPr>
          <p:grpSpPr>
            <a:xfrm>
              <a:off x="2409172" y="3045089"/>
              <a:ext cx="3488151" cy="1176588"/>
              <a:chOff x="1536477" y="1774346"/>
              <a:chExt cx="2616113" cy="882441"/>
            </a:xfrm>
            <a:grpFill/>
          </p:grpSpPr>
          <p:sp>
            <p:nvSpPr>
              <p:cNvPr id="25" name="Diamond 47"/>
              <p:cNvSpPr/>
              <p:nvPr/>
            </p:nvSpPr>
            <p:spPr>
              <a:xfrm rot="18900000" flipV="1">
                <a:off x="1536477" y="1824840"/>
                <a:ext cx="552738" cy="552738"/>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26" name="Diamond 48"/>
              <p:cNvSpPr/>
              <p:nvPr/>
            </p:nvSpPr>
            <p:spPr>
              <a:xfrm rot="13500000" flipV="1">
                <a:off x="1571042" y="2247498"/>
                <a:ext cx="316751" cy="316752"/>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27" name="Diamond 49"/>
              <p:cNvSpPr/>
              <p:nvPr/>
            </p:nvSpPr>
            <p:spPr>
              <a:xfrm rot="18900000" flipV="1">
                <a:off x="1703668" y="2497450"/>
                <a:ext cx="159337" cy="159337"/>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28" name="Rectangle 2"/>
              <p:cNvSpPr/>
              <p:nvPr/>
            </p:nvSpPr>
            <p:spPr>
              <a:xfrm>
                <a:off x="2007923" y="1774346"/>
                <a:ext cx="2144667" cy="525953"/>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solidFill>
                    <a:prstClr val="white"/>
                  </a:solidFill>
                </a:endParaRPr>
              </a:p>
            </p:txBody>
          </p:sp>
        </p:grpSp>
        <p:sp>
          <p:nvSpPr>
            <p:cNvPr id="23" name="文本框 22"/>
            <p:cNvSpPr txBox="1"/>
            <p:nvPr/>
          </p:nvSpPr>
          <p:spPr>
            <a:xfrm>
              <a:off x="3898269" y="3126769"/>
              <a:ext cx="1415772" cy="584775"/>
            </a:xfrm>
            <a:prstGeom prst="rect">
              <a:avLst/>
            </a:prstGeom>
            <a:grpFill/>
          </p:spPr>
          <p:txBody>
            <a:bodyPr wrap="none" rtlCol="0">
              <a:spAutoFit/>
            </a:bodyPr>
            <a:lstStyle/>
            <a:p>
              <a:pPr algn="ctr"/>
              <a:r>
                <a:rPr lang="zh-CN" altLang="en-US" sz="1600" dirty="0">
                  <a:solidFill>
                    <a:prstClr val="white"/>
                  </a:solidFill>
                  <a:latin typeface="微软雅黑" pitchFamily="34" charset="-122"/>
                </a:rPr>
                <a:t>点击此处添加</a:t>
              </a:r>
              <a:endParaRPr lang="en-US" altLang="zh-CN" sz="1600" dirty="0">
                <a:solidFill>
                  <a:prstClr val="white"/>
                </a:solidFill>
                <a:latin typeface="微软雅黑" pitchFamily="34" charset="-122"/>
              </a:endParaRPr>
            </a:p>
            <a:p>
              <a:pPr algn="ctr"/>
              <a:r>
                <a:rPr lang="zh-CN" altLang="en-US" sz="1600" dirty="0">
                  <a:solidFill>
                    <a:prstClr val="white"/>
                  </a:solidFill>
                  <a:latin typeface="微软雅黑" pitchFamily="34" charset="-122"/>
                </a:rPr>
                <a:t>主要内容</a:t>
              </a:r>
              <a:endParaRPr lang="zh-CN" altLang="en-US" sz="1600" dirty="0">
                <a:solidFill>
                  <a:prstClr val="white"/>
                </a:solidFill>
                <a:latin typeface="微软雅黑" pitchFamily="34" charset="-122"/>
              </a:endParaRPr>
            </a:p>
          </p:txBody>
        </p:sp>
        <p:sp>
          <p:nvSpPr>
            <p:cNvPr id="24" name="文本框 23"/>
            <p:cNvSpPr txBox="1"/>
            <p:nvPr/>
          </p:nvSpPr>
          <p:spPr>
            <a:xfrm>
              <a:off x="2465248" y="3252400"/>
              <a:ext cx="628698" cy="400110"/>
            </a:xfrm>
            <a:prstGeom prst="rect">
              <a:avLst/>
            </a:prstGeom>
            <a:grpFill/>
          </p:spPr>
          <p:txBody>
            <a:bodyPr wrap="none" rtlCol="0">
              <a:spAutoFit/>
            </a:bodyPr>
            <a:lstStyle/>
            <a:p>
              <a:pPr algn="ctr"/>
              <a:r>
                <a:rPr lang="en-US" altLang="zh-CN" sz="2000" dirty="0">
                  <a:solidFill>
                    <a:prstClr val="white"/>
                  </a:solidFill>
                  <a:latin typeface="Impact" pitchFamily="34" charset="0"/>
                </a:rPr>
                <a:t>20%</a:t>
              </a:r>
              <a:endParaRPr lang="zh-CN" altLang="en-US" sz="2000" dirty="0">
                <a:solidFill>
                  <a:prstClr val="white"/>
                </a:solidFill>
                <a:latin typeface="Impact" pitchFamily="34" charset="0"/>
              </a:endParaRPr>
            </a:p>
          </p:txBody>
        </p:sp>
      </p:grpSp>
      <p:grpSp>
        <p:nvGrpSpPr>
          <p:cNvPr id="29" name="组合 28"/>
          <p:cNvGrpSpPr/>
          <p:nvPr/>
        </p:nvGrpSpPr>
        <p:grpSpPr>
          <a:xfrm flipH="1" flipV="1">
            <a:off x="584433" y="4577660"/>
            <a:ext cx="3842707" cy="1176587"/>
            <a:chOff x="2409172" y="3045091"/>
            <a:chExt cx="3842707" cy="1176587"/>
          </a:xfrm>
          <a:solidFill>
            <a:schemeClr val="accent2"/>
          </a:solidFill>
        </p:grpSpPr>
        <p:grpSp>
          <p:nvGrpSpPr>
            <p:cNvPr id="30" name="Group 4"/>
            <p:cNvGrpSpPr/>
            <p:nvPr/>
          </p:nvGrpSpPr>
          <p:grpSpPr>
            <a:xfrm>
              <a:off x="2409172" y="3045091"/>
              <a:ext cx="3842707" cy="1176587"/>
              <a:chOff x="1536477" y="1774347"/>
              <a:chExt cx="2882030" cy="882440"/>
            </a:xfrm>
            <a:grpFill/>
          </p:grpSpPr>
          <p:sp>
            <p:nvSpPr>
              <p:cNvPr id="33" name="Diamond 47"/>
              <p:cNvSpPr/>
              <p:nvPr/>
            </p:nvSpPr>
            <p:spPr>
              <a:xfrm rot="18900000" flipV="1">
                <a:off x="1536477" y="1824840"/>
                <a:ext cx="552738" cy="552738"/>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34" name="Diamond 48"/>
              <p:cNvSpPr/>
              <p:nvPr/>
            </p:nvSpPr>
            <p:spPr>
              <a:xfrm rot="13500000" flipV="1">
                <a:off x="1571042" y="2247498"/>
                <a:ext cx="316751" cy="316752"/>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35" name="Diamond 49"/>
              <p:cNvSpPr/>
              <p:nvPr/>
            </p:nvSpPr>
            <p:spPr>
              <a:xfrm rot="18900000" flipV="1">
                <a:off x="1703668" y="2497450"/>
                <a:ext cx="159337" cy="159337"/>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0" scaled="0"/>
                    <a:tileRect/>
                  </a:gradFill>
                </a:endParaRPr>
              </a:p>
            </p:txBody>
          </p:sp>
          <p:sp>
            <p:nvSpPr>
              <p:cNvPr id="36" name="Rectangle 2"/>
              <p:cNvSpPr/>
              <p:nvPr/>
            </p:nvSpPr>
            <p:spPr>
              <a:xfrm>
                <a:off x="2007923" y="1774347"/>
                <a:ext cx="2410584" cy="525953"/>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solidFill>
                    <a:prstClr val="white"/>
                  </a:solidFill>
                </a:endParaRPr>
              </a:p>
            </p:txBody>
          </p:sp>
        </p:grpSp>
        <p:sp>
          <p:nvSpPr>
            <p:cNvPr id="31" name="文本框 30"/>
            <p:cNvSpPr txBox="1"/>
            <p:nvPr/>
          </p:nvSpPr>
          <p:spPr>
            <a:xfrm rot="10800000">
              <a:off x="3203507" y="3126343"/>
              <a:ext cx="2860181" cy="584775"/>
            </a:xfrm>
            <a:prstGeom prst="rect">
              <a:avLst/>
            </a:prstGeom>
            <a:grpFill/>
          </p:spPr>
          <p:txBody>
            <a:bodyPr wrap="square" rtlCol="0">
              <a:spAutoFit/>
            </a:bodyPr>
            <a:lstStyle/>
            <a:p>
              <a:pPr algn="ctr"/>
              <a:r>
                <a:rPr lang="zh-CN" altLang="en-US" sz="1600" dirty="0">
                  <a:solidFill>
                    <a:prstClr val="white"/>
                  </a:solidFill>
                  <a:latin typeface="微软雅黑" pitchFamily="34" charset="-122"/>
                </a:rPr>
                <a:t>点击此处添加</a:t>
              </a:r>
              <a:endParaRPr lang="en-US" altLang="zh-CN" sz="1600" dirty="0">
                <a:solidFill>
                  <a:prstClr val="white"/>
                </a:solidFill>
                <a:latin typeface="微软雅黑" pitchFamily="34" charset="-122"/>
              </a:endParaRPr>
            </a:p>
            <a:p>
              <a:pPr algn="ctr"/>
              <a:r>
                <a:rPr lang="zh-CN" altLang="en-US" sz="1600" dirty="0">
                  <a:solidFill>
                    <a:prstClr val="white"/>
                  </a:solidFill>
                  <a:latin typeface="微软雅黑" pitchFamily="34" charset="-122"/>
                </a:rPr>
                <a:t>主要内容</a:t>
              </a:r>
              <a:endParaRPr lang="zh-CN" altLang="en-US" sz="1600" dirty="0">
                <a:solidFill>
                  <a:prstClr val="white"/>
                </a:solidFill>
                <a:latin typeface="微软雅黑" pitchFamily="34" charset="-122"/>
              </a:endParaRPr>
            </a:p>
          </p:txBody>
        </p:sp>
        <p:sp>
          <p:nvSpPr>
            <p:cNvPr id="32" name="文本框 31"/>
            <p:cNvSpPr txBox="1"/>
            <p:nvPr/>
          </p:nvSpPr>
          <p:spPr>
            <a:xfrm rot="10800000">
              <a:off x="2460439" y="3252400"/>
              <a:ext cx="638316" cy="400110"/>
            </a:xfrm>
            <a:prstGeom prst="rect">
              <a:avLst/>
            </a:prstGeom>
            <a:grpFill/>
          </p:spPr>
          <p:txBody>
            <a:bodyPr wrap="none" rtlCol="0">
              <a:spAutoFit/>
            </a:bodyPr>
            <a:lstStyle/>
            <a:p>
              <a:pPr algn="ctr"/>
              <a:r>
                <a:rPr lang="en-US" altLang="zh-CN" sz="2000" dirty="0">
                  <a:solidFill>
                    <a:prstClr val="white"/>
                  </a:solidFill>
                  <a:latin typeface="Impact" pitchFamily="34" charset="0"/>
                </a:rPr>
                <a:t>80%</a:t>
              </a:r>
              <a:endParaRPr lang="zh-CN" altLang="en-US" sz="2000" dirty="0">
                <a:solidFill>
                  <a:prstClr val="white"/>
                </a:solidFill>
                <a:latin typeface="Impact" pitchFamily="34" charset="0"/>
              </a:endParaRPr>
            </a:p>
          </p:txBody>
        </p:sp>
      </p:grpSp>
      <p:sp>
        <p:nvSpPr>
          <p:cNvPr id="37" name="矩形 36"/>
          <p:cNvSpPr/>
          <p:nvPr/>
        </p:nvSpPr>
        <p:spPr>
          <a:xfrm>
            <a:off x="441812" y="2950925"/>
            <a:ext cx="3225550" cy="1938992"/>
          </a:xfrm>
          <a:prstGeom prst="rect">
            <a:avLst/>
          </a:prstGeom>
        </p:spPr>
        <p:txBody>
          <a:bodyPr wrap="square">
            <a:spAutoFit/>
          </a:bodyPr>
          <a:lstStyle/>
          <a:p>
            <a:pPr>
              <a:lnSpc>
                <a:spcPts val="2400"/>
              </a:lnSpc>
            </a:pPr>
            <a:r>
              <a:rPr lang="zh-CN" altLang="en-US" sz="1600" dirty="0">
                <a:solidFill>
                  <a:prstClr val="black">
                    <a:lumMod val="65000"/>
                    <a:lumOff val="35000"/>
                  </a:prstClr>
                </a:solidFill>
                <a:latin typeface="微软雅黑" pitchFamily="34" charset="-122"/>
              </a:rPr>
              <a:t>“冰山以下部分”包括社会角色、自我形象、特质和动机，是人内在的、难以测量的部分。它们不太容易通过外界的影响而得到改变，但却对人员的行为与表现起着关键性的作用。</a:t>
            </a:r>
            <a:endParaRPr lang="zh-CN" altLang="en-US" sz="1600" dirty="0">
              <a:solidFill>
                <a:prstClr val="black">
                  <a:lumMod val="65000"/>
                  <a:lumOff val="35000"/>
                </a:prstClr>
              </a:solidFill>
              <a:latin typeface="微软雅黑" pitchFamily="34" charset="-122"/>
            </a:endParaRPr>
          </a:p>
        </p:txBody>
      </p:sp>
      <p:sp>
        <p:nvSpPr>
          <p:cNvPr id="38" name="矩形 37"/>
          <p:cNvSpPr/>
          <p:nvPr/>
        </p:nvSpPr>
        <p:spPr>
          <a:xfrm>
            <a:off x="8917671" y="2658919"/>
            <a:ext cx="3003376" cy="1631216"/>
          </a:xfrm>
          <a:prstGeom prst="rect">
            <a:avLst/>
          </a:prstGeom>
        </p:spPr>
        <p:txBody>
          <a:bodyPr wrap="square">
            <a:spAutoFit/>
          </a:bodyPr>
          <a:lstStyle/>
          <a:p>
            <a:pPr>
              <a:lnSpc>
                <a:spcPts val="2400"/>
              </a:lnSpc>
            </a:pPr>
            <a:r>
              <a:rPr lang="zh-CN" altLang="en-US" sz="1600" dirty="0">
                <a:solidFill>
                  <a:prstClr val="black">
                    <a:lumMod val="65000"/>
                    <a:lumOff val="35000"/>
                  </a:prstClr>
                </a:solidFill>
                <a:latin typeface="微软雅黑" pitchFamily="34" charset="-122"/>
              </a:rPr>
              <a:t>“冰山以上部分”包括基本知识、基本技能，是外在表现，是容易了解与测量的部分，相对而言也比较容易通过培训来改变和发展。</a:t>
            </a:r>
            <a:endParaRPr lang="zh-CN" altLang="en-US" sz="1600" dirty="0">
              <a:solidFill>
                <a:prstClr val="black">
                  <a:lumMod val="65000"/>
                  <a:lumOff val="35000"/>
                </a:prstClr>
              </a:solidFill>
              <a:latin typeface="微软雅黑" pitchFamily="34" charset="-122"/>
            </a:endParaRPr>
          </a:p>
        </p:txBody>
      </p:sp>
      <p:sp>
        <p:nvSpPr>
          <p:cNvPr id="39"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anim calcmode="lin" valueType="num">
                                      <p:cBhvr>
                                        <p:cTn id="8" dur="700" fill="hold"/>
                                        <p:tgtEl>
                                          <p:spTgt spid="2"/>
                                        </p:tgtEl>
                                        <p:attrNameLst>
                                          <p:attrName>ppt_x</p:attrName>
                                        </p:attrNameLst>
                                      </p:cBhvr>
                                      <p:tavLst>
                                        <p:tav tm="0">
                                          <p:val>
                                            <p:strVal val="#ppt_x"/>
                                          </p:val>
                                        </p:tav>
                                        <p:tav tm="100000">
                                          <p:val>
                                            <p:strVal val="#ppt_x"/>
                                          </p:val>
                                        </p:tav>
                                      </p:tavLst>
                                    </p:anim>
                                    <p:anim calcmode="lin" valueType="num">
                                      <p:cBhvr>
                                        <p:cTn id="9" dur="700" fill="hold"/>
                                        <p:tgtEl>
                                          <p:spTgt spid="2"/>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600"/>
                                  </p:stCondLst>
                                  <p:iterate type="lt">
                                    <p:tmPct val="4000"/>
                                  </p:iterate>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7"/>
                                        </p:tgtEl>
                                        <p:attrNameLst>
                                          <p:attrName>ppt_y</p:attrName>
                                        </p:attrNameLst>
                                      </p:cBhvr>
                                      <p:tavLst>
                                        <p:tav tm="0">
                                          <p:val>
                                            <p:strVal val="#ppt_y"/>
                                          </p:val>
                                        </p:tav>
                                        <p:tav tm="100000">
                                          <p:val>
                                            <p:strVal val="#ppt_y"/>
                                          </p:val>
                                        </p:tav>
                                      </p:tavLst>
                                    </p:anim>
                                    <p:anim calcmode="lin" valueType="num">
                                      <p:cBhvr>
                                        <p:cTn id="14"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7"/>
                                        </p:tgtEl>
                                      </p:cBhvr>
                                    </p:animEffect>
                                  </p:childTnLst>
                                </p:cTn>
                              </p:par>
                              <p:par>
                                <p:cTn id="17" presetID="42" presetClass="entr" presetSubtype="0" fill="hold" nodeType="withEffect">
                                  <p:stCondLst>
                                    <p:cond delay="6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1" presetClass="entr" presetSubtype="0" fill="hold" grpId="0" nodeType="withEffect">
                                  <p:stCondLst>
                                    <p:cond delay="1000"/>
                                  </p:stCondLst>
                                  <p:iterate type="lt">
                                    <p:tmPct val="4000"/>
                                  </p:iterate>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8"/>
                                        </p:tgtEl>
                                        <p:attrNameLst>
                                          <p:attrName>ppt_y</p:attrName>
                                        </p:attrNameLst>
                                      </p:cBhvr>
                                      <p:tavLst>
                                        <p:tav tm="0">
                                          <p:val>
                                            <p:strVal val="#ppt_y"/>
                                          </p:val>
                                        </p:tav>
                                        <p:tav tm="100000">
                                          <p:val>
                                            <p:strVal val="#ppt_y"/>
                                          </p:val>
                                        </p:tav>
                                      </p:tavLst>
                                    </p:anim>
                                    <p:anim calcmode="lin" valueType="num">
                                      <p:cBhvr>
                                        <p:cTn id="2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8"/>
                                        </p:tgtEl>
                                      </p:cBhvr>
                                    </p:animEffect>
                                  </p:childTnLst>
                                </p:cTn>
                              </p:par>
                              <p:par>
                                <p:cTn id="29" presetID="47" presetClass="entr" presetSubtype="0" fill="hold" nodeType="withEffect">
                                  <p:stCondLst>
                                    <p:cond delay="11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083105" y="1274722"/>
            <a:ext cx="54700" cy="45230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9" name="组合 28"/>
          <p:cNvGrpSpPr/>
          <p:nvPr/>
        </p:nvGrpSpPr>
        <p:grpSpPr>
          <a:xfrm>
            <a:off x="1225839" y="1500165"/>
            <a:ext cx="4115397" cy="4473007"/>
            <a:chOff x="1225839" y="1500165"/>
            <a:chExt cx="4115397" cy="4473007"/>
          </a:xfrm>
        </p:grpSpPr>
        <p:grpSp>
          <p:nvGrpSpPr>
            <p:cNvPr id="2" name="Group 10"/>
            <p:cNvGrpSpPr/>
            <p:nvPr/>
          </p:nvGrpSpPr>
          <p:grpSpPr bwMode="auto">
            <a:xfrm>
              <a:off x="1924548" y="1500165"/>
              <a:ext cx="2635250" cy="2317750"/>
              <a:chOff x="0" y="0"/>
              <a:chExt cx="3320" cy="2920"/>
            </a:xfrm>
          </p:grpSpPr>
          <p:grpSp>
            <p:nvGrpSpPr>
              <p:cNvPr id="3" name="Group 7"/>
              <p:cNvGrpSpPr/>
              <p:nvPr/>
            </p:nvGrpSpPr>
            <p:grpSpPr bwMode="auto">
              <a:xfrm>
                <a:off x="0" y="0"/>
                <a:ext cx="3320" cy="2920"/>
                <a:chOff x="0" y="0"/>
                <a:chExt cx="3320" cy="2920"/>
              </a:xfrm>
            </p:grpSpPr>
            <p:sp>
              <p:nvSpPr>
                <p:cNvPr id="6" name="AutoShape 5"/>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5"/>
                </a:solidFill>
                <a:ln>
                  <a:noFill/>
                </a:ln>
              </p:spPr>
              <p:txBody>
                <a:bodyPr lIns="0" tIns="0" rIns="0" bIns="0"/>
                <a:lstStyle/>
                <a:p>
                  <a:endParaRPr lang="en-US" sz="900">
                    <a:solidFill>
                      <a:prstClr val="black"/>
                    </a:solidFill>
                  </a:endParaRPr>
                </a:p>
              </p:txBody>
            </p:sp>
            <p:sp>
              <p:nvSpPr>
                <p:cNvPr id="7" name="AutoShape 6"/>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endParaRPr>
                </a:p>
              </p:txBody>
            </p:sp>
          </p:grpSp>
          <p:sp>
            <p:nvSpPr>
              <p:cNvPr id="4" name="AutoShape 8"/>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900">
                  <a:solidFill>
                    <a:prstClr val="black"/>
                  </a:solidFill>
                </a:endParaRPr>
              </a:p>
            </p:txBody>
          </p:sp>
          <p:sp>
            <p:nvSpPr>
              <p:cNvPr id="5" name="AutoShape 9"/>
              <p:cNvSpPr/>
              <p:nvPr/>
            </p:nvSpPr>
            <p:spPr bwMode="auto">
              <a:xfrm>
                <a:off x="296" y="1709"/>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accent5">
                  <a:lumMod val="40000"/>
                  <a:lumOff val="60000"/>
                </a:schemeClr>
              </a:solidFill>
              <a:ln>
                <a:noFill/>
              </a:ln>
            </p:spPr>
            <p:txBody>
              <a:bodyPr lIns="0" tIns="0" rIns="0" bIns="0"/>
              <a:lstStyle/>
              <a:p>
                <a:endParaRPr lang="en-US" sz="900">
                  <a:solidFill>
                    <a:prstClr val="black"/>
                  </a:solidFill>
                </a:endParaRPr>
              </a:p>
            </p:txBody>
          </p:sp>
        </p:grpSp>
        <p:sp>
          <p:nvSpPr>
            <p:cNvPr id="8" name="AutoShape 11"/>
            <p:cNvSpPr/>
            <p:nvPr/>
          </p:nvSpPr>
          <p:spPr bwMode="auto">
            <a:xfrm>
              <a:off x="2430167" y="3382147"/>
              <a:ext cx="179388" cy="17938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endParaRPr>
            </a:p>
          </p:txBody>
        </p:sp>
        <p:grpSp>
          <p:nvGrpSpPr>
            <p:cNvPr id="17" name="组合 16"/>
            <p:cNvGrpSpPr/>
            <p:nvPr/>
          </p:nvGrpSpPr>
          <p:grpSpPr>
            <a:xfrm>
              <a:off x="1354299" y="4104850"/>
              <a:ext cx="3986937" cy="525169"/>
              <a:chOff x="1887201" y="4141385"/>
              <a:chExt cx="3986937" cy="525169"/>
            </a:xfrm>
          </p:grpSpPr>
          <p:sp>
            <p:nvSpPr>
              <p:cNvPr id="18" name="矩形 17"/>
              <p:cNvSpPr/>
              <p:nvPr/>
            </p:nvSpPr>
            <p:spPr>
              <a:xfrm>
                <a:off x="1887201" y="4141385"/>
                <a:ext cx="239252" cy="5251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2105800" y="4141385"/>
                <a:ext cx="3768338"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文本框 22"/>
            <p:cNvSpPr txBox="1"/>
            <p:nvPr/>
          </p:nvSpPr>
          <p:spPr>
            <a:xfrm>
              <a:off x="2102191" y="4142199"/>
              <a:ext cx="2236510" cy="400110"/>
            </a:xfrm>
            <a:prstGeom prst="rect">
              <a:avLst/>
            </a:prstGeom>
            <a:noFill/>
          </p:spPr>
          <p:txBody>
            <a:bodyPr wrap="none" rtlCol="0">
              <a:spAutoFit/>
            </a:bodyPr>
            <a:lstStyle/>
            <a:p>
              <a:r>
                <a:rPr lang="zh-CN" altLang="en-US" sz="2000" dirty="0">
                  <a:solidFill>
                    <a:prstClr val="white">
                      <a:lumMod val="95000"/>
                    </a:prstClr>
                  </a:solidFill>
                  <a:latin typeface="微软雅黑" pitchFamily="34" charset="-122"/>
                </a:rPr>
                <a:t>点击添加描述内容</a:t>
              </a:r>
              <a:endParaRPr lang="zh-CN" altLang="en-US" sz="2000" dirty="0">
                <a:solidFill>
                  <a:prstClr val="white">
                    <a:lumMod val="95000"/>
                  </a:prstClr>
                </a:solidFill>
                <a:latin typeface="微软雅黑" pitchFamily="34" charset="-122"/>
              </a:endParaRPr>
            </a:p>
          </p:txBody>
        </p:sp>
        <p:sp>
          <p:nvSpPr>
            <p:cNvPr id="26" name="文本框 25"/>
            <p:cNvSpPr txBox="1"/>
            <p:nvPr/>
          </p:nvSpPr>
          <p:spPr>
            <a:xfrm>
              <a:off x="3028990" y="2650037"/>
              <a:ext cx="1103636" cy="769441"/>
            </a:xfrm>
            <a:prstGeom prst="rect">
              <a:avLst/>
            </a:prstGeom>
            <a:noFill/>
          </p:spPr>
          <p:txBody>
            <a:bodyPr wrap="none" rtlCol="0">
              <a:spAutoFit/>
            </a:bodyPr>
            <a:lstStyle/>
            <a:p>
              <a:pPr algn="ctr"/>
              <a:r>
                <a:rPr lang="en-US" altLang="zh-CN" sz="4400" dirty="0">
                  <a:solidFill>
                    <a:srgbClr val="9EB0C9"/>
                  </a:solidFill>
                  <a:latin typeface="Impact" pitchFamily="34" charset="0"/>
                </a:rPr>
                <a:t>73%</a:t>
              </a:r>
              <a:endParaRPr lang="zh-CN" altLang="en-US" sz="4400" dirty="0">
                <a:solidFill>
                  <a:srgbClr val="9EB0C9"/>
                </a:solidFill>
                <a:latin typeface="Impact" pitchFamily="34" charset="0"/>
              </a:endParaRPr>
            </a:p>
          </p:txBody>
        </p:sp>
        <p:sp>
          <p:nvSpPr>
            <p:cNvPr id="27" name="文本框 26"/>
            <p:cNvSpPr txBox="1"/>
            <p:nvPr/>
          </p:nvSpPr>
          <p:spPr>
            <a:xfrm>
              <a:off x="1225839" y="4957509"/>
              <a:ext cx="4107728"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点击此处添加你需要的内容，可以是一定篇幅的文本，点击此处添加你需要的内容，可以是一定篇幅的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grpSp>
      <p:grpSp>
        <p:nvGrpSpPr>
          <p:cNvPr id="30" name="组合 29"/>
          <p:cNvGrpSpPr/>
          <p:nvPr/>
        </p:nvGrpSpPr>
        <p:grpSpPr>
          <a:xfrm>
            <a:off x="6904153" y="1612900"/>
            <a:ext cx="4107728" cy="4396807"/>
            <a:chOff x="6904153" y="1612900"/>
            <a:chExt cx="4107728" cy="4396807"/>
          </a:xfrm>
        </p:grpSpPr>
        <p:grpSp>
          <p:nvGrpSpPr>
            <p:cNvPr id="9" name="Group 18"/>
            <p:cNvGrpSpPr/>
            <p:nvPr/>
          </p:nvGrpSpPr>
          <p:grpSpPr bwMode="auto">
            <a:xfrm rot="10800000" flipH="1">
              <a:off x="7730352" y="1612900"/>
              <a:ext cx="2635250" cy="2317750"/>
              <a:chOff x="0" y="0"/>
              <a:chExt cx="3320" cy="2920"/>
            </a:xfrm>
          </p:grpSpPr>
          <p:grpSp>
            <p:nvGrpSpPr>
              <p:cNvPr id="10" name="Group 15"/>
              <p:cNvGrpSpPr/>
              <p:nvPr/>
            </p:nvGrpSpPr>
            <p:grpSpPr bwMode="auto">
              <a:xfrm>
                <a:off x="0" y="0"/>
                <a:ext cx="3320" cy="2920"/>
                <a:chOff x="0" y="0"/>
                <a:chExt cx="3320" cy="2920"/>
              </a:xfrm>
            </p:grpSpPr>
            <p:sp>
              <p:nvSpPr>
                <p:cNvPr id="13" name="AutoShape 13"/>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1"/>
                </a:solidFill>
                <a:ln>
                  <a:noFill/>
                </a:ln>
              </p:spPr>
              <p:txBody>
                <a:bodyPr lIns="0" tIns="0" rIns="0" bIns="0"/>
                <a:lstStyle/>
                <a:p>
                  <a:endParaRPr lang="en-US" sz="900">
                    <a:solidFill>
                      <a:prstClr val="black"/>
                    </a:solidFill>
                  </a:endParaRPr>
                </a:p>
              </p:txBody>
            </p:sp>
            <p:sp>
              <p:nvSpPr>
                <p:cNvPr id="14" name="AutoShape 14"/>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endParaRPr>
                </a:p>
              </p:txBody>
            </p:sp>
          </p:grpSp>
          <p:sp>
            <p:nvSpPr>
              <p:cNvPr id="11" name="AutoShape 16"/>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900">
                  <a:solidFill>
                    <a:prstClr val="black"/>
                  </a:solidFill>
                </a:endParaRPr>
              </a:p>
            </p:txBody>
          </p:sp>
          <p:sp>
            <p:nvSpPr>
              <p:cNvPr id="12" name="AutoShape 17"/>
              <p:cNvSpPr/>
              <p:nvPr/>
            </p:nvSpPr>
            <p:spPr bwMode="auto">
              <a:xfrm>
                <a:off x="296" y="1709"/>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tx2">
                  <a:lumMod val="20000"/>
                  <a:lumOff val="80000"/>
                </a:schemeClr>
              </a:solidFill>
              <a:ln>
                <a:noFill/>
              </a:ln>
            </p:spPr>
            <p:txBody>
              <a:bodyPr lIns="0" tIns="0" rIns="0" bIns="0"/>
              <a:lstStyle/>
              <a:p>
                <a:endParaRPr lang="en-US" sz="900">
                  <a:solidFill>
                    <a:prstClr val="black"/>
                  </a:solidFill>
                </a:endParaRPr>
              </a:p>
            </p:txBody>
          </p:sp>
        </p:grpSp>
        <p:sp>
          <p:nvSpPr>
            <p:cNvPr id="15" name="AutoShape 19"/>
            <p:cNvSpPr/>
            <p:nvPr/>
          </p:nvSpPr>
          <p:spPr bwMode="auto">
            <a:xfrm rot="10800000" flipH="1">
              <a:off x="8235971" y="1868488"/>
              <a:ext cx="179388" cy="180182"/>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endParaRPr>
            </a:p>
          </p:txBody>
        </p:sp>
        <p:grpSp>
          <p:nvGrpSpPr>
            <p:cNvPr id="20" name="组合 19"/>
            <p:cNvGrpSpPr/>
            <p:nvPr/>
          </p:nvGrpSpPr>
          <p:grpSpPr>
            <a:xfrm>
              <a:off x="6992045" y="4141385"/>
              <a:ext cx="3998506" cy="525169"/>
              <a:chOff x="6354643" y="4141385"/>
              <a:chExt cx="3998506" cy="525169"/>
            </a:xfrm>
          </p:grpSpPr>
          <p:sp>
            <p:nvSpPr>
              <p:cNvPr id="21" name="矩形 20"/>
              <p:cNvSpPr/>
              <p:nvPr/>
            </p:nvSpPr>
            <p:spPr>
              <a:xfrm>
                <a:off x="6558467" y="4141385"/>
                <a:ext cx="3794682"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a:off x="6354643" y="4141385"/>
                <a:ext cx="239252" cy="525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文本框 23"/>
            <p:cNvSpPr txBox="1"/>
            <p:nvPr/>
          </p:nvSpPr>
          <p:spPr>
            <a:xfrm>
              <a:off x="7893262" y="4178734"/>
              <a:ext cx="2236510" cy="400110"/>
            </a:xfrm>
            <a:prstGeom prst="rect">
              <a:avLst/>
            </a:prstGeom>
            <a:noFill/>
          </p:spPr>
          <p:txBody>
            <a:bodyPr wrap="none" rtlCol="0">
              <a:spAutoFit/>
            </a:bodyPr>
            <a:lstStyle/>
            <a:p>
              <a:r>
                <a:rPr lang="zh-CN" altLang="en-US" sz="2000" dirty="0">
                  <a:solidFill>
                    <a:prstClr val="white">
                      <a:lumMod val="95000"/>
                    </a:prstClr>
                  </a:solidFill>
                  <a:latin typeface="微软雅黑" pitchFamily="34" charset="-122"/>
                </a:rPr>
                <a:t>点击添加描述内容</a:t>
              </a:r>
              <a:endParaRPr lang="zh-CN" altLang="en-US" sz="2000" dirty="0">
                <a:solidFill>
                  <a:prstClr val="white">
                    <a:lumMod val="95000"/>
                  </a:prstClr>
                </a:solidFill>
                <a:latin typeface="微软雅黑" pitchFamily="34" charset="-122"/>
              </a:endParaRPr>
            </a:p>
          </p:txBody>
        </p:sp>
        <p:sp>
          <p:nvSpPr>
            <p:cNvPr id="25" name="文本框 24"/>
            <p:cNvSpPr txBox="1"/>
            <p:nvPr/>
          </p:nvSpPr>
          <p:spPr>
            <a:xfrm>
              <a:off x="8858286" y="2013571"/>
              <a:ext cx="1080745" cy="769441"/>
            </a:xfrm>
            <a:prstGeom prst="rect">
              <a:avLst/>
            </a:prstGeom>
            <a:noFill/>
          </p:spPr>
          <p:txBody>
            <a:bodyPr wrap="none" rtlCol="0">
              <a:spAutoFit/>
            </a:bodyPr>
            <a:lstStyle/>
            <a:p>
              <a:pPr algn="ctr"/>
              <a:r>
                <a:rPr lang="en-US" altLang="zh-CN" sz="4400" dirty="0">
                  <a:solidFill>
                    <a:srgbClr val="461B40"/>
                  </a:solidFill>
                  <a:latin typeface="Impact" pitchFamily="34" charset="0"/>
                </a:rPr>
                <a:t>27%</a:t>
              </a:r>
              <a:endParaRPr lang="zh-CN" altLang="en-US" sz="4400" dirty="0">
                <a:solidFill>
                  <a:srgbClr val="461B40"/>
                </a:solidFill>
                <a:latin typeface="Impact" pitchFamily="34" charset="0"/>
              </a:endParaRPr>
            </a:p>
          </p:txBody>
        </p:sp>
        <p:sp>
          <p:nvSpPr>
            <p:cNvPr id="28" name="文本框 27"/>
            <p:cNvSpPr txBox="1"/>
            <p:nvPr/>
          </p:nvSpPr>
          <p:spPr>
            <a:xfrm>
              <a:off x="6904153" y="4994044"/>
              <a:ext cx="4107728"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点击此处添加你需要的内容，可以是一定篇幅的文本，点击此处添加你需要的内容，可以是一定篇幅的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grpSp>
      <p:sp>
        <p:nvSpPr>
          <p:cNvPr id="31"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p:nvPr/>
        </p:nvGrpSpPr>
        <p:grpSpPr>
          <a:xfrm>
            <a:off x="4470182" y="1744725"/>
            <a:ext cx="3333751" cy="4325875"/>
            <a:chOff x="1371600" y="895350"/>
            <a:chExt cx="2500313" cy="3244406"/>
          </a:xfrm>
          <a:noFill/>
        </p:grpSpPr>
        <p:sp>
          <p:nvSpPr>
            <p:cNvPr id="6" name="Rectangle 6"/>
            <p:cNvSpPr/>
            <p:nvPr/>
          </p:nvSpPr>
          <p:spPr>
            <a:xfrm>
              <a:off x="1524000" y="1047750"/>
              <a:ext cx="2209800" cy="2895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7" name="Group 43"/>
            <p:cNvGrpSpPr/>
            <p:nvPr/>
          </p:nvGrpSpPr>
          <p:grpSpPr>
            <a:xfrm>
              <a:off x="1371600" y="895350"/>
              <a:ext cx="2500313" cy="3244406"/>
              <a:chOff x="1295400" y="971550"/>
              <a:chExt cx="2500313" cy="3244406"/>
            </a:xfrm>
            <a:grpFill/>
          </p:grpSpPr>
          <p:sp>
            <p:nvSpPr>
              <p:cNvPr id="8" name="Freeform 4"/>
              <p:cNvSpPr>
                <a:spLocks noEditPoints="1"/>
              </p:cNvSpPr>
              <p:nvPr/>
            </p:nvSpPr>
            <p:spPr bwMode="auto">
              <a:xfrm>
                <a:off x="1295400" y="971550"/>
                <a:ext cx="2500313" cy="3244406"/>
              </a:xfrm>
              <a:custGeom>
                <a:avLst/>
                <a:gdLst/>
                <a:ahLst/>
                <a:cxnLst>
                  <a:cxn ang="0">
                    <a:pos x="1203" y="0"/>
                  </a:cxn>
                  <a:cxn ang="0">
                    <a:pos x="65" y="0"/>
                  </a:cxn>
                  <a:cxn ang="0">
                    <a:pos x="0" y="65"/>
                  </a:cxn>
                  <a:cxn ang="0">
                    <a:pos x="0" y="1581"/>
                  </a:cxn>
                  <a:cxn ang="0">
                    <a:pos x="65" y="1646"/>
                  </a:cxn>
                  <a:cxn ang="0">
                    <a:pos x="1203" y="1646"/>
                  </a:cxn>
                  <a:cxn ang="0">
                    <a:pos x="1268" y="1581"/>
                  </a:cxn>
                  <a:cxn ang="0">
                    <a:pos x="1268" y="65"/>
                  </a:cxn>
                  <a:cxn ang="0">
                    <a:pos x="1203" y="0"/>
                  </a:cxn>
                  <a:cxn ang="0">
                    <a:pos x="1146" y="1501"/>
                  </a:cxn>
                  <a:cxn ang="0">
                    <a:pos x="125" y="1501"/>
                  </a:cxn>
                  <a:cxn ang="0">
                    <a:pos x="125" y="140"/>
                  </a:cxn>
                  <a:cxn ang="0">
                    <a:pos x="1146" y="140"/>
                  </a:cxn>
                  <a:cxn ang="0">
                    <a:pos x="1146" y="1501"/>
                  </a:cxn>
                </a:cxnLst>
                <a:rect l="0" t="0" r="r" b="b"/>
                <a:pathLst>
                  <a:path w="1268" h="1646">
                    <a:moveTo>
                      <a:pt x="1203" y="0"/>
                    </a:moveTo>
                    <a:cubicBezTo>
                      <a:pt x="65" y="0"/>
                      <a:pt x="65" y="0"/>
                      <a:pt x="65" y="0"/>
                    </a:cubicBezTo>
                    <a:cubicBezTo>
                      <a:pt x="29" y="0"/>
                      <a:pt x="0" y="29"/>
                      <a:pt x="0" y="65"/>
                    </a:cubicBezTo>
                    <a:cubicBezTo>
                      <a:pt x="0" y="1581"/>
                      <a:pt x="0" y="1581"/>
                      <a:pt x="0" y="1581"/>
                    </a:cubicBezTo>
                    <a:cubicBezTo>
                      <a:pt x="0" y="1617"/>
                      <a:pt x="29" y="1646"/>
                      <a:pt x="65" y="1646"/>
                    </a:cubicBezTo>
                    <a:cubicBezTo>
                      <a:pt x="1203" y="1646"/>
                      <a:pt x="1203" y="1646"/>
                      <a:pt x="1203" y="1646"/>
                    </a:cubicBezTo>
                    <a:cubicBezTo>
                      <a:pt x="1239" y="1646"/>
                      <a:pt x="1268" y="1617"/>
                      <a:pt x="1268" y="1581"/>
                    </a:cubicBezTo>
                    <a:cubicBezTo>
                      <a:pt x="1268" y="65"/>
                      <a:pt x="1268" y="65"/>
                      <a:pt x="1268" y="65"/>
                    </a:cubicBezTo>
                    <a:cubicBezTo>
                      <a:pt x="1268" y="29"/>
                      <a:pt x="1239" y="0"/>
                      <a:pt x="1203" y="0"/>
                    </a:cubicBezTo>
                    <a:close/>
                    <a:moveTo>
                      <a:pt x="1146" y="1501"/>
                    </a:moveTo>
                    <a:cubicBezTo>
                      <a:pt x="125" y="1501"/>
                      <a:pt x="125" y="1501"/>
                      <a:pt x="125" y="1501"/>
                    </a:cubicBezTo>
                    <a:cubicBezTo>
                      <a:pt x="125" y="140"/>
                      <a:pt x="125" y="140"/>
                      <a:pt x="125" y="140"/>
                    </a:cubicBezTo>
                    <a:cubicBezTo>
                      <a:pt x="1146" y="140"/>
                      <a:pt x="1146" y="140"/>
                      <a:pt x="1146" y="140"/>
                    </a:cubicBezTo>
                    <a:lnTo>
                      <a:pt x="1146" y="1501"/>
                    </a:lnTo>
                    <a:close/>
                  </a:path>
                </a:pathLst>
              </a:custGeom>
              <a:solidFill>
                <a:schemeClr val="tx1">
                  <a:lumMod val="95000"/>
                  <a:lumOff val="5000"/>
                </a:schemeClr>
              </a:solidFill>
              <a:ln w="3175">
                <a:solidFill>
                  <a:schemeClr val="bg1">
                    <a:lumMod val="95000"/>
                  </a:schemeClr>
                </a:solidFill>
                <a:round/>
              </a:ln>
            </p:spPr>
            <p:txBody>
              <a:bodyPr vert="horz" wrap="square" lIns="121920" tIns="60960" rIns="121920" bIns="60960" numCol="1" anchor="t" anchorCtr="0" compatLnSpc="1"/>
              <a:lstStyle/>
              <a:p>
                <a:endParaRPr lang="en-US" sz="2400">
                  <a:solidFill>
                    <a:prstClr val="black"/>
                  </a:solidFill>
                </a:endParaRPr>
              </a:p>
            </p:txBody>
          </p:sp>
          <p:sp>
            <p:nvSpPr>
              <p:cNvPr id="9" name="Oval 5"/>
              <p:cNvSpPr>
                <a:spLocks noChangeArrowheads="1"/>
              </p:cNvSpPr>
              <p:nvPr/>
            </p:nvSpPr>
            <p:spPr bwMode="auto">
              <a:xfrm>
                <a:off x="2470547" y="3988928"/>
                <a:ext cx="178022" cy="176022"/>
              </a:xfrm>
              <a:prstGeom prst="ellipse">
                <a:avLst/>
              </a:pr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5" name="Freeform 101"/>
          <p:cNvSpPr/>
          <p:nvPr/>
        </p:nvSpPr>
        <p:spPr bwMode="auto">
          <a:xfrm>
            <a:off x="5384580" y="3137597"/>
            <a:ext cx="1727200" cy="1943450"/>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4" name="组合 13"/>
          <p:cNvGrpSpPr/>
          <p:nvPr/>
        </p:nvGrpSpPr>
        <p:grpSpPr>
          <a:xfrm>
            <a:off x="710415" y="1844020"/>
            <a:ext cx="3190322" cy="2535243"/>
            <a:chOff x="710415" y="1844020"/>
            <a:chExt cx="3190322" cy="2535243"/>
          </a:xfrm>
        </p:grpSpPr>
        <p:sp>
          <p:nvSpPr>
            <p:cNvPr id="10" name="Freeform 101"/>
            <p:cNvSpPr/>
            <p:nvPr/>
          </p:nvSpPr>
          <p:spPr bwMode="auto">
            <a:xfrm>
              <a:off x="750536" y="1844020"/>
              <a:ext cx="900149" cy="1012852"/>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2" name="Text Box 10"/>
            <p:cNvSpPr txBox="1">
              <a:spLocks noChangeArrowheads="1"/>
            </p:cNvSpPr>
            <p:nvPr/>
          </p:nvSpPr>
          <p:spPr bwMode="auto">
            <a:xfrm>
              <a:off x="710415" y="3055824"/>
              <a:ext cx="3190322" cy="132343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366E"/>
                  </a:solidFill>
                </a:rPr>
                <a:t>添加文本：</a:t>
              </a:r>
              <a:endParaRPr lang="en-US" altLang="zh-CN" sz="1800" b="1" dirty="0" smtClean="0">
                <a:solidFill>
                  <a:srgbClr val="46366E"/>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grpSp>
      <p:grpSp>
        <p:nvGrpSpPr>
          <p:cNvPr id="15" name="组合 14"/>
          <p:cNvGrpSpPr/>
          <p:nvPr/>
        </p:nvGrpSpPr>
        <p:grpSpPr>
          <a:xfrm>
            <a:off x="8292378" y="3881439"/>
            <a:ext cx="3190322" cy="2081183"/>
            <a:chOff x="8292378" y="3881439"/>
            <a:chExt cx="3190322" cy="2081183"/>
          </a:xfrm>
        </p:grpSpPr>
        <p:sp>
          <p:nvSpPr>
            <p:cNvPr id="11" name="Freeform 100"/>
            <p:cNvSpPr/>
            <p:nvPr/>
          </p:nvSpPr>
          <p:spPr bwMode="auto">
            <a:xfrm>
              <a:off x="10493134" y="5603694"/>
              <a:ext cx="933263" cy="358928"/>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3" name="Text Box 10"/>
            <p:cNvSpPr txBox="1">
              <a:spLocks noChangeArrowheads="1"/>
            </p:cNvSpPr>
            <p:nvPr/>
          </p:nvSpPr>
          <p:spPr bwMode="auto">
            <a:xfrm>
              <a:off x="8292378" y="3881439"/>
              <a:ext cx="3190322" cy="132343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grpSp>
      <p:sp>
        <p:nvSpPr>
          <p:cNvPr id="4" name="Freeform 100"/>
          <p:cNvSpPr/>
          <p:nvPr/>
        </p:nvSpPr>
        <p:spPr bwMode="auto">
          <a:xfrm>
            <a:off x="5411289" y="5090368"/>
            <a:ext cx="1526882" cy="587229"/>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6"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p:transition spd="slow">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2" presetClass="entr" presetSubtype="4" fill="hold" grpId="0" nodeType="withEffect">
                                      <p:stCondLst>
                                        <p:cond delay="4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ppt_y</p:attrName>
                                            </p:attrNameLst>
                                          </p:cBhvr>
                                          <p:tavLst>
                                            <p:tav tm="0">
                                              <p:val>
                                                <p:strVal val="#ppt_y+#ppt_h*1.125000"/>
                                              </p:val>
                                            </p:tav>
                                            <p:tav tm="100000">
                                              <p:val>
                                                <p:strVal val="#ppt_y"/>
                                              </p:val>
                                            </p:tav>
                                          </p:tavLst>
                                        </p:anim>
                                        <p:animEffect transition="in" filter="wipe(up)">
                                          <p:cBhvr>
                                            <p:cTn id="11" dur="500"/>
                                            <p:tgtEl>
                                              <p:spTgt spid="5"/>
                                            </p:tgtEl>
                                          </p:cBhvr>
                                        </p:animEffect>
                                      </p:childTnLst>
                                    </p:cTn>
                                  </p:par>
                                  <p:par>
                                    <p:cTn id="12" presetID="2" presetClass="entr" presetSubtype="4" fill="hold" nodeType="withEffect" p14:presetBounceEnd="56000">
                                      <p:stCondLst>
                                        <p:cond delay="900"/>
                                      </p:stCondLst>
                                      <p:childTnLst>
                                        <p:set>
                                          <p:cBhvr>
                                            <p:cTn id="13" dur="1" fill="hold">
                                              <p:stCondLst>
                                                <p:cond delay="0"/>
                                              </p:stCondLst>
                                            </p:cTn>
                                            <p:tgtEl>
                                              <p:spTgt spid="14"/>
                                            </p:tgtEl>
                                            <p:attrNameLst>
                                              <p:attrName>style.visibility</p:attrName>
                                            </p:attrNameLst>
                                          </p:cBhvr>
                                          <p:to>
                                            <p:strVal val="visible"/>
                                          </p:to>
                                        </p:set>
                                        <p:anim calcmode="lin" valueType="num" p14:bounceEnd="56000">
                                          <p:cBhvr additive="base">
                                            <p:cTn id="14" dur="500" fill="hold"/>
                                            <p:tgtEl>
                                              <p:spTgt spid="14"/>
                                            </p:tgtEl>
                                            <p:attrNameLst>
                                              <p:attrName>ppt_x</p:attrName>
                                            </p:attrNameLst>
                                          </p:cBhvr>
                                          <p:tavLst>
                                            <p:tav tm="0">
                                              <p:val>
                                                <p:strVal val="#ppt_x"/>
                                              </p:val>
                                            </p:tav>
                                            <p:tav tm="100000">
                                              <p:val>
                                                <p:strVal val="#ppt_x"/>
                                              </p:val>
                                            </p:tav>
                                          </p:tavLst>
                                        </p:anim>
                                        <p:anim calcmode="lin" valueType="num" p14:bounceEnd="56000">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14:presetBounceEnd="56000">
                                      <p:stCondLst>
                                        <p:cond delay="900"/>
                                      </p:stCondLst>
                                      <p:childTnLst>
                                        <p:set>
                                          <p:cBhvr>
                                            <p:cTn id="17" dur="1" fill="hold">
                                              <p:stCondLst>
                                                <p:cond delay="0"/>
                                              </p:stCondLst>
                                            </p:cTn>
                                            <p:tgtEl>
                                              <p:spTgt spid="15"/>
                                            </p:tgtEl>
                                            <p:attrNameLst>
                                              <p:attrName>style.visibility</p:attrName>
                                            </p:attrNameLst>
                                          </p:cBhvr>
                                          <p:to>
                                            <p:strVal val="visible"/>
                                          </p:to>
                                        </p:set>
                                        <p:anim calcmode="lin" valueType="num" p14:bounceEnd="56000">
                                          <p:cBhvr additive="base">
                                            <p:cTn id="18" dur="5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1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2" presetClass="entr" presetSubtype="4" fill="hold" grpId="0" nodeType="withEffect">
                                      <p:stCondLst>
                                        <p:cond delay="4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ppt_y</p:attrName>
                                            </p:attrNameLst>
                                          </p:cBhvr>
                                          <p:tavLst>
                                            <p:tav tm="0">
                                              <p:val>
                                                <p:strVal val="#ppt_y+#ppt_h*1.125000"/>
                                              </p:val>
                                            </p:tav>
                                            <p:tav tm="100000">
                                              <p:val>
                                                <p:strVal val="#ppt_y"/>
                                              </p:val>
                                            </p:tav>
                                          </p:tavLst>
                                        </p:anim>
                                        <p:animEffect transition="in" filter="wipe(up)">
                                          <p:cBhvr>
                                            <p:cTn id="11" dur="500"/>
                                            <p:tgtEl>
                                              <p:spTgt spid="5"/>
                                            </p:tgtEl>
                                          </p:cBhvr>
                                        </p:animEffect>
                                      </p:childTnLst>
                                    </p:cTn>
                                  </p:par>
                                  <p:par>
                                    <p:cTn id="12" presetID="2" presetClass="entr" presetSubtype="4" fill="hold" nodeType="withEffect">
                                      <p:stCondLst>
                                        <p:cond delay="9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9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110495" y="2365375"/>
            <a:ext cx="5321300" cy="3740151"/>
            <a:chOff x="930275" y="2365375"/>
            <a:chExt cx="5321300" cy="3740151"/>
          </a:xfrm>
        </p:grpSpPr>
        <p:sp>
          <p:nvSpPr>
            <p:cNvPr id="15" name="AutoShape 3"/>
            <p:cNvSpPr>
              <a:spLocks noChangeAspect="1" noChangeArrowheads="1" noTextEdit="1"/>
            </p:cNvSpPr>
            <p:nvPr/>
          </p:nvSpPr>
          <p:spPr bwMode="auto">
            <a:xfrm>
              <a:off x="930275" y="2365375"/>
              <a:ext cx="5321300" cy="373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Rectangle 5"/>
            <p:cNvSpPr>
              <a:spLocks noChangeArrowheads="1"/>
            </p:cNvSpPr>
            <p:nvPr/>
          </p:nvSpPr>
          <p:spPr bwMode="auto">
            <a:xfrm>
              <a:off x="935038" y="2365375"/>
              <a:ext cx="5311775" cy="3740151"/>
            </a:xfrm>
            <a:prstGeom prst="rect">
              <a:avLst/>
            </a:prstGeom>
            <a:solidFill>
              <a:schemeClr val="accent4"/>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Rectangle 6"/>
            <p:cNvSpPr>
              <a:spLocks noChangeArrowheads="1"/>
            </p:cNvSpPr>
            <p:nvPr/>
          </p:nvSpPr>
          <p:spPr bwMode="auto">
            <a:xfrm>
              <a:off x="1085850" y="2493963"/>
              <a:ext cx="2336800" cy="3492500"/>
            </a:xfrm>
            <a:prstGeom prst="rect">
              <a:avLst/>
            </a:prstGeom>
            <a:solidFill>
              <a:srgbClr val="F5EC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Rectangle 7"/>
            <p:cNvSpPr>
              <a:spLocks noChangeArrowheads="1"/>
            </p:cNvSpPr>
            <p:nvPr/>
          </p:nvSpPr>
          <p:spPr bwMode="auto">
            <a:xfrm>
              <a:off x="3763963" y="2493963"/>
              <a:ext cx="2336800" cy="3492500"/>
            </a:xfrm>
            <a:prstGeom prst="rect">
              <a:avLst/>
            </a:prstGeom>
            <a:solidFill>
              <a:srgbClr val="F5EC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8"/>
            <p:cNvSpPr/>
            <p:nvPr/>
          </p:nvSpPr>
          <p:spPr bwMode="auto">
            <a:xfrm>
              <a:off x="5489575" y="5381625"/>
              <a:ext cx="611188" cy="604838"/>
            </a:xfrm>
            <a:custGeom>
              <a:avLst/>
              <a:gdLst>
                <a:gd name="T0" fmla="*/ 0 w 385"/>
                <a:gd name="T1" fmla="*/ 381 h 381"/>
                <a:gd name="T2" fmla="*/ 15 w 385"/>
                <a:gd name="T3" fmla="*/ 15 h 381"/>
                <a:gd name="T4" fmla="*/ 385 w 385"/>
                <a:gd name="T5" fmla="*/ 0 h 381"/>
                <a:gd name="T6" fmla="*/ 0 w 385"/>
                <a:gd name="T7" fmla="*/ 381 h 381"/>
              </a:gdLst>
              <a:ahLst/>
              <a:cxnLst>
                <a:cxn ang="0">
                  <a:pos x="T0" y="T1"/>
                </a:cxn>
                <a:cxn ang="0">
                  <a:pos x="T2" y="T3"/>
                </a:cxn>
                <a:cxn ang="0">
                  <a:pos x="T4" y="T5"/>
                </a:cxn>
                <a:cxn ang="0">
                  <a:pos x="T6" y="T7"/>
                </a:cxn>
              </a:cxnLst>
              <a:rect l="0" t="0" r="r" b="b"/>
              <a:pathLst>
                <a:path w="385" h="381">
                  <a:moveTo>
                    <a:pt x="0" y="381"/>
                  </a:moveTo>
                  <a:lnTo>
                    <a:pt x="15" y="15"/>
                  </a:lnTo>
                  <a:lnTo>
                    <a:pt x="385" y="0"/>
                  </a:lnTo>
                  <a:lnTo>
                    <a:pt x="0" y="381"/>
                  </a:lnTo>
                  <a:close/>
                </a:path>
              </a:pathLst>
            </a:custGeom>
            <a:solidFill>
              <a:srgbClr val="D6CE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9"/>
            <p:cNvSpPr/>
            <p:nvPr/>
          </p:nvSpPr>
          <p:spPr bwMode="auto">
            <a:xfrm>
              <a:off x="3314700" y="2573338"/>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5 h 14"/>
                <a:gd name="T10" fmla="*/ 4 w 117"/>
                <a:gd name="T11" fmla="*/ 0 h 14"/>
                <a:gd name="T12" fmla="*/ 112 w 117"/>
                <a:gd name="T13" fmla="*/ 0 h 14"/>
                <a:gd name="T14" fmla="*/ 117 w 117"/>
                <a:gd name="T15" fmla="*/ 5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5"/>
                    <a:pt x="0" y="5"/>
                    <a:pt x="0" y="5"/>
                  </a:cubicBezTo>
                  <a:cubicBezTo>
                    <a:pt x="0" y="2"/>
                    <a:pt x="2" y="0"/>
                    <a:pt x="4" y="0"/>
                  </a:cubicBezTo>
                  <a:cubicBezTo>
                    <a:pt x="112" y="0"/>
                    <a:pt x="112" y="0"/>
                    <a:pt x="112" y="0"/>
                  </a:cubicBezTo>
                  <a:cubicBezTo>
                    <a:pt x="115" y="0"/>
                    <a:pt x="117" y="2"/>
                    <a:pt x="117" y="5"/>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0"/>
            <p:cNvSpPr/>
            <p:nvPr/>
          </p:nvSpPr>
          <p:spPr bwMode="auto">
            <a:xfrm>
              <a:off x="3314700" y="2763838"/>
              <a:ext cx="552450" cy="69850"/>
            </a:xfrm>
            <a:custGeom>
              <a:avLst/>
              <a:gdLst>
                <a:gd name="T0" fmla="*/ 117 w 117"/>
                <a:gd name="T1" fmla="*/ 10 h 15"/>
                <a:gd name="T2" fmla="*/ 112 w 117"/>
                <a:gd name="T3" fmla="*/ 15 h 15"/>
                <a:gd name="T4" fmla="*/ 4 w 117"/>
                <a:gd name="T5" fmla="*/ 15 h 15"/>
                <a:gd name="T6" fmla="*/ 0 w 117"/>
                <a:gd name="T7" fmla="*/ 10 h 15"/>
                <a:gd name="T8" fmla="*/ 0 w 117"/>
                <a:gd name="T9" fmla="*/ 5 h 15"/>
                <a:gd name="T10" fmla="*/ 4 w 117"/>
                <a:gd name="T11" fmla="*/ 0 h 15"/>
                <a:gd name="T12" fmla="*/ 112 w 117"/>
                <a:gd name="T13" fmla="*/ 0 h 15"/>
                <a:gd name="T14" fmla="*/ 117 w 117"/>
                <a:gd name="T15" fmla="*/ 5 h 15"/>
                <a:gd name="T16" fmla="*/ 117 w 117"/>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
                  <a:moveTo>
                    <a:pt x="117" y="10"/>
                  </a:moveTo>
                  <a:cubicBezTo>
                    <a:pt x="117" y="13"/>
                    <a:pt x="115" y="15"/>
                    <a:pt x="112" y="15"/>
                  </a:cubicBezTo>
                  <a:cubicBezTo>
                    <a:pt x="4" y="15"/>
                    <a:pt x="4" y="15"/>
                    <a:pt x="4" y="15"/>
                  </a:cubicBezTo>
                  <a:cubicBezTo>
                    <a:pt x="2" y="15"/>
                    <a:pt x="0" y="13"/>
                    <a:pt x="0" y="10"/>
                  </a:cubicBezTo>
                  <a:cubicBezTo>
                    <a:pt x="0" y="5"/>
                    <a:pt x="0" y="5"/>
                    <a:pt x="0" y="5"/>
                  </a:cubicBezTo>
                  <a:cubicBezTo>
                    <a:pt x="0" y="3"/>
                    <a:pt x="2" y="0"/>
                    <a:pt x="4" y="0"/>
                  </a:cubicBezTo>
                  <a:cubicBezTo>
                    <a:pt x="112" y="0"/>
                    <a:pt x="112" y="0"/>
                    <a:pt x="112" y="0"/>
                  </a:cubicBezTo>
                  <a:cubicBezTo>
                    <a:pt x="115" y="0"/>
                    <a:pt x="117" y="3"/>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1"/>
            <p:cNvSpPr/>
            <p:nvPr/>
          </p:nvSpPr>
          <p:spPr bwMode="auto">
            <a:xfrm>
              <a:off x="3314700" y="2957513"/>
              <a:ext cx="552450" cy="66675"/>
            </a:xfrm>
            <a:custGeom>
              <a:avLst/>
              <a:gdLst>
                <a:gd name="T0" fmla="*/ 117 w 117"/>
                <a:gd name="T1" fmla="*/ 10 h 14"/>
                <a:gd name="T2" fmla="*/ 112 w 117"/>
                <a:gd name="T3" fmla="*/ 14 h 14"/>
                <a:gd name="T4" fmla="*/ 4 w 117"/>
                <a:gd name="T5" fmla="*/ 14 h 14"/>
                <a:gd name="T6" fmla="*/ 0 w 117"/>
                <a:gd name="T7" fmla="*/ 10 h 14"/>
                <a:gd name="T8" fmla="*/ 0 w 117"/>
                <a:gd name="T9" fmla="*/ 5 h 14"/>
                <a:gd name="T10" fmla="*/ 4 w 117"/>
                <a:gd name="T11" fmla="*/ 0 h 14"/>
                <a:gd name="T12" fmla="*/ 112 w 117"/>
                <a:gd name="T13" fmla="*/ 0 h 14"/>
                <a:gd name="T14" fmla="*/ 117 w 117"/>
                <a:gd name="T15" fmla="*/ 5 h 14"/>
                <a:gd name="T16" fmla="*/ 117 w 11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10"/>
                  </a:moveTo>
                  <a:cubicBezTo>
                    <a:pt x="117" y="12"/>
                    <a:pt x="115" y="14"/>
                    <a:pt x="112" y="14"/>
                  </a:cubicBezTo>
                  <a:cubicBezTo>
                    <a:pt x="4" y="14"/>
                    <a:pt x="4" y="14"/>
                    <a:pt x="4" y="14"/>
                  </a:cubicBezTo>
                  <a:cubicBezTo>
                    <a:pt x="2" y="14"/>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2"/>
            <p:cNvSpPr/>
            <p:nvPr/>
          </p:nvSpPr>
          <p:spPr bwMode="auto">
            <a:xfrm>
              <a:off x="3314700" y="3151188"/>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4 h 14"/>
                <a:gd name="T10" fmla="*/ 4 w 117"/>
                <a:gd name="T11" fmla="*/ 0 h 14"/>
                <a:gd name="T12" fmla="*/ 112 w 117"/>
                <a:gd name="T13" fmla="*/ 0 h 14"/>
                <a:gd name="T14" fmla="*/ 117 w 117"/>
                <a:gd name="T15" fmla="*/ 4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4"/>
                    <a:pt x="0" y="4"/>
                    <a:pt x="0" y="4"/>
                  </a:cubicBezTo>
                  <a:cubicBezTo>
                    <a:pt x="0" y="2"/>
                    <a:pt x="2" y="0"/>
                    <a:pt x="4" y="0"/>
                  </a:cubicBezTo>
                  <a:cubicBezTo>
                    <a:pt x="112" y="0"/>
                    <a:pt x="112" y="0"/>
                    <a:pt x="112" y="0"/>
                  </a:cubicBezTo>
                  <a:cubicBezTo>
                    <a:pt x="115" y="0"/>
                    <a:pt x="117" y="2"/>
                    <a:pt x="117" y="4"/>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3"/>
            <p:cNvSpPr/>
            <p:nvPr/>
          </p:nvSpPr>
          <p:spPr bwMode="auto">
            <a:xfrm>
              <a:off x="3314700" y="3340100"/>
              <a:ext cx="552450" cy="71438"/>
            </a:xfrm>
            <a:custGeom>
              <a:avLst/>
              <a:gdLst>
                <a:gd name="T0" fmla="*/ 117 w 117"/>
                <a:gd name="T1" fmla="*/ 10 h 15"/>
                <a:gd name="T2" fmla="*/ 112 w 117"/>
                <a:gd name="T3" fmla="*/ 15 h 15"/>
                <a:gd name="T4" fmla="*/ 4 w 117"/>
                <a:gd name="T5" fmla="*/ 15 h 15"/>
                <a:gd name="T6" fmla="*/ 0 w 117"/>
                <a:gd name="T7" fmla="*/ 10 h 15"/>
                <a:gd name="T8" fmla="*/ 0 w 117"/>
                <a:gd name="T9" fmla="*/ 5 h 15"/>
                <a:gd name="T10" fmla="*/ 4 w 117"/>
                <a:gd name="T11" fmla="*/ 0 h 15"/>
                <a:gd name="T12" fmla="*/ 112 w 117"/>
                <a:gd name="T13" fmla="*/ 0 h 15"/>
                <a:gd name="T14" fmla="*/ 117 w 117"/>
                <a:gd name="T15" fmla="*/ 5 h 15"/>
                <a:gd name="T16" fmla="*/ 117 w 117"/>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
                  <a:moveTo>
                    <a:pt x="117" y="10"/>
                  </a:moveTo>
                  <a:cubicBezTo>
                    <a:pt x="117" y="12"/>
                    <a:pt x="115" y="15"/>
                    <a:pt x="112" y="15"/>
                  </a:cubicBezTo>
                  <a:cubicBezTo>
                    <a:pt x="4" y="15"/>
                    <a:pt x="4" y="15"/>
                    <a:pt x="4" y="15"/>
                  </a:cubicBezTo>
                  <a:cubicBezTo>
                    <a:pt x="2" y="15"/>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4"/>
            <p:cNvSpPr/>
            <p:nvPr/>
          </p:nvSpPr>
          <p:spPr bwMode="auto">
            <a:xfrm>
              <a:off x="3314700" y="3535363"/>
              <a:ext cx="552450" cy="65088"/>
            </a:xfrm>
            <a:custGeom>
              <a:avLst/>
              <a:gdLst>
                <a:gd name="T0" fmla="*/ 117 w 117"/>
                <a:gd name="T1" fmla="*/ 9 h 14"/>
                <a:gd name="T2" fmla="*/ 112 w 117"/>
                <a:gd name="T3" fmla="*/ 14 h 14"/>
                <a:gd name="T4" fmla="*/ 4 w 117"/>
                <a:gd name="T5" fmla="*/ 14 h 14"/>
                <a:gd name="T6" fmla="*/ 0 w 117"/>
                <a:gd name="T7" fmla="*/ 9 h 14"/>
                <a:gd name="T8" fmla="*/ 0 w 117"/>
                <a:gd name="T9" fmla="*/ 5 h 14"/>
                <a:gd name="T10" fmla="*/ 4 w 117"/>
                <a:gd name="T11" fmla="*/ 0 h 14"/>
                <a:gd name="T12" fmla="*/ 112 w 117"/>
                <a:gd name="T13" fmla="*/ 0 h 14"/>
                <a:gd name="T14" fmla="*/ 117 w 117"/>
                <a:gd name="T15" fmla="*/ 5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5"/>
                    <a:pt x="0" y="5"/>
                    <a:pt x="0" y="5"/>
                  </a:cubicBezTo>
                  <a:cubicBezTo>
                    <a:pt x="0" y="2"/>
                    <a:pt x="2" y="0"/>
                    <a:pt x="4" y="0"/>
                  </a:cubicBezTo>
                  <a:cubicBezTo>
                    <a:pt x="112" y="0"/>
                    <a:pt x="112" y="0"/>
                    <a:pt x="112" y="0"/>
                  </a:cubicBezTo>
                  <a:cubicBezTo>
                    <a:pt x="115" y="0"/>
                    <a:pt x="117" y="2"/>
                    <a:pt x="117" y="5"/>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5"/>
            <p:cNvSpPr/>
            <p:nvPr/>
          </p:nvSpPr>
          <p:spPr bwMode="auto">
            <a:xfrm>
              <a:off x="3314700" y="3729038"/>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4 h 14"/>
                <a:gd name="T10" fmla="*/ 4 w 117"/>
                <a:gd name="T11" fmla="*/ 0 h 14"/>
                <a:gd name="T12" fmla="*/ 112 w 117"/>
                <a:gd name="T13" fmla="*/ 0 h 14"/>
                <a:gd name="T14" fmla="*/ 117 w 117"/>
                <a:gd name="T15" fmla="*/ 4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4"/>
                    <a:pt x="0" y="4"/>
                    <a:pt x="0" y="4"/>
                  </a:cubicBezTo>
                  <a:cubicBezTo>
                    <a:pt x="0" y="2"/>
                    <a:pt x="2" y="0"/>
                    <a:pt x="4" y="0"/>
                  </a:cubicBezTo>
                  <a:cubicBezTo>
                    <a:pt x="112" y="0"/>
                    <a:pt x="112" y="0"/>
                    <a:pt x="112" y="0"/>
                  </a:cubicBezTo>
                  <a:cubicBezTo>
                    <a:pt x="115" y="0"/>
                    <a:pt x="117" y="2"/>
                    <a:pt x="117" y="4"/>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6"/>
            <p:cNvSpPr/>
            <p:nvPr/>
          </p:nvSpPr>
          <p:spPr bwMode="auto">
            <a:xfrm>
              <a:off x="3314700" y="3917950"/>
              <a:ext cx="552450" cy="66675"/>
            </a:xfrm>
            <a:custGeom>
              <a:avLst/>
              <a:gdLst>
                <a:gd name="T0" fmla="*/ 117 w 117"/>
                <a:gd name="T1" fmla="*/ 10 h 14"/>
                <a:gd name="T2" fmla="*/ 112 w 117"/>
                <a:gd name="T3" fmla="*/ 14 h 14"/>
                <a:gd name="T4" fmla="*/ 4 w 117"/>
                <a:gd name="T5" fmla="*/ 14 h 14"/>
                <a:gd name="T6" fmla="*/ 0 w 117"/>
                <a:gd name="T7" fmla="*/ 10 h 14"/>
                <a:gd name="T8" fmla="*/ 0 w 117"/>
                <a:gd name="T9" fmla="*/ 5 h 14"/>
                <a:gd name="T10" fmla="*/ 4 w 117"/>
                <a:gd name="T11" fmla="*/ 0 h 14"/>
                <a:gd name="T12" fmla="*/ 112 w 117"/>
                <a:gd name="T13" fmla="*/ 0 h 14"/>
                <a:gd name="T14" fmla="*/ 117 w 117"/>
                <a:gd name="T15" fmla="*/ 5 h 14"/>
                <a:gd name="T16" fmla="*/ 117 w 11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10"/>
                  </a:moveTo>
                  <a:cubicBezTo>
                    <a:pt x="117" y="12"/>
                    <a:pt x="115" y="14"/>
                    <a:pt x="112" y="14"/>
                  </a:cubicBezTo>
                  <a:cubicBezTo>
                    <a:pt x="4" y="14"/>
                    <a:pt x="4" y="14"/>
                    <a:pt x="4" y="14"/>
                  </a:cubicBezTo>
                  <a:cubicBezTo>
                    <a:pt x="2" y="14"/>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17"/>
            <p:cNvSpPr/>
            <p:nvPr/>
          </p:nvSpPr>
          <p:spPr bwMode="auto">
            <a:xfrm>
              <a:off x="3314700" y="4111625"/>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5 h 14"/>
                <a:gd name="T10" fmla="*/ 4 w 117"/>
                <a:gd name="T11" fmla="*/ 0 h 14"/>
                <a:gd name="T12" fmla="*/ 112 w 117"/>
                <a:gd name="T13" fmla="*/ 0 h 14"/>
                <a:gd name="T14" fmla="*/ 117 w 117"/>
                <a:gd name="T15" fmla="*/ 5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5"/>
                    <a:pt x="0" y="5"/>
                    <a:pt x="0" y="5"/>
                  </a:cubicBezTo>
                  <a:cubicBezTo>
                    <a:pt x="0" y="2"/>
                    <a:pt x="2" y="0"/>
                    <a:pt x="4" y="0"/>
                  </a:cubicBezTo>
                  <a:cubicBezTo>
                    <a:pt x="112" y="0"/>
                    <a:pt x="112" y="0"/>
                    <a:pt x="112" y="0"/>
                  </a:cubicBezTo>
                  <a:cubicBezTo>
                    <a:pt x="115" y="0"/>
                    <a:pt x="117" y="2"/>
                    <a:pt x="117" y="5"/>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18"/>
            <p:cNvSpPr/>
            <p:nvPr/>
          </p:nvSpPr>
          <p:spPr bwMode="auto">
            <a:xfrm>
              <a:off x="3314700" y="4302125"/>
              <a:ext cx="552450" cy="69850"/>
            </a:xfrm>
            <a:custGeom>
              <a:avLst/>
              <a:gdLst>
                <a:gd name="T0" fmla="*/ 117 w 117"/>
                <a:gd name="T1" fmla="*/ 10 h 15"/>
                <a:gd name="T2" fmla="*/ 112 w 117"/>
                <a:gd name="T3" fmla="*/ 15 h 15"/>
                <a:gd name="T4" fmla="*/ 4 w 117"/>
                <a:gd name="T5" fmla="*/ 15 h 15"/>
                <a:gd name="T6" fmla="*/ 0 w 117"/>
                <a:gd name="T7" fmla="*/ 10 h 15"/>
                <a:gd name="T8" fmla="*/ 0 w 117"/>
                <a:gd name="T9" fmla="*/ 5 h 15"/>
                <a:gd name="T10" fmla="*/ 4 w 117"/>
                <a:gd name="T11" fmla="*/ 0 h 15"/>
                <a:gd name="T12" fmla="*/ 112 w 117"/>
                <a:gd name="T13" fmla="*/ 0 h 15"/>
                <a:gd name="T14" fmla="*/ 117 w 117"/>
                <a:gd name="T15" fmla="*/ 5 h 15"/>
                <a:gd name="T16" fmla="*/ 117 w 117"/>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
                  <a:moveTo>
                    <a:pt x="117" y="10"/>
                  </a:moveTo>
                  <a:cubicBezTo>
                    <a:pt x="117" y="13"/>
                    <a:pt x="115" y="15"/>
                    <a:pt x="112" y="15"/>
                  </a:cubicBezTo>
                  <a:cubicBezTo>
                    <a:pt x="4" y="15"/>
                    <a:pt x="4" y="15"/>
                    <a:pt x="4" y="15"/>
                  </a:cubicBezTo>
                  <a:cubicBezTo>
                    <a:pt x="2" y="15"/>
                    <a:pt x="0" y="13"/>
                    <a:pt x="0" y="10"/>
                  </a:cubicBezTo>
                  <a:cubicBezTo>
                    <a:pt x="0" y="5"/>
                    <a:pt x="0" y="5"/>
                    <a:pt x="0" y="5"/>
                  </a:cubicBezTo>
                  <a:cubicBezTo>
                    <a:pt x="0" y="3"/>
                    <a:pt x="2" y="0"/>
                    <a:pt x="4" y="0"/>
                  </a:cubicBezTo>
                  <a:cubicBezTo>
                    <a:pt x="112" y="0"/>
                    <a:pt x="112" y="0"/>
                    <a:pt x="112" y="0"/>
                  </a:cubicBezTo>
                  <a:cubicBezTo>
                    <a:pt x="115" y="0"/>
                    <a:pt x="117" y="3"/>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9"/>
            <p:cNvSpPr/>
            <p:nvPr/>
          </p:nvSpPr>
          <p:spPr bwMode="auto">
            <a:xfrm>
              <a:off x="3314700" y="4495800"/>
              <a:ext cx="552450" cy="66675"/>
            </a:xfrm>
            <a:custGeom>
              <a:avLst/>
              <a:gdLst>
                <a:gd name="T0" fmla="*/ 117 w 117"/>
                <a:gd name="T1" fmla="*/ 10 h 14"/>
                <a:gd name="T2" fmla="*/ 112 w 117"/>
                <a:gd name="T3" fmla="*/ 14 h 14"/>
                <a:gd name="T4" fmla="*/ 4 w 117"/>
                <a:gd name="T5" fmla="*/ 14 h 14"/>
                <a:gd name="T6" fmla="*/ 0 w 117"/>
                <a:gd name="T7" fmla="*/ 10 h 14"/>
                <a:gd name="T8" fmla="*/ 0 w 117"/>
                <a:gd name="T9" fmla="*/ 5 h 14"/>
                <a:gd name="T10" fmla="*/ 4 w 117"/>
                <a:gd name="T11" fmla="*/ 0 h 14"/>
                <a:gd name="T12" fmla="*/ 112 w 117"/>
                <a:gd name="T13" fmla="*/ 0 h 14"/>
                <a:gd name="T14" fmla="*/ 117 w 117"/>
                <a:gd name="T15" fmla="*/ 5 h 14"/>
                <a:gd name="T16" fmla="*/ 117 w 11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10"/>
                  </a:moveTo>
                  <a:cubicBezTo>
                    <a:pt x="117" y="12"/>
                    <a:pt x="115" y="14"/>
                    <a:pt x="112" y="14"/>
                  </a:cubicBezTo>
                  <a:cubicBezTo>
                    <a:pt x="4" y="14"/>
                    <a:pt x="4" y="14"/>
                    <a:pt x="4" y="14"/>
                  </a:cubicBezTo>
                  <a:cubicBezTo>
                    <a:pt x="2" y="14"/>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0"/>
            <p:cNvSpPr/>
            <p:nvPr/>
          </p:nvSpPr>
          <p:spPr bwMode="auto">
            <a:xfrm>
              <a:off x="3314700" y="4689475"/>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4 h 14"/>
                <a:gd name="T10" fmla="*/ 4 w 117"/>
                <a:gd name="T11" fmla="*/ 0 h 14"/>
                <a:gd name="T12" fmla="*/ 112 w 117"/>
                <a:gd name="T13" fmla="*/ 0 h 14"/>
                <a:gd name="T14" fmla="*/ 117 w 117"/>
                <a:gd name="T15" fmla="*/ 4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4"/>
                    <a:pt x="0" y="4"/>
                    <a:pt x="0" y="4"/>
                  </a:cubicBezTo>
                  <a:cubicBezTo>
                    <a:pt x="0" y="2"/>
                    <a:pt x="2" y="0"/>
                    <a:pt x="4" y="0"/>
                  </a:cubicBezTo>
                  <a:cubicBezTo>
                    <a:pt x="112" y="0"/>
                    <a:pt x="112" y="0"/>
                    <a:pt x="112" y="0"/>
                  </a:cubicBezTo>
                  <a:cubicBezTo>
                    <a:pt x="115" y="0"/>
                    <a:pt x="117" y="2"/>
                    <a:pt x="117" y="4"/>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21"/>
            <p:cNvSpPr/>
            <p:nvPr/>
          </p:nvSpPr>
          <p:spPr bwMode="auto">
            <a:xfrm>
              <a:off x="3314700" y="4879975"/>
              <a:ext cx="552450" cy="69850"/>
            </a:xfrm>
            <a:custGeom>
              <a:avLst/>
              <a:gdLst>
                <a:gd name="T0" fmla="*/ 117 w 117"/>
                <a:gd name="T1" fmla="*/ 10 h 15"/>
                <a:gd name="T2" fmla="*/ 112 w 117"/>
                <a:gd name="T3" fmla="*/ 15 h 15"/>
                <a:gd name="T4" fmla="*/ 4 w 117"/>
                <a:gd name="T5" fmla="*/ 15 h 15"/>
                <a:gd name="T6" fmla="*/ 0 w 117"/>
                <a:gd name="T7" fmla="*/ 10 h 15"/>
                <a:gd name="T8" fmla="*/ 0 w 117"/>
                <a:gd name="T9" fmla="*/ 5 h 15"/>
                <a:gd name="T10" fmla="*/ 4 w 117"/>
                <a:gd name="T11" fmla="*/ 0 h 15"/>
                <a:gd name="T12" fmla="*/ 112 w 117"/>
                <a:gd name="T13" fmla="*/ 0 h 15"/>
                <a:gd name="T14" fmla="*/ 117 w 117"/>
                <a:gd name="T15" fmla="*/ 5 h 15"/>
                <a:gd name="T16" fmla="*/ 117 w 117"/>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
                  <a:moveTo>
                    <a:pt x="117" y="10"/>
                  </a:moveTo>
                  <a:cubicBezTo>
                    <a:pt x="117" y="12"/>
                    <a:pt x="115" y="15"/>
                    <a:pt x="112" y="15"/>
                  </a:cubicBezTo>
                  <a:cubicBezTo>
                    <a:pt x="4" y="15"/>
                    <a:pt x="4" y="15"/>
                    <a:pt x="4" y="15"/>
                  </a:cubicBezTo>
                  <a:cubicBezTo>
                    <a:pt x="2" y="15"/>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22"/>
            <p:cNvSpPr/>
            <p:nvPr/>
          </p:nvSpPr>
          <p:spPr bwMode="auto">
            <a:xfrm>
              <a:off x="3314700" y="5073650"/>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5 h 14"/>
                <a:gd name="T10" fmla="*/ 4 w 117"/>
                <a:gd name="T11" fmla="*/ 0 h 14"/>
                <a:gd name="T12" fmla="*/ 112 w 117"/>
                <a:gd name="T13" fmla="*/ 0 h 14"/>
                <a:gd name="T14" fmla="*/ 117 w 117"/>
                <a:gd name="T15" fmla="*/ 5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5"/>
                    <a:pt x="0" y="5"/>
                    <a:pt x="0" y="5"/>
                  </a:cubicBezTo>
                  <a:cubicBezTo>
                    <a:pt x="0" y="2"/>
                    <a:pt x="2" y="0"/>
                    <a:pt x="4" y="0"/>
                  </a:cubicBezTo>
                  <a:cubicBezTo>
                    <a:pt x="112" y="0"/>
                    <a:pt x="112" y="0"/>
                    <a:pt x="112" y="0"/>
                  </a:cubicBezTo>
                  <a:cubicBezTo>
                    <a:pt x="115" y="0"/>
                    <a:pt x="117" y="2"/>
                    <a:pt x="117" y="5"/>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23"/>
            <p:cNvSpPr/>
            <p:nvPr/>
          </p:nvSpPr>
          <p:spPr bwMode="auto">
            <a:xfrm>
              <a:off x="3314700" y="5267325"/>
              <a:ext cx="552450" cy="66675"/>
            </a:xfrm>
            <a:custGeom>
              <a:avLst/>
              <a:gdLst>
                <a:gd name="T0" fmla="*/ 117 w 117"/>
                <a:gd name="T1" fmla="*/ 9 h 14"/>
                <a:gd name="T2" fmla="*/ 112 w 117"/>
                <a:gd name="T3" fmla="*/ 14 h 14"/>
                <a:gd name="T4" fmla="*/ 4 w 117"/>
                <a:gd name="T5" fmla="*/ 14 h 14"/>
                <a:gd name="T6" fmla="*/ 0 w 117"/>
                <a:gd name="T7" fmla="*/ 9 h 14"/>
                <a:gd name="T8" fmla="*/ 0 w 117"/>
                <a:gd name="T9" fmla="*/ 4 h 14"/>
                <a:gd name="T10" fmla="*/ 4 w 117"/>
                <a:gd name="T11" fmla="*/ 0 h 14"/>
                <a:gd name="T12" fmla="*/ 112 w 117"/>
                <a:gd name="T13" fmla="*/ 0 h 14"/>
                <a:gd name="T14" fmla="*/ 117 w 117"/>
                <a:gd name="T15" fmla="*/ 4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4"/>
                    <a:pt x="0" y="4"/>
                    <a:pt x="0" y="4"/>
                  </a:cubicBezTo>
                  <a:cubicBezTo>
                    <a:pt x="0" y="2"/>
                    <a:pt x="2" y="0"/>
                    <a:pt x="4" y="0"/>
                  </a:cubicBezTo>
                  <a:cubicBezTo>
                    <a:pt x="112" y="0"/>
                    <a:pt x="112" y="0"/>
                    <a:pt x="112" y="0"/>
                  </a:cubicBezTo>
                  <a:cubicBezTo>
                    <a:pt x="115" y="0"/>
                    <a:pt x="117" y="2"/>
                    <a:pt x="117" y="4"/>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24"/>
            <p:cNvSpPr/>
            <p:nvPr/>
          </p:nvSpPr>
          <p:spPr bwMode="auto">
            <a:xfrm>
              <a:off x="3314700" y="5456238"/>
              <a:ext cx="552450" cy="66675"/>
            </a:xfrm>
            <a:custGeom>
              <a:avLst/>
              <a:gdLst>
                <a:gd name="T0" fmla="*/ 117 w 117"/>
                <a:gd name="T1" fmla="*/ 10 h 14"/>
                <a:gd name="T2" fmla="*/ 112 w 117"/>
                <a:gd name="T3" fmla="*/ 14 h 14"/>
                <a:gd name="T4" fmla="*/ 4 w 117"/>
                <a:gd name="T5" fmla="*/ 14 h 14"/>
                <a:gd name="T6" fmla="*/ 0 w 117"/>
                <a:gd name="T7" fmla="*/ 10 h 14"/>
                <a:gd name="T8" fmla="*/ 0 w 117"/>
                <a:gd name="T9" fmla="*/ 5 h 14"/>
                <a:gd name="T10" fmla="*/ 4 w 117"/>
                <a:gd name="T11" fmla="*/ 0 h 14"/>
                <a:gd name="T12" fmla="*/ 112 w 117"/>
                <a:gd name="T13" fmla="*/ 0 h 14"/>
                <a:gd name="T14" fmla="*/ 117 w 117"/>
                <a:gd name="T15" fmla="*/ 5 h 14"/>
                <a:gd name="T16" fmla="*/ 117 w 11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10"/>
                  </a:moveTo>
                  <a:cubicBezTo>
                    <a:pt x="117" y="12"/>
                    <a:pt x="115" y="14"/>
                    <a:pt x="112" y="14"/>
                  </a:cubicBezTo>
                  <a:cubicBezTo>
                    <a:pt x="4" y="14"/>
                    <a:pt x="4" y="14"/>
                    <a:pt x="4" y="14"/>
                  </a:cubicBezTo>
                  <a:cubicBezTo>
                    <a:pt x="2" y="14"/>
                    <a:pt x="0" y="12"/>
                    <a:pt x="0" y="10"/>
                  </a:cubicBezTo>
                  <a:cubicBezTo>
                    <a:pt x="0" y="5"/>
                    <a:pt x="0" y="5"/>
                    <a:pt x="0" y="5"/>
                  </a:cubicBezTo>
                  <a:cubicBezTo>
                    <a:pt x="0" y="2"/>
                    <a:pt x="2" y="0"/>
                    <a:pt x="4" y="0"/>
                  </a:cubicBezTo>
                  <a:cubicBezTo>
                    <a:pt x="112" y="0"/>
                    <a:pt x="112" y="0"/>
                    <a:pt x="112" y="0"/>
                  </a:cubicBezTo>
                  <a:cubicBezTo>
                    <a:pt x="115" y="0"/>
                    <a:pt x="117" y="2"/>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25"/>
            <p:cNvSpPr/>
            <p:nvPr/>
          </p:nvSpPr>
          <p:spPr bwMode="auto">
            <a:xfrm>
              <a:off x="3314700" y="5651500"/>
              <a:ext cx="552450" cy="65088"/>
            </a:xfrm>
            <a:custGeom>
              <a:avLst/>
              <a:gdLst>
                <a:gd name="T0" fmla="*/ 117 w 117"/>
                <a:gd name="T1" fmla="*/ 9 h 14"/>
                <a:gd name="T2" fmla="*/ 112 w 117"/>
                <a:gd name="T3" fmla="*/ 14 h 14"/>
                <a:gd name="T4" fmla="*/ 4 w 117"/>
                <a:gd name="T5" fmla="*/ 14 h 14"/>
                <a:gd name="T6" fmla="*/ 0 w 117"/>
                <a:gd name="T7" fmla="*/ 9 h 14"/>
                <a:gd name="T8" fmla="*/ 0 w 117"/>
                <a:gd name="T9" fmla="*/ 5 h 14"/>
                <a:gd name="T10" fmla="*/ 4 w 117"/>
                <a:gd name="T11" fmla="*/ 0 h 14"/>
                <a:gd name="T12" fmla="*/ 112 w 117"/>
                <a:gd name="T13" fmla="*/ 0 h 14"/>
                <a:gd name="T14" fmla="*/ 117 w 117"/>
                <a:gd name="T15" fmla="*/ 5 h 14"/>
                <a:gd name="T16" fmla="*/ 117 w 117"/>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4">
                  <a:moveTo>
                    <a:pt x="117" y="9"/>
                  </a:moveTo>
                  <a:cubicBezTo>
                    <a:pt x="117" y="12"/>
                    <a:pt x="115" y="14"/>
                    <a:pt x="112" y="14"/>
                  </a:cubicBezTo>
                  <a:cubicBezTo>
                    <a:pt x="4" y="14"/>
                    <a:pt x="4" y="14"/>
                    <a:pt x="4" y="14"/>
                  </a:cubicBezTo>
                  <a:cubicBezTo>
                    <a:pt x="2" y="14"/>
                    <a:pt x="0" y="12"/>
                    <a:pt x="0" y="9"/>
                  </a:cubicBezTo>
                  <a:cubicBezTo>
                    <a:pt x="0" y="5"/>
                    <a:pt x="0" y="5"/>
                    <a:pt x="0" y="5"/>
                  </a:cubicBezTo>
                  <a:cubicBezTo>
                    <a:pt x="0" y="2"/>
                    <a:pt x="2" y="0"/>
                    <a:pt x="4" y="0"/>
                  </a:cubicBezTo>
                  <a:cubicBezTo>
                    <a:pt x="112" y="0"/>
                    <a:pt x="112" y="0"/>
                    <a:pt x="112" y="0"/>
                  </a:cubicBezTo>
                  <a:cubicBezTo>
                    <a:pt x="115" y="0"/>
                    <a:pt x="117" y="2"/>
                    <a:pt x="117" y="5"/>
                  </a:cubicBezTo>
                  <a:lnTo>
                    <a:pt x="117" y="9"/>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26"/>
            <p:cNvSpPr/>
            <p:nvPr/>
          </p:nvSpPr>
          <p:spPr bwMode="auto">
            <a:xfrm>
              <a:off x="3314700" y="5840413"/>
              <a:ext cx="552450" cy="71438"/>
            </a:xfrm>
            <a:custGeom>
              <a:avLst/>
              <a:gdLst>
                <a:gd name="T0" fmla="*/ 117 w 117"/>
                <a:gd name="T1" fmla="*/ 10 h 15"/>
                <a:gd name="T2" fmla="*/ 112 w 117"/>
                <a:gd name="T3" fmla="*/ 15 h 15"/>
                <a:gd name="T4" fmla="*/ 4 w 117"/>
                <a:gd name="T5" fmla="*/ 15 h 15"/>
                <a:gd name="T6" fmla="*/ 0 w 117"/>
                <a:gd name="T7" fmla="*/ 10 h 15"/>
                <a:gd name="T8" fmla="*/ 0 w 117"/>
                <a:gd name="T9" fmla="*/ 5 h 15"/>
                <a:gd name="T10" fmla="*/ 4 w 117"/>
                <a:gd name="T11" fmla="*/ 0 h 15"/>
                <a:gd name="T12" fmla="*/ 112 w 117"/>
                <a:gd name="T13" fmla="*/ 0 h 15"/>
                <a:gd name="T14" fmla="*/ 117 w 117"/>
                <a:gd name="T15" fmla="*/ 5 h 15"/>
                <a:gd name="T16" fmla="*/ 117 w 117"/>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5">
                  <a:moveTo>
                    <a:pt x="117" y="10"/>
                  </a:moveTo>
                  <a:cubicBezTo>
                    <a:pt x="117" y="13"/>
                    <a:pt x="115" y="15"/>
                    <a:pt x="112" y="15"/>
                  </a:cubicBezTo>
                  <a:cubicBezTo>
                    <a:pt x="4" y="15"/>
                    <a:pt x="4" y="15"/>
                    <a:pt x="4" y="15"/>
                  </a:cubicBezTo>
                  <a:cubicBezTo>
                    <a:pt x="2" y="15"/>
                    <a:pt x="0" y="13"/>
                    <a:pt x="0" y="10"/>
                  </a:cubicBezTo>
                  <a:cubicBezTo>
                    <a:pt x="0" y="5"/>
                    <a:pt x="0" y="5"/>
                    <a:pt x="0" y="5"/>
                  </a:cubicBezTo>
                  <a:cubicBezTo>
                    <a:pt x="0" y="3"/>
                    <a:pt x="2" y="0"/>
                    <a:pt x="4" y="0"/>
                  </a:cubicBezTo>
                  <a:cubicBezTo>
                    <a:pt x="112" y="0"/>
                    <a:pt x="112" y="0"/>
                    <a:pt x="112" y="0"/>
                  </a:cubicBezTo>
                  <a:cubicBezTo>
                    <a:pt x="115" y="0"/>
                    <a:pt x="117" y="3"/>
                    <a:pt x="117" y="5"/>
                  </a:cubicBezTo>
                  <a:lnTo>
                    <a:pt x="117" y="10"/>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Rectangle 27"/>
            <p:cNvSpPr>
              <a:spLocks noChangeArrowheads="1"/>
            </p:cNvSpPr>
            <p:nvPr/>
          </p:nvSpPr>
          <p:spPr bwMode="auto">
            <a:xfrm>
              <a:off x="1341438" y="3373438"/>
              <a:ext cx="1760538"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Rectangle 28"/>
            <p:cNvSpPr>
              <a:spLocks noChangeArrowheads="1"/>
            </p:cNvSpPr>
            <p:nvPr/>
          </p:nvSpPr>
          <p:spPr bwMode="auto">
            <a:xfrm>
              <a:off x="1341438" y="3463925"/>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Rectangle 29"/>
            <p:cNvSpPr>
              <a:spLocks noChangeArrowheads="1"/>
            </p:cNvSpPr>
            <p:nvPr/>
          </p:nvSpPr>
          <p:spPr bwMode="auto">
            <a:xfrm>
              <a:off x="1341438" y="3554413"/>
              <a:ext cx="1760538"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Rectangle 30"/>
            <p:cNvSpPr>
              <a:spLocks noChangeArrowheads="1"/>
            </p:cNvSpPr>
            <p:nvPr/>
          </p:nvSpPr>
          <p:spPr bwMode="auto">
            <a:xfrm>
              <a:off x="1341438" y="3643313"/>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Rectangle 31"/>
            <p:cNvSpPr>
              <a:spLocks noChangeArrowheads="1"/>
            </p:cNvSpPr>
            <p:nvPr/>
          </p:nvSpPr>
          <p:spPr bwMode="auto">
            <a:xfrm>
              <a:off x="1341438" y="3729038"/>
              <a:ext cx="1760538"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Rectangle 32"/>
            <p:cNvSpPr>
              <a:spLocks noChangeArrowheads="1"/>
            </p:cNvSpPr>
            <p:nvPr/>
          </p:nvSpPr>
          <p:spPr bwMode="auto">
            <a:xfrm>
              <a:off x="1341438" y="3819525"/>
              <a:ext cx="1760538"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Rectangle 33"/>
            <p:cNvSpPr>
              <a:spLocks noChangeArrowheads="1"/>
            </p:cNvSpPr>
            <p:nvPr/>
          </p:nvSpPr>
          <p:spPr bwMode="auto">
            <a:xfrm>
              <a:off x="1341438" y="3908425"/>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Rectangle 34"/>
            <p:cNvSpPr>
              <a:spLocks noChangeArrowheads="1"/>
            </p:cNvSpPr>
            <p:nvPr/>
          </p:nvSpPr>
          <p:spPr bwMode="auto">
            <a:xfrm>
              <a:off x="1341438" y="3998913"/>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Rectangle 35"/>
            <p:cNvSpPr>
              <a:spLocks noChangeArrowheads="1"/>
            </p:cNvSpPr>
            <p:nvPr/>
          </p:nvSpPr>
          <p:spPr bwMode="auto">
            <a:xfrm>
              <a:off x="1341438" y="4084638"/>
              <a:ext cx="1760538"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Rectangle 36"/>
            <p:cNvSpPr>
              <a:spLocks noChangeArrowheads="1"/>
            </p:cNvSpPr>
            <p:nvPr/>
          </p:nvSpPr>
          <p:spPr bwMode="auto">
            <a:xfrm>
              <a:off x="1341438" y="4173538"/>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Rectangle 37"/>
            <p:cNvSpPr>
              <a:spLocks noChangeArrowheads="1"/>
            </p:cNvSpPr>
            <p:nvPr/>
          </p:nvSpPr>
          <p:spPr bwMode="auto">
            <a:xfrm>
              <a:off x="1341438" y="4264025"/>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Rectangle 38"/>
            <p:cNvSpPr>
              <a:spLocks noChangeArrowheads="1"/>
            </p:cNvSpPr>
            <p:nvPr/>
          </p:nvSpPr>
          <p:spPr bwMode="auto">
            <a:xfrm>
              <a:off x="1341438" y="4349750"/>
              <a:ext cx="1760538" cy="36513"/>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Rectangle 39"/>
            <p:cNvSpPr>
              <a:spLocks noChangeArrowheads="1"/>
            </p:cNvSpPr>
            <p:nvPr/>
          </p:nvSpPr>
          <p:spPr bwMode="auto">
            <a:xfrm>
              <a:off x="1341438" y="4438650"/>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Rectangle 40"/>
            <p:cNvSpPr>
              <a:spLocks noChangeArrowheads="1"/>
            </p:cNvSpPr>
            <p:nvPr/>
          </p:nvSpPr>
          <p:spPr bwMode="auto">
            <a:xfrm>
              <a:off x="1341438" y="4529138"/>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Rectangle 41"/>
            <p:cNvSpPr>
              <a:spLocks noChangeArrowheads="1"/>
            </p:cNvSpPr>
            <p:nvPr/>
          </p:nvSpPr>
          <p:spPr bwMode="auto">
            <a:xfrm>
              <a:off x="1341438" y="4619625"/>
              <a:ext cx="1760538"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Rectangle 42"/>
            <p:cNvSpPr>
              <a:spLocks noChangeArrowheads="1"/>
            </p:cNvSpPr>
            <p:nvPr/>
          </p:nvSpPr>
          <p:spPr bwMode="auto">
            <a:xfrm>
              <a:off x="1341438" y="4703763"/>
              <a:ext cx="1760538"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Rectangle 43"/>
            <p:cNvSpPr>
              <a:spLocks noChangeArrowheads="1"/>
            </p:cNvSpPr>
            <p:nvPr/>
          </p:nvSpPr>
          <p:spPr bwMode="auto">
            <a:xfrm>
              <a:off x="1341438" y="4794250"/>
              <a:ext cx="1760538"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Rectangle 44"/>
            <p:cNvSpPr>
              <a:spLocks noChangeArrowheads="1"/>
            </p:cNvSpPr>
            <p:nvPr/>
          </p:nvSpPr>
          <p:spPr bwMode="auto">
            <a:xfrm>
              <a:off x="1341438" y="4884738"/>
              <a:ext cx="1760538"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Rectangle 45"/>
            <p:cNvSpPr>
              <a:spLocks noChangeArrowheads="1"/>
            </p:cNvSpPr>
            <p:nvPr/>
          </p:nvSpPr>
          <p:spPr bwMode="auto">
            <a:xfrm>
              <a:off x="1341438" y="4973638"/>
              <a:ext cx="8794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Rectangle 46"/>
            <p:cNvSpPr>
              <a:spLocks noChangeArrowheads="1"/>
            </p:cNvSpPr>
            <p:nvPr/>
          </p:nvSpPr>
          <p:spPr bwMode="auto">
            <a:xfrm>
              <a:off x="4051300" y="3829050"/>
              <a:ext cx="1755775"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Rectangle 47"/>
            <p:cNvSpPr>
              <a:spLocks noChangeArrowheads="1"/>
            </p:cNvSpPr>
            <p:nvPr/>
          </p:nvSpPr>
          <p:spPr bwMode="auto">
            <a:xfrm>
              <a:off x="4051300" y="3917950"/>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Rectangle 48"/>
            <p:cNvSpPr>
              <a:spLocks noChangeArrowheads="1"/>
            </p:cNvSpPr>
            <p:nvPr/>
          </p:nvSpPr>
          <p:spPr bwMode="auto">
            <a:xfrm>
              <a:off x="4051300" y="4003675"/>
              <a:ext cx="1755775"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Rectangle 49"/>
            <p:cNvSpPr>
              <a:spLocks noChangeArrowheads="1"/>
            </p:cNvSpPr>
            <p:nvPr/>
          </p:nvSpPr>
          <p:spPr bwMode="auto">
            <a:xfrm>
              <a:off x="4051300" y="4094163"/>
              <a:ext cx="1755775" cy="317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Rectangle 50"/>
            <p:cNvSpPr>
              <a:spLocks noChangeArrowheads="1"/>
            </p:cNvSpPr>
            <p:nvPr/>
          </p:nvSpPr>
          <p:spPr bwMode="auto">
            <a:xfrm>
              <a:off x="4051300" y="4183063"/>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Rectangle 51"/>
            <p:cNvSpPr>
              <a:spLocks noChangeArrowheads="1"/>
            </p:cNvSpPr>
            <p:nvPr/>
          </p:nvSpPr>
          <p:spPr bwMode="auto">
            <a:xfrm>
              <a:off x="4051300" y="4273550"/>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Rectangle 52"/>
            <p:cNvSpPr>
              <a:spLocks noChangeArrowheads="1"/>
            </p:cNvSpPr>
            <p:nvPr/>
          </p:nvSpPr>
          <p:spPr bwMode="auto">
            <a:xfrm>
              <a:off x="4051300" y="4359275"/>
              <a:ext cx="1755775" cy="36513"/>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Rectangle 53"/>
            <p:cNvSpPr>
              <a:spLocks noChangeArrowheads="1"/>
            </p:cNvSpPr>
            <p:nvPr/>
          </p:nvSpPr>
          <p:spPr bwMode="auto">
            <a:xfrm>
              <a:off x="4051300" y="4448175"/>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Rectangle 54"/>
            <p:cNvSpPr>
              <a:spLocks noChangeArrowheads="1"/>
            </p:cNvSpPr>
            <p:nvPr/>
          </p:nvSpPr>
          <p:spPr bwMode="auto">
            <a:xfrm>
              <a:off x="4051300" y="4538663"/>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Rectangle 55"/>
            <p:cNvSpPr>
              <a:spLocks noChangeArrowheads="1"/>
            </p:cNvSpPr>
            <p:nvPr/>
          </p:nvSpPr>
          <p:spPr bwMode="auto">
            <a:xfrm>
              <a:off x="4051300" y="4627563"/>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Rectangle 56"/>
            <p:cNvSpPr>
              <a:spLocks noChangeArrowheads="1"/>
            </p:cNvSpPr>
            <p:nvPr/>
          </p:nvSpPr>
          <p:spPr bwMode="auto">
            <a:xfrm>
              <a:off x="4051300" y="4713288"/>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Rectangle 57"/>
            <p:cNvSpPr>
              <a:spLocks noChangeArrowheads="1"/>
            </p:cNvSpPr>
            <p:nvPr/>
          </p:nvSpPr>
          <p:spPr bwMode="auto">
            <a:xfrm>
              <a:off x="4051300" y="4803775"/>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Rectangle 58"/>
            <p:cNvSpPr>
              <a:spLocks noChangeArrowheads="1"/>
            </p:cNvSpPr>
            <p:nvPr/>
          </p:nvSpPr>
          <p:spPr bwMode="auto">
            <a:xfrm>
              <a:off x="4051300" y="4892675"/>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Rectangle 59"/>
            <p:cNvSpPr>
              <a:spLocks noChangeArrowheads="1"/>
            </p:cNvSpPr>
            <p:nvPr/>
          </p:nvSpPr>
          <p:spPr bwMode="auto">
            <a:xfrm>
              <a:off x="4051300" y="4978400"/>
              <a:ext cx="1755775"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Rectangle 60"/>
            <p:cNvSpPr>
              <a:spLocks noChangeArrowheads="1"/>
            </p:cNvSpPr>
            <p:nvPr/>
          </p:nvSpPr>
          <p:spPr bwMode="auto">
            <a:xfrm>
              <a:off x="4051300" y="5068888"/>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Rectangle 61"/>
            <p:cNvSpPr>
              <a:spLocks noChangeArrowheads="1"/>
            </p:cNvSpPr>
            <p:nvPr/>
          </p:nvSpPr>
          <p:spPr bwMode="auto">
            <a:xfrm>
              <a:off x="4051300" y="5157788"/>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Rectangle 62"/>
            <p:cNvSpPr>
              <a:spLocks noChangeArrowheads="1"/>
            </p:cNvSpPr>
            <p:nvPr/>
          </p:nvSpPr>
          <p:spPr bwMode="auto">
            <a:xfrm>
              <a:off x="4051300" y="5248275"/>
              <a:ext cx="1755775"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Rectangle 63"/>
            <p:cNvSpPr>
              <a:spLocks noChangeArrowheads="1"/>
            </p:cNvSpPr>
            <p:nvPr/>
          </p:nvSpPr>
          <p:spPr bwMode="auto">
            <a:xfrm>
              <a:off x="4051300" y="5334000"/>
              <a:ext cx="1755775" cy="3810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Rectangle 64"/>
            <p:cNvSpPr>
              <a:spLocks noChangeArrowheads="1"/>
            </p:cNvSpPr>
            <p:nvPr/>
          </p:nvSpPr>
          <p:spPr bwMode="auto">
            <a:xfrm>
              <a:off x="4051300" y="5422900"/>
              <a:ext cx="881063" cy="3333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65"/>
            <p:cNvSpPr>
              <a:spLocks noEditPoints="1"/>
            </p:cNvSpPr>
            <p:nvPr/>
          </p:nvSpPr>
          <p:spPr bwMode="auto">
            <a:xfrm>
              <a:off x="4132263" y="2763838"/>
              <a:ext cx="1660525" cy="836613"/>
            </a:xfrm>
            <a:custGeom>
              <a:avLst/>
              <a:gdLst>
                <a:gd name="T0" fmla="*/ 1019 w 1046"/>
                <a:gd name="T1" fmla="*/ 29 h 527"/>
                <a:gd name="T2" fmla="*/ 1019 w 1046"/>
                <a:gd name="T3" fmla="*/ 501 h 527"/>
                <a:gd name="T4" fmla="*/ 27 w 1046"/>
                <a:gd name="T5" fmla="*/ 501 h 527"/>
                <a:gd name="T6" fmla="*/ 27 w 1046"/>
                <a:gd name="T7" fmla="*/ 29 h 527"/>
                <a:gd name="T8" fmla="*/ 1019 w 1046"/>
                <a:gd name="T9" fmla="*/ 29 h 527"/>
                <a:gd name="T10" fmla="*/ 1046 w 1046"/>
                <a:gd name="T11" fmla="*/ 0 h 527"/>
                <a:gd name="T12" fmla="*/ 0 w 1046"/>
                <a:gd name="T13" fmla="*/ 0 h 527"/>
                <a:gd name="T14" fmla="*/ 0 w 1046"/>
                <a:gd name="T15" fmla="*/ 527 h 527"/>
                <a:gd name="T16" fmla="*/ 1046 w 1046"/>
                <a:gd name="T17" fmla="*/ 527 h 527"/>
                <a:gd name="T18" fmla="*/ 1046 w 1046"/>
                <a:gd name="T19" fmla="*/ 0 h 527"/>
                <a:gd name="T20" fmla="*/ 1046 w 1046"/>
                <a:gd name="T2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6" h="527">
                  <a:moveTo>
                    <a:pt x="1019" y="29"/>
                  </a:moveTo>
                  <a:lnTo>
                    <a:pt x="1019" y="501"/>
                  </a:lnTo>
                  <a:lnTo>
                    <a:pt x="27" y="501"/>
                  </a:lnTo>
                  <a:lnTo>
                    <a:pt x="27" y="29"/>
                  </a:lnTo>
                  <a:lnTo>
                    <a:pt x="1019" y="29"/>
                  </a:lnTo>
                  <a:close/>
                  <a:moveTo>
                    <a:pt x="1046" y="0"/>
                  </a:moveTo>
                  <a:lnTo>
                    <a:pt x="0" y="0"/>
                  </a:lnTo>
                  <a:lnTo>
                    <a:pt x="0" y="527"/>
                  </a:lnTo>
                  <a:lnTo>
                    <a:pt x="1046" y="527"/>
                  </a:lnTo>
                  <a:lnTo>
                    <a:pt x="1046" y="0"/>
                  </a:lnTo>
                  <a:lnTo>
                    <a:pt x="1046"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66"/>
            <p:cNvSpPr>
              <a:spLocks noEditPoints="1"/>
            </p:cNvSpPr>
            <p:nvPr/>
          </p:nvSpPr>
          <p:spPr bwMode="auto">
            <a:xfrm>
              <a:off x="4132263" y="2763838"/>
              <a:ext cx="1660525" cy="836613"/>
            </a:xfrm>
            <a:custGeom>
              <a:avLst/>
              <a:gdLst>
                <a:gd name="T0" fmla="*/ 1019 w 1046"/>
                <a:gd name="T1" fmla="*/ 29 h 527"/>
                <a:gd name="T2" fmla="*/ 1019 w 1046"/>
                <a:gd name="T3" fmla="*/ 501 h 527"/>
                <a:gd name="T4" fmla="*/ 27 w 1046"/>
                <a:gd name="T5" fmla="*/ 501 h 527"/>
                <a:gd name="T6" fmla="*/ 27 w 1046"/>
                <a:gd name="T7" fmla="*/ 29 h 527"/>
                <a:gd name="T8" fmla="*/ 1019 w 1046"/>
                <a:gd name="T9" fmla="*/ 29 h 527"/>
                <a:gd name="T10" fmla="*/ 1046 w 1046"/>
                <a:gd name="T11" fmla="*/ 0 h 527"/>
                <a:gd name="T12" fmla="*/ 0 w 1046"/>
                <a:gd name="T13" fmla="*/ 0 h 527"/>
                <a:gd name="T14" fmla="*/ 0 w 1046"/>
                <a:gd name="T15" fmla="*/ 527 h 527"/>
                <a:gd name="T16" fmla="*/ 1046 w 1046"/>
                <a:gd name="T17" fmla="*/ 527 h 527"/>
                <a:gd name="T18" fmla="*/ 1046 w 1046"/>
                <a:gd name="T19" fmla="*/ 0 h 527"/>
                <a:gd name="T20" fmla="*/ 1046 w 1046"/>
                <a:gd name="T21"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6" h="527">
                  <a:moveTo>
                    <a:pt x="1019" y="29"/>
                  </a:moveTo>
                  <a:lnTo>
                    <a:pt x="1019" y="501"/>
                  </a:lnTo>
                  <a:lnTo>
                    <a:pt x="27" y="501"/>
                  </a:lnTo>
                  <a:lnTo>
                    <a:pt x="27" y="29"/>
                  </a:lnTo>
                  <a:lnTo>
                    <a:pt x="1019" y="29"/>
                  </a:lnTo>
                  <a:moveTo>
                    <a:pt x="1046" y="0"/>
                  </a:moveTo>
                  <a:lnTo>
                    <a:pt x="0" y="0"/>
                  </a:lnTo>
                  <a:lnTo>
                    <a:pt x="0" y="527"/>
                  </a:lnTo>
                  <a:lnTo>
                    <a:pt x="1046" y="527"/>
                  </a:lnTo>
                  <a:lnTo>
                    <a:pt x="1046" y="0"/>
                  </a:lnTo>
                  <a:lnTo>
                    <a:pt x="10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67"/>
            <p:cNvSpPr/>
            <p:nvPr/>
          </p:nvSpPr>
          <p:spPr bwMode="auto">
            <a:xfrm>
              <a:off x="4014788" y="2365375"/>
              <a:ext cx="292100" cy="3517900"/>
            </a:xfrm>
            <a:custGeom>
              <a:avLst/>
              <a:gdLst>
                <a:gd name="T0" fmla="*/ 184 w 184"/>
                <a:gd name="T1" fmla="*/ 2216 h 2216"/>
                <a:gd name="T2" fmla="*/ 92 w 184"/>
                <a:gd name="T3" fmla="*/ 2120 h 2216"/>
                <a:gd name="T4" fmla="*/ 0 w 184"/>
                <a:gd name="T5" fmla="*/ 2216 h 2216"/>
                <a:gd name="T6" fmla="*/ 0 w 184"/>
                <a:gd name="T7" fmla="*/ 0 h 2216"/>
                <a:gd name="T8" fmla="*/ 184 w 184"/>
                <a:gd name="T9" fmla="*/ 0 h 2216"/>
                <a:gd name="T10" fmla="*/ 184 w 184"/>
                <a:gd name="T11" fmla="*/ 2216 h 2216"/>
              </a:gdLst>
              <a:ahLst/>
              <a:cxnLst>
                <a:cxn ang="0">
                  <a:pos x="T0" y="T1"/>
                </a:cxn>
                <a:cxn ang="0">
                  <a:pos x="T2" y="T3"/>
                </a:cxn>
                <a:cxn ang="0">
                  <a:pos x="T4" y="T5"/>
                </a:cxn>
                <a:cxn ang="0">
                  <a:pos x="T6" y="T7"/>
                </a:cxn>
                <a:cxn ang="0">
                  <a:pos x="T8" y="T9"/>
                </a:cxn>
                <a:cxn ang="0">
                  <a:pos x="T10" y="T11"/>
                </a:cxn>
              </a:cxnLst>
              <a:rect l="0" t="0" r="r" b="b"/>
              <a:pathLst>
                <a:path w="184" h="2216">
                  <a:moveTo>
                    <a:pt x="184" y="2216"/>
                  </a:moveTo>
                  <a:lnTo>
                    <a:pt x="92" y="2120"/>
                  </a:lnTo>
                  <a:lnTo>
                    <a:pt x="0" y="2216"/>
                  </a:lnTo>
                  <a:lnTo>
                    <a:pt x="0" y="0"/>
                  </a:lnTo>
                  <a:lnTo>
                    <a:pt x="184" y="0"/>
                  </a:lnTo>
                  <a:lnTo>
                    <a:pt x="184" y="2216"/>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82"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grpSp>
        <p:nvGrpSpPr>
          <p:cNvPr id="83" name="组合 82"/>
          <p:cNvGrpSpPr/>
          <p:nvPr/>
        </p:nvGrpSpPr>
        <p:grpSpPr>
          <a:xfrm>
            <a:off x="810112" y="2178380"/>
            <a:ext cx="5417858" cy="1101849"/>
            <a:chOff x="6526492" y="2178380"/>
            <a:chExt cx="5417858" cy="1101849"/>
          </a:xfrm>
        </p:grpSpPr>
        <p:sp>
          <p:nvSpPr>
            <p:cNvPr id="84" name="文本框 83"/>
            <p:cNvSpPr txBox="1"/>
            <p:nvPr/>
          </p:nvSpPr>
          <p:spPr>
            <a:xfrm>
              <a:off x="7759700" y="2596571"/>
              <a:ext cx="3822700" cy="646331"/>
            </a:xfrm>
            <a:prstGeom prst="rect">
              <a:avLst/>
            </a:prstGeom>
            <a:noFill/>
          </p:spPr>
          <p:txBody>
            <a:bodyPr wrap="square" rtlCol="0">
              <a:spAutoFit/>
            </a:bodyPr>
            <a:lstStyle/>
            <a:p>
              <a:pP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85" name="文本框 84"/>
            <p:cNvSpPr txBox="1"/>
            <p:nvPr/>
          </p:nvSpPr>
          <p:spPr>
            <a:xfrm>
              <a:off x="7759700" y="2178380"/>
              <a:ext cx="4184650" cy="461665"/>
            </a:xfrm>
            <a:prstGeom prst="rect">
              <a:avLst/>
            </a:prstGeom>
            <a:noFill/>
          </p:spPr>
          <p:txBody>
            <a:bodyPr wrap="square" rtlCol="0">
              <a:spAutoFit/>
            </a:bodyPr>
            <a:lstStyle/>
            <a:p>
              <a:pPr>
                <a:lnSpc>
                  <a:spcPct val="150000"/>
                </a:lnSpc>
              </a:pPr>
              <a:r>
                <a:rPr lang="zh-CN" altLang="en-US" sz="1600" b="1" dirty="0">
                  <a:solidFill>
                    <a:srgbClr val="46366E"/>
                  </a:solidFill>
                  <a:latin typeface="微软雅黑" pitchFamily="34" charset="-122"/>
                </a:rPr>
                <a:t>点击添加本页说明文字</a:t>
              </a:r>
              <a:endParaRPr lang="zh-CN" altLang="en-US" sz="1600" b="1" dirty="0">
                <a:solidFill>
                  <a:srgbClr val="46366E"/>
                </a:solidFill>
                <a:latin typeface="微软雅黑" pitchFamily="34" charset="-122"/>
              </a:endParaRPr>
            </a:p>
          </p:txBody>
        </p:sp>
        <p:sp>
          <p:nvSpPr>
            <p:cNvPr id="86" name="KSO_Shape"/>
            <p:cNvSpPr/>
            <p:nvPr/>
          </p:nvSpPr>
          <p:spPr bwMode="auto">
            <a:xfrm flipH="1">
              <a:off x="6665700" y="2373349"/>
              <a:ext cx="759354" cy="810479"/>
            </a:xfrm>
            <a:custGeom>
              <a:avLst/>
              <a:gdLst>
                <a:gd name="T0" fmla="*/ 453571 w 1541463"/>
                <a:gd name="T1" fmla="*/ 1011877 h 2317750"/>
                <a:gd name="T2" fmla="*/ 435849 w 1541463"/>
                <a:gd name="T3" fmla="*/ 1421270 h 2317750"/>
                <a:gd name="T4" fmla="*/ 330657 w 1541463"/>
                <a:gd name="T5" fmla="*/ 1407465 h 2317750"/>
                <a:gd name="T6" fmla="*/ 342017 w 1541463"/>
                <a:gd name="T7" fmla="*/ 995130 h 2317750"/>
                <a:gd name="T8" fmla="*/ 929131 w 1541463"/>
                <a:gd name="T9" fmla="*/ 934126 h 2317750"/>
                <a:gd name="T10" fmla="*/ 927541 w 1541463"/>
                <a:gd name="T11" fmla="*/ 1414013 h 2317750"/>
                <a:gd name="T12" fmla="*/ 818940 w 1541463"/>
                <a:gd name="T13" fmla="*/ 1416053 h 2317750"/>
                <a:gd name="T14" fmla="*/ 813942 w 1541463"/>
                <a:gd name="T15" fmla="*/ 936393 h 2317750"/>
                <a:gd name="T16" fmla="*/ 590749 w 1541463"/>
                <a:gd name="T17" fmla="*/ 926192 h 2317750"/>
                <a:gd name="T18" fmla="*/ 605062 w 1541463"/>
                <a:gd name="T19" fmla="*/ 1402452 h 2317750"/>
                <a:gd name="T20" fmla="*/ 501460 w 1541463"/>
                <a:gd name="T21" fmla="*/ 1421947 h 2317750"/>
                <a:gd name="T22" fmla="*/ 481239 w 1541463"/>
                <a:gd name="T23" fmla="*/ 949314 h 2317750"/>
                <a:gd name="T24" fmla="*/ 987698 w 1541463"/>
                <a:gd name="T25" fmla="*/ 844550 h 2317750"/>
                <a:gd name="T26" fmla="*/ 1087211 w 1541463"/>
                <a:gd name="T27" fmla="*/ 874213 h 2317750"/>
                <a:gd name="T28" fmla="*/ 1066536 w 1541463"/>
                <a:gd name="T29" fmla="*/ 1421947 h 2317750"/>
                <a:gd name="T30" fmla="*/ 963161 w 1541463"/>
                <a:gd name="T31" fmla="*/ 1399078 h 2317750"/>
                <a:gd name="T32" fmla="*/ 977702 w 1541463"/>
                <a:gd name="T33" fmla="*/ 847041 h 2317750"/>
                <a:gd name="T34" fmla="*/ 763806 w 1541463"/>
                <a:gd name="T35" fmla="*/ 859042 h 2317750"/>
                <a:gd name="T36" fmla="*/ 759035 w 1541463"/>
                <a:gd name="T37" fmla="*/ 1414702 h 2317750"/>
                <a:gd name="T38" fmla="*/ 650662 w 1541463"/>
                <a:gd name="T39" fmla="*/ 1412664 h 2317750"/>
                <a:gd name="T40" fmla="*/ 648844 w 1541463"/>
                <a:gd name="T41" fmla="*/ 856551 h 2317750"/>
                <a:gd name="T42" fmla="*/ 1235934 w 1541463"/>
                <a:gd name="T43" fmla="*/ 764949 h 2317750"/>
                <a:gd name="T44" fmla="*/ 1247315 w 1541463"/>
                <a:gd name="T45" fmla="*/ 1399269 h 2317750"/>
                <a:gd name="T46" fmla="*/ 1141931 w 1541463"/>
                <a:gd name="T47" fmla="*/ 1420814 h 2317750"/>
                <a:gd name="T48" fmla="*/ 1124633 w 1541463"/>
                <a:gd name="T49" fmla="*/ 790576 h 2317750"/>
                <a:gd name="T50" fmla="*/ 1249135 w 1541463"/>
                <a:gd name="T51" fmla="*/ 573088 h 2317750"/>
                <a:gd name="T52" fmla="*/ 1079526 w 1541463"/>
                <a:gd name="T53" fmla="*/ 632697 h 2317750"/>
                <a:gd name="T54" fmla="*/ 208673 w 1541463"/>
                <a:gd name="T55" fmla="*/ 436066 h 2317750"/>
                <a:gd name="T56" fmla="*/ 183270 w 1541463"/>
                <a:gd name="T57" fmla="*/ 501374 h 2317750"/>
                <a:gd name="T58" fmla="*/ 193703 w 1541463"/>
                <a:gd name="T59" fmla="*/ 1491424 h 2317750"/>
                <a:gd name="T60" fmla="*/ 234758 w 1541463"/>
                <a:gd name="T61" fmla="*/ 1533829 h 2317750"/>
                <a:gd name="T62" fmla="*/ 1327573 w 1541463"/>
                <a:gd name="T63" fmla="*/ 1521357 h 2317750"/>
                <a:gd name="T64" fmla="*/ 1357059 w 1541463"/>
                <a:gd name="T65" fmla="*/ 1460131 h 2317750"/>
                <a:gd name="T66" fmla="*/ 1350935 w 1541463"/>
                <a:gd name="T67" fmla="*/ 468720 h 2317750"/>
                <a:gd name="T68" fmla="*/ 1312829 w 1541463"/>
                <a:gd name="T69" fmla="*/ 420419 h 2317750"/>
                <a:gd name="T70" fmla="*/ 1065143 w 1541463"/>
                <a:gd name="T71" fmla="*/ 4535 h 2317750"/>
                <a:gd name="T72" fmla="*/ 1103249 w 1541463"/>
                <a:gd name="T73" fmla="*/ 52609 h 2317750"/>
                <a:gd name="T74" fmla="*/ 1498594 w 1541463"/>
                <a:gd name="T75" fmla="*/ 128802 h 2317750"/>
                <a:gd name="T76" fmla="*/ 1537154 w 1541463"/>
                <a:gd name="T77" fmla="*/ 182998 h 2317750"/>
                <a:gd name="T78" fmla="*/ 1517874 w 1541463"/>
                <a:gd name="T79" fmla="*/ 294792 h 2317750"/>
                <a:gd name="T80" fmla="*/ 1399021 w 1541463"/>
                <a:gd name="T81" fmla="*/ 312480 h 2317750"/>
                <a:gd name="T82" fmla="*/ 1440075 w 1541463"/>
                <a:gd name="T83" fmla="*/ 354885 h 2317750"/>
                <a:gd name="T84" fmla="*/ 1450736 w 1541463"/>
                <a:gd name="T85" fmla="*/ 1556052 h 2317750"/>
                <a:gd name="T86" fmla="*/ 1424878 w 1541463"/>
                <a:gd name="T87" fmla="*/ 1621359 h 2317750"/>
                <a:gd name="T88" fmla="*/ 1144303 w 1541463"/>
                <a:gd name="T89" fmla="*/ 2082370 h 2317750"/>
                <a:gd name="T90" fmla="*/ 1130467 w 1541463"/>
                <a:gd name="T91" fmla="*/ 2188495 h 2317750"/>
                <a:gd name="T92" fmla="*/ 1094176 w 1541463"/>
                <a:gd name="T93" fmla="*/ 2208677 h 2317750"/>
                <a:gd name="T94" fmla="*/ 1057658 w 1541463"/>
                <a:gd name="T95" fmla="*/ 2188495 h 2317750"/>
                <a:gd name="T96" fmla="*/ 821766 w 1541463"/>
                <a:gd name="T97" fmla="*/ 2301877 h 2317750"/>
                <a:gd name="T98" fmla="*/ 719697 w 1541463"/>
                <a:gd name="T99" fmla="*/ 2301877 h 2317750"/>
                <a:gd name="T100" fmla="*/ 483579 w 1541463"/>
                <a:gd name="T101" fmla="*/ 2189629 h 2317750"/>
                <a:gd name="T102" fmla="*/ 447514 w 1541463"/>
                <a:gd name="T103" fmla="*/ 2209811 h 2317750"/>
                <a:gd name="T104" fmla="*/ 411223 w 1541463"/>
                <a:gd name="T105" fmla="*/ 2189629 h 2317750"/>
                <a:gd name="T106" fmla="*/ 397160 w 1541463"/>
                <a:gd name="T107" fmla="*/ 2083503 h 2317750"/>
                <a:gd name="T108" fmla="*/ 116358 w 1541463"/>
                <a:gd name="T109" fmla="*/ 1621359 h 2317750"/>
                <a:gd name="T110" fmla="*/ 90954 w 1541463"/>
                <a:gd name="T111" fmla="*/ 1556052 h 2317750"/>
                <a:gd name="T112" fmla="*/ 101161 w 1541463"/>
                <a:gd name="T113" fmla="*/ 354885 h 2317750"/>
                <a:gd name="T114" fmla="*/ 142442 w 1541463"/>
                <a:gd name="T115" fmla="*/ 312480 h 2317750"/>
                <a:gd name="T116" fmla="*/ 23589 w 1541463"/>
                <a:gd name="T117" fmla="*/ 294792 h 2317750"/>
                <a:gd name="T118" fmla="*/ 4309 w 1541463"/>
                <a:gd name="T119" fmla="*/ 182998 h 2317750"/>
                <a:gd name="T120" fmla="*/ 42642 w 1541463"/>
                <a:gd name="T121" fmla="*/ 128802 h 2317750"/>
                <a:gd name="T122" fmla="*/ 438442 w 1541463"/>
                <a:gd name="T123" fmla="*/ 52609 h 2317750"/>
                <a:gd name="T124" fmla="*/ 476547 w 1541463"/>
                <a:gd name="T125" fmla="*/ 4535 h 2317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1463" h="2317750">
                  <a:moveTo>
                    <a:pt x="354513" y="992188"/>
                  </a:moveTo>
                  <a:lnTo>
                    <a:pt x="428352" y="992188"/>
                  </a:lnTo>
                  <a:lnTo>
                    <a:pt x="431078" y="992415"/>
                  </a:lnTo>
                  <a:lnTo>
                    <a:pt x="433577" y="992641"/>
                  </a:lnTo>
                  <a:lnTo>
                    <a:pt x="435849" y="993320"/>
                  </a:lnTo>
                  <a:lnTo>
                    <a:pt x="438349" y="994225"/>
                  </a:lnTo>
                  <a:lnTo>
                    <a:pt x="440620" y="995130"/>
                  </a:lnTo>
                  <a:lnTo>
                    <a:pt x="442665" y="996488"/>
                  </a:lnTo>
                  <a:lnTo>
                    <a:pt x="444710" y="997846"/>
                  </a:lnTo>
                  <a:lnTo>
                    <a:pt x="446528" y="999430"/>
                  </a:lnTo>
                  <a:lnTo>
                    <a:pt x="448118" y="1001241"/>
                  </a:lnTo>
                  <a:lnTo>
                    <a:pt x="449708" y="1003051"/>
                  </a:lnTo>
                  <a:lnTo>
                    <a:pt x="451072" y="1005314"/>
                  </a:lnTo>
                  <a:lnTo>
                    <a:pt x="451980" y="1007351"/>
                  </a:lnTo>
                  <a:lnTo>
                    <a:pt x="452889" y="1009614"/>
                  </a:lnTo>
                  <a:lnTo>
                    <a:pt x="453571" y="1011877"/>
                  </a:lnTo>
                  <a:lnTo>
                    <a:pt x="453798" y="1014367"/>
                  </a:lnTo>
                  <a:lnTo>
                    <a:pt x="454025" y="1016856"/>
                  </a:lnTo>
                  <a:lnTo>
                    <a:pt x="454025" y="1397960"/>
                  </a:lnTo>
                  <a:lnTo>
                    <a:pt x="453798" y="1400449"/>
                  </a:lnTo>
                  <a:lnTo>
                    <a:pt x="453571" y="1402712"/>
                  </a:lnTo>
                  <a:lnTo>
                    <a:pt x="452889" y="1405202"/>
                  </a:lnTo>
                  <a:lnTo>
                    <a:pt x="451980" y="1407465"/>
                  </a:lnTo>
                  <a:lnTo>
                    <a:pt x="451072" y="1409502"/>
                  </a:lnTo>
                  <a:lnTo>
                    <a:pt x="449708" y="1411538"/>
                  </a:lnTo>
                  <a:lnTo>
                    <a:pt x="448118" y="1413575"/>
                  </a:lnTo>
                  <a:lnTo>
                    <a:pt x="446528" y="1415386"/>
                  </a:lnTo>
                  <a:lnTo>
                    <a:pt x="444710" y="1416744"/>
                  </a:lnTo>
                  <a:lnTo>
                    <a:pt x="442665" y="1418328"/>
                  </a:lnTo>
                  <a:lnTo>
                    <a:pt x="440620" y="1419459"/>
                  </a:lnTo>
                  <a:lnTo>
                    <a:pt x="438349" y="1420591"/>
                  </a:lnTo>
                  <a:lnTo>
                    <a:pt x="435849" y="1421270"/>
                  </a:lnTo>
                  <a:lnTo>
                    <a:pt x="433577" y="1421949"/>
                  </a:lnTo>
                  <a:lnTo>
                    <a:pt x="431078" y="1422401"/>
                  </a:lnTo>
                  <a:lnTo>
                    <a:pt x="428352" y="1422401"/>
                  </a:lnTo>
                  <a:lnTo>
                    <a:pt x="354513" y="1422401"/>
                  </a:lnTo>
                  <a:lnTo>
                    <a:pt x="351559" y="1422401"/>
                  </a:lnTo>
                  <a:lnTo>
                    <a:pt x="349060" y="1421949"/>
                  </a:lnTo>
                  <a:lnTo>
                    <a:pt x="346788" y="1421270"/>
                  </a:lnTo>
                  <a:lnTo>
                    <a:pt x="344289" y="1420591"/>
                  </a:lnTo>
                  <a:lnTo>
                    <a:pt x="342017" y="1419459"/>
                  </a:lnTo>
                  <a:lnTo>
                    <a:pt x="339972" y="1418328"/>
                  </a:lnTo>
                  <a:lnTo>
                    <a:pt x="337927" y="1416744"/>
                  </a:lnTo>
                  <a:lnTo>
                    <a:pt x="336337" y="1415386"/>
                  </a:lnTo>
                  <a:lnTo>
                    <a:pt x="334519" y="1413575"/>
                  </a:lnTo>
                  <a:lnTo>
                    <a:pt x="333156" y="1411538"/>
                  </a:lnTo>
                  <a:lnTo>
                    <a:pt x="331793" y="1409502"/>
                  </a:lnTo>
                  <a:lnTo>
                    <a:pt x="330657" y="1407465"/>
                  </a:lnTo>
                  <a:lnTo>
                    <a:pt x="329975" y="1405202"/>
                  </a:lnTo>
                  <a:lnTo>
                    <a:pt x="329067" y="1402712"/>
                  </a:lnTo>
                  <a:lnTo>
                    <a:pt x="328839" y="1400449"/>
                  </a:lnTo>
                  <a:lnTo>
                    <a:pt x="328612" y="1397960"/>
                  </a:lnTo>
                  <a:lnTo>
                    <a:pt x="328612" y="1016856"/>
                  </a:lnTo>
                  <a:lnTo>
                    <a:pt x="328839" y="1014367"/>
                  </a:lnTo>
                  <a:lnTo>
                    <a:pt x="329067" y="1011877"/>
                  </a:lnTo>
                  <a:lnTo>
                    <a:pt x="329975" y="1009614"/>
                  </a:lnTo>
                  <a:lnTo>
                    <a:pt x="330657" y="1007351"/>
                  </a:lnTo>
                  <a:lnTo>
                    <a:pt x="331793" y="1005314"/>
                  </a:lnTo>
                  <a:lnTo>
                    <a:pt x="333156" y="1003051"/>
                  </a:lnTo>
                  <a:lnTo>
                    <a:pt x="334519" y="1001241"/>
                  </a:lnTo>
                  <a:lnTo>
                    <a:pt x="336337" y="999430"/>
                  </a:lnTo>
                  <a:lnTo>
                    <a:pt x="337927" y="997846"/>
                  </a:lnTo>
                  <a:lnTo>
                    <a:pt x="339972" y="996488"/>
                  </a:lnTo>
                  <a:lnTo>
                    <a:pt x="342017" y="995130"/>
                  </a:lnTo>
                  <a:lnTo>
                    <a:pt x="344289" y="994225"/>
                  </a:lnTo>
                  <a:lnTo>
                    <a:pt x="346788" y="993320"/>
                  </a:lnTo>
                  <a:lnTo>
                    <a:pt x="349060" y="992641"/>
                  </a:lnTo>
                  <a:lnTo>
                    <a:pt x="351559" y="992415"/>
                  </a:lnTo>
                  <a:lnTo>
                    <a:pt x="354513" y="992188"/>
                  </a:lnTo>
                  <a:close/>
                  <a:moveTo>
                    <a:pt x="835526" y="923925"/>
                  </a:moveTo>
                  <a:lnTo>
                    <a:pt x="909138" y="923925"/>
                  </a:lnTo>
                  <a:lnTo>
                    <a:pt x="911864" y="924152"/>
                  </a:lnTo>
                  <a:lnTo>
                    <a:pt x="914590" y="924379"/>
                  </a:lnTo>
                  <a:lnTo>
                    <a:pt x="916862" y="925059"/>
                  </a:lnTo>
                  <a:lnTo>
                    <a:pt x="919362" y="926192"/>
                  </a:lnTo>
                  <a:lnTo>
                    <a:pt x="921633" y="927325"/>
                  </a:lnTo>
                  <a:lnTo>
                    <a:pt x="923678" y="928686"/>
                  </a:lnTo>
                  <a:lnTo>
                    <a:pt x="925723" y="930499"/>
                  </a:lnTo>
                  <a:lnTo>
                    <a:pt x="927541" y="932086"/>
                  </a:lnTo>
                  <a:lnTo>
                    <a:pt x="929131" y="934126"/>
                  </a:lnTo>
                  <a:lnTo>
                    <a:pt x="930494" y="936393"/>
                  </a:lnTo>
                  <a:lnTo>
                    <a:pt x="932085" y="938660"/>
                  </a:lnTo>
                  <a:lnTo>
                    <a:pt x="932993" y="941153"/>
                  </a:lnTo>
                  <a:lnTo>
                    <a:pt x="933675" y="943873"/>
                  </a:lnTo>
                  <a:lnTo>
                    <a:pt x="934584" y="946594"/>
                  </a:lnTo>
                  <a:lnTo>
                    <a:pt x="934811" y="949314"/>
                  </a:lnTo>
                  <a:lnTo>
                    <a:pt x="935038" y="952261"/>
                  </a:lnTo>
                  <a:lnTo>
                    <a:pt x="935038" y="1393838"/>
                  </a:lnTo>
                  <a:lnTo>
                    <a:pt x="934811" y="1396785"/>
                  </a:lnTo>
                  <a:lnTo>
                    <a:pt x="934584" y="1399732"/>
                  </a:lnTo>
                  <a:lnTo>
                    <a:pt x="933675" y="1402452"/>
                  </a:lnTo>
                  <a:lnTo>
                    <a:pt x="932993" y="1404946"/>
                  </a:lnTo>
                  <a:lnTo>
                    <a:pt x="932085" y="1407439"/>
                  </a:lnTo>
                  <a:lnTo>
                    <a:pt x="930494" y="1409933"/>
                  </a:lnTo>
                  <a:lnTo>
                    <a:pt x="929131" y="1411973"/>
                  </a:lnTo>
                  <a:lnTo>
                    <a:pt x="927541" y="1414013"/>
                  </a:lnTo>
                  <a:lnTo>
                    <a:pt x="925723" y="1416053"/>
                  </a:lnTo>
                  <a:lnTo>
                    <a:pt x="923678" y="1417640"/>
                  </a:lnTo>
                  <a:lnTo>
                    <a:pt x="921633" y="1419000"/>
                  </a:lnTo>
                  <a:lnTo>
                    <a:pt x="919362" y="1420133"/>
                  </a:lnTo>
                  <a:lnTo>
                    <a:pt x="916862" y="1421040"/>
                  </a:lnTo>
                  <a:lnTo>
                    <a:pt x="914590" y="1421947"/>
                  </a:lnTo>
                  <a:lnTo>
                    <a:pt x="911864" y="1422400"/>
                  </a:lnTo>
                  <a:lnTo>
                    <a:pt x="909138" y="1422400"/>
                  </a:lnTo>
                  <a:lnTo>
                    <a:pt x="835526" y="1422400"/>
                  </a:lnTo>
                  <a:lnTo>
                    <a:pt x="832572" y="1422400"/>
                  </a:lnTo>
                  <a:lnTo>
                    <a:pt x="830073" y="1421947"/>
                  </a:lnTo>
                  <a:lnTo>
                    <a:pt x="827801" y="1421040"/>
                  </a:lnTo>
                  <a:lnTo>
                    <a:pt x="825302" y="1420133"/>
                  </a:lnTo>
                  <a:lnTo>
                    <a:pt x="823030" y="1419000"/>
                  </a:lnTo>
                  <a:lnTo>
                    <a:pt x="820985" y="1417640"/>
                  </a:lnTo>
                  <a:lnTo>
                    <a:pt x="818940" y="1416053"/>
                  </a:lnTo>
                  <a:lnTo>
                    <a:pt x="817123" y="1414013"/>
                  </a:lnTo>
                  <a:lnTo>
                    <a:pt x="815532" y="1411973"/>
                  </a:lnTo>
                  <a:lnTo>
                    <a:pt x="813942" y="1409933"/>
                  </a:lnTo>
                  <a:lnTo>
                    <a:pt x="812579" y="1407439"/>
                  </a:lnTo>
                  <a:lnTo>
                    <a:pt x="811670" y="1404946"/>
                  </a:lnTo>
                  <a:lnTo>
                    <a:pt x="810988" y="1402452"/>
                  </a:lnTo>
                  <a:lnTo>
                    <a:pt x="810080" y="1399732"/>
                  </a:lnTo>
                  <a:lnTo>
                    <a:pt x="809852" y="1396785"/>
                  </a:lnTo>
                  <a:lnTo>
                    <a:pt x="809625" y="1393838"/>
                  </a:lnTo>
                  <a:lnTo>
                    <a:pt x="809625" y="952261"/>
                  </a:lnTo>
                  <a:lnTo>
                    <a:pt x="809852" y="949314"/>
                  </a:lnTo>
                  <a:lnTo>
                    <a:pt x="810080" y="946594"/>
                  </a:lnTo>
                  <a:lnTo>
                    <a:pt x="810988" y="943873"/>
                  </a:lnTo>
                  <a:lnTo>
                    <a:pt x="811670" y="941153"/>
                  </a:lnTo>
                  <a:lnTo>
                    <a:pt x="812579" y="938660"/>
                  </a:lnTo>
                  <a:lnTo>
                    <a:pt x="813942" y="936393"/>
                  </a:lnTo>
                  <a:lnTo>
                    <a:pt x="815532" y="934126"/>
                  </a:lnTo>
                  <a:lnTo>
                    <a:pt x="817123" y="932086"/>
                  </a:lnTo>
                  <a:lnTo>
                    <a:pt x="818940" y="930499"/>
                  </a:lnTo>
                  <a:lnTo>
                    <a:pt x="820985" y="928686"/>
                  </a:lnTo>
                  <a:lnTo>
                    <a:pt x="823030" y="927325"/>
                  </a:lnTo>
                  <a:lnTo>
                    <a:pt x="825302" y="926192"/>
                  </a:lnTo>
                  <a:lnTo>
                    <a:pt x="827801" y="925059"/>
                  </a:lnTo>
                  <a:lnTo>
                    <a:pt x="830073" y="924379"/>
                  </a:lnTo>
                  <a:lnTo>
                    <a:pt x="832572" y="924152"/>
                  </a:lnTo>
                  <a:lnTo>
                    <a:pt x="835526" y="923925"/>
                  </a:lnTo>
                  <a:close/>
                  <a:moveTo>
                    <a:pt x="506685" y="923925"/>
                  </a:moveTo>
                  <a:lnTo>
                    <a:pt x="580525" y="923925"/>
                  </a:lnTo>
                  <a:lnTo>
                    <a:pt x="583478" y="924152"/>
                  </a:lnTo>
                  <a:lnTo>
                    <a:pt x="585977" y="924379"/>
                  </a:lnTo>
                  <a:lnTo>
                    <a:pt x="588249" y="925059"/>
                  </a:lnTo>
                  <a:lnTo>
                    <a:pt x="590749" y="926192"/>
                  </a:lnTo>
                  <a:lnTo>
                    <a:pt x="593020" y="927325"/>
                  </a:lnTo>
                  <a:lnTo>
                    <a:pt x="595065" y="928686"/>
                  </a:lnTo>
                  <a:lnTo>
                    <a:pt x="597110" y="930499"/>
                  </a:lnTo>
                  <a:lnTo>
                    <a:pt x="598700" y="932086"/>
                  </a:lnTo>
                  <a:lnTo>
                    <a:pt x="600518" y="934126"/>
                  </a:lnTo>
                  <a:lnTo>
                    <a:pt x="601881" y="936393"/>
                  </a:lnTo>
                  <a:lnTo>
                    <a:pt x="603244" y="938660"/>
                  </a:lnTo>
                  <a:lnTo>
                    <a:pt x="604380" y="941153"/>
                  </a:lnTo>
                  <a:lnTo>
                    <a:pt x="605062" y="943873"/>
                  </a:lnTo>
                  <a:lnTo>
                    <a:pt x="605971" y="946594"/>
                  </a:lnTo>
                  <a:lnTo>
                    <a:pt x="606198" y="949314"/>
                  </a:lnTo>
                  <a:lnTo>
                    <a:pt x="606425" y="952261"/>
                  </a:lnTo>
                  <a:lnTo>
                    <a:pt x="606425" y="1393838"/>
                  </a:lnTo>
                  <a:lnTo>
                    <a:pt x="606198" y="1396785"/>
                  </a:lnTo>
                  <a:lnTo>
                    <a:pt x="605971" y="1399732"/>
                  </a:lnTo>
                  <a:lnTo>
                    <a:pt x="605062" y="1402452"/>
                  </a:lnTo>
                  <a:lnTo>
                    <a:pt x="604380" y="1404946"/>
                  </a:lnTo>
                  <a:lnTo>
                    <a:pt x="603244" y="1407439"/>
                  </a:lnTo>
                  <a:lnTo>
                    <a:pt x="601881" y="1409933"/>
                  </a:lnTo>
                  <a:lnTo>
                    <a:pt x="600518" y="1411973"/>
                  </a:lnTo>
                  <a:lnTo>
                    <a:pt x="598700" y="1414013"/>
                  </a:lnTo>
                  <a:lnTo>
                    <a:pt x="597110" y="1416053"/>
                  </a:lnTo>
                  <a:lnTo>
                    <a:pt x="595065" y="1417640"/>
                  </a:lnTo>
                  <a:lnTo>
                    <a:pt x="593020" y="1419000"/>
                  </a:lnTo>
                  <a:lnTo>
                    <a:pt x="590749" y="1420133"/>
                  </a:lnTo>
                  <a:lnTo>
                    <a:pt x="588249" y="1421040"/>
                  </a:lnTo>
                  <a:lnTo>
                    <a:pt x="585977" y="1421947"/>
                  </a:lnTo>
                  <a:lnTo>
                    <a:pt x="583478" y="1422400"/>
                  </a:lnTo>
                  <a:lnTo>
                    <a:pt x="580525" y="1422400"/>
                  </a:lnTo>
                  <a:lnTo>
                    <a:pt x="506685" y="1422400"/>
                  </a:lnTo>
                  <a:lnTo>
                    <a:pt x="503959" y="1422400"/>
                  </a:lnTo>
                  <a:lnTo>
                    <a:pt x="501460" y="1421947"/>
                  </a:lnTo>
                  <a:lnTo>
                    <a:pt x="499188" y="1421040"/>
                  </a:lnTo>
                  <a:lnTo>
                    <a:pt x="496689" y="1420133"/>
                  </a:lnTo>
                  <a:lnTo>
                    <a:pt x="494417" y="1419000"/>
                  </a:lnTo>
                  <a:lnTo>
                    <a:pt x="492372" y="1417640"/>
                  </a:lnTo>
                  <a:lnTo>
                    <a:pt x="490327" y="1416053"/>
                  </a:lnTo>
                  <a:lnTo>
                    <a:pt x="488510" y="1414013"/>
                  </a:lnTo>
                  <a:lnTo>
                    <a:pt x="486692" y="1411973"/>
                  </a:lnTo>
                  <a:lnTo>
                    <a:pt x="485556" y="1409933"/>
                  </a:lnTo>
                  <a:lnTo>
                    <a:pt x="483966" y="1407439"/>
                  </a:lnTo>
                  <a:lnTo>
                    <a:pt x="483057" y="1404946"/>
                  </a:lnTo>
                  <a:lnTo>
                    <a:pt x="482148" y="1402452"/>
                  </a:lnTo>
                  <a:lnTo>
                    <a:pt x="481467" y="1399732"/>
                  </a:lnTo>
                  <a:lnTo>
                    <a:pt x="481239" y="1396785"/>
                  </a:lnTo>
                  <a:lnTo>
                    <a:pt x="481012" y="1393838"/>
                  </a:lnTo>
                  <a:lnTo>
                    <a:pt x="481012" y="952261"/>
                  </a:lnTo>
                  <a:lnTo>
                    <a:pt x="481239" y="949314"/>
                  </a:lnTo>
                  <a:lnTo>
                    <a:pt x="481467" y="946594"/>
                  </a:lnTo>
                  <a:lnTo>
                    <a:pt x="482148" y="943873"/>
                  </a:lnTo>
                  <a:lnTo>
                    <a:pt x="483057" y="941153"/>
                  </a:lnTo>
                  <a:lnTo>
                    <a:pt x="483966" y="938660"/>
                  </a:lnTo>
                  <a:lnTo>
                    <a:pt x="485556" y="936393"/>
                  </a:lnTo>
                  <a:lnTo>
                    <a:pt x="486692" y="934126"/>
                  </a:lnTo>
                  <a:lnTo>
                    <a:pt x="488510" y="932086"/>
                  </a:lnTo>
                  <a:lnTo>
                    <a:pt x="490327" y="930499"/>
                  </a:lnTo>
                  <a:lnTo>
                    <a:pt x="492372" y="928686"/>
                  </a:lnTo>
                  <a:lnTo>
                    <a:pt x="494417" y="927325"/>
                  </a:lnTo>
                  <a:lnTo>
                    <a:pt x="496689" y="926192"/>
                  </a:lnTo>
                  <a:lnTo>
                    <a:pt x="499188" y="925059"/>
                  </a:lnTo>
                  <a:lnTo>
                    <a:pt x="501460" y="924379"/>
                  </a:lnTo>
                  <a:lnTo>
                    <a:pt x="503959" y="924152"/>
                  </a:lnTo>
                  <a:lnTo>
                    <a:pt x="506685" y="923925"/>
                  </a:lnTo>
                  <a:close/>
                  <a:moveTo>
                    <a:pt x="987698" y="844550"/>
                  </a:moveTo>
                  <a:lnTo>
                    <a:pt x="1061538" y="844550"/>
                  </a:lnTo>
                  <a:lnTo>
                    <a:pt x="1064037" y="844777"/>
                  </a:lnTo>
                  <a:lnTo>
                    <a:pt x="1066536" y="845230"/>
                  </a:lnTo>
                  <a:lnTo>
                    <a:pt x="1069262" y="846135"/>
                  </a:lnTo>
                  <a:lnTo>
                    <a:pt x="1071762" y="847041"/>
                  </a:lnTo>
                  <a:lnTo>
                    <a:pt x="1073806" y="848626"/>
                  </a:lnTo>
                  <a:lnTo>
                    <a:pt x="1076078" y="849985"/>
                  </a:lnTo>
                  <a:lnTo>
                    <a:pt x="1077896" y="852022"/>
                  </a:lnTo>
                  <a:lnTo>
                    <a:pt x="1079713" y="854060"/>
                  </a:lnTo>
                  <a:lnTo>
                    <a:pt x="1081304" y="856551"/>
                  </a:lnTo>
                  <a:lnTo>
                    <a:pt x="1082894" y="859042"/>
                  </a:lnTo>
                  <a:lnTo>
                    <a:pt x="1084030" y="861759"/>
                  </a:lnTo>
                  <a:lnTo>
                    <a:pt x="1085393" y="864703"/>
                  </a:lnTo>
                  <a:lnTo>
                    <a:pt x="1086075" y="867646"/>
                  </a:lnTo>
                  <a:lnTo>
                    <a:pt x="1086757" y="871043"/>
                  </a:lnTo>
                  <a:lnTo>
                    <a:pt x="1087211" y="874213"/>
                  </a:lnTo>
                  <a:lnTo>
                    <a:pt x="1087438" y="877609"/>
                  </a:lnTo>
                  <a:lnTo>
                    <a:pt x="1087438" y="1389341"/>
                  </a:lnTo>
                  <a:lnTo>
                    <a:pt x="1087211" y="1392964"/>
                  </a:lnTo>
                  <a:lnTo>
                    <a:pt x="1086757" y="1396134"/>
                  </a:lnTo>
                  <a:lnTo>
                    <a:pt x="1086075" y="1399078"/>
                  </a:lnTo>
                  <a:lnTo>
                    <a:pt x="1085393" y="1402248"/>
                  </a:lnTo>
                  <a:lnTo>
                    <a:pt x="1084030" y="1405192"/>
                  </a:lnTo>
                  <a:lnTo>
                    <a:pt x="1082894" y="1407909"/>
                  </a:lnTo>
                  <a:lnTo>
                    <a:pt x="1081304" y="1410399"/>
                  </a:lnTo>
                  <a:lnTo>
                    <a:pt x="1079713" y="1412664"/>
                  </a:lnTo>
                  <a:lnTo>
                    <a:pt x="1077896" y="1414702"/>
                  </a:lnTo>
                  <a:lnTo>
                    <a:pt x="1076078" y="1416739"/>
                  </a:lnTo>
                  <a:lnTo>
                    <a:pt x="1073806" y="1418551"/>
                  </a:lnTo>
                  <a:lnTo>
                    <a:pt x="1071762" y="1419909"/>
                  </a:lnTo>
                  <a:lnTo>
                    <a:pt x="1069262" y="1420815"/>
                  </a:lnTo>
                  <a:lnTo>
                    <a:pt x="1066536" y="1421947"/>
                  </a:lnTo>
                  <a:lnTo>
                    <a:pt x="1064037" y="1422400"/>
                  </a:lnTo>
                  <a:lnTo>
                    <a:pt x="1061538" y="1422400"/>
                  </a:lnTo>
                  <a:lnTo>
                    <a:pt x="987698" y="1422400"/>
                  </a:lnTo>
                  <a:lnTo>
                    <a:pt x="984972" y="1422400"/>
                  </a:lnTo>
                  <a:lnTo>
                    <a:pt x="982473" y="1421947"/>
                  </a:lnTo>
                  <a:lnTo>
                    <a:pt x="979974" y="1420815"/>
                  </a:lnTo>
                  <a:lnTo>
                    <a:pt x="977702" y="1419909"/>
                  </a:lnTo>
                  <a:lnTo>
                    <a:pt x="975430" y="1418551"/>
                  </a:lnTo>
                  <a:lnTo>
                    <a:pt x="973385" y="1416739"/>
                  </a:lnTo>
                  <a:lnTo>
                    <a:pt x="971340" y="1414702"/>
                  </a:lnTo>
                  <a:lnTo>
                    <a:pt x="969523" y="1412664"/>
                  </a:lnTo>
                  <a:lnTo>
                    <a:pt x="967705" y="1410399"/>
                  </a:lnTo>
                  <a:lnTo>
                    <a:pt x="966342" y="1407909"/>
                  </a:lnTo>
                  <a:lnTo>
                    <a:pt x="964979" y="1405192"/>
                  </a:lnTo>
                  <a:lnTo>
                    <a:pt x="964070" y="1402248"/>
                  </a:lnTo>
                  <a:lnTo>
                    <a:pt x="963161" y="1399078"/>
                  </a:lnTo>
                  <a:lnTo>
                    <a:pt x="962480" y="1396134"/>
                  </a:lnTo>
                  <a:lnTo>
                    <a:pt x="962252" y="1392964"/>
                  </a:lnTo>
                  <a:lnTo>
                    <a:pt x="962025" y="1389341"/>
                  </a:lnTo>
                  <a:lnTo>
                    <a:pt x="962025" y="877609"/>
                  </a:lnTo>
                  <a:lnTo>
                    <a:pt x="962252" y="874213"/>
                  </a:lnTo>
                  <a:lnTo>
                    <a:pt x="962480" y="871043"/>
                  </a:lnTo>
                  <a:lnTo>
                    <a:pt x="963161" y="867646"/>
                  </a:lnTo>
                  <a:lnTo>
                    <a:pt x="964070" y="864703"/>
                  </a:lnTo>
                  <a:lnTo>
                    <a:pt x="964979" y="861759"/>
                  </a:lnTo>
                  <a:lnTo>
                    <a:pt x="966342" y="859042"/>
                  </a:lnTo>
                  <a:lnTo>
                    <a:pt x="967705" y="856551"/>
                  </a:lnTo>
                  <a:lnTo>
                    <a:pt x="969523" y="854060"/>
                  </a:lnTo>
                  <a:lnTo>
                    <a:pt x="971340" y="852022"/>
                  </a:lnTo>
                  <a:lnTo>
                    <a:pt x="973385" y="849985"/>
                  </a:lnTo>
                  <a:lnTo>
                    <a:pt x="975430" y="848626"/>
                  </a:lnTo>
                  <a:lnTo>
                    <a:pt x="977702" y="847041"/>
                  </a:lnTo>
                  <a:lnTo>
                    <a:pt x="979974" y="846135"/>
                  </a:lnTo>
                  <a:lnTo>
                    <a:pt x="982473" y="845230"/>
                  </a:lnTo>
                  <a:lnTo>
                    <a:pt x="984972" y="844777"/>
                  </a:lnTo>
                  <a:lnTo>
                    <a:pt x="987698" y="844550"/>
                  </a:lnTo>
                  <a:close/>
                  <a:moveTo>
                    <a:pt x="668838" y="844550"/>
                  </a:moveTo>
                  <a:lnTo>
                    <a:pt x="742677" y="844550"/>
                  </a:lnTo>
                  <a:lnTo>
                    <a:pt x="745176" y="844777"/>
                  </a:lnTo>
                  <a:lnTo>
                    <a:pt x="747675" y="845230"/>
                  </a:lnTo>
                  <a:lnTo>
                    <a:pt x="750174" y="846135"/>
                  </a:lnTo>
                  <a:lnTo>
                    <a:pt x="752446" y="847041"/>
                  </a:lnTo>
                  <a:lnTo>
                    <a:pt x="754718" y="848626"/>
                  </a:lnTo>
                  <a:lnTo>
                    <a:pt x="756990" y="849985"/>
                  </a:lnTo>
                  <a:lnTo>
                    <a:pt x="759035" y="852022"/>
                  </a:lnTo>
                  <a:lnTo>
                    <a:pt x="760853" y="854060"/>
                  </a:lnTo>
                  <a:lnTo>
                    <a:pt x="762443" y="856551"/>
                  </a:lnTo>
                  <a:lnTo>
                    <a:pt x="763806" y="859042"/>
                  </a:lnTo>
                  <a:lnTo>
                    <a:pt x="765169" y="861759"/>
                  </a:lnTo>
                  <a:lnTo>
                    <a:pt x="766305" y="864703"/>
                  </a:lnTo>
                  <a:lnTo>
                    <a:pt x="767214" y="867646"/>
                  </a:lnTo>
                  <a:lnTo>
                    <a:pt x="767896" y="871043"/>
                  </a:lnTo>
                  <a:lnTo>
                    <a:pt x="768123" y="874213"/>
                  </a:lnTo>
                  <a:lnTo>
                    <a:pt x="768350" y="877609"/>
                  </a:lnTo>
                  <a:lnTo>
                    <a:pt x="768350" y="1389341"/>
                  </a:lnTo>
                  <a:lnTo>
                    <a:pt x="768123" y="1392964"/>
                  </a:lnTo>
                  <a:lnTo>
                    <a:pt x="767896" y="1396134"/>
                  </a:lnTo>
                  <a:lnTo>
                    <a:pt x="767214" y="1399078"/>
                  </a:lnTo>
                  <a:lnTo>
                    <a:pt x="766305" y="1402248"/>
                  </a:lnTo>
                  <a:lnTo>
                    <a:pt x="765169" y="1405192"/>
                  </a:lnTo>
                  <a:lnTo>
                    <a:pt x="763806" y="1407909"/>
                  </a:lnTo>
                  <a:lnTo>
                    <a:pt x="762443" y="1410399"/>
                  </a:lnTo>
                  <a:lnTo>
                    <a:pt x="760853" y="1412664"/>
                  </a:lnTo>
                  <a:lnTo>
                    <a:pt x="759035" y="1414702"/>
                  </a:lnTo>
                  <a:lnTo>
                    <a:pt x="756990" y="1416739"/>
                  </a:lnTo>
                  <a:lnTo>
                    <a:pt x="754718" y="1418551"/>
                  </a:lnTo>
                  <a:lnTo>
                    <a:pt x="752446" y="1419909"/>
                  </a:lnTo>
                  <a:lnTo>
                    <a:pt x="750174" y="1420815"/>
                  </a:lnTo>
                  <a:lnTo>
                    <a:pt x="747675" y="1421947"/>
                  </a:lnTo>
                  <a:lnTo>
                    <a:pt x="745176" y="1422400"/>
                  </a:lnTo>
                  <a:lnTo>
                    <a:pt x="742677" y="1422400"/>
                  </a:lnTo>
                  <a:lnTo>
                    <a:pt x="668838" y="1422400"/>
                  </a:lnTo>
                  <a:lnTo>
                    <a:pt x="666111" y="1422400"/>
                  </a:lnTo>
                  <a:lnTo>
                    <a:pt x="663612" y="1421947"/>
                  </a:lnTo>
                  <a:lnTo>
                    <a:pt x="660886" y="1420815"/>
                  </a:lnTo>
                  <a:lnTo>
                    <a:pt x="658614" y="1419909"/>
                  </a:lnTo>
                  <a:lnTo>
                    <a:pt x="656342" y="1418551"/>
                  </a:lnTo>
                  <a:lnTo>
                    <a:pt x="654524" y="1416739"/>
                  </a:lnTo>
                  <a:lnTo>
                    <a:pt x="652479" y="1414702"/>
                  </a:lnTo>
                  <a:lnTo>
                    <a:pt x="650662" y="1412664"/>
                  </a:lnTo>
                  <a:lnTo>
                    <a:pt x="648844" y="1410399"/>
                  </a:lnTo>
                  <a:lnTo>
                    <a:pt x="647254" y="1407909"/>
                  </a:lnTo>
                  <a:lnTo>
                    <a:pt x="646118" y="1405192"/>
                  </a:lnTo>
                  <a:lnTo>
                    <a:pt x="644982" y="1402248"/>
                  </a:lnTo>
                  <a:lnTo>
                    <a:pt x="644073" y="1399078"/>
                  </a:lnTo>
                  <a:lnTo>
                    <a:pt x="643619" y="1396134"/>
                  </a:lnTo>
                  <a:lnTo>
                    <a:pt x="642937" y="1392964"/>
                  </a:lnTo>
                  <a:lnTo>
                    <a:pt x="642937" y="1389341"/>
                  </a:lnTo>
                  <a:lnTo>
                    <a:pt x="642937" y="877609"/>
                  </a:lnTo>
                  <a:lnTo>
                    <a:pt x="642937" y="874213"/>
                  </a:lnTo>
                  <a:lnTo>
                    <a:pt x="643619" y="871043"/>
                  </a:lnTo>
                  <a:lnTo>
                    <a:pt x="644073" y="867646"/>
                  </a:lnTo>
                  <a:lnTo>
                    <a:pt x="644982" y="864703"/>
                  </a:lnTo>
                  <a:lnTo>
                    <a:pt x="646118" y="861759"/>
                  </a:lnTo>
                  <a:lnTo>
                    <a:pt x="647254" y="859042"/>
                  </a:lnTo>
                  <a:lnTo>
                    <a:pt x="648844" y="856551"/>
                  </a:lnTo>
                  <a:lnTo>
                    <a:pt x="650662" y="854060"/>
                  </a:lnTo>
                  <a:lnTo>
                    <a:pt x="652479" y="852022"/>
                  </a:lnTo>
                  <a:lnTo>
                    <a:pt x="654524" y="849985"/>
                  </a:lnTo>
                  <a:lnTo>
                    <a:pt x="656342" y="848626"/>
                  </a:lnTo>
                  <a:lnTo>
                    <a:pt x="658614" y="847041"/>
                  </a:lnTo>
                  <a:lnTo>
                    <a:pt x="660886" y="846135"/>
                  </a:lnTo>
                  <a:lnTo>
                    <a:pt x="663612" y="845230"/>
                  </a:lnTo>
                  <a:lnTo>
                    <a:pt x="666111" y="844777"/>
                  </a:lnTo>
                  <a:lnTo>
                    <a:pt x="668838" y="844550"/>
                  </a:lnTo>
                  <a:close/>
                  <a:moveTo>
                    <a:pt x="1149898" y="760413"/>
                  </a:moveTo>
                  <a:lnTo>
                    <a:pt x="1223871" y="760413"/>
                  </a:lnTo>
                  <a:lnTo>
                    <a:pt x="1226375" y="760640"/>
                  </a:lnTo>
                  <a:lnTo>
                    <a:pt x="1228878" y="761094"/>
                  </a:lnTo>
                  <a:lnTo>
                    <a:pt x="1231382" y="762001"/>
                  </a:lnTo>
                  <a:lnTo>
                    <a:pt x="1233658" y="763361"/>
                  </a:lnTo>
                  <a:lnTo>
                    <a:pt x="1235934" y="764949"/>
                  </a:lnTo>
                  <a:lnTo>
                    <a:pt x="1238210" y="766990"/>
                  </a:lnTo>
                  <a:lnTo>
                    <a:pt x="1240031" y="768804"/>
                  </a:lnTo>
                  <a:lnTo>
                    <a:pt x="1242080" y="771526"/>
                  </a:lnTo>
                  <a:lnTo>
                    <a:pt x="1243445" y="774020"/>
                  </a:lnTo>
                  <a:lnTo>
                    <a:pt x="1245039" y="776969"/>
                  </a:lnTo>
                  <a:lnTo>
                    <a:pt x="1246404" y="779917"/>
                  </a:lnTo>
                  <a:lnTo>
                    <a:pt x="1247315" y="783319"/>
                  </a:lnTo>
                  <a:lnTo>
                    <a:pt x="1248453" y="786720"/>
                  </a:lnTo>
                  <a:lnTo>
                    <a:pt x="1248908" y="790576"/>
                  </a:lnTo>
                  <a:lnTo>
                    <a:pt x="1249363" y="794431"/>
                  </a:lnTo>
                  <a:lnTo>
                    <a:pt x="1249363" y="798286"/>
                  </a:lnTo>
                  <a:lnTo>
                    <a:pt x="1249363" y="1384528"/>
                  </a:lnTo>
                  <a:lnTo>
                    <a:pt x="1249363" y="1388610"/>
                  </a:lnTo>
                  <a:lnTo>
                    <a:pt x="1248908" y="1392239"/>
                  </a:lnTo>
                  <a:lnTo>
                    <a:pt x="1248453" y="1395867"/>
                  </a:lnTo>
                  <a:lnTo>
                    <a:pt x="1247315" y="1399269"/>
                  </a:lnTo>
                  <a:lnTo>
                    <a:pt x="1246404" y="1402671"/>
                  </a:lnTo>
                  <a:lnTo>
                    <a:pt x="1245039" y="1405619"/>
                  </a:lnTo>
                  <a:lnTo>
                    <a:pt x="1243445" y="1408794"/>
                  </a:lnTo>
                  <a:lnTo>
                    <a:pt x="1242080" y="1411289"/>
                  </a:lnTo>
                  <a:lnTo>
                    <a:pt x="1240031" y="1413783"/>
                  </a:lnTo>
                  <a:lnTo>
                    <a:pt x="1238210" y="1416051"/>
                  </a:lnTo>
                  <a:lnTo>
                    <a:pt x="1235934" y="1417866"/>
                  </a:lnTo>
                  <a:lnTo>
                    <a:pt x="1233658" y="1419453"/>
                  </a:lnTo>
                  <a:lnTo>
                    <a:pt x="1231382" y="1420814"/>
                  </a:lnTo>
                  <a:lnTo>
                    <a:pt x="1228878" y="1421494"/>
                  </a:lnTo>
                  <a:lnTo>
                    <a:pt x="1226375" y="1422401"/>
                  </a:lnTo>
                  <a:lnTo>
                    <a:pt x="1223871" y="1422401"/>
                  </a:lnTo>
                  <a:lnTo>
                    <a:pt x="1149898" y="1422401"/>
                  </a:lnTo>
                  <a:lnTo>
                    <a:pt x="1147166" y="1422401"/>
                  </a:lnTo>
                  <a:lnTo>
                    <a:pt x="1144435" y="1421494"/>
                  </a:lnTo>
                  <a:lnTo>
                    <a:pt x="1141931" y="1420814"/>
                  </a:lnTo>
                  <a:lnTo>
                    <a:pt x="1139655" y="1419453"/>
                  </a:lnTo>
                  <a:lnTo>
                    <a:pt x="1137379" y="1417866"/>
                  </a:lnTo>
                  <a:lnTo>
                    <a:pt x="1135331" y="1416051"/>
                  </a:lnTo>
                  <a:lnTo>
                    <a:pt x="1133282" y="1413783"/>
                  </a:lnTo>
                  <a:lnTo>
                    <a:pt x="1131689" y="1411289"/>
                  </a:lnTo>
                  <a:lnTo>
                    <a:pt x="1129868" y="1408794"/>
                  </a:lnTo>
                  <a:lnTo>
                    <a:pt x="1128275" y="1405619"/>
                  </a:lnTo>
                  <a:lnTo>
                    <a:pt x="1127137" y="1402671"/>
                  </a:lnTo>
                  <a:lnTo>
                    <a:pt x="1125999" y="1399269"/>
                  </a:lnTo>
                  <a:lnTo>
                    <a:pt x="1125088" y="1395867"/>
                  </a:lnTo>
                  <a:lnTo>
                    <a:pt x="1124633" y="1392239"/>
                  </a:lnTo>
                  <a:lnTo>
                    <a:pt x="1123950" y="1388610"/>
                  </a:lnTo>
                  <a:lnTo>
                    <a:pt x="1123950" y="1384528"/>
                  </a:lnTo>
                  <a:lnTo>
                    <a:pt x="1123950" y="798286"/>
                  </a:lnTo>
                  <a:lnTo>
                    <a:pt x="1123950" y="794431"/>
                  </a:lnTo>
                  <a:lnTo>
                    <a:pt x="1124633" y="790576"/>
                  </a:lnTo>
                  <a:lnTo>
                    <a:pt x="1125088" y="786720"/>
                  </a:lnTo>
                  <a:lnTo>
                    <a:pt x="1125999" y="783319"/>
                  </a:lnTo>
                  <a:lnTo>
                    <a:pt x="1127137" y="779917"/>
                  </a:lnTo>
                  <a:lnTo>
                    <a:pt x="1128275" y="776969"/>
                  </a:lnTo>
                  <a:lnTo>
                    <a:pt x="1129868" y="774020"/>
                  </a:lnTo>
                  <a:lnTo>
                    <a:pt x="1131689" y="771526"/>
                  </a:lnTo>
                  <a:lnTo>
                    <a:pt x="1133282" y="768804"/>
                  </a:lnTo>
                  <a:lnTo>
                    <a:pt x="1135331" y="766990"/>
                  </a:lnTo>
                  <a:lnTo>
                    <a:pt x="1137379" y="764949"/>
                  </a:lnTo>
                  <a:lnTo>
                    <a:pt x="1139655" y="763361"/>
                  </a:lnTo>
                  <a:lnTo>
                    <a:pt x="1141931" y="762001"/>
                  </a:lnTo>
                  <a:lnTo>
                    <a:pt x="1144435" y="761094"/>
                  </a:lnTo>
                  <a:lnTo>
                    <a:pt x="1147166" y="760640"/>
                  </a:lnTo>
                  <a:lnTo>
                    <a:pt x="1149898" y="760413"/>
                  </a:lnTo>
                  <a:close/>
                  <a:moveTo>
                    <a:pt x="1016632" y="573088"/>
                  </a:moveTo>
                  <a:lnTo>
                    <a:pt x="1249135" y="573088"/>
                  </a:lnTo>
                  <a:lnTo>
                    <a:pt x="1249135" y="573315"/>
                  </a:lnTo>
                  <a:lnTo>
                    <a:pt x="1249362" y="573315"/>
                  </a:lnTo>
                  <a:lnTo>
                    <a:pt x="1249362" y="717463"/>
                  </a:lnTo>
                  <a:lnTo>
                    <a:pt x="1153091" y="717463"/>
                  </a:lnTo>
                  <a:lnTo>
                    <a:pt x="1153091" y="671454"/>
                  </a:lnTo>
                  <a:lnTo>
                    <a:pt x="833853" y="869998"/>
                  </a:lnTo>
                  <a:lnTo>
                    <a:pt x="765737" y="827841"/>
                  </a:lnTo>
                  <a:lnTo>
                    <a:pt x="768234" y="826028"/>
                  </a:lnTo>
                  <a:lnTo>
                    <a:pt x="661519" y="759620"/>
                  </a:lnTo>
                  <a:lnTo>
                    <a:pt x="358628" y="947738"/>
                  </a:lnTo>
                  <a:lnTo>
                    <a:pt x="290512" y="905355"/>
                  </a:lnTo>
                  <a:lnTo>
                    <a:pt x="661973" y="674853"/>
                  </a:lnTo>
                  <a:lnTo>
                    <a:pt x="729862" y="717010"/>
                  </a:lnTo>
                  <a:lnTo>
                    <a:pt x="729408" y="717237"/>
                  </a:lnTo>
                  <a:lnTo>
                    <a:pt x="836351" y="783871"/>
                  </a:lnTo>
                  <a:lnTo>
                    <a:pt x="1079526" y="632697"/>
                  </a:lnTo>
                  <a:lnTo>
                    <a:pt x="1016632" y="632697"/>
                  </a:lnTo>
                  <a:lnTo>
                    <a:pt x="1016632" y="573088"/>
                  </a:lnTo>
                  <a:close/>
                  <a:moveTo>
                    <a:pt x="247913" y="415884"/>
                  </a:moveTo>
                  <a:lnTo>
                    <a:pt x="244511" y="416111"/>
                  </a:lnTo>
                  <a:lnTo>
                    <a:pt x="241335" y="416338"/>
                  </a:lnTo>
                  <a:lnTo>
                    <a:pt x="237933" y="417245"/>
                  </a:lnTo>
                  <a:lnTo>
                    <a:pt x="234758" y="418152"/>
                  </a:lnTo>
                  <a:lnTo>
                    <a:pt x="231809" y="419286"/>
                  </a:lnTo>
                  <a:lnTo>
                    <a:pt x="228407" y="420419"/>
                  </a:lnTo>
                  <a:lnTo>
                    <a:pt x="225458" y="422233"/>
                  </a:lnTo>
                  <a:lnTo>
                    <a:pt x="222283" y="424048"/>
                  </a:lnTo>
                  <a:lnTo>
                    <a:pt x="219561" y="426088"/>
                  </a:lnTo>
                  <a:lnTo>
                    <a:pt x="216839" y="428356"/>
                  </a:lnTo>
                  <a:lnTo>
                    <a:pt x="214117" y="430624"/>
                  </a:lnTo>
                  <a:lnTo>
                    <a:pt x="211169" y="433345"/>
                  </a:lnTo>
                  <a:lnTo>
                    <a:pt x="208673" y="436066"/>
                  </a:lnTo>
                  <a:lnTo>
                    <a:pt x="206178" y="439014"/>
                  </a:lnTo>
                  <a:lnTo>
                    <a:pt x="203910" y="442189"/>
                  </a:lnTo>
                  <a:lnTo>
                    <a:pt x="201642" y="445363"/>
                  </a:lnTo>
                  <a:lnTo>
                    <a:pt x="199374" y="448992"/>
                  </a:lnTo>
                  <a:lnTo>
                    <a:pt x="197333" y="452847"/>
                  </a:lnTo>
                  <a:lnTo>
                    <a:pt x="195291" y="456475"/>
                  </a:lnTo>
                  <a:lnTo>
                    <a:pt x="193703" y="460330"/>
                  </a:lnTo>
                  <a:lnTo>
                    <a:pt x="191889" y="464638"/>
                  </a:lnTo>
                  <a:lnTo>
                    <a:pt x="190301" y="468720"/>
                  </a:lnTo>
                  <a:lnTo>
                    <a:pt x="188713" y="473255"/>
                  </a:lnTo>
                  <a:lnTo>
                    <a:pt x="187579" y="477564"/>
                  </a:lnTo>
                  <a:lnTo>
                    <a:pt x="186445" y="482099"/>
                  </a:lnTo>
                  <a:lnTo>
                    <a:pt x="185538" y="486861"/>
                  </a:lnTo>
                  <a:lnTo>
                    <a:pt x="184631" y="491623"/>
                  </a:lnTo>
                  <a:lnTo>
                    <a:pt x="183723" y="496385"/>
                  </a:lnTo>
                  <a:lnTo>
                    <a:pt x="183270" y="501374"/>
                  </a:lnTo>
                  <a:lnTo>
                    <a:pt x="182816" y="506589"/>
                  </a:lnTo>
                  <a:lnTo>
                    <a:pt x="182589" y="511578"/>
                  </a:lnTo>
                  <a:lnTo>
                    <a:pt x="182589" y="516794"/>
                  </a:lnTo>
                  <a:lnTo>
                    <a:pt x="182589" y="1434960"/>
                  </a:lnTo>
                  <a:lnTo>
                    <a:pt x="182589" y="1440175"/>
                  </a:lnTo>
                  <a:lnTo>
                    <a:pt x="182816" y="1445391"/>
                  </a:lnTo>
                  <a:lnTo>
                    <a:pt x="183270" y="1450380"/>
                  </a:lnTo>
                  <a:lnTo>
                    <a:pt x="183723" y="1455368"/>
                  </a:lnTo>
                  <a:lnTo>
                    <a:pt x="184631" y="1460131"/>
                  </a:lnTo>
                  <a:lnTo>
                    <a:pt x="185538" y="1464893"/>
                  </a:lnTo>
                  <a:lnTo>
                    <a:pt x="186445" y="1469881"/>
                  </a:lnTo>
                  <a:lnTo>
                    <a:pt x="187579" y="1474417"/>
                  </a:lnTo>
                  <a:lnTo>
                    <a:pt x="188713" y="1478952"/>
                  </a:lnTo>
                  <a:lnTo>
                    <a:pt x="190301" y="1483260"/>
                  </a:lnTo>
                  <a:lnTo>
                    <a:pt x="191889" y="1487115"/>
                  </a:lnTo>
                  <a:lnTo>
                    <a:pt x="193703" y="1491424"/>
                  </a:lnTo>
                  <a:lnTo>
                    <a:pt x="195291" y="1495279"/>
                  </a:lnTo>
                  <a:lnTo>
                    <a:pt x="197333" y="1499134"/>
                  </a:lnTo>
                  <a:lnTo>
                    <a:pt x="199374" y="1502762"/>
                  </a:lnTo>
                  <a:lnTo>
                    <a:pt x="201642" y="1506390"/>
                  </a:lnTo>
                  <a:lnTo>
                    <a:pt x="203910" y="1509565"/>
                  </a:lnTo>
                  <a:lnTo>
                    <a:pt x="206178" y="1512966"/>
                  </a:lnTo>
                  <a:lnTo>
                    <a:pt x="208673" y="1515688"/>
                  </a:lnTo>
                  <a:lnTo>
                    <a:pt x="211169" y="1518862"/>
                  </a:lnTo>
                  <a:lnTo>
                    <a:pt x="214117" y="1521357"/>
                  </a:lnTo>
                  <a:lnTo>
                    <a:pt x="216839" y="1523851"/>
                  </a:lnTo>
                  <a:lnTo>
                    <a:pt x="219561" y="1525892"/>
                  </a:lnTo>
                  <a:lnTo>
                    <a:pt x="222283" y="1527933"/>
                  </a:lnTo>
                  <a:lnTo>
                    <a:pt x="225458" y="1529747"/>
                  </a:lnTo>
                  <a:lnTo>
                    <a:pt x="228407" y="1531334"/>
                  </a:lnTo>
                  <a:lnTo>
                    <a:pt x="231809" y="1532695"/>
                  </a:lnTo>
                  <a:lnTo>
                    <a:pt x="234758" y="1533829"/>
                  </a:lnTo>
                  <a:lnTo>
                    <a:pt x="237933" y="1534736"/>
                  </a:lnTo>
                  <a:lnTo>
                    <a:pt x="241335" y="1535416"/>
                  </a:lnTo>
                  <a:lnTo>
                    <a:pt x="244511" y="1535643"/>
                  </a:lnTo>
                  <a:lnTo>
                    <a:pt x="247913" y="1535870"/>
                  </a:lnTo>
                  <a:lnTo>
                    <a:pt x="1293550" y="1535870"/>
                  </a:lnTo>
                  <a:lnTo>
                    <a:pt x="1296725" y="1535643"/>
                  </a:lnTo>
                  <a:lnTo>
                    <a:pt x="1300354" y="1535416"/>
                  </a:lnTo>
                  <a:lnTo>
                    <a:pt x="1303530" y="1534736"/>
                  </a:lnTo>
                  <a:lnTo>
                    <a:pt x="1306479" y="1533829"/>
                  </a:lnTo>
                  <a:lnTo>
                    <a:pt x="1309881" y="1532695"/>
                  </a:lnTo>
                  <a:lnTo>
                    <a:pt x="1312829" y="1531334"/>
                  </a:lnTo>
                  <a:lnTo>
                    <a:pt x="1316005" y="1529747"/>
                  </a:lnTo>
                  <a:lnTo>
                    <a:pt x="1318954" y="1527933"/>
                  </a:lnTo>
                  <a:lnTo>
                    <a:pt x="1321902" y="1525892"/>
                  </a:lnTo>
                  <a:lnTo>
                    <a:pt x="1324851" y="1523851"/>
                  </a:lnTo>
                  <a:lnTo>
                    <a:pt x="1327573" y="1521357"/>
                  </a:lnTo>
                  <a:lnTo>
                    <a:pt x="1330068" y="1518862"/>
                  </a:lnTo>
                  <a:lnTo>
                    <a:pt x="1332563" y="1515688"/>
                  </a:lnTo>
                  <a:lnTo>
                    <a:pt x="1335058" y="1512966"/>
                  </a:lnTo>
                  <a:lnTo>
                    <a:pt x="1337553" y="1509565"/>
                  </a:lnTo>
                  <a:lnTo>
                    <a:pt x="1339821" y="1506390"/>
                  </a:lnTo>
                  <a:lnTo>
                    <a:pt x="1341862" y="1502762"/>
                  </a:lnTo>
                  <a:lnTo>
                    <a:pt x="1343904" y="1499134"/>
                  </a:lnTo>
                  <a:lnTo>
                    <a:pt x="1345945" y="1495279"/>
                  </a:lnTo>
                  <a:lnTo>
                    <a:pt x="1347760" y="1491424"/>
                  </a:lnTo>
                  <a:lnTo>
                    <a:pt x="1349574" y="1487115"/>
                  </a:lnTo>
                  <a:lnTo>
                    <a:pt x="1350935" y="1483260"/>
                  </a:lnTo>
                  <a:lnTo>
                    <a:pt x="1352523" y="1478952"/>
                  </a:lnTo>
                  <a:lnTo>
                    <a:pt x="1353657" y="1474417"/>
                  </a:lnTo>
                  <a:lnTo>
                    <a:pt x="1355018" y="1469881"/>
                  </a:lnTo>
                  <a:lnTo>
                    <a:pt x="1356152" y="1464893"/>
                  </a:lnTo>
                  <a:lnTo>
                    <a:pt x="1357059" y="1460131"/>
                  </a:lnTo>
                  <a:lnTo>
                    <a:pt x="1357740" y="1455368"/>
                  </a:lnTo>
                  <a:lnTo>
                    <a:pt x="1358420" y="1450380"/>
                  </a:lnTo>
                  <a:lnTo>
                    <a:pt x="1358647" y="1445391"/>
                  </a:lnTo>
                  <a:lnTo>
                    <a:pt x="1358874" y="1440175"/>
                  </a:lnTo>
                  <a:lnTo>
                    <a:pt x="1359101" y="1434960"/>
                  </a:lnTo>
                  <a:lnTo>
                    <a:pt x="1359101" y="516794"/>
                  </a:lnTo>
                  <a:lnTo>
                    <a:pt x="1358874" y="511578"/>
                  </a:lnTo>
                  <a:lnTo>
                    <a:pt x="1358647" y="506589"/>
                  </a:lnTo>
                  <a:lnTo>
                    <a:pt x="1358420" y="501374"/>
                  </a:lnTo>
                  <a:lnTo>
                    <a:pt x="1357740" y="496385"/>
                  </a:lnTo>
                  <a:lnTo>
                    <a:pt x="1357059" y="491623"/>
                  </a:lnTo>
                  <a:lnTo>
                    <a:pt x="1356152" y="486861"/>
                  </a:lnTo>
                  <a:lnTo>
                    <a:pt x="1355018" y="482099"/>
                  </a:lnTo>
                  <a:lnTo>
                    <a:pt x="1353657" y="477564"/>
                  </a:lnTo>
                  <a:lnTo>
                    <a:pt x="1352523" y="473255"/>
                  </a:lnTo>
                  <a:lnTo>
                    <a:pt x="1350935" y="468720"/>
                  </a:lnTo>
                  <a:lnTo>
                    <a:pt x="1349574" y="464638"/>
                  </a:lnTo>
                  <a:lnTo>
                    <a:pt x="1347760" y="460330"/>
                  </a:lnTo>
                  <a:lnTo>
                    <a:pt x="1345945" y="456475"/>
                  </a:lnTo>
                  <a:lnTo>
                    <a:pt x="1343904" y="452847"/>
                  </a:lnTo>
                  <a:lnTo>
                    <a:pt x="1341862" y="448992"/>
                  </a:lnTo>
                  <a:lnTo>
                    <a:pt x="1339821" y="445363"/>
                  </a:lnTo>
                  <a:lnTo>
                    <a:pt x="1337553" y="442189"/>
                  </a:lnTo>
                  <a:lnTo>
                    <a:pt x="1335058" y="439014"/>
                  </a:lnTo>
                  <a:lnTo>
                    <a:pt x="1332563" y="436066"/>
                  </a:lnTo>
                  <a:lnTo>
                    <a:pt x="1330068" y="433345"/>
                  </a:lnTo>
                  <a:lnTo>
                    <a:pt x="1327573" y="430624"/>
                  </a:lnTo>
                  <a:lnTo>
                    <a:pt x="1324851" y="428356"/>
                  </a:lnTo>
                  <a:lnTo>
                    <a:pt x="1321902" y="426088"/>
                  </a:lnTo>
                  <a:lnTo>
                    <a:pt x="1318954" y="424048"/>
                  </a:lnTo>
                  <a:lnTo>
                    <a:pt x="1316005" y="422233"/>
                  </a:lnTo>
                  <a:lnTo>
                    <a:pt x="1312829" y="420419"/>
                  </a:lnTo>
                  <a:lnTo>
                    <a:pt x="1309881" y="419286"/>
                  </a:lnTo>
                  <a:lnTo>
                    <a:pt x="1306479" y="418152"/>
                  </a:lnTo>
                  <a:lnTo>
                    <a:pt x="1303530" y="417245"/>
                  </a:lnTo>
                  <a:lnTo>
                    <a:pt x="1300354" y="416338"/>
                  </a:lnTo>
                  <a:lnTo>
                    <a:pt x="1296725" y="416111"/>
                  </a:lnTo>
                  <a:lnTo>
                    <a:pt x="1293550" y="415884"/>
                  </a:lnTo>
                  <a:lnTo>
                    <a:pt x="247913" y="415884"/>
                  </a:lnTo>
                  <a:close/>
                  <a:moveTo>
                    <a:pt x="492651" y="0"/>
                  </a:moveTo>
                  <a:lnTo>
                    <a:pt x="496054" y="0"/>
                  </a:lnTo>
                  <a:lnTo>
                    <a:pt x="1045410" y="0"/>
                  </a:lnTo>
                  <a:lnTo>
                    <a:pt x="1048812" y="0"/>
                  </a:lnTo>
                  <a:lnTo>
                    <a:pt x="1052214" y="453"/>
                  </a:lnTo>
                  <a:lnTo>
                    <a:pt x="1055390" y="907"/>
                  </a:lnTo>
                  <a:lnTo>
                    <a:pt x="1058792" y="2041"/>
                  </a:lnTo>
                  <a:lnTo>
                    <a:pt x="1061741" y="2948"/>
                  </a:lnTo>
                  <a:lnTo>
                    <a:pt x="1065143" y="4535"/>
                  </a:lnTo>
                  <a:lnTo>
                    <a:pt x="1068092" y="6122"/>
                  </a:lnTo>
                  <a:lnTo>
                    <a:pt x="1071040" y="7937"/>
                  </a:lnTo>
                  <a:lnTo>
                    <a:pt x="1073989" y="9751"/>
                  </a:lnTo>
                  <a:lnTo>
                    <a:pt x="1076711" y="12018"/>
                  </a:lnTo>
                  <a:lnTo>
                    <a:pt x="1079433" y="14286"/>
                  </a:lnTo>
                  <a:lnTo>
                    <a:pt x="1082154" y="17234"/>
                  </a:lnTo>
                  <a:lnTo>
                    <a:pt x="1084649" y="19955"/>
                  </a:lnTo>
                  <a:lnTo>
                    <a:pt x="1087371" y="22903"/>
                  </a:lnTo>
                  <a:lnTo>
                    <a:pt x="1089639" y="26078"/>
                  </a:lnTo>
                  <a:lnTo>
                    <a:pt x="1091908" y="29252"/>
                  </a:lnTo>
                  <a:lnTo>
                    <a:pt x="1094176" y="32881"/>
                  </a:lnTo>
                  <a:lnTo>
                    <a:pt x="1095990" y="36509"/>
                  </a:lnTo>
                  <a:lnTo>
                    <a:pt x="1098032" y="40364"/>
                  </a:lnTo>
                  <a:lnTo>
                    <a:pt x="1099846" y="44446"/>
                  </a:lnTo>
                  <a:lnTo>
                    <a:pt x="1101661" y="48527"/>
                  </a:lnTo>
                  <a:lnTo>
                    <a:pt x="1103249" y="52609"/>
                  </a:lnTo>
                  <a:lnTo>
                    <a:pt x="1104609" y="57144"/>
                  </a:lnTo>
                  <a:lnTo>
                    <a:pt x="1105970" y="61226"/>
                  </a:lnTo>
                  <a:lnTo>
                    <a:pt x="1106878" y="65988"/>
                  </a:lnTo>
                  <a:lnTo>
                    <a:pt x="1108239" y="70750"/>
                  </a:lnTo>
                  <a:lnTo>
                    <a:pt x="1108919" y="75512"/>
                  </a:lnTo>
                  <a:lnTo>
                    <a:pt x="1109826" y="80274"/>
                  </a:lnTo>
                  <a:lnTo>
                    <a:pt x="1110280" y="85263"/>
                  </a:lnTo>
                  <a:lnTo>
                    <a:pt x="1110734" y="90252"/>
                  </a:lnTo>
                  <a:lnTo>
                    <a:pt x="1110960" y="95467"/>
                  </a:lnTo>
                  <a:lnTo>
                    <a:pt x="1110960" y="100683"/>
                  </a:lnTo>
                  <a:lnTo>
                    <a:pt x="1110960" y="126987"/>
                  </a:lnTo>
                  <a:lnTo>
                    <a:pt x="1487934" y="126987"/>
                  </a:lnTo>
                  <a:lnTo>
                    <a:pt x="1490656" y="126987"/>
                  </a:lnTo>
                  <a:lnTo>
                    <a:pt x="1493378" y="127441"/>
                  </a:lnTo>
                  <a:lnTo>
                    <a:pt x="1496099" y="127894"/>
                  </a:lnTo>
                  <a:lnTo>
                    <a:pt x="1498594" y="128802"/>
                  </a:lnTo>
                  <a:lnTo>
                    <a:pt x="1501316" y="129709"/>
                  </a:lnTo>
                  <a:lnTo>
                    <a:pt x="1504038" y="131069"/>
                  </a:lnTo>
                  <a:lnTo>
                    <a:pt x="1506533" y="132430"/>
                  </a:lnTo>
                  <a:lnTo>
                    <a:pt x="1508801" y="134244"/>
                  </a:lnTo>
                  <a:lnTo>
                    <a:pt x="1511296" y="136058"/>
                  </a:lnTo>
                  <a:lnTo>
                    <a:pt x="1513564" y="138099"/>
                  </a:lnTo>
                  <a:lnTo>
                    <a:pt x="1515833" y="140366"/>
                  </a:lnTo>
                  <a:lnTo>
                    <a:pt x="1517874" y="142634"/>
                  </a:lnTo>
                  <a:lnTo>
                    <a:pt x="1519915" y="145129"/>
                  </a:lnTo>
                  <a:lnTo>
                    <a:pt x="1521957" y="147850"/>
                  </a:lnTo>
                  <a:lnTo>
                    <a:pt x="1523771" y="150571"/>
                  </a:lnTo>
                  <a:lnTo>
                    <a:pt x="1525813" y="153746"/>
                  </a:lnTo>
                  <a:lnTo>
                    <a:pt x="1529215" y="160322"/>
                  </a:lnTo>
                  <a:lnTo>
                    <a:pt x="1532164" y="167351"/>
                  </a:lnTo>
                  <a:lnTo>
                    <a:pt x="1534885" y="174835"/>
                  </a:lnTo>
                  <a:lnTo>
                    <a:pt x="1537154" y="182998"/>
                  </a:lnTo>
                  <a:lnTo>
                    <a:pt x="1538968" y="191388"/>
                  </a:lnTo>
                  <a:lnTo>
                    <a:pt x="1540329" y="200232"/>
                  </a:lnTo>
                  <a:lnTo>
                    <a:pt x="1541236" y="209303"/>
                  </a:lnTo>
                  <a:lnTo>
                    <a:pt x="1541463" y="218600"/>
                  </a:lnTo>
                  <a:lnTo>
                    <a:pt x="1541236" y="227897"/>
                  </a:lnTo>
                  <a:lnTo>
                    <a:pt x="1540329" y="237195"/>
                  </a:lnTo>
                  <a:lnTo>
                    <a:pt x="1538968" y="245812"/>
                  </a:lnTo>
                  <a:lnTo>
                    <a:pt x="1537154" y="254429"/>
                  </a:lnTo>
                  <a:lnTo>
                    <a:pt x="1534885" y="262365"/>
                  </a:lnTo>
                  <a:lnTo>
                    <a:pt x="1532164" y="269848"/>
                  </a:lnTo>
                  <a:lnTo>
                    <a:pt x="1529215" y="276878"/>
                  </a:lnTo>
                  <a:lnTo>
                    <a:pt x="1525813" y="283454"/>
                  </a:lnTo>
                  <a:lnTo>
                    <a:pt x="1523771" y="286402"/>
                  </a:lnTo>
                  <a:lnTo>
                    <a:pt x="1521957" y="289577"/>
                  </a:lnTo>
                  <a:lnTo>
                    <a:pt x="1519915" y="292071"/>
                  </a:lnTo>
                  <a:lnTo>
                    <a:pt x="1517874" y="294792"/>
                  </a:lnTo>
                  <a:lnTo>
                    <a:pt x="1515833" y="297060"/>
                  </a:lnTo>
                  <a:lnTo>
                    <a:pt x="1513564" y="299328"/>
                  </a:lnTo>
                  <a:lnTo>
                    <a:pt x="1511296" y="301369"/>
                  </a:lnTo>
                  <a:lnTo>
                    <a:pt x="1508801" y="303183"/>
                  </a:lnTo>
                  <a:lnTo>
                    <a:pt x="1506533" y="304770"/>
                  </a:lnTo>
                  <a:lnTo>
                    <a:pt x="1504038" y="306131"/>
                  </a:lnTo>
                  <a:lnTo>
                    <a:pt x="1501316" y="307491"/>
                  </a:lnTo>
                  <a:lnTo>
                    <a:pt x="1498594" y="308398"/>
                  </a:lnTo>
                  <a:lnTo>
                    <a:pt x="1496099" y="309305"/>
                  </a:lnTo>
                  <a:lnTo>
                    <a:pt x="1493378" y="309986"/>
                  </a:lnTo>
                  <a:lnTo>
                    <a:pt x="1490656" y="310212"/>
                  </a:lnTo>
                  <a:lnTo>
                    <a:pt x="1487934" y="310439"/>
                  </a:lnTo>
                  <a:lnTo>
                    <a:pt x="1389041" y="310439"/>
                  </a:lnTo>
                  <a:lnTo>
                    <a:pt x="1392670" y="310893"/>
                  </a:lnTo>
                  <a:lnTo>
                    <a:pt x="1395845" y="311346"/>
                  </a:lnTo>
                  <a:lnTo>
                    <a:pt x="1399021" y="312480"/>
                  </a:lnTo>
                  <a:lnTo>
                    <a:pt x="1402196" y="313387"/>
                  </a:lnTo>
                  <a:lnTo>
                    <a:pt x="1405145" y="314974"/>
                  </a:lnTo>
                  <a:lnTo>
                    <a:pt x="1408320" y="316562"/>
                  </a:lnTo>
                  <a:lnTo>
                    <a:pt x="1411269" y="318149"/>
                  </a:lnTo>
                  <a:lnTo>
                    <a:pt x="1414444" y="320190"/>
                  </a:lnTo>
                  <a:lnTo>
                    <a:pt x="1417166" y="322458"/>
                  </a:lnTo>
                  <a:lnTo>
                    <a:pt x="1419888" y="324952"/>
                  </a:lnTo>
                  <a:lnTo>
                    <a:pt x="1422383" y="327673"/>
                  </a:lnTo>
                  <a:lnTo>
                    <a:pt x="1424878" y="330394"/>
                  </a:lnTo>
                  <a:lnTo>
                    <a:pt x="1427373" y="333342"/>
                  </a:lnTo>
                  <a:lnTo>
                    <a:pt x="1430095" y="336517"/>
                  </a:lnTo>
                  <a:lnTo>
                    <a:pt x="1432363" y="339918"/>
                  </a:lnTo>
                  <a:lnTo>
                    <a:pt x="1434178" y="343547"/>
                  </a:lnTo>
                  <a:lnTo>
                    <a:pt x="1436219" y="346948"/>
                  </a:lnTo>
                  <a:lnTo>
                    <a:pt x="1438260" y="350803"/>
                  </a:lnTo>
                  <a:lnTo>
                    <a:pt x="1440075" y="354885"/>
                  </a:lnTo>
                  <a:lnTo>
                    <a:pt x="1441890" y="358967"/>
                  </a:lnTo>
                  <a:lnTo>
                    <a:pt x="1443250" y="363275"/>
                  </a:lnTo>
                  <a:lnTo>
                    <a:pt x="1444838" y="367357"/>
                  </a:lnTo>
                  <a:lnTo>
                    <a:pt x="1446199" y="371892"/>
                  </a:lnTo>
                  <a:lnTo>
                    <a:pt x="1447333" y="376427"/>
                  </a:lnTo>
                  <a:lnTo>
                    <a:pt x="1448467" y="381189"/>
                  </a:lnTo>
                  <a:lnTo>
                    <a:pt x="1449375" y="385951"/>
                  </a:lnTo>
                  <a:lnTo>
                    <a:pt x="1449828" y="390940"/>
                  </a:lnTo>
                  <a:lnTo>
                    <a:pt x="1450736" y="395702"/>
                  </a:lnTo>
                  <a:lnTo>
                    <a:pt x="1450962" y="400691"/>
                  </a:lnTo>
                  <a:lnTo>
                    <a:pt x="1451189" y="406133"/>
                  </a:lnTo>
                  <a:lnTo>
                    <a:pt x="1451416" y="411122"/>
                  </a:lnTo>
                  <a:lnTo>
                    <a:pt x="1451416" y="1540632"/>
                  </a:lnTo>
                  <a:lnTo>
                    <a:pt x="1451189" y="1546074"/>
                  </a:lnTo>
                  <a:lnTo>
                    <a:pt x="1450962" y="1551063"/>
                  </a:lnTo>
                  <a:lnTo>
                    <a:pt x="1450736" y="1556052"/>
                  </a:lnTo>
                  <a:lnTo>
                    <a:pt x="1449828" y="1561040"/>
                  </a:lnTo>
                  <a:lnTo>
                    <a:pt x="1449375" y="1566029"/>
                  </a:lnTo>
                  <a:lnTo>
                    <a:pt x="1448467" y="1570791"/>
                  </a:lnTo>
                  <a:lnTo>
                    <a:pt x="1447333" y="1575326"/>
                  </a:lnTo>
                  <a:lnTo>
                    <a:pt x="1446199" y="1580088"/>
                  </a:lnTo>
                  <a:lnTo>
                    <a:pt x="1444838" y="1584397"/>
                  </a:lnTo>
                  <a:lnTo>
                    <a:pt x="1443250" y="1588705"/>
                  </a:lnTo>
                  <a:lnTo>
                    <a:pt x="1441890" y="1593014"/>
                  </a:lnTo>
                  <a:lnTo>
                    <a:pt x="1440075" y="1597096"/>
                  </a:lnTo>
                  <a:lnTo>
                    <a:pt x="1438260" y="1600951"/>
                  </a:lnTo>
                  <a:lnTo>
                    <a:pt x="1436219" y="1604806"/>
                  </a:lnTo>
                  <a:lnTo>
                    <a:pt x="1434178" y="1608661"/>
                  </a:lnTo>
                  <a:lnTo>
                    <a:pt x="1432363" y="1612062"/>
                  </a:lnTo>
                  <a:lnTo>
                    <a:pt x="1430095" y="1615464"/>
                  </a:lnTo>
                  <a:lnTo>
                    <a:pt x="1427373" y="1618411"/>
                  </a:lnTo>
                  <a:lnTo>
                    <a:pt x="1424878" y="1621359"/>
                  </a:lnTo>
                  <a:lnTo>
                    <a:pt x="1422383" y="1624307"/>
                  </a:lnTo>
                  <a:lnTo>
                    <a:pt x="1419888" y="1627028"/>
                  </a:lnTo>
                  <a:lnTo>
                    <a:pt x="1417166" y="1629296"/>
                  </a:lnTo>
                  <a:lnTo>
                    <a:pt x="1414444" y="1631564"/>
                  </a:lnTo>
                  <a:lnTo>
                    <a:pt x="1411269" y="1633605"/>
                  </a:lnTo>
                  <a:lnTo>
                    <a:pt x="1408320" y="1635419"/>
                  </a:lnTo>
                  <a:lnTo>
                    <a:pt x="1405145" y="1637006"/>
                  </a:lnTo>
                  <a:lnTo>
                    <a:pt x="1402196" y="1638367"/>
                  </a:lnTo>
                  <a:lnTo>
                    <a:pt x="1399021" y="1639274"/>
                  </a:lnTo>
                  <a:lnTo>
                    <a:pt x="1395845" y="1640408"/>
                  </a:lnTo>
                  <a:lnTo>
                    <a:pt x="1392670" y="1640861"/>
                  </a:lnTo>
                  <a:lnTo>
                    <a:pt x="1389041" y="1641315"/>
                  </a:lnTo>
                  <a:lnTo>
                    <a:pt x="1385865" y="1641768"/>
                  </a:lnTo>
                  <a:lnTo>
                    <a:pt x="816549" y="1641768"/>
                  </a:lnTo>
                  <a:lnTo>
                    <a:pt x="1140674" y="2077154"/>
                  </a:lnTo>
                  <a:lnTo>
                    <a:pt x="1144303" y="2082370"/>
                  </a:lnTo>
                  <a:lnTo>
                    <a:pt x="1147251" y="2088039"/>
                  </a:lnTo>
                  <a:lnTo>
                    <a:pt x="1149747" y="2093935"/>
                  </a:lnTo>
                  <a:lnTo>
                    <a:pt x="1151788" y="2100057"/>
                  </a:lnTo>
                  <a:lnTo>
                    <a:pt x="1153602" y="2106180"/>
                  </a:lnTo>
                  <a:lnTo>
                    <a:pt x="1154737" y="2112756"/>
                  </a:lnTo>
                  <a:lnTo>
                    <a:pt x="1155417" y="2119332"/>
                  </a:lnTo>
                  <a:lnTo>
                    <a:pt x="1155644" y="2125908"/>
                  </a:lnTo>
                  <a:lnTo>
                    <a:pt x="1155417" y="2132484"/>
                  </a:lnTo>
                  <a:lnTo>
                    <a:pt x="1154737" y="2139060"/>
                  </a:lnTo>
                  <a:lnTo>
                    <a:pt x="1153602" y="2145637"/>
                  </a:lnTo>
                  <a:lnTo>
                    <a:pt x="1151788" y="2151986"/>
                  </a:lnTo>
                  <a:lnTo>
                    <a:pt x="1149747" y="2158109"/>
                  </a:lnTo>
                  <a:lnTo>
                    <a:pt x="1147251" y="2163778"/>
                  </a:lnTo>
                  <a:lnTo>
                    <a:pt x="1144303" y="2169447"/>
                  </a:lnTo>
                  <a:lnTo>
                    <a:pt x="1140674" y="2174662"/>
                  </a:lnTo>
                  <a:lnTo>
                    <a:pt x="1130467" y="2188495"/>
                  </a:lnTo>
                  <a:lnTo>
                    <a:pt x="1128426" y="2190989"/>
                  </a:lnTo>
                  <a:lnTo>
                    <a:pt x="1126384" y="2193257"/>
                  </a:lnTo>
                  <a:lnTo>
                    <a:pt x="1124343" y="2195298"/>
                  </a:lnTo>
                  <a:lnTo>
                    <a:pt x="1122301" y="2197339"/>
                  </a:lnTo>
                  <a:lnTo>
                    <a:pt x="1120033" y="2199153"/>
                  </a:lnTo>
                  <a:lnTo>
                    <a:pt x="1117765" y="2200967"/>
                  </a:lnTo>
                  <a:lnTo>
                    <a:pt x="1115724" y="2202327"/>
                  </a:lnTo>
                  <a:lnTo>
                    <a:pt x="1113229" y="2203688"/>
                  </a:lnTo>
                  <a:lnTo>
                    <a:pt x="1110960" y="2205049"/>
                  </a:lnTo>
                  <a:lnTo>
                    <a:pt x="1108692" y="2205956"/>
                  </a:lnTo>
                  <a:lnTo>
                    <a:pt x="1106197" y="2206636"/>
                  </a:lnTo>
                  <a:lnTo>
                    <a:pt x="1103929" y="2207543"/>
                  </a:lnTo>
                  <a:lnTo>
                    <a:pt x="1101434" y="2207997"/>
                  </a:lnTo>
                  <a:lnTo>
                    <a:pt x="1098939" y="2208450"/>
                  </a:lnTo>
                  <a:lnTo>
                    <a:pt x="1096671" y="2208677"/>
                  </a:lnTo>
                  <a:lnTo>
                    <a:pt x="1094176" y="2208677"/>
                  </a:lnTo>
                  <a:lnTo>
                    <a:pt x="1091454" y="2208677"/>
                  </a:lnTo>
                  <a:lnTo>
                    <a:pt x="1088959" y="2208450"/>
                  </a:lnTo>
                  <a:lnTo>
                    <a:pt x="1086691" y="2207997"/>
                  </a:lnTo>
                  <a:lnTo>
                    <a:pt x="1084196" y="2207543"/>
                  </a:lnTo>
                  <a:lnTo>
                    <a:pt x="1081928" y="2206636"/>
                  </a:lnTo>
                  <a:lnTo>
                    <a:pt x="1079433" y="2205956"/>
                  </a:lnTo>
                  <a:lnTo>
                    <a:pt x="1077164" y="2205049"/>
                  </a:lnTo>
                  <a:lnTo>
                    <a:pt x="1074669" y="2203688"/>
                  </a:lnTo>
                  <a:lnTo>
                    <a:pt x="1072401" y="2202327"/>
                  </a:lnTo>
                  <a:lnTo>
                    <a:pt x="1070133" y="2200967"/>
                  </a:lnTo>
                  <a:lnTo>
                    <a:pt x="1068092" y="2199153"/>
                  </a:lnTo>
                  <a:lnTo>
                    <a:pt x="1065823" y="2197339"/>
                  </a:lnTo>
                  <a:lnTo>
                    <a:pt x="1063782" y="2195298"/>
                  </a:lnTo>
                  <a:lnTo>
                    <a:pt x="1061741" y="2193257"/>
                  </a:lnTo>
                  <a:lnTo>
                    <a:pt x="1059699" y="2190989"/>
                  </a:lnTo>
                  <a:lnTo>
                    <a:pt x="1057658" y="2188495"/>
                  </a:lnTo>
                  <a:lnTo>
                    <a:pt x="842633" y="1899598"/>
                  </a:lnTo>
                  <a:lnTo>
                    <a:pt x="842633" y="2264234"/>
                  </a:lnTo>
                  <a:lnTo>
                    <a:pt x="842633" y="2266728"/>
                  </a:lnTo>
                  <a:lnTo>
                    <a:pt x="842407" y="2269449"/>
                  </a:lnTo>
                  <a:lnTo>
                    <a:pt x="841953" y="2272397"/>
                  </a:lnTo>
                  <a:lnTo>
                    <a:pt x="841272" y="2274892"/>
                  </a:lnTo>
                  <a:lnTo>
                    <a:pt x="840365" y="2277613"/>
                  </a:lnTo>
                  <a:lnTo>
                    <a:pt x="839458" y="2280107"/>
                  </a:lnTo>
                  <a:lnTo>
                    <a:pt x="838324" y="2282375"/>
                  </a:lnTo>
                  <a:lnTo>
                    <a:pt x="837190" y="2284869"/>
                  </a:lnTo>
                  <a:lnTo>
                    <a:pt x="835602" y="2287137"/>
                  </a:lnTo>
                  <a:lnTo>
                    <a:pt x="834241" y="2289631"/>
                  </a:lnTo>
                  <a:lnTo>
                    <a:pt x="832426" y="2291672"/>
                  </a:lnTo>
                  <a:lnTo>
                    <a:pt x="830385" y="2293940"/>
                  </a:lnTo>
                  <a:lnTo>
                    <a:pt x="826302" y="2298022"/>
                  </a:lnTo>
                  <a:lnTo>
                    <a:pt x="821766" y="2301877"/>
                  </a:lnTo>
                  <a:lnTo>
                    <a:pt x="816549" y="2305278"/>
                  </a:lnTo>
                  <a:lnTo>
                    <a:pt x="810879" y="2308453"/>
                  </a:lnTo>
                  <a:lnTo>
                    <a:pt x="805208" y="2311174"/>
                  </a:lnTo>
                  <a:lnTo>
                    <a:pt x="798857" y="2313442"/>
                  </a:lnTo>
                  <a:lnTo>
                    <a:pt x="792279" y="2315256"/>
                  </a:lnTo>
                  <a:lnTo>
                    <a:pt x="785248" y="2316390"/>
                  </a:lnTo>
                  <a:lnTo>
                    <a:pt x="778217" y="2317297"/>
                  </a:lnTo>
                  <a:lnTo>
                    <a:pt x="770732" y="2317750"/>
                  </a:lnTo>
                  <a:lnTo>
                    <a:pt x="763473" y="2317297"/>
                  </a:lnTo>
                  <a:lnTo>
                    <a:pt x="756215" y="2316390"/>
                  </a:lnTo>
                  <a:lnTo>
                    <a:pt x="749411" y="2315256"/>
                  </a:lnTo>
                  <a:lnTo>
                    <a:pt x="742833" y="2313442"/>
                  </a:lnTo>
                  <a:lnTo>
                    <a:pt x="736482" y="2311174"/>
                  </a:lnTo>
                  <a:lnTo>
                    <a:pt x="730358" y="2308453"/>
                  </a:lnTo>
                  <a:lnTo>
                    <a:pt x="724914" y="2305278"/>
                  </a:lnTo>
                  <a:lnTo>
                    <a:pt x="719697" y="2301877"/>
                  </a:lnTo>
                  <a:lnTo>
                    <a:pt x="715161" y="2298022"/>
                  </a:lnTo>
                  <a:lnTo>
                    <a:pt x="711078" y="2293940"/>
                  </a:lnTo>
                  <a:lnTo>
                    <a:pt x="709264" y="2291672"/>
                  </a:lnTo>
                  <a:lnTo>
                    <a:pt x="707449" y="2289631"/>
                  </a:lnTo>
                  <a:lnTo>
                    <a:pt x="705861" y="2287137"/>
                  </a:lnTo>
                  <a:lnTo>
                    <a:pt x="704500" y="2284869"/>
                  </a:lnTo>
                  <a:lnTo>
                    <a:pt x="703140" y="2282375"/>
                  </a:lnTo>
                  <a:lnTo>
                    <a:pt x="701779" y="2280107"/>
                  </a:lnTo>
                  <a:lnTo>
                    <a:pt x="700871" y="2277613"/>
                  </a:lnTo>
                  <a:lnTo>
                    <a:pt x="700191" y="2274892"/>
                  </a:lnTo>
                  <a:lnTo>
                    <a:pt x="699510" y="2272397"/>
                  </a:lnTo>
                  <a:lnTo>
                    <a:pt x="699057" y="2269449"/>
                  </a:lnTo>
                  <a:lnTo>
                    <a:pt x="698830" y="2266728"/>
                  </a:lnTo>
                  <a:lnTo>
                    <a:pt x="698603" y="2264234"/>
                  </a:lnTo>
                  <a:lnTo>
                    <a:pt x="698603" y="1900505"/>
                  </a:lnTo>
                  <a:lnTo>
                    <a:pt x="483579" y="2189629"/>
                  </a:lnTo>
                  <a:lnTo>
                    <a:pt x="481764" y="2192123"/>
                  </a:lnTo>
                  <a:lnTo>
                    <a:pt x="479723" y="2194391"/>
                  </a:lnTo>
                  <a:lnTo>
                    <a:pt x="477681" y="2196432"/>
                  </a:lnTo>
                  <a:lnTo>
                    <a:pt x="475413" y="2198473"/>
                  </a:lnTo>
                  <a:lnTo>
                    <a:pt x="473599" y="2200060"/>
                  </a:lnTo>
                  <a:lnTo>
                    <a:pt x="471330" y="2201874"/>
                  </a:lnTo>
                  <a:lnTo>
                    <a:pt x="468835" y="2203461"/>
                  </a:lnTo>
                  <a:lnTo>
                    <a:pt x="466567" y="2204595"/>
                  </a:lnTo>
                  <a:lnTo>
                    <a:pt x="464299" y="2205956"/>
                  </a:lnTo>
                  <a:lnTo>
                    <a:pt x="461804" y="2206863"/>
                  </a:lnTo>
                  <a:lnTo>
                    <a:pt x="459536" y="2207770"/>
                  </a:lnTo>
                  <a:lnTo>
                    <a:pt x="457041" y="2208450"/>
                  </a:lnTo>
                  <a:lnTo>
                    <a:pt x="454773" y="2208904"/>
                  </a:lnTo>
                  <a:lnTo>
                    <a:pt x="452278" y="2209584"/>
                  </a:lnTo>
                  <a:lnTo>
                    <a:pt x="449783" y="2209811"/>
                  </a:lnTo>
                  <a:lnTo>
                    <a:pt x="447514" y="2209811"/>
                  </a:lnTo>
                  <a:lnTo>
                    <a:pt x="445019" y="2209811"/>
                  </a:lnTo>
                  <a:lnTo>
                    <a:pt x="442524" y="2209584"/>
                  </a:lnTo>
                  <a:lnTo>
                    <a:pt x="440029" y="2208904"/>
                  </a:lnTo>
                  <a:lnTo>
                    <a:pt x="437761" y="2208450"/>
                  </a:lnTo>
                  <a:lnTo>
                    <a:pt x="435039" y="2207770"/>
                  </a:lnTo>
                  <a:lnTo>
                    <a:pt x="432771" y="2206863"/>
                  </a:lnTo>
                  <a:lnTo>
                    <a:pt x="430276" y="2205956"/>
                  </a:lnTo>
                  <a:lnTo>
                    <a:pt x="428008" y="2204595"/>
                  </a:lnTo>
                  <a:lnTo>
                    <a:pt x="425740" y="2203461"/>
                  </a:lnTo>
                  <a:lnTo>
                    <a:pt x="423472" y="2201874"/>
                  </a:lnTo>
                  <a:lnTo>
                    <a:pt x="421203" y="2200060"/>
                  </a:lnTo>
                  <a:lnTo>
                    <a:pt x="419162" y="2198473"/>
                  </a:lnTo>
                  <a:lnTo>
                    <a:pt x="416894" y="2196432"/>
                  </a:lnTo>
                  <a:lnTo>
                    <a:pt x="414852" y="2194391"/>
                  </a:lnTo>
                  <a:lnTo>
                    <a:pt x="413265" y="2192123"/>
                  </a:lnTo>
                  <a:lnTo>
                    <a:pt x="411223" y="2189629"/>
                  </a:lnTo>
                  <a:lnTo>
                    <a:pt x="400790" y="2175569"/>
                  </a:lnTo>
                  <a:lnTo>
                    <a:pt x="397160" y="2170581"/>
                  </a:lnTo>
                  <a:lnTo>
                    <a:pt x="394212" y="2164912"/>
                  </a:lnTo>
                  <a:lnTo>
                    <a:pt x="391717" y="2159016"/>
                  </a:lnTo>
                  <a:lnTo>
                    <a:pt x="389449" y="2152893"/>
                  </a:lnTo>
                  <a:lnTo>
                    <a:pt x="387861" y="2146544"/>
                  </a:lnTo>
                  <a:lnTo>
                    <a:pt x="386727" y="2140194"/>
                  </a:lnTo>
                  <a:lnTo>
                    <a:pt x="385820" y="2133618"/>
                  </a:lnTo>
                  <a:lnTo>
                    <a:pt x="385593" y="2127042"/>
                  </a:lnTo>
                  <a:lnTo>
                    <a:pt x="385820" y="2120466"/>
                  </a:lnTo>
                  <a:lnTo>
                    <a:pt x="386727" y="2113890"/>
                  </a:lnTo>
                  <a:lnTo>
                    <a:pt x="387861" y="2107314"/>
                  </a:lnTo>
                  <a:lnTo>
                    <a:pt x="389449" y="2100964"/>
                  </a:lnTo>
                  <a:lnTo>
                    <a:pt x="391717" y="2094842"/>
                  </a:lnTo>
                  <a:lnTo>
                    <a:pt x="394212" y="2089173"/>
                  </a:lnTo>
                  <a:lnTo>
                    <a:pt x="397160" y="2083503"/>
                  </a:lnTo>
                  <a:lnTo>
                    <a:pt x="400790" y="2078288"/>
                  </a:lnTo>
                  <a:lnTo>
                    <a:pt x="725821" y="1641768"/>
                  </a:lnTo>
                  <a:lnTo>
                    <a:pt x="155598" y="1641768"/>
                  </a:lnTo>
                  <a:lnTo>
                    <a:pt x="152196" y="1641315"/>
                  </a:lnTo>
                  <a:lnTo>
                    <a:pt x="149020" y="1640861"/>
                  </a:lnTo>
                  <a:lnTo>
                    <a:pt x="145618" y="1640408"/>
                  </a:lnTo>
                  <a:lnTo>
                    <a:pt x="142442" y="1639274"/>
                  </a:lnTo>
                  <a:lnTo>
                    <a:pt x="139267" y="1638367"/>
                  </a:lnTo>
                  <a:lnTo>
                    <a:pt x="136091" y="1637006"/>
                  </a:lnTo>
                  <a:lnTo>
                    <a:pt x="133143" y="1635419"/>
                  </a:lnTo>
                  <a:lnTo>
                    <a:pt x="129967" y="1633605"/>
                  </a:lnTo>
                  <a:lnTo>
                    <a:pt x="127245" y="1631564"/>
                  </a:lnTo>
                  <a:lnTo>
                    <a:pt x="124524" y="1629296"/>
                  </a:lnTo>
                  <a:lnTo>
                    <a:pt x="121575" y="1627028"/>
                  </a:lnTo>
                  <a:lnTo>
                    <a:pt x="118853" y="1624307"/>
                  </a:lnTo>
                  <a:lnTo>
                    <a:pt x="116358" y="1621359"/>
                  </a:lnTo>
                  <a:lnTo>
                    <a:pt x="113863" y="1618411"/>
                  </a:lnTo>
                  <a:lnTo>
                    <a:pt x="111595" y="1615464"/>
                  </a:lnTo>
                  <a:lnTo>
                    <a:pt x="109327" y="1612062"/>
                  </a:lnTo>
                  <a:lnTo>
                    <a:pt x="107059" y="1608661"/>
                  </a:lnTo>
                  <a:lnTo>
                    <a:pt x="105017" y="1604806"/>
                  </a:lnTo>
                  <a:lnTo>
                    <a:pt x="102976" y="1600951"/>
                  </a:lnTo>
                  <a:lnTo>
                    <a:pt x="101161" y="1597096"/>
                  </a:lnTo>
                  <a:lnTo>
                    <a:pt x="99573" y="1593014"/>
                  </a:lnTo>
                  <a:lnTo>
                    <a:pt x="97986" y="1588705"/>
                  </a:lnTo>
                  <a:lnTo>
                    <a:pt x="96398" y="1584397"/>
                  </a:lnTo>
                  <a:lnTo>
                    <a:pt x="95264" y="1580088"/>
                  </a:lnTo>
                  <a:lnTo>
                    <a:pt x="94130" y="1575326"/>
                  </a:lnTo>
                  <a:lnTo>
                    <a:pt x="92996" y="1570791"/>
                  </a:lnTo>
                  <a:lnTo>
                    <a:pt x="92088" y="1566029"/>
                  </a:lnTo>
                  <a:lnTo>
                    <a:pt x="91408" y="1561040"/>
                  </a:lnTo>
                  <a:lnTo>
                    <a:pt x="90954" y="1556052"/>
                  </a:lnTo>
                  <a:lnTo>
                    <a:pt x="90274" y="1551063"/>
                  </a:lnTo>
                  <a:lnTo>
                    <a:pt x="90047" y="1546074"/>
                  </a:lnTo>
                  <a:lnTo>
                    <a:pt x="90047" y="1540632"/>
                  </a:lnTo>
                  <a:lnTo>
                    <a:pt x="90047" y="411122"/>
                  </a:lnTo>
                  <a:lnTo>
                    <a:pt x="90047" y="406133"/>
                  </a:lnTo>
                  <a:lnTo>
                    <a:pt x="90274" y="400691"/>
                  </a:lnTo>
                  <a:lnTo>
                    <a:pt x="90954" y="395702"/>
                  </a:lnTo>
                  <a:lnTo>
                    <a:pt x="91408" y="390940"/>
                  </a:lnTo>
                  <a:lnTo>
                    <a:pt x="92088" y="385951"/>
                  </a:lnTo>
                  <a:lnTo>
                    <a:pt x="92996" y="381189"/>
                  </a:lnTo>
                  <a:lnTo>
                    <a:pt x="94130" y="376427"/>
                  </a:lnTo>
                  <a:lnTo>
                    <a:pt x="95264" y="371892"/>
                  </a:lnTo>
                  <a:lnTo>
                    <a:pt x="96398" y="367357"/>
                  </a:lnTo>
                  <a:lnTo>
                    <a:pt x="97986" y="363275"/>
                  </a:lnTo>
                  <a:lnTo>
                    <a:pt x="99573" y="358967"/>
                  </a:lnTo>
                  <a:lnTo>
                    <a:pt x="101161" y="354885"/>
                  </a:lnTo>
                  <a:lnTo>
                    <a:pt x="102976" y="350803"/>
                  </a:lnTo>
                  <a:lnTo>
                    <a:pt x="105017" y="346948"/>
                  </a:lnTo>
                  <a:lnTo>
                    <a:pt x="107059" y="343547"/>
                  </a:lnTo>
                  <a:lnTo>
                    <a:pt x="109327" y="339918"/>
                  </a:lnTo>
                  <a:lnTo>
                    <a:pt x="111595" y="336517"/>
                  </a:lnTo>
                  <a:lnTo>
                    <a:pt x="113863" y="333342"/>
                  </a:lnTo>
                  <a:lnTo>
                    <a:pt x="116358" y="330394"/>
                  </a:lnTo>
                  <a:lnTo>
                    <a:pt x="118853" y="327673"/>
                  </a:lnTo>
                  <a:lnTo>
                    <a:pt x="121575" y="324952"/>
                  </a:lnTo>
                  <a:lnTo>
                    <a:pt x="124524" y="322458"/>
                  </a:lnTo>
                  <a:lnTo>
                    <a:pt x="127245" y="320190"/>
                  </a:lnTo>
                  <a:lnTo>
                    <a:pt x="129967" y="318149"/>
                  </a:lnTo>
                  <a:lnTo>
                    <a:pt x="133143" y="316562"/>
                  </a:lnTo>
                  <a:lnTo>
                    <a:pt x="136091" y="314974"/>
                  </a:lnTo>
                  <a:lnTo>
                    <a:pt x="139267" y="313387"/>
                  </a:lnTo>
                  <a:lnTo>
                    <a:pt x="142442" y="312480"/>
                  </a:lnTo>
                  <a:lnTo>
                    <a:pt x="145618" y="311346"/>
                  </a:lnTo>
                  <a:lnTo>
                    <a:pt x="149020" y="310893"/>
                  </a:lnTo>
                  <a:lnTo>
                    <a:pt x="152196" y="310439"/>
                  </a:lnTo>
                  <a:lnTo>
                    <a:pt x="53529" y="310439"/>
                  </a:lnTo>
                  <a:lnTo>
                    <a:pt x="50807" y="310212"/>
                  </a:lnTo>
                  <a:lnTo>
                    <a:pt x="48086" y="309986"/>
                  </a:lnTo>
                  <a:lnTo>
                    <a:pt x="45364" y="309305"/>
                  </a:lnTo>
                  <a:lnTo>
                    <a:pt x="42642" y="308398"/>
                  </a:lnTo>
                  <a:lnTo>
                    <a:pt x="40147" y="307491"/>
                  </a:lnTo>
                  <a:lnTo>
                    <a:pt x="37652" y="306131"/>
                  </a:lnTo>
                  <a:lnTo>
                    <a:pt x="35157" y="304770"/>
                  </a:lnTo>
                  <a:lnTo>
                    <a:pt x="32662" y="303183"/>
                  </a:lnTo>
                  <a:lnTo>
                    <a:pt x="30394" y="301369"/>
                  </a:lnTo>
                  <a:lnTo>
                    <a:pt x="28125" y="299328"/>
                  </a:lnTo>
                  <a:lnTo>
                    <a:pt x="25857" y="297060"/>
                  </a:lnTo>
                  <a:lnTo>
                    <a:pt x="23589" y="294792"/>
                  </a:lnTo>
                  <a:lnTo>
                    <a:pt x="21548" y="292071"/>
                  </a:lnTo>
                  <a:lnTo>
                    <a:pt x="19506" y="289577"/>
                  </a:lnTo>
                  <a:lnTo>
                    <a:pt x="17465" y="286402"/>
                  </a:lnTo>
                  <a:lnTo>
                    <a:pt x="15650" y="283454"/>
                  </a:lnTo>
                  <a:lnTo>
                    <a:pt x="12248" y="276878"/>
                  </a:lnTo>
                  <a:lnTo>
                    <a:pt x="9073" y="269848"/>
                  </a:lnTo>
                  <a:lnTo>
                    <a:pt x="6351" y="262365"/>
                  </a:lnTo>
                  <a:lnTo>
                    <a:pt x="4309" y="254429"/>
                  </a:lnTo>
                  <a:lnTo>
                    <a:pt x="2268" y="245812"/>
                  </a:lnTo>
                  <a:lnTo>
                    <a:pt x="1134" y="237195"/>
                  </a:lnTo>
                  <a:lnTo>
                    <a:pt x="227" y="227897"/>
                  </a:lnTo>
                  <a:lnTo>
                    <a:pt x="0" y="218600"/>
                  </a:lnTo>
                  <a:lnTo>
                    <a:pt x="227" y="209303"/>
                  </a:lnTo>
                  <a:lnTo>
                    <a:pt x="1134" y="200232"/>
                  </a:lnTo>
                  <a:lnTo>
                    <a:pt x="2268" y="191388"/>
                  </a:lnTo>
                  <a:lnTo>
                    <a:pt x="4309" y="182998"/>
                  </a:lnTo>
                  <a:lnTo>
                    <a:pt x="6351" y="174835"/>
                  </a:lnTo>
                  <a:lnTo>
                    <a:pt x="9073" y="167351"/>
                  </a:lnTo>
                  <a:lnTo>
                    <a:pt x="12248" y="160322"/>
                  </a:lnTo>
                  <a:lnTo>
                    <a:pt x="15650" y="153746"/>
                  </a:lnTo>
                  <a:lnTo>
                    <a:pt x="17465" y="150571"/>
                  </a:lnTo>
                  <a:lnTo>
                    <a:pt x="19506" y="147850"/>
                  </a:lnTo>
                  <a:lnTo>
                    <a:pt x="21548" y="145129"/>
                  </a:lnTo>
                  <a:lnTo>
                    <a:pt x="23589" y="142634"/>
                  </a:lnTo>
                  <a:lnTo>
                    <a:pt x="25857" y="140366"/>
                  </a:lnTo>
                  <a:lnTo>
                    <a:pt x="28125" y="138099"/>
                  </a:lnTo>
                  <a:lnTo>
                    <a:pt x="30394" y="136058"/>
                  </a:lnTo>
                  <a:lnTo>
                    <a:pt x="32662" y="134244"/>
                  </a:lnTo>
                  <a:lnTo>
                    <a:pt x="35157" y="132430"/>
                  </a:lnTo>
                  <a:lnTo>
                    <a:pt x="37652" y="131069"/>
                  </a:lnTo>
                  <a:lnTo>
                    <a:pt x="40147" y="129709"/>
                  </a:lnTo>
                  <a:lnTo>
                    <a:pt x="42642" y="128802"/>
                  </a:lnTo>
                  <a:lnTo>
                    <a:pt x="45364" y="127894"/>
                  </a:lnTo>
                  <a:lnTo>
                    <a:pt x="48086" y="127441"/>
                  </a:lnTo>
                  <a:lnTo>
                    <a:pt x="50807" y="126987"/>
                  </a:lnTo>
                  <a:lnTo>
                    <a:pt x="53529" y="126987"/>
                  </a:lnTo>
                  <a:lnTo>
                    <a:pt x="430276" y="126987"/>
                  </a:lnTo>
                  <a:lnTo>
                    <a:pt x="430276" y="100683"/>
                  </a:lnTo>
                  <a:lnTo>
                    <a:pt x="430503" y="95467"/>
                  </a:lnTo>
                  <a:lnTo>
                    <a:pt x="430730" y="90252"/>
                  </a:lnTo>
                  <a:lnTo>
                    <a:pt x="431183" y="85263"/>
                  </a:lnTo>
                  <a:lnTo>
                    <a:pt x="431864" y="80274"/>
                  </a:lnTo>
                  <a:lnTo>
                    <a:pt x="432544" y="75512"/>
                  </a:lnTo>
                  <a:lnTo>
                    <a:pt x="433452" y="70750"/>
                  </a:lnTo>
                  <a:lnTo>
                    <a:pt x="434359" y="65988"/>
                  </a:lnTo>
                  <a:lnTo>
                    <a:pt x="435720" y="61226"/>
                  </a:lnTo>
                  <a:lnTo>
                    <a:pt x="436854" y="57144"/>
                  </a:lnTo>
                  <a:lnTo>
                    <a:pt x="438442" y="52609"/>
                  </a:lnTo>
                  <a:lnTo>
                    <a:pt x="440029" y="48527"/>
                  </a:lnTo>
                  <a:lnTo>
                    <a:pt x="441617" y="44446"/>
                  </a:lnTo>
                  <a:lnTo>
                    <a:pt x="443432" y="40364"/>
                  </a:lnTo>
                  <a:lnTo>
                    <a:pt x="445473" y="36509"/>
                  </a:lnTo>
                  <a:lnTo>
                    <a:pt x="447514" y="32881"/>
                  </a:lnTo>
                  <a:lnTo>
                    <a:pt x="449556" y="29252"/>
                  </a:lnTo>
                  <a:lnTo>
                    <a:pt x="451824" y="26078"/>
                  </a:lnTo>
                  <a:lnTo>
                    <a:pt x="454319" y="22903"/>
                  </a:lnTo>
                  <a:lnTo>
                    <a:pt x="456814" y="19955"/>
                  </a:lnTo>
                  <a:lnTo>
                    <a:pt x="459309" y="17234"/>
                  </a:lnTo>
                  <a:lnTo>
                    <a:pt x="461804" y="14286"/>
                  </a:lnTo>
                  <a:lnTo>
                    <a:pt x="464753" y="12018"/>
                  </a:lnTo>
                  <a:lnTo>
                    <a:pt x="467474" y="9751"/>
                  </a:lnTo>
                  <a:lnTo>
                    <a:pt x="470423" y="7937"/>
                  </a:lnTo>
                  <a:lnTo>
                    <a:pt x="473599" y="6122"/>
                  </a:lnTo>
                  <a:lnTo>
                    <a:pt x="476547" y="4535"/>
                  </a:lnTo>
                  <a:lnTo>
                    <a:pt x="479496" y="2948"/>
                  </a:lnTo>
                  <a:lnTo>
                    <a:pt x="482898" y="2041"/>
                  </a:lnTo>
                  <a:lnTo>
                    <a:pt x="485847" y="907"/>
                  </a:lnTo>
                  <a:lnTo>
                    <a:pt x="489249" y="453"/>
                  </a:lnTo>
                  <a:lnTo>
                    <a:pt x="49265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7" name="圆角矩形 86"/>
            <p:cNvSpPr/>
            <p:nvPr/>
          </p:nvSpPr>
          <p:spPr>
            <a:xfrm>
              <a:off x="6526492" y="2275880"/>
              <a:ext cx="1037771" cy="1004349"/>
            </a:xfrm>
            <a:prstGeom prst="roundRect">
              <a:avLst>
                <a:gd name="adj" fmla="val 12874"/>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p:cNvGrpSpPr/>
          <p:nvPr/>
        </p:nvGrpSpPr>
        <p:grpSpPr>
          <a:xfrm>
            <a:off x="810112" y="3600220"/>
            <a:ext cx="5417858" cy="1069265"/>
            <a:chOff x="6526492" y="3600220"/>
            <a:chExt cx="5417858" cy="1069265"/>
          </a:xfrm>
        </p:grpSpPr>
        <p:sp>
          <p:nvSpPr>
            <p:cNvPr id="89" name="文本框 88"/>
            <p:cNvSpPr txBox="1"/>
            <p:nvPr/>
          </p:nvSpPr>
          <p:spPr>
            <a:xfrm>
              <a:off x="7759700" y="4018411"/>
              <a:ext cx="3822700" cy="646331"/>
            </a:xfrm>
            <a:prstGeom prst="rect">
              <a:avLst/>
            </a:prstGeom>
            <a:noFill/>
          </p:spPr>
          <p:txBody>
            <a:bodyPr wrap="square" rtlCol="0">
              <a:spAutoFit/>
            </a:bodyPr>
            <a:lstStyle/>
            <a:p>
              <a:pP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90" name="文本框 89"/>
            <p:cNvSpPr txBox="1"/>
            <p:nvPr/>
          </p:nvSpPr>
          <p:spPr>
            <a:xfrm>
              <a:off x="7759700" y="3600220"/>
              <a:ext cx="4184650" cy="461665"/>
            </a:xfrm>
            <a:prstGeom prst="rect">
              <a:avLst/>
            </a:prstGeom>
            <a:noFill/>
          </p:spPr>
          <p:txBody>
            <a:bodyPr wrap="square" rtlCol="0">
              <a:spAutoFit/>
            </a:bodyPr>
            <a:lstStyle/>
            <a:p>
              <a:pPr>
                <a:lnSpc>
                  <a:spcPct val="150000"/>
                </a:lnSpc>
              </a:pPr>
              <a:r>
                <a:rPr lang="zh-CN" altLang="en-US" sz="1600" b="1" dirty="0">
                  <a:solidFill>
                    <a:srgbClr val="9F5775"/>
                  </a:solidFill>
                  <a:latin typeface="微软雅黑" pitchFamily="34" charset="-122"/>
                </a:rPr>
                <a:t>点击添加本页说明文字</a:t>
              </a:r>
              <a:endParaRPr lang="zh-CN" altLang="en-US" sz="1600" b="1" dirty="0">
                <a:solidFill>
                  <a:srgbClr val="9F5775"/>
                </a:solidFill>
                <a:latin typeface="微软雅黑" pitchFamily="34" charset="-122"/>
              </a:endParaRPr>
            </a:p>
          </p:txBody>
        </p:sp>
        <p:sp>
          <p:nvSpPr>
            <p:cNvPr id="91" name="圆角矩形 90"/>
            <p:cNvSpPr/>
            <p:nvPr/>
          </p:nvSpPr>
          <p:spPr>
            <a:xfrm>
              <a:off x="6526492" y="3665136"/>
              <a:ext cx="1037771" cy="1004349"/>
            </a:xfrm>
            <a:prstGeom prst="roundRect">
              <a:avLst>
                <a:gd name="adj" fmla="val 12874"/>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KSO_Shape"/>
            <p:cNvSpPr/>
            <p:nvPr/>
          </p:nvSpPr>
          <p:spPr bwMode="auto">
            <a:xfrm>
              <a:off x="6724207" y="3787393"/>
              <a:ext cx="642340" cy="716364"/>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93" name="组合 92"/>
          <p:cNvGrpSpPr/>
          <p:nvPr/>
        </p:nvGrpSpPr>
        <p:grpSpPr>
          <a:xfrm>
            <a:off x="810112" y="5022060"/>
            <a:ext cx="5417858" cy="1064522"/>
            <a:chOff x="6526492" y="5022060"/>
            <a:chExt cx="5417858" cy="1064522"/>
          </a:xfrm>
        </p:grpSpPr>
        <p:sp>
          <p:nvSpPr>
            <p:cNvPr id="94" name="文本框 93"/>
            <p:cNvSpPr txBox="1"/>
            <p:nvPr/>
          </p:nvSpPr>
          <p:spPr>
            <a:xfrm>
              <a:off x="7759700" y="5440251"/>
              <a:ext cx="3822700" cy="646331"/>
            </a:xfrm>
            <a:prstGeom prst="rect">
              <a:avLst/>
            </a:prstGeom>
            <a:noFill/>
          </p:spPr>
          <p:txBody>
            <a:bodyPr wrap="square" rtlCol="0">
              <a:spAutoFit/>
            </a:bodyPr>
            <a:lstStyle/>
            <a:p>
              <a:pPr>
                <a:lnSpc>
                  <a:spcPct val="150000"/>
                </a:lnSpc>
              </a:pPr>
              <a:r>
                <a:rPr lang="zh-CN" altLang="en-US" sz="1200" dirty="0">
                  <a:solidFill>
                    <a:prstClr val="black">
                      <a:lumMod val="65000"/>
                      <a:lumOff val="35000"/>
                    </a:prstClr>
                  </a:solidFill>
                  <a:latin typeface="微软雅黑" pitchFamily="34" charset="-122"/>
                </a:rPr>
                <a:t>点击添加本页说明文字点击添加本页说明文字点击添加本页说明文字</a:t>
              </a:r>
              <a:endParaRPr lang="zh-CN" altLang="en-US" sz="1200" dirty="0">
                <a:solidFill>
                  <a:prstClr val="black">
                    <a:lumMod val="65000"/>
                    <a:lumOff val="35000"/>
                  </a:prstClr>
                </a:solidFill>
                <a:latin typeface="微软雅黑" pitchFamily="34" charset="-122"/>
              </a:endParaRPr>
            </a:p>
          </p:txBody>
        </p:sp>
        <p:sp>
          <p:nvSpPr>
            <p:cNvPr id="95" name="文本框 94"/>
            <p:cNvSpPr txBox="1"/>
            <p:nvPr/>
          </p:nvSpPr>
          <p:spPr>
            <a:xfrm>
              <a:off x="7759700" y="5022060"/>
              <a:ext cx="4184650" cy="418191"/>
            </a:xfrm>
            <a:prstGeom prst="rect">
              <a:avLst/>
            </a:prstGeom>
            <a:noFill/>
          </p:spPr>
          <p:txBody>
            <a:bodyPr wrap="square" rtlCol="0">
              <a:spAutoFit/>
            </a:bodyPr>
            <a:lstStyle/>
            <a:p>
              <a:pPr>
                <a:lnSpc>
                  <a:spcPct val="150000"/>
                </a:lnSpc>
              </a:pPr>
              <a:r>
                <a:rPr lang="zh-CN" altLang="en-US" sz="1600" b="1" dirty="0">
                  <a:solidFill>
                    <a:srgbClr val="6C4878"/>
                  </a:solidFill>
                  <a:latin typeface="微软雅黑" pitchFamily="34" charset="-122"/>
                </a:rPr>
                <a:t>点击添加本页说明文字</a:t>
              </a:r>
              <a:endParaRPr lang="zh-CN" altLang="en-US" sz="1600" b="1" dirty="0">
                <a:solidFill>
                  <a:srgbClr val="6C4878"/>
                </a:solidFill>
                <a:latin typeface="微软雅黑" pitchFamily="34" charset="-122"/>
              </a:endParaRPr>
            </a:p>
          </p:txBody>
        </p:sp>
        <p:sp>
          <p:nvSpPr>
            <p:cNvPr id="96" name="圆角矩形 95"/>
            <p:cNvSpPr/>
            <p:nvPr/>
          </p:nvSpPr>
          <p:spPr>
            <a:xfrm>
              <a:off x="6526492" y="5054392"/>
              <a:ext cx="1037771" cy="1004349"/>
            </a:xfrm>
            <a:prstGeom prst="roundRect">
              <a:avLst>
                <a:gd name="adj" fmla="val 12874"/>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KSO_Shape"/>
            <p:cNvSpPr/>
            <p:nvPr/>
          </p:nvSpPr>
          <p:spPr bwMode="auto">
            <a:xfrm>
              <a:off x="6681302" y="5192490"/>
              <a:ext cx="728151" cy="728151"/>
            </a:xfrm>
            <a:custGeom>
              <a:avLst/>
              <a:gdLst/>
              <a:ahLst/>
              <a:cxnLst/>
              <a:rect l="0" t="0" r="r" b="b"/>
              <a:pathLst>
                <a:path w="4629150" h="4629150">
                  <a:moveTo>
                    <a:pt x="2317164" y="3859790"/>
                  </a:moveTo>
                  <a:cubicBezTo>
                    <a:pt x="2297115" y="3859790"/>
                    <a:pt x="2280107" y="3866979"/>
                    <a:pt x="2266139" y="3881358"/>
                  </a:cubicBezTo>
                  <a:cubicBezTo>
                    <a:pt x="2252171" y="3895737"/>
                    <a:pt x="2245187" y="3914594"/>
                    <a:pt x="2245187" y="3937929"/>
                  </a:cubicBezTo>
                  <a:cubicBezTo>
                    <a:pt x="2245187" y="3953212"/>
                    <a:pt x="2248432" y="3967838"/>
                    <a:pt x="2254923" y="3981806"/>
                  </a:cubicBezTo>
                  <a:cubicBezTo>
                    <a:pt x="2261414" y="3995774"/>
                    <a:pt x="2270494" y="4006414"/>
                    <a:pt x="2282161" y="4013727"/>
                  </a:cubicBezTo>
                  <a:cubicBezTo>
                    <a:pt x="2293829" y="4021040"/>
                    <a:pt x="2306071" y="4024696"/>
                    <a:pt x="2318889" y="4024696"/>
                  </a:cubicBezTo>
                  <a:cubicBezTo>
                    <a:pt x="2337623" y="4024696"/>
                    <a:pt x="2353727" y="4017137"/>
                    <a:pt x="2367203" y="4002018"/>
                  </a:cubicBezTo>
                  <a:cubicBezTo>
                    <a:pt x="2380678" y="3986900"/>
                    <a:pt x="2387415" y="3966359"/>
                    <a:pt x="2387415" y="3940394"/>
                  </a:cubicBezTo>
                  <a:cubicBezTo>
                    <a:pt x="2387415" y="3915416"/>
                    <a:pt x="2380760" y="3895737"/>
                    <a:pt x="2367449" y="3881358"/>
                  </a:cubicBezTo>
                  <a:cubicBezTo>
                    <a:pt x="2354138" y="3866979"/>
                    <a:pt x="2337376" y="3859790"/>
                    <a:pt x="2317164" y="3859790"/>
                  </a:cubicBezTo>
                  <a:close/>
                  <a:moveTo>
                    <a:pt x="2323819" y="3692172"/>
                  </a:moveTo>
                  <a:cubicBezTo>
                    <a:pt x="2352248" y="3692172"/>
                    <a:pt x="2375542" y="3700142"/>
                    <a:pt x="2393701" y="3716082"/>
                  </a:cubicBezTo>
                  <a:cubicBezTo>
                    <a:pt x="2411860" y="3732023"/>
                    <a:pt x="2422746" y="3754043"/>
                    <a:pt x="2426362" y="3782144"/>
                  </a:cubicBezTo>
                  <a:lnTo>
                    <a:pt x="2382239" y="3785594"/>
                  </a:lnTo>
                  <a:cubicBezTo>
                    <a:pt x="2378295" y="3768175"/>
                    <a:pt x="2372708" y="3755522"/>
                    <a:pt x="2365477" y="3747634"/>
                  </a:cubicBezTo>
                  <a:cubicBezTo>
                    <a:pt x="2353481" y="3734980"/>
                    <a:pt x="2338691" y="3728654"/>
                    <a:pt x="2321108" y="3728654"/>
                  </a:cubicBezTo>
                  <a:cubicBezTo>
                    <a:pt x="2306975" y="3728654"/>
                    <a:pt x="2294568" y="3732598"/>
                    <a:pt x="2283887" y="3740486"/>
                  </a:cubicBezTo>
                  <a:cubicBezTo>
                    <a:pt x="2269919" y="3750674"/>
                    <a:pt x="2258908" y="3765546"/>
                    <a:pt x="2250856" y="3785101"/>
                  </a:cubicBezTo>
                  <a:cubicBezTo>
                    <a:pt x="2242804" y="3804657"/>
                    <a:pt x="2238614" y="3832511"/>
                    <a:pt x="2238285" y="3868664"/>
                  </a:cubicBezTo>
                  <a:cubicBezTo>
                    <a:pt x="2248966" y="3852395"/>
                    <a:pt x="2262031" y="3840317"/>
                    <a:pt x="2277478" y="3832429"/>
                  </a:cubicBezTo>
                  <a:cubicBezTo>
                    <a:pt x="2292925" y="3824541"/>
                    <a:pt x="2309112" y="3820597"/>
                    <a:pt x="2326038" y="3820597"/>
                  </a:cubicBezTo>
                  <a:cubicBezTo>
                    <a:pt x="2355617" y="3820597"/>
                    <a:pt x="2380801" y="3831484"/>
                    <a:pt x="2401589" y="3853258"/>
                  </a:cubicBezTo>
                  <a:cubicBezTo>
                    <a:pt x="2422377" y="3875032"/>
                    <a:pt x="2432771" y="3903173"/>
                    <a:pt x="2432771" y="3937683"/>
                  </a:cubicBezTo>
                  <a:cubicBezTo>
                    <a:pt x="2432771" y="3960361"/>
                    <a:pt x="2427882" y="3981436"/>
                    <a:pt x="2418104" y="4000909"/>
                  </a:cubicBezTo>
                  <a:cubicBezTo>
                    <a:pt x="2408326" y="4020382"/>
                    <a:pt x="2394892" y="4035296"/>
                    <a:pt x="2377802" y="4045648"/>
                  </a:cubicBezTo>
                  <a:cubicBezTo>
                    <a:pt x="2360712" y="4056001"/>
                    <a:pt x="2341320" y="4061178"/>
                    <a:pt x="2319629" y="4061178"/>
                  </a:cubicBezTo>
                  <a:cubicBezTo>
                    <a:pt x="2282654" y="4061178"/>
                    <a:pt x="2252500" y="4047579"/>
                    <a:pt x="2229164" y="4020382"/>
                  </a:cubicBezTo>
                  <a:cubicBezTo>
                    <a:pt x="2205829" y="3993186"/>
                    <a:pt x="2194162" y="3948364"/>
                    <a:pt x="2194162" y="3885919"/>
                  </a:cubicBezTo>
                  <a:cubicBezTo>
                    <a:pt x="2194162" y="3816078"/>
                    <a:pt x="2207062" y="3765300"/>
                    <a:pt x="2232862" y="3733584"/>
                  </a:cubicBezTo>
                  <a:cubicBezTo>
                    <a:pt x="2255375" y="3705976"/>
                    <a:pt x="2285694" y="3692172"/>
                    <a:pt x="2323819" y="3692172"/>
                  </a:cubicBezTo>
                  <a:close/>
                  <a:moveTo>
                    <a:pt x="3020074" y="3489300"/>
                  </a:moveTo>
                  <a:lnTo>
                    <a:pt x="3199770" y="3489300"/>
                  </a:lnTo>
                  <a:lnTo>
                    <a:pt x="3199770" y="3531698"/>
                  </a:lnTo>
                  <a:lnTo>
                    <a:pt x="3055570" y="3531698"/>
                  </a:lnTo>
                  <a:lnTo>
                    <a:pt x="3036097" y="3628817"/>
                  </a:lnTo>
                  <a:cubicBezTo>
                    <a:pt x="3057788" y="3613699"/>
                    <a:pt x="3080548" y="3606140"/>
                    <a:pt x="3104376" y="3606140"/>
                  </a:cubicBezTo>
                  <a:cubicBezTo>
                    <a:pt x="3135928" y="3606140"/>
                    <a:pt x="3162549" y="3617068"/>
                    <a:pt x="3184241" y="3638924"/>
                  </a:cubicBezTo>
                  <a:cubicBezTo>
                    <a:pt x="3205933" y="3660780"/>
                    <a:pt x="3216779" y="3688880"/>
                    <a:pt x="3216779" y="3723225"/>
                  </a:cubicBezTo>
                  <a:cubicBezTo>
                    <a:pt x="3216779" y="3755927"/>
                    <a:pt x="3207247" y="3784192"/>
                    <a:pt x="3188185" y="3808020"/>
                  </a:cubicBezTo>
                  <a:cubicBezTo>
                    <a:pt x="3165014" y="3837271"/>
                    <a:pt x="3133381" y="3851897"/>
                    <a:pt x="3093284" y="3851897"/>
                  </a:cubicBezTo>
                  <a:cubicBezTo>
                    <a:pt x="3060418" y="3851897"/>
                    <a:pt x="3033591" y="3842694"/>
                    <a:pt x="3012803" y="3824289"/>
                  </a:cubicBezTo>
                  <a:cubicBezTo>
                    <a:pt x="2992015" y="3805884"/>
                    <a:pt x="2980142" y="3781481"/>
                    <a:pt x="2977184" y="3751080"/>
                  </a:cubicBezTo>
                  <a:lnTo>
                    <a:pt x="3023772" y="3747136"/>
                  </a:lnTo>
                  <a:cubicBezTo>
                    <a:pt x="3027223" y="3769813"/>
                    <a:pt x="3035234" y="3786863"/>
                    <a:pt x="3047805" y="3798284"/>
                  </a:cubicBezTo>
                  <a:cubicBezTo>
                    <a:pt x="3060377" y="3809705"/>
                    <a:pt x="3075536" y="3815415"/>
                    <a:pt x="3093284" y="3815415"/>
                  </a:cubicBezTo>
                  <a:cubicBezTo>
                    <a:pt x="3114647" y="3815415"/>
                    <a:pt x="3132723" y="3807363"/>
                    <a:pt x="3147513" y="3791258"/>
                  </a:cubicBezTo>
                  <a:cubicBezTo>
                    <a:pt x="3162303" y="3775154"/>
                    <a:pt x="3169698" y="3753791"/>
                    <a:pt x="3169698" y="3727169"/>
                  </a:cubicBezTo>
                  <a:cubicBezTo>
                    <a:pt x="3169698" y="3701862"/>
                    <a:pt x="3162590" y="3681896"/>
                    <a:pt x="3148376" y="3667271"/>
                  </a:cubicBezTo>
                  <a:cubicBezTo>
                    <a:pt x="3134161" y="3652645"/>
                    <a:pt x="3115551" y="3645333"/>
                    <a:pt x="3092544" y="3645333"/>
                  </a:cubicBezTo>
                  <a:cubicBezTo>
                    <a:pt x="3078248" y="3645333"/>
                    <a:pt x="3065348" y="3648578"/>
                    <a:pt x="3053844" y="3655069"/>
                  </a:cubicBezTo>
                  <a:cubicBezTo>
                    <a:pt x="3042341" y="3661560"/>
                    <a:pt x="3033303" y="3669982"/>
                    <a:pt x="3026730" y="3680335"/>
                  </a:cubicBezTo>
                  <a:lnTo>
                    <a:pt x="2985072" y="3674912"/>
                  </a:lnTo>
                  <a:lnTo>
                    <a:pt x="3020074" y="3489300"/>
                  </a:lnTo>
                  <a:close/>
                  <a:moveTo>
                    <a:pt x="1418041" y="3489054"/>
                  </a:moveTo>
                  <a:lnTo>
                    <a:pt x="1651967" y="3489054"/>
                  </a:lnTo>
                  <a:lnTo>
                    <a:pt x="1651967" y="3523563"/>
                  </a:lnTo>
                  <a:cubicBezTo>
                    <a:pt x="1628960" y="3548049"/>
                    <a:pt x="1606159" y="3580586"/>
                    <a:pt x="1583564" y="3621176"/>
                  </a:cubicBezTo>
                  <a:cubicBezTo>
                    <a:pt x="1560968" y="3661766"/>
                    <a:pt x="1543508" y="3703506"/>
                    <a:pt x="1531183" y="3746396"/>
                  </a:cubicBezTo>
                  <a:cubicBezTo>
                    <a:pt x="1522309" y="3776633"/>
                    <a:pt x="1516640" y="3809746"/>
                    <a:pt x="1514175" y="3845734"/>
                  </a:cubicBezTo>
                  <a:lnTo>
                    <a:pt x="1468573" y="3845734"/>
                  </a:lnTo>
                  <a:cubicBezTo>
                    <a:pt x="1469066" y="3817305"/>
                    <a:pt x="1474653" y="3782960"/>
                    <a:pt x="1485335" y="3742699"/>
                  </a:cubicBezTo>
                  <a:cubicBezTo>
                    <a:pt x="1496017" y="3702438"/>
                    <a:pt x="1511340" y="3663614"/>
                    <a:pt x="1531307" y="3626229"/>
                  </a:cubicBezTo>
                  <a:cubicBezTo>
                    <a:pt x="1551273" y="3588844"/>
                    <a:pt x="1572513" y="3557333"/>
                    <a:pt x="1595026" y="3531698"/>
                  </a:cubicBezTo>
                  <a:lnTo>
                    <a:pt x="1418041" y="3531698"/>
                  </a:lnTo>
                  <a:lnTo>
                    <a:pt x="1418041" y="3489054"/>
                  </a:lnTo>
                  <a:close/>
                  <a:moveTo>
                    <a:pt x="960894" y="3097227"/>
                  </a:moveTo>
                  <a:cubicBezTo>
                    <a:pt x="940024" y="3097227"/>
                    <a:pt x="922728" y="3104129"/>
                    <a:pt x="909007" y="3117933"/>
                  </a:cubicBezTo>
                  <a:cubicBezTo>
                    <a:pt x="895285" y="3131737"/>
                    <a:pt x="888424" y="3148991"/>
                    <a:pt x="888424" y="3169697"/>
                  </a:cubicBezTo>
                  <a:cubicBezTo>
                    <a:pt x="888424" y="3182351"/>
                    <a:pt x="891423" y="3194593"/>
                    <a:pt x="897421" y="3206425"/>
                  </a:cubicBezTo>
                  <a:cubicBezTo>
                    <a:pt x="903420" y="3218257"/>
                    <a:pt x="912335" y="3227418"/>
                    <a:pt x="924166" y="3233910"/>
                  </a:cubicBezTo>
                  <a:cubicBezTo>
                    <a:pt x="935998" y="3240401"/>
                    <a:pt x="948734" y="3243646"/>
                    <a:pt x="962373" y="3243646"/>
                  </a:cubicBezTo>
                  <a:cubicBezTo>
                    <a:pt x="983572" y="3243646"/>
                    <a:pt x="1001073" y="3236826"/>
                    <a:pt x="1014877" y="3223187"/>
                  </a:cubicBezTo>
                  <a:cubicBezTo>
                    <a:pt x="1028681" y="3209547"/>
                    <a:pt x="1035583" y="3192211"/>
                    <a:pt x="1035583" y="3171176"/>
                  </a:cubicBezTo>
                  <a:cubicBezTo>
                    <a:pt x="1035583" y="3149813"/>
                    <a:pt x="1028476" y="3132148"/>
                    <a:pt x="1014261" y="3118179"/>
                  </a:cubicBezTo>
                  <a:cubicBezTo>
                    <a:pt x="1000046" y="3104211"/>
                    <a:pt x="982257" y="3097227"/>
                    <a:pt x="960894" y="3097227"/>
                  </a:cubicBezTo>
                  <a:close/>
                  <a:moveTo>
                    <a:pt x="3691180" y="2983839"/>
                  </a:moveTo>
                  <a:lnTo>
                    <a:pt x="3578039" y="3146773"/>
                  </a:lnTo>
                  <a:lnTo>
                    <a:pt x="3691180" y="3146773"/>
                  </a:lnTo>
                  <a:lnTo>
                    <a:pt x="3691180" y="2983839"/>
                  </a:lnTo>
                  <a:close/>
                  <a:moveTo>
                    <a:pt x="961634" y="2947604"/>
                  </a:moveTo>
                  <a:cubicBezTo>
                    <a:pt x="944708" y="2947604"/>
                    <a:pt x="930657" y="2953027"/>
                    <a:pt x="919483" y="2963872"/>
                  </a:cubicBezTo>
                  <a:cubicBezTo>
                    <a:pt x="908308" y="2974718"/>
                    <a:pt x="902721" y="2987700"/>
                    <a:pt x="902721" y="3002819"/>
                  </a:cubicBezTo>
                  <a:cubicBezTo>
                    <a:pt x="902721" y="3019909"/>
                    <a:pt x="908226" y="3033877"/>
                    <a:pt x="919236" y="3044723"/>
                  </a:cubicBezTo>
                  <a:cubicBezTo>
                    <a:pt x="930247" y="3055569"/>
                    <a:pt x="944543" y="3060992"/>
                    <a:pt x="962127" y="3060992"/>
                  </a:cubicBezTo>
                  <a:cubicBezTo>
                    <a:pt x="979217" y="3060992"/>
                    <a:pt x="993226" y="3055610"/>
                    <a:pt x="1004155" y="3044847"/>
                  </a:cubicBezTo>
                  <a:cubicBezTo>
                    <a:pt x="1015083" y="3034083"/>
                    <a:pt x="1020547" y="3020895"/>
                    <a:pt x="1020547" y="3005284"/>
                  </a:cubicBezTo>
                  <a:cubicBezTo>
                    <a:pt x="1020547" y="2989015"/>
                    <a:pt x="1014918" y="2975335"/>
                    <a:pt x="1003662" y="2964242"/>
                  </a:cubicBezTo>
                  <a:cubicBezTo>
                    <a:pt x="992405" y="2953150"/>
                    <a:pt x="978396" y="2947604"/>
                    <a:pt x="961634" y="2947604"/>
                  </a:cubicBezTo>
                  <a:close/>
                  <a:moveTo>
                    <a:pt x="3699315" y="2912601"/>
                  </a:moveTo>
                  <a:lnTo>
                    <a:pt x="3735550" y="2912601"/>
                  </a:lnTo>
                  <a:lnTo>
                    <a:pt x="3735550" y="3146773"/>
                  </a:lnTo>
                  <a:lnTo>
                    <a:pt x="3784356" y="3146773"/>
                  </a:lnTo>
                  <a:lnTo>
                    <a:pt x="3784356" y="3187445"/>
                  </a:lnTo>
                  <a:lnTo>
                    <a:pt x="3735550" y="3187445"/>
                  </a:lnTo>
                  <a:lnTo>
                    <a:pt x="3735550" y="3273965"/>
                  </a:lnTo>
                  <a:lnTo>
                    <a:pt x="3691180" y="3273965"/>
                  </a:lnTo>
                  <a:lnTo>
                    <a:pt x="3691180" y="3187445"/>
                  </a:lnTo>
                  <a:lnTo>
                    <a:pt x="3534409" y="3187445"/>
                  </a:lnTo>
                  <a:lnTo>
                    <a:pt x="3534409" y="3146773"/>
                  </a:lnTo>
                  <a:lnTo>
                    <a:pt x="3699315" y="2912601"/>
                  </a:lnTo>
                  <a:close/>
                  <a:moveTo>
                    <a:pt x="961141" y="2911122"/>
                  </a:moveTo>
                  <a:cubicBezTo>
                    <a:pt x="992692" y="2911122"/>
                    <a:pt x="1018082" y="2920284"/>
                    <a:pt x="1037308" y="2938607"/>
                  </a:cubicBezTo>
                  <a:cubicBezTo>
                    <a:pt x="1056535" y="2956929"/>
                    <a:pt x="1066148" y="2979237"/>
                    <a:pt x="1066148" y="3005530"/>
                  </a:cubicBezTo>
                  <a:cubicBezTo>
                    <a:pt x="1066148" y="3022292"/>
                    <a:pt x="1061753" y="3036877"/>
                    <a:pt x="1052961" y="3049284"/>
                  </a:cubicBezTo>
                  <a:cubicBezTo>
                    <a:pt x="1044169" y="3061690"/>
                    <a:pt x="1030817" y="3071263"/>
                    <a:pt x="1012905" y="3078000"/>
                  </a:cubicBezTo>
                  <a:cubicBezTo>
                    <a:pt x="1035090" y="3085231"/>
                    <a:pt x="1051975" y="3096899"/>
                    <a:pt x="1063560" y="3113003"/>
                  </a:cubicBezTo>
                  <a:cubicBezTo>
                    <a:pt x="1075146" y="3129107"/>
                    <a:pt x="1080938" y="3148334"/>
                    <a:pt x="1080938" y="3170683"/>
                  </a:cubicBezTo>
                  <a:cubicBezTo>
                    <a:pt x="1080938" y="3201577"/>
                    <a:pt x="1070010" y="3227542"/>
                    <a:pt x="1048154" y="3248576"/>
                  </a:cubicBezTo>
                  <a:cubicBezTo>
                    <a:pt x="1026298" y="3269610"/>
                    <a:pt x="997540" y="3280128"/>
                    <a:pt x="961880" y="3280128"/>
                  </a:cubicBezTo>
                  <a:cubicBezTo>
                    <a:pt x="926221" y="3280128"/>
                    <a:pt x="897463" y="3269569"/>
                    <a:pt x="875607" y="3248453"/>
                  </a:cubicBezTo>
                  <a:cubicBezTo>
                    <a:pt x="853751" y="3227336"/>
                    <a:pt x="842822" y="3201002"/>
                    <a:pt x="842822" y="3169451"/>
                  </a:cubicBezTo>
                  <a:cubicBezTo>
                    <a:pt x="842822" y="3145951"/>
                    <a:pt x="848779" y="3126273"/>
                    <a:pt x="860693" y="3110415"/>
                  </a:cubicBezTo>
                  <a:cubicBezTo>
                    <a:pt x="872607" y="3094557"/>
                    <a:pt x="889575" y="3083752"/>
                    <a:pt x="911595" y="3078000"/>
                  </a:cubicBezTo>
                  <a:cubicBezTo>
                    <a:pt x="893190" y="3071263"/>
                    <a:pt x="879550" y="3061649"/>
                    <a:pt x="870677" y="3049160"/>
                  </a:cubicBezTo>
                  <a:cubicBezTo>
                    <a:pt x="861803" y="3036671"/>
                    <a:pt x="857366" y="3021717"/>
                    <a:pt x="857366" y="3004298"/>
                  </a:cubicBezTo>
                  <a:cubicBezTo>
                    <a:pt x="857366" y="2978005"/>
                    <a:pt x="866815" y="2955902"/>
                    <a:pt x="885713" y="2937990"/>
                  </a:cubicBezTo>
                  <a:cubicBezTo>
                    <a:pt x="904611" y="2920078"/>
                    <a:pt x="929754" y="2911122"/>
                    <a:pt x="961141" y="2911122"/>
                  </a:cubicBezTo>
                  <a:close/>
                  <a:moveTo>
                    <a:pt x="753091" y="2166800"/>
                  </a:moveTo>
                  <a:cubicBezTo>
                    <a:pt x="733372" y="2166800"/>
                    <a:pt x="716199" y="2174852"/>
                    <a:pt x="701574" y="2190957"/>
                  </a:cubicBezTo>
                  <a:cubicBezTo>
                    <a:pt x="686948" y="2207061"/>
                    <a:pt x="679635" y="2227931"/>
                    <a:pt x="679635" y="2253567"/>
                  </a:cubicBezTo>
                  <a:cubicBezTo>
                    <a:pt x="679635" y="2276573"/>
                    <a:pt x="686578" y="2295266"/>
                    <a:pt x="700464" y="2309645"/>
                  </a:cubicBezTo>
                  <a:cubicBezTo>
                    <a:pt x="714350" y="2324024"/>
                    <a:pt x="731482" y="2331213"/>
                    <a:pt x="751859" y="2331213"/>
                  </a:cubicBezTo>
                  <a:cubicBezTo>
                    <a:pt x="772400" y="2331213"/>
                    <a:pt x="789285" y="2324024"/>
                    <a:pt x="802514" y="2309645"/>
                  </a:cubicBezTo>
                  <a:cubicBezTo>
                    <a:pt x="815743" y="2295266"/>
                    <a:pt x="822357" y="2275341"/>
                    <a:pt x="822357" y="2249870"/>
                  </a:cubicBezTo>
                  <a:cubicBezTo>
                    <a:pt x="822357" y="2224398"/>
                    <a:pt x="815578" y="2204185"/>
                    <a:pt x="802021" y="2189231"/>
                  </a:cubicBezTo>
                  <a:cubicBezTo>
                    <a:pt x="788464" y="2174277"/>
                    <a:pt x="772154" y="2166800"/>
                    <a:pt x="753091" y="2166800"/>
                  </a:cubicBezTo>
                  <a:close/>
                  <a:moveTo>
                    <a:pt x="3871622" y="2130072"/>
                  </a:moveTo>
                  <a:cubicBezTo>
                    <a:pt x="3891342" y="2130072"/>
                    <a:pt x="3909501" y="2134304"/>
                    <a:pt x="3926098" y="2142767"/>
                  </a:cubicBezTo>
                  <a:cubicBezTo>
                    <a:pt x="3942696" y="2151230"/>
                    <a:pt x="3955390" y="2162774"/>
                    <a:pt x="3964182" y="2177400"/>
                  </a:cubicBezTo>
                  <a:cubicBezTo>
                    <a:pt x="3972974" y="2192025"/>
                    <a:pt x="3977369" y="2207554"/>
                    <a:pt x="3977369" y="2223987"/>
                  </a:cubicBezTo>
                  <a:cubicBezTo>
                    <a:pt x="3977369" y="2239599"/>
                    <a:pt x="3973179" y="2253813"/>
                    <a:pt x="3964798" y="2266631"/>
                  </a:cubicBezTo>
                  <a:cubicBezTo>
                    <a:pt x="3956417" y="2279449"/>
                    <a:pt x="3944010" y="2289638"/>
                    <a:pt x="3927577" y="2297197"/>
                  </a:cubicBezTo>
                  <a:cubicBezTo>
                    <a:pt x="3948940" y="2302127"/>
                    <a:pt x="3965538" y="2312356"/>
                    <a:pt x="3977369" y="2327886"/>
                  </a:cubicBezTo>
                  <a:cubicBezTo>
                    <a:pt x="3989201" y="2343415"/>
                    <a:pt x="3995117" y="2362847"/>
                    <a:pt x="3995117" y="2386182"/>
                  </a:cubicBezTo>
                  <a:cubicBezTo>
                    <a:pt x="3995117" y="2417734"/>
                    <a:pt x="3983614" y="2444479"/>
                    <a:pt x="3960608" y="2466417"/>
                  </a:cubicBezTo>
                  <a:cubicBezTo>
                    <a:pt x="3937601" y="2488355"/>
                    <a:pt x="3908515" y="2499324"/>
                    <a:pt x="3873348" y="2499324"/>
                  </a:cubicBezTo>
                  <a:cubicBezTo>
                    <a:pt x="3841632" y="2499324"/>
                    <a:pt x="3815298" y="2489875"/>
                    <a:pt x="3794346" y="2470977"/>
                  </a:cubicBezTo>
                  <a:cubicBezTo>
                    <a:pt x="3773393" y="2452079"/>
                    <a:pt x="3761438" y="2427594"/>
                    <a:pt x="3758480" y="2397521"/>
                  </a:cubicBezTo>
                  <a:lnTo>
                    <a:pt x="3802850" y="2391605"/>
                  </a:lnTo>
                  <a:cubicBezTo>
                    <a:pt x="3807944" y="2416748"/>
                    <a:pt x="3816613" y="2434865"/>
                    <a:pt x="3828855" y="2445958"/>
                  </a:cubicBezTo>
                  <a:cubicBezTo>
                    <a:pt x="3841098" y="2457050"/>
                    <a:pt x="3856011" y="2462596"/>
                    <a:pt x="3873594" y="2462596"/>
                  </a:cubicBezTo>
                  <a:cubicBezTo>
                    <a:pt x="3894464" y="2462596"/>
                    <a:pt x="3912089" y="2455366"/>
                    <a:pt x="3926468" y="2440904"/>
                  </a:cubicBezTo>
                  <a:cubicBezTo>
                    <a:pt x="3940847" y="2426443"/>
                    <a:pt x="3948036" y="2408531"/>
                    <a:pt x="3948036" y="2387168"/>
                  </a:cubicBezTo>
                  <a:cubicBezTo>
                    <a:pt x="3948036" y="2366791"/>
                    <a:pt x="3941381" y="2349988"/>
                    <a:pt x="3928070" y="2336760"/>
                  </a:cubicBezTo>
                  <a:cubicBezTo>
                    <a:pt x="3914759" y="2323531"/>
                    <a:pt x="3897833" y="2316917"/>
                    <a:pt x="3877292" y="2316917"/>
                  </a:cubicBezTo>
                  <a:cubicBezTo>
                    <a:pt x="3868911" y="2316917"/>
                    <a:pt x="3858476" y="2318560"/>
                    <a:pt x="3845987" y="2321847"/>
                  </a:cubicBezTo>
                  <a:lnTo>
                    <a:pt x="3850917" y="2282900"/>
                  </a:lnTo>
                  <a:cubicBezTo>
                    <a:pt x="3853875" y="2283229"/>
                    <a:pt x="3856257" y="2283393"/>
                    <a:pt x="3858065" y="2283393"/>
                  </a:cubicBezTo>
                  <a:cubicBezTo>
                    <a:pt x="3876963" y="2283393"/>
                    <a:pt x="3893971" y="2278463"/>
                    <a:pt x="3909090" y="2268603"/>
                  </a:cubicBezTo>
                  <a:cubicBezTo>
                    <a:pt x="3924208" y="2258743"/>
                    <a:pt x="3931768" y="2243543"/>
                    <a:pt x="3931768" y="2223001"/>
                  </a:cubicBezTo>
                  <a:cubicBezTo>
                    <a:pt x="3931768" y="2206733"/>
                    <a:pt x="3926262" y="2193257"/>
                    <a:pt x="3915252" y="2182576"/>
                  </a:cubicBezTo>
                  <a:cubicBezTo>
                    <a:pt x="3904242" y="2171894"/>
                    <a:pt x="3890027" y="2166554"/>
                    <a:pt x="3872608" y="2166554"/>
                  </a:cubicBezTo>
                  <a:cubicBezTo>
                    <a:pt x="3855354" y="2166554"/>
                    <a:pt x="3840975" y="2171977"/>
                    <a:pt x="3829471" y="2182822"/>
                  </a:cubicBezTo>
                  <a:cubicBezTo>
                    <a:pt x="3817968" y="2193668"/>
                    <a:pt x="3810573" y="2209937"/>
                    <a:pt x="3807287" y="2231629"/>
                  </a:cubicBezTo>
                  <a:lnTo>
                    <a:pt x="3762917" y="2223741"/>
                  </a:lnTo>
                  <a:cubicBezTo>
                    <a:pt x="3768340" y="2193997"/>
                    <a:pt x="3780665" y="2170950"/>
                    <a:pt x="3799892" y="2154599"/>
                  </a:cubicBezTo>
                  <a:cubicBezTo>
                    <a:pt x="3819119" y="2138248"/>
                    <a:pt x="3843029" y="2130072"/>
                    <a:pt x="3871622" y="2130072"/>
                  </a:cubicBezTo>
                  <a:close/>
                  <a:moveTo>
                    <a:pt x="747668" y="2130072"/>
                  </a:moveTo>
                  <a:cubicBezTo>
                    <a:pt x="771168" y="2130072"/>
                    <a:pt x="792654" y="2136399"/>
                    <a:pt x="812127" y="2149052"/>
                  </a:cubicBezTo>
                  <a:cubicBezTo>
                    <a:pt x="831600" y="2161706"/>
                    <a:pt x="846390" y="2179741"/>
                    <a:pt x="856497" y="2203158"/>
                  </a:cubicBezTo>
                  <a:cubicBezTo>
                    <a:pt x="866603" y="2226576"/>
                    <a:pt x="871656" y="2260469"/>
                    <a:pt x="871656" y="2304838"/>
                  </a:cubicBezTo>
                  <a:cubicBezTo>
                    <a:pt x="871656" y="2351015"/>
                    <a:pt x="866644" y="2387784"/>
                    <a:pt x="856620" y="2415145"/>
                  </a:cubicBezTo>
                  <a:cubicBezTo>
                    <a:pt x="846596" y="2442507"/>
                    <a:pt x="831683" y="2463336"/>
                    <a:pt x="811881" y="2477632"/>
                  </a:cubicBezTo>
                  <a:cubicBezTo>
                    <a:pt x="792079" y="2491929"/>
                    <a:pt x="768867" y="2499078"/>
                    <a:pt x="742245" y="2499078"/>
                  </a:cubicBezTo>
                  <a:cubicBezTo>
                    <a:pt x="713981" y="2499078"/>
                    <a:pt x="690892" y="2491231"/>
                    <a:pt x="672980" y="2475537"/>
                  </a:cubicBezTo>
                  <a:cubicBezTo>
                    <a:pt x="655068" y="2459844"/>
                    <a:pt x="644304" y="2437782"/>
                    <a:pt x="640689" y="2409353"/>
                  </a:cubicBezTo>
                  <a:lnTo>
                    <a:pt x="683333" y="2405409"/>
                  </a:lnTo>
                  <a:cubicBezTo>
                    <a:pt x="686948" y="2425457"/>
                    <a:pt x="693850" y="2440001"/>
                    <a:pt x="704039" y="2449039"/>
                  </a:cubicBezTo>
                  <a:cubicBezTo>
                    <a:pt x="714227" y="2458077"/>
                    <a:pt x="727291" y="2462596"/>
                    <a:pt x="743231" y="2462596"/>
                  </a:cubicBezTo>
                  <a:cubicBezTo>
                    <a:pt x="756871" y="2462596"/>
                    <a:pt x="768826" y="2459474"/>
                    <a:pt x="779097" y="2453229"/>
                  </a:cubicBezTo>
                  <a:cubicBezTo>
                    <a:pt x="789367" y="2446985"/>
                    <a:pt x="797789" y="2438645"/>
                    <a:pt x="804363" y="2428210"/>
                  </a:cubicBezTo>
                  <a:cubicBezTo>
                    <a:pt x="810936" y="2417775"/>
                    <a:pt x="816441" y="2403683"/>
                    <a:pt x="820878" y="2385936"/>
                  </a:cubicBezTo>
                  <a:cubicBezTo>
                    <a:pt x="825315" y="2368188"/>
                    <a:pt x="827533" y="2350111"/>
                    <a:pt x="827533" y="2331706"/>
                  </a:cubicBezTo>
                  <a:cubicBezTo>
                    <a:pt x="827533" y="2329734"/>
                    <a:pt x="827451" y="2326776"/>
                    <a:pt x="827287" y="2322832"/>
                  </a:cubicBezTo>
                  <a:cubicBezTo>
                    <a:pt x="818413" y="2336965"/>
                    <a:pt x="806293" y="2348427"/>
                    <a:pt x="790929" y="2357219"/>
                  </a:cubicBezTo>
                  <a:cubicBezTo>
                    <a:pt x="775564" y="2366010"/>
                    <a:pt x="758925" y="2370406"/>
                    <a:pt x="741013" y="2370406"/>
                  </a:cubicBezTo>
                  <a:cubicBezTo>
                    <a:pt x="711105" y="2370406"/>
                    <a:pt x="685798" y="2359560"/>
                    <a:pt x="665092" y="2337869"/>
                  </a:cubicBezTo>
                  <a:cubicBezTo>
                    <a:pt x="644386" y="2316177"/>
                    <a:pt x="634033" y="2287583"/>
                    <a:pt x="634033" y="2252088"/>
                  </a:cubicBezTo>
                  <a:cubicBezTo>
                    <a:pt x="634033" y="2215442"/>
                    <a:pt x="644838" y="2185945"/>
                    <a:pt x="666448" y="2163596"/>
                  </a:cubicBezTo>
                  <a:cubicBezTo>
                    <a:pt x="688057" y="2141247"/>
                    <a:pt x="715131" y="2130072"/>
                    <a:pt x="747668" y="2130072"/>
                  </a:cubicBezTo>
                  <a:close/>
                  <a:moveTo>
                    <a:pt x="1552575" y="1936750"/>
                  </a:moveTo>
                  <a:lnTo>
                    <a:pt x="1562100" y="1939925"/>
                  </a:lnTo>
                  <a:lnTo>
                    <a:pt x="2228850" y="2241550"/>
                  </a:lnTo>
                  <a:lnTo>
                    <a:pt x="2247900" y="2225675"/>
                  </a:lnTo>
                  <a:lnTo>
                    <a:pt x="2266950" y="2212975"/>
                  </a:lnTo>
                  <a:lnTo>
                    <a:pt x="2289175" y="2206625"/>
                  </a:lnTo>
                  <a:lnTo>
                    <a:pt x="2314575" y="2203450"/>
                  </a:lnTo>
                  <a:lnTo>
                    <a:pt x="2336800" y="2206625"/>
                  </a:lnTo>
                  <a:lnTo>
                    <a:pt x="2359025" y="2212975"/>
                  </a:lnTo>
                  <a:lnTo>
                    <a:pt x="2378075" y="2222500"/>
                  </a:lnTo>
                  <a:lnTo>
                    <a:pt x="2393950" y="2235200"/>
                  </a:lnTo>
                  <a:lnTo>
                    <a:pt x="2406650" y="2251075"/>
                  </a:lnTo>
                  <a:lnTo>
                    <a:pt x="2419350" y="2270125"/>
                  </a:lnTo>
                  <a:lnTo>
                    <a:pt x="2425700" y="2292350"/>
                  </a:lnTo>
                  <a:lnTo>
                    <a:pt x="2425700" y="2314575"/>
                  </a:lnTo>
                  <a:lnTo>
                    <a:pt x="2425700" y="2336800"/>
                  </a:lnTo>
                  <a:lnTo>
                    <a:pt x="2419350" y="2359025"/>
                  </a:lnTo>
                  <a:lnTo>
                    <a:pt x="2406650" y="2378075"/>
                  </a:lnTo>
                  <a:lnTo>
                    <a:pt x="2393950" y="2393950"/>
                  </a:lnTo>
                  <a:lnTo>
                    <a:pt x="2378075" y="2406650"/>
                  </a:lnTo>
                  <a:lnTo>
                    <a:pt x="2359025" y="2419350"/>
                  </a:lnTo>
                  <a:lnTo>
                    <a:pt x="2336800" y="2425700"/>
                  </a:lnTo>
                  <a:lnTo>
                    <a:pt x="2330450" y="2425700"/>
                  </a:lnTo>
                  <a:lnTo>
                    <a:pt x="2330450" y="3467100"/>
                  </a:lnTo>
                  <a:lnTo>
                    <a:pt x="2327275" y="3470275"/>
                  </a:lnTo>
                  <a:lnTo>
                    <a:pt x="2324100" y="3473450"/>
                  </a:lnTo>
                  <a:lnTo>
                    <a:pt x="2320925" y="3476625"/>
                  </a:lnTo>
                  <a:lnTo>
                    <a:pt x="2314575" y="3476625"/>
                  </a:lnTo>
                  <a:lnTo>
                    <a:pt x="2308225" y="3476625"/>
                  </a:lnTo>
                  <a:lnTo>
                    <a:pt x="2305050" y="3473450"/>
                  </a:lnTo>
                  <a:lnTo>
                    <a:pt x="2301875" y="3470275"/>
                  </a:lnTo>
                  <a:lnTo>
                    <a:pt x="2301875" y="3467100"/>
                  </a:lnTo>
                  <a:lnTo>
                    <a:pt x="2301875" y="2425700"/>
                  </a:lnTo>
                  <a:lnTo>
                    <a:pt x="2292350" y="2425700"/>
                  </a:lnTo>
                  <a:lnTo>
                    <a:pt x="2270125" y="2416175"/>
                  </a:lnTo>
                  <a:lnTo>
                    <a:pt x="2251075" y="2406650"/>
                  </a:lnTo>
                  <a:lnTo>
                    <a:pt x="2232025" y="2390775"/>
                  </a:lnTo>
                  <a:lnTo>
                    <a:pt x="1098550" y="2882900"/>
                  </a:lnTo>
                  <a:lnTo>
                    <a:pt x="1089025" y="2886075"/>
                  </a:lnTo>
                  <a:lnTo>
                    <a:pt x="1076325" y="2882900"/>
                  </a:lnTo>
                  <a:lnTo>
                    <a:pt x="1066800" y="2873375"/>
                  </a:lnTo>
                  <a:lnTo>
                    <a:pt x="1060450" y="2863850"/>
                  </a:lnTo>
                  <a:lnTo>
                    <a:pt x="1057275" y="2851150"/>
                  </a:lnTo>
                  <a:lnTo>
                    <a:pt x="1057275" y="2838450"/>
                  </a:lnTo>
                  <a:lnTo>
                    <a:pt x="1063625" y="2828925"/>
                  </a:lnTo>
                  <a:lnTo>
                    <a:pt x="1069975" y="2819400"/>
                  </a:lnTo>
                  <a:lnTo>
                    <a:pt x="2203450" y="2330450"/>
                  </a:lnTo>
                  <a:lnTo>
                    <a:pt x="2203450" y="2314575"/>
                  </a:lnTo>
                  <a:lnTo>
                    <a:pt x="2203450" y="2305050"/>
                  </a:lnTo>
                  <a:lnTo>
                    <a:pt x="1533525" y="2003425"/>
                  </a:lnTo>
                  <a:lnTo>
                    <a:pt x="1527175" y="1993900"/>
                  </a:lnTo>
                  <a:lnTo>
                    <a:pt x="1520825" y="1984375"/>
                  </a:lnTo>
                  <a:lnTo>
                    <a:pt x="1520825" y="1971675"/>
                  </a:lnTo>
                  <a:lnTo>
                    <a:pt x="1524000" y="1958975"/>
                  </a:lnTo>
                  <a:lnTo>
                    <a:pt x="1530350" y="1949450"/>
                  </a:lnTo>
                  <a:lnTo>
                    <a:pt x="1539875" y="1939925"/>
                  </a:lnTo>
                  <a:lnTo>
                    <a:pt x="1552575" y="1936750"/>
                  </a:lnTo>
                  <a:close/>
                  <a:moveTo>
                    <a:pt x="1093997" y="1385750"/>
                  </a:moveTo>
                  <a:cubicBezTo>
                    <a:pt x="1073620" y="1385750"/>
                    <a:pt x="1057352" y="1394378"/>
                    <a:pt x="1045191" y="1411632"/>
                  </a:cubicBezTo>
                  <a:cubicBezTo>
                    <a:pt x="1029908" y="1433653"/>
                    <a:pt x="1022267" y="1474325"/>
                    <a:pt x="1022267" y="1533648"/>
                  </a:cubicBezTo>
                  <a:cubicBezTo>
                    <a:pt x="1022267" y="1592972"/>
                    <a:pt x="1029210" y="1632452"/>
                    <a:pt x="1043096" y="1652090"/>
                  </a:cubicBezTo>
                  <a:cubicBezTo>
                    <a:pt x="1056982" y="1671727"/>
                    <a:pt x="1074113" y="1681546"/>
                    <a:pt x="1094490" y="1681546"/>
                  </a:cubicBezTo>
                  <a:cubicBezTo>
                    <a:pt x="1114867" y="1681546"/>
                    <a:pt x="1131999" y="1671686"/>
                    <a:pt x="1145885" y="1651966"/>
                  </a:cubicBezTo>
                  <a:cubicBezTo>
                    <a:pt x="1159771" y="1632247"/>
                    <a:pt x="1166714" y="1592807"/>
                    <a:pt x="1166714" y="1533648"/>
                  </a:cubicBezTo>
                  <a:cubicBezTo>
                    <a:pt x="1166714" y="1474160"/>
                    <a:pt x="1159771" y="1434639"/>
                    <a:pt x="1145885" y="1415083"/>
                  </a:cubicBezTo>
                  <a:cubicBezTo>
                    <a:pt x="1131999" y="1395528"/>
                    <a:pt x="1114703" y="1385750"/>
                    <a:pt x="1093997" y="1385750"/>
                  </a:cubicBezTo>
                  <a:close/>
                  <a:moveTo>
                    <a:pt x="3668996" y="1349022"/>
                  </a:moveTo>
                  <a:cubicBezTo>
                    <a:pt x="3703670" y="1349022"/>
                    <a:pt x="3731113" y="1358636"/>
                    <a:pt x="3751326" y="1377862"/>
                  </a:cubicBezTo>
                  <a:cubicBezTo>
                    <a:pt x="3771538" y="1397089"/>
                    <a:pt x="3781645" y="1420917"/>
                    <a:pt x="3781645" y="1449346"/>
                  </a:cubicBezTo>
                  <a:cubicBezTo>
                    <a:pt x="3781645" y="1463807"/>
                    <a:pt x="3778687" y="1478022"/>
                    <a:pt x="3772771" y="1491990"/>
                  </a:cubicBezTo>
                  <a:cubicBezTo>
                    <a:pt x="3766855" y="1505958"/>
                    <a:pt x="3757036" y="1520666"/>
                    <a:pt x="3743315" y="1536113"/>
                  </a:cubicBezTo>
                  <a:cubicBezTo>
                    <a:pt x="3729593" y="1551560"/>
                    <a:pt x="3706792" y="1572759"/>
                    <a:pt x="3674912" y="1599709"/>
                  </a:cubicBezTo>
                  <a:cubicBezTo>
                    <a:pt x="3648290" y="1622058"/>
                    <a:pt x="3631200" y="1637218"/>
                    <a:pt x="3623640" y="1645188"/>
                  </a:cubicBezTo>
                  <a:cubicBezTo>
                    <a:pt x="3616081" y="1653158"/>
                    <a:pt x="3609837" y="1661169"/>
                    <a:pt x="3604907" y="1669221"/>
                  </a:cubicBezTo>
                  <a:lnTo>
                    <a:pt x="3782138" y="1669221"/>
                  </a:lnTo>
                  <a:lnTo>
                    <a:pt x="3782138" y="1711865"/>
                  </a:lnTo>
                  <a:lnTo>
                    <a:pt x="3543283" y="1711865"/>
                  </a:lnTo>
                  <a:cubicBezTo>
                    <a:pt x="3542954" y="1701184"/>
                    <a:pt x="3544679" y="1690913"/>
                    <a:pt x="3548459" y="1681053"/>
                  </a:cubicBezTo>
                  <a:cubicBezTo>
                    <a:pt x="3554539" y="1664784"/>
                    <a:pt x="3564276" y="1648762"/>
                    <a:pt x="3577669" y="1632986"/>
                  </a:cubicBezTo>
                  <a:cubicBezTo>
                    <a:pt x="3591062" y="1617210"/>
                    <a:pt x="3610412" y="1598970"/>
                    <a:pt x="3635719" y="1578264"/>
                  </a:cubicBezTo>
                  <a:cubicBezTo>
                    <a:pt x="3674994" y="1546055"/>
                    <a:pt x="3701533" y="1520543"/>
                    <a:pt x="3715337" y="1501727"/>
                  </a:cubicBezTo>
                  <a:cubicBezTo>
                    <a:pt x="3729141" y="1482911"/>
                    <a:pt x="3736043" y="1465122"/>
                    <a:pt x="3736043" y="1448360"/>
                  </a:cubicBezTo>
                  <a:cubicBezTo>
                    <a:pt x="3736043" y="1430777"/>
                    <a:pt x="3729757" y="1415946"/>
                    <a:pt x="3717186" y="1403868"/>
                  </a:cubicBezTo>
                  <a:cubicBezTo>
                    <a:pt x="3704615" y="1391789"/>
                    <a:pt x="3688223" y="1385750"/>
                    <a:pt x="3668010" y="1385750"/>
                  </a:cubicBezTo>
                  <a:cubicBezTo>
                    <a:pt x="3646647" y="1385750"/>
                    <a:pt x="3629556" y="1392159"/>
                    <a:pt x="3616739" y="1404977"/>
                  </a:cubicBezTo>
                  <a:cubicBezTo>
                    <a:pt x="3603921" y="1417795"/>
                    <a:pt x="3597430" y="1435542"/>
                    <a:pt x="3597265" y="1458220"/>
                  </a:cubicBezTo>
                  <a:lnTo>
                    <a:pt x="3551663" y="1453537"/>
                  </a:lnTo>
                  <a:cubicBezTo>
                    <a:pt x="3554786" y="1419520"/>
                    <a:pt x="3566535" y="1393597"/>
                    <a:pt x="3586912" y="1375767"/>
                  </a:cubicBezTo>
                  <a:cubicBezTo>
                    <a:pt x="3607289" y="1357937"/>
                    <a:pt x="3634651" y="1349022"/>
                    <a:pt x="3668996" y="1349022"/>
                  </a:cubicBezTo>
                  <a:close/>
                  <a:moveTo>
                    <a:pt x="1094490" y="1349022"/>
                  </a:moveTo>
                  <a:cubicBezTo>
                    <a:pt x="1113881" y="1349022"/>
                    <a:pt x="1130890" y="1352925"/>
                    <a:pt x="1145515" y="1360731"/>
                  </a:cubicBezTo>
                  <a:cubicBezTo>
                    <a:pt x="1160141" y="1368536"/>
                    <a:pt x="1172219" y="1379793"/>
                    <a:pt x="1181750" y="1394501"/>
                  </a:cubicBezTo>
                  <a:cubicBezTo>
                    <a:pt x="1191281" y="1409208"/>
                    <a:pt x="1198758" y="1427121"/>
                    <a:pt x="1204181" y="1448237"/>
                  </a:cubicBezTo>
                  <a:cubicBezTo>
                    <a:pt x="1209604" y="1469354"/>
                    <a:pt x="1212316" y="1497824"/>
                    <a:pt x="1212316" y="1533648"/>
                  </a:cubicBezTo>
                  <a:cubicBezTo>
                    <a:pt x="1212316" y="1576046"/>
                    <a:pt x="1207961" y="1610267"/>
                    <a:pt x="1199251" y="1636314"/>
                  </a:cubicBezTo>
                  <a:cubicBezTo>
                    <a:pt x="1190542" y="1662360"/>
                    <a:pt x="1177519" y="1682491"/>
                    <a:pt x="1160182" y="1696706"/>
                  </a:cubicBezTo>
                  <a:cubicBezTo>
                    <a:pt x="1142845" y="1710920"/>
                    <a:pt x="1120948" y="1718028"/>
                    <a:pt x="1094490" y="1718028"/>
                  </a:cubicBezTo>
                  <a:cubicBezTo>
                    <a:pt x="1059652" y="1718028"/>
                    <a:pt x="1032291" y="1705538"/>
                    <a:pt x="1012407" y="1680560"/>
                  </a:cubicBezTo>
                  <a:cubicBezTo>
                    <a:pt x="988579" y="1650487"/>
                    <a:pt x="976665" y="1601517"/>
                    <a:pt x="976665" y="1533648"/>
                  </a:cubicBezTo>
                  <a:cubicBezTo>
                    <a:pt x="976665" y="1490922"/>
                    <a:pt x="981061" y="1456536"/>
                    <a:pt x="989853" y="1430489"/>
                  </a:cubicBezTo>
                  <a:cubicBezTo>
                    <a:pt x="998644" y="1404443"/>
                    <a:pt x="1011709" y="1384353"/>
                    <a:pt x="1029045" y="1370221"/>
                  </a:cubicBezTo>
                  <a:cubicBezTo>
                    <a:pt x="1046382" y="1356088"/>
                    <a:pt x="1068197" y="1349022"/>
                    <a:pt x="1094490" y="1349022"/>
                  </a:cubicBezTo>
                  <a:close/>
                  <a:moveTo>
                    <a:pt x="838971" y="1349022"/>
                  </a:moveTo>
                  <a:lnTo>
                    <a:pt x="867565" y="1349022"/>
                  </a:lnTo>
                  <a:lnTo>
                    <a:pt x="867565" y="1711865"/>
                  </a:lnTo>
                  <a:lnTo>
                    <a:pt x="823195" y="1711865"/>
                  </a:lnTo>
                  <a:lnTo>
                    <a:pt x="823195" y="1429134"/>
                  </a:lnTo>
                  <a:cubicBezTo>
                    <a:pt x="812514" y="1439322"/>
                    <a:pt x="798505" y="1449511"/>
                    <a:pt x="781168" y="1459699"/>
                  </a:cubicBezTo>
                  <a:cubicBezTo>
                    <a:pt x="763831" y="1469888"/>
                    <a:pt x="748260" y="1477529"/>
                    <a:pt x="734456" y="1482623"/>
                  </a:cubicBezTo>
                  <a:lnTo>
                    <a:pt x="734456" y="1439733"/>
                  </a:lnTo>
                  <a:cubicBezTo>
                    <a:pt x="759270" y="1428065"/>
                    <a:pt x="780962" y="1413933"/>
                    <a:pt x="799532" y="1397335"/>
                  </a:cubicBezTo>
                  <a:cubicBezTo>
                    <a:pt x="818101" y="1380738"/>
                    <a:pt x="831247" y="1364634"/>
                    <a:pt x="838971" y="1349022"/>
                  </a:cubicBezTo>
                  <a:close/>
                  <a:moveTo>
                    <a:pt x="3115715" y="777254"/>
                  </a:moveTo>
                  <a:lnTo>
                    <a:pt x="3144309" y="777254"/>
                  </a:lnTo>
                  <a:lnTo>
                    <a:pt x="3144309" y="1140097"/>
                  </a:lnTo>
                  <a:lnTo>
                    <a:pt x="3099939" y="1140097"/>
                  </a:lnTo>
                  <a:lnTo>
                    <a:pt x="3099939" y="857366"/>
                  </a:lnTo>
                  <a:cubicBezTo>
                    <a:pt x="3089258" y="867554"/>
                    <a:pt x="3075249" y="877743"/>
                    <a:pt x="3057912" y="887931"/>
                  </a:cubicBezTo>
                  <a:cubicBezTo>
                    <a:pt x="3040575" y="898120"/>
                    <a:pt x="3025004" y="905761"/>
                    <a:pt x="3011200" y="910855"/>
                  </a:cubicBezTo>
                  <a:lnTo>
                    <a:pt x="3011200" y="867965"/>
                  </a:lnTo>
                  <a:cubicBezTo>
                    <a:pt x="3036014" y="856297"/>
                    <a:pt x="3057706" y="842165"/>
                    <a:pt x="3076276" y="825568"/>
                  </a:cubicBezTo>
                  <a:cubicBezTo>
                    <a:pt x="3094845" y="808970"/>
                    <a:pt x="3107991" y="792866"/>
                    <a:pt x="3115715" y="777254"/>
                  </a:cubicBezTo>
                  <a:close/>
                  <a:moveTo>
                    <a:pt x="1667915" y="777254"/>
                  </a:moveTo>
                  <a:lnTo>
                    <a:pt x="1696508" y="777254"/>
                  </a:lnTo>
                  <a:lnTo>
                    <a:pt x="1696508" y="1140097"/>
                  </a:lnTo>
                  <a:lnTo>
                    <a:pt x="1652139" y="1140097"/>
                  </a:lnTo>
                  <a:lnTo>
                    <a:pt x="1652139" y="857366"/>
                  </a:lnTo>
                  <a:cubicBezTo>
                    <a:pt x="1641457" y="867554"/>
                    <a:pt x="1627448" y="877743"/>
                    <a:pt x="1610111" y="887931"/>
                  </a:cubicBezTo>
                  <a:cubicBezTo>
                    <a:pt x="1592774" y="898120"/>
                    <a:pt x="1577204" y="905761"/>
                    <a:pt x="1563400" y="910856"/>
                  </a:cubicBezTo>
                  <a:lnTo>
                    <a:pt x="1563400" y="867965"/>
                  </a:lnTo>
                  <a:cubicBezTo>
                    <a:pt x="1588214" y="856297"/>
                    <a:pt x="1609906" y="842165"/>
                    <a:pt x="1628475" y="825568"/>
                  </a:cubicBezTo>
                  <a:cubicBezTo>
                    <a:pt x="1647045" y="808970"/>
                    <a:pt x="1660191" y="792866"/>
                    <a:pt x="1667915" y="777254"/>
                  </a:cubicBezTo>
                  <a:close/>
                  <a:moveTo>
                    <a:pt x="1429790" y="777254"/>
                  </a:moveTo>
                  <a:lnTo>
                    <a:pt x="1458383" y="777254"/>
                  </a:lnTo>
                  <a:lnTo>
                    <a:pt x="1458383" y="1140097"/>
                  </a:lnTo>
                  <a:lnTo>
                    <a:pt x="1414014" y="1140097"/>
                  </a:lnTo>
                  <a:lnTo>
                    <a:pt x="1414014" y="857366"/>
                  </a:lnTo>
                  <a:cubicBezTo>
                    <a:pt x="1403332" y="867554"/>
                    <a:pt x="1389323" y="877743"/>
                    <a:pt x="1371986" y="887931"/>
                  </a:cubicBezTo>
                  <a:cubicBezTo>
                    <a:pt x="1354649" y="898120"/>
                    <a:pt x="1339079" y="905761"/>
                    <a:pt x="1325275" y="910856"/>
                  </a:cubicBezTo>
                  <a:lnTo>
                    <a:pt x="1325275" y="867965"/>
                  </a:lnTo>
                  <a:cubicBezTo>
                    <a:pt x="1350089" y="856297"/>
                    <a:pt x="1371781" y="842165"/>
                    <a:pt x="1390350" y="825568"/>
                  </a:cubicBezTo>
                  <a:cubicBezTo>
                    <a:pt x="1408919" y="808970"/>
                    <a:pt x="1422066" y="792866"/>
                    <a:pt x="1429790" y="777254"/>
                  </a:cubicBezTo>
                  <a:close/>
                  <a:moveTo>
                    <a:pt x="2449527" y="567973"/>
                  </a:moveTo>
                  <a:cubicBezTo>
                    <a:pt x="2484201" y="567973"/>
                    <a:pt x="2511644" y="577587"/>
                    <a:pt x="2531857" y="596813"/>
                  </a:cubicBezTo>
                  <a:cubicBezTo>
                    <a:pt x="2552070" y="616040"/>
                    <a:pt x="2562176" y="639868"/>
                    <a:pt x="2562176" y="668297"/>
                  </a:cubicBezTo>
                  <a:cubicBezTo>
                    <a:pt x="2562176" y="682759"/>
                    <a:pt x="2559218" y="696973"/>
                    <a:pt x="2553302" y="710941"/>
                  </a:cubicBezTo>
                  <a:cubicBezTo>
                    <a:pt x="2547386" y="724909"/>
                    <a:pt x="2537568" y="739617"/>
                    <a:pt x="2523846" y="755064"/>
                  </a:cubicBezTo>
                  <a:cubicBezTo>
                    <a:pt x="2510124" y="770511"/>
                    <a:pt x="2487323" y="791710"/>
                    <a:pt x="2455443" y="818660"/>
                  </a:cubicBezTo>
                  <a:cubicBezTo>
                    <a:pt x="2428822" y="841009"/>
                    <a:pt x="2411731" y="856169"/>
                    <a:pt x="2404172" y="864139"/>
                  </a:cubicBezTo>
                  <a:cubicBezTo>
                    <a:pt x="2396613" y="872109"/>
                    <a:pt x="2390368" y="880120"/>
                    <a:pt x="2385438" y="888172"/>
                  </a:cubicBezTo>
                  <a:lnTo>
                    <a:pt x="2562669" y="888172"/>
                  </a:lnTo>
                  <a:lnTo>
                    <a:pt x="2562669" y="930816"/>
                  </a:lnTo>
                  <a:lnTo>
                    <a:pt x="2323814" y="930816"/>
                  </a:lnTo>
                  <a:cubicBezTo>
                    <a:pt x="2323485" y="920135"/>
                    <a:pt x="2325211" y="909864"/>
                    <a:pt x="2328990" y="900004"/>
                  </a:cubicBezTo>
                  <a:cubicBezTo>
                    <a:pt x="2335071" y="883735"/>
                    <a:pt x="2344807" y="867713"/>
                    <a:pt x="2358200" y="851937"/>
                  </a:cubicBezTo>
                  <a:cubicBezTo>
                    <a:pt x="2371593" y="836161"/>
                    <a:pt x="2390943" y="817921"/>
                    <a:pt x="2416250" y="797215"/>
                  </a:cubicBezTo>
                  <a:cubicBezTo>
                    <a:pt x="2455525" y="765006"/>
                    <a:pt x="2482065" y="739494"/>
                    <a:pt x="2495869" y="720678"/>
                  </a:cubicBezTo>
                  <a:cubicBezTo>
                    <a:pt x="2509672" y="701862"/>
                    <a:pt x="2516574" y="684073"/>
                    <a:pt x="2516574" y="667311"/>
                  </a:cubicBezTo>
                  <a:cubicBezTo>
                    <a:pt x="2516574" y="649728"/>
                    <a:pt x="2510289" y="634897"/>
                    <a:pt x="2497717" y="622819"/>
                  </a:cubicBezTo>
                  <a:cubicBezTo>
                    <a:pt x="2485146" y="610740"/>
                    <a:pt x="2468754" y="604701"/>
                    <a:pt x="2448541" y="604701"/>
                  </a:cubicBezTo>
                  <a:cubicBezTo>
                    <a:pt x="2427178" y="604701"/>
                    <a:pt x="2410088" y="611110"/>
                    <a:pt x="2397270" y="623928"/>
                  </a:cubicBezTo>
                  <a:cubicBezTo>
                    <a:pt x="2384452" y="636746"/>
                    <a:pt x="2377961" y="654494"/>
                    <a:pt x="2377797" y="677171"/>
                  </a:cubicBezTo>
                  <a:lnTo>
                    <a:pt x="2332195" y="672488"/>
                  </a:lnTo>
                  <a:cubicBezTo>
                    <a:pt x="2335317" y="638471"/>
                    <a:pt x="2347067" y="612548"/>
                    <a:pt x="2367444" y="594718"/>
                  </a:cubicBezTo>
                  <a:cubicBezTo>
                    <a:pt x="2387821" y="576888"/>
                    <a:pt x="2415182" y="567973"/>
                    <a:pt x="2449527" y="567973"/>
                  </a:cubicBezTo>
                  <a:close/>
                  <a:moveTo>
                    <a:pt x="2191790" y="567973"/>
                  </a:moveTo>
                  <a:lnTo>
                    <a:pt x="2220383" y="567973"/>
                  </a:lnTo>
                  <a:lnTo>
                    <a:pt x="2220383" y="930816"/>
                  </a:lnTo>
                  <a:lnTo>
                    <a:pt x="2176014" y="930816"/>
                  </a:lnTo>
                  <a:lnTo>
                    <a:pt x="2176014" y="648084"/>
                  </a:lnTo>
                  <a:cubicBezTo>
                    <a:pt x="2165332" y="658273"/>
                    <a:pt x="2151323" y="668462"/>
                    <a:pt x="2133986" y="678650"/>
                  </a:cubicBezTo>
                  <a:cubicBezTo>
                    <a:pt x="2116649" y="688839"/>
                    <a:pt x="2101079" y="696480"/>
                    <a:pt x="2087275" y="701574"/>
                  </a:cubicBezTo>
                  <a:lnTo>
                    <a:pt x="2087275" y="658684"/>
                  </a:lnTo>
                  <a:cubicBezTo>
                    <a:pt x="2112089" y="647016"/>
                    <a:pt x="2133781" y="632884"/>
                    <a:pt x="2152350" y="616287"/>
                  </a:cubicBezTo>
                  <a:cubicBezTo>
                    <a:pt x="2170919" y="599689"/>
                    <a:pt x="2184066" y="583585"/>
                    <a:pt x="2191790" y="567973"/>
                  </a:cubicBezTo>
                  <a:close/>
                  <a:moveTo>
                    <a:pt x="2298700" y="288925"/>
                  </a:moveTo>
                  <a:lnTo>
                    <a:pt x="2197100" y="292100"/>
                  </a:lnTo>
                  <a:lnTo>
                    <a:pt x="2092325" y="298450"/>
                  </a:lnTo>
                  <a:lnTo>
                    <a:pt x="1993900" y="311150"/>
                  </a:lnTo>
                  <a:lnTo>
                    <a:pt x="1892300" y="330200"/>
                  </a:lnTo>
                  <a:lnTo>
                    <a:pt x="1797050" y="352425"/>
                  </a:lnTo>
                  <a:lnTo>
                    <a:pt x="1701800" y="377825"/>
                  </a:lnTo>
                  <a:lnTo>
                    <a:pt x="1606550" y="409575"/>
                  </a:lnTo>
                  <a:lnTo>
                    <a:pt x="1514475" y="447675"/>
                  </a:lnTo>
                  <a:lnTo>
                    <a:pt x="1425575" y="485775"/>
                  </a:lnTo>
                  <a:lnTo>
                    <a:pt x="1339850" y="530225"/>
                  </a:lnTo>
                  <a:lnTo>
                    <a:pt x="1254125" y="581025"/>
                  </a:lnTo>
                  <a:lnTo>
                    <a:pt x="1174750" y="631825"/>
                  </a:lnTo>
                  <a:lnTo>
                    <a:pt x="1095375" y="688975"/>
                  </a:lnTo>
                  <a:lnTo>
                    <a:pt x="1019175" y="746125"/>
                  </a:lnTo>
                  <a:lnTo>
                    <a:pt x="946150" y="809625"/>
                  </a:lnTo>
                  <a:lnTo>
                    <a:pt x="876300" y="876300"/>
                  </a:lnTo>
                  <a:lnTo>
                    <a:pt x="809625" y="946150"/>
                  </a:lnTo>
                  <a:lnTo>
                    <a:pt x="746125" y="1019175"/>
                  </a:lnTo>
                  <a:lnTo>
                    <a:pt x="685800" y="1095375"/>
                  </a:lnTo>
                  <a:lnTo>
                    <a:pt x="631825" y="1174750"/>
                  </a:lnTo>
                  <a:lnTo>
                    <a:pt x="577850" y="1257300"/>
                  </a:lnTo>
                  <a:lnTo>
                    <a:pt x="530225" y="1339850"/>
                  </a:lnTo>
                  <a:lnTo>
                    <a:pt x="485775" y="1428750"/>
                  </a:lnTo>
                  <a:lnTo>
                    <a:pt x="444500" y="1517650"/>
                  </a:lnTo>
                  <a:lnTo>
                    <a:pt x="409575" y="1609725"/>
                  </a:lnTo>
                  <a:lnTo>
                    <a:pt x="377825" y="1701800"/>
                  </a:lnTo>
                  <a:lnTo>
                    <a:pt x="349250" y="1797050"/>
                  </a:lnTo>
                  <a:lnTo>
                    <a:pt x="327025" y="1895475"/>
                  </a:lnTo>
                  <a:lnTo>
                    <a:pt x="311150" y="1993900"/>
                  </a:lnTo>
                  <a:lnTo>
                    <a:pt x="298450" y="2095500"/>
                  </a:lnTo>
                  <a:lnTo>
                    <a:pt x="288925" y="2197100"/>
                  </a:lnTo>
                  <a:lnTo>
                    <a:pt x="285750" y="2301875"/>
                  </a:lnTo>
                  <a:lnTo>
                    <a:pt x="288925" y="2403475"/>
                  </a:lnTo>
                  <a:lnTo>
                    <a:pt x="298450" y="2505075"/>
                  </a:lnTo>
                  <a:lnTo>
                    <a:pt x="311150" y="2606675"/>
                  </a:lnTo>
                  <a:lnTo>
                    <a:pt x="327025" y="2705100"/>
                  </a:lnTo>
                  <a:lnTo>
                    <a:pt x="349250" y="2803525"/>
                  </a:lnTo>
                  <a:lnTo>
                    <a:pt x="377825" y="2898775"/>
                  </a:lnTo>
                  <a:lnTo>
                    <a:pt x="409575" y="2990850"/>
                  </a:lnTo>
                  <a:lnTo>
                    <a:pt x="444500" y="3082925"/>
                  </a:lnTo>
                  <a:lnTo>
                    <a:pt x="485775" y="3171825"/>
                  </a:lnTo>
                  <a:lnTo>
                    <a:pt x="530225" y="3260725"/>
                  </a:lnTo>
                  <a:lnTo>
                    <a:pt x="577850" y="3343275"/>
                  </a:lnTo>
                  <a:lnTo>
                    <a:pt x="631825" y="3425825"/>
                  </a:lnTo>
                  <a:lnTo>
                    <a:pt x="685800" y="3505200"/>
                  </a:lnTo>
                  <a:lnTo>
                    <a:pt x="746125" y="3581400"/>
                  </a:lnTo>
                  <a:lnTo>
                    <a:pt x="809625" y="3654425"/>
                  </a:lnTo>
                  <a:lnTo>
                    <a:pt x="876300" y="3724275"/>
                  </a:lnTo>
                  <a:lnTo>
                    <a:pt x="946150" y="3790950"/>
                  </a:lnTo>
                  <a:lnTo>
                    <a:pt x="1019175" y="3854450"/>
                  </a:lnTo>
                  <a:lnTo>
                    <a:pt x="1095375" y="3911600"/>
                  </a:lnTo>
                  <a:lnTo>
                    <a:pt x="1174750" y="3968750"/>
                  </a:lnTo>
                  <a:lnTo>
                    <a:pt x="1254125" y="4022725"/>
                  </a:lnTo>
                  <a:lnTo>
                    <a:pt x="1339850" y="4070350"/>
                  </a:lnTo>
                  <a:lnTo>
                    <a:pt x="1425575" y="4114800"/>
                  </a:lnTo>
                  <a:lnTo>
                    <a:pt x="1514475" y="4156075"/>
                  </a:lnTo>
                  <a:lnTo>
                    <a:pt x="1606550" y="4191000"/>
                  </a:lnTo>
                  <a:lnTo>
                    <a:pt x="1701800" y="4222750"/>
                  </a:lnTo>
                  <a:lnTo>
                    <a:pt x="1797050" y="4248150"/>
                  </a:lnTo>
                  <a:lnTo>
                    <a:pt x="1892300" y="4270375"/>
                  </a:lnTo>
                  <a:lnTo>
                    <a:pt x="1993900" y="4289425"/>
                  </a:lnTo>
                  <a:lnTo>
                    <a:pt x="2092325" y="4302125"/>
                  </a:lnTo>
                  <a:lnTo>
                    <a:pt x="2197100" y="4311650"/>
                  </a:lnTo>
                  <a:lnTo>
                    <a:pt x="2298700" y="4311650"/>
                  </a:lnTo>
                  <a:lnTo>
                    <a:pt x="2403475" y="4311650"/>
                  </a:lnTo>
                  <a:lnTo>
                    <a:pt x="2505075" y="4302125"/>
                  </a:lnTo>
                  <a:lnTo>
                    <a:pt x="2606675" y="4289425"/>
                  </a:lnTo>
                  <a:lnTo>
                    <a:pt x="2705100" y="4270375"/>
                  </a:lnTo>
                  <a:lnTo>
                    <a:pt x="2803525" y="4248150"/>
                  </a:lnTo>
                  <a:lnTo>
                    <a:pt x="2898775" y="4222750"/>
                  </a:lnTo>
                  <a:lnTo>
                    <a:pt x="2990850" y="4191000"/>
                  </a:lnTo>
                  <a:lnTo>
                    <a:pt x="3082925" y="4156075"/>
                  </a:lnTo>
                  <a:lnTo>
                    <a:pt x="3171825" y="4114800"/>
                  </a:lnTo>
                  <a:lnTo>
                    <a:pt x="3257550" y="4070350"/>
                  </a:lnTo>
                  <a:lnTo>
                    <a:pt x="3343275" y="4022725"/>
                  </a:lnTo>
                  <a:lnTo>
                    <a:pt x="3425825" y="3968750"/>
                  </a:lnTo>
                  <a:lnTo>
                    <a:pt x="3502025" y="3911600"/>
                  </a:lnTo>
                  <a:lnTo>
                    <a:pt x="3578225" y="3854450"/>
                  </a:lnTo>
                  <a:lnTo>
                    <a:pt x="3651250" y="3790950"/>
                  </a:lnTo>
                  <a:lnTo>
                    <a:pt x="3721100" y="3724275"/>
                  </a:lnTo>
                  <a:lnTo>
                    <a:pt x="3787775" y="3654425"/>
                  </a:lnTo>
                  <a:lnTo>
                    <a:pt x="3851275" y="3581400"/>
                  </a:lnTo>
                  <a:lnTo>
                    <a:pt x="3911600" y="3505200"/>
                  </a:lnTo>
                  <a:lnTo>
                    <a:pt x="3968750" y="3425825"/>
                  </a:lnTo>
                  <a:lnTo>
                    <a:pt x="4019550" y="3343275"/>
                  </a:lnTo>
                  <a:lnTo>
                    <a:pt x="4067175" y="3260725"/>
                  </a:lnTo>
                  <a:lnTo>
                    <a:pt x="4111625" y="3171825"/>
                  </a:lnTo>
                  <a:lnTo>
                    <a:pt x="4152900" y="3082925"/>
                  </a:lnTo>
                  <a:lnTo>
                    <a:pt x="4187825" y="2990850"/>
                  </a:lnTo>
                  <a:lnTo>
                    <a:pt x="4219575" y="2898775"/>
                  </a:lnTo>
                  <a:lnTo>
                    <a:pt x="4248150" y="2803525"/>
                  </a:lnTo>
                  <a:lnTo>
                    <a:pt x="4270375" y="2705100"/>
                  </a:lnTo>
                  <a:lnTo>
                    <a:pt x="4289425" y="2606675"/>
                  </a:lnTo>
                  <a:lnTo>
                    <a:pt x="4302125" y="2505075"/>
                  </a:lnTo>
                  <a:lnTo>
                    <a:pt x="4308475" y="2403475"/>
                  </a:lnTo>
                  <a:lnTo>
                    <a:pt x="4311650" y="2301875"/>
                  </a:lnTo>
                  <a:lnTo>
                    <a:pt x="4308475" y="2197100"/>
                  </a:lnTo>
                  <a:lnTo>
                    <a:pt x="4302125" y="2095500"/>
                  </a:lnTo>
                  <a:lnTo>
                    <a:pt x="4289425" y="1993900"/>
                  </a:lnTo>
                  <a:lnTo>
                    <a:pt x="4270375" y="1895475"/>
                  </a:lnTo>
                  <a:lnTo>
                    <a:pt x="4248150" y="1797050"/>
                  </a:lnTo>
                  <a:lnTo>
                    <a:pt x="4219575" y="1701800"/>
                  </a:lnTo>
                  <a:lnTo>
                    <a:pt x="4187825" y="1609725"/>
                  </a:lnTo>
                  <a:lnTo>
                    <a:pt x="4152900" y="1517650"/>
                  </a:lnTo>
                  <a:lnTo>
                    <a:pt x="4111625" y="1428750"/>
                  </a:lnTo>
                  <a:lnTo>
                    <a:pt x="4067175" y="1339850"/>
                  </a:lnTo>
                  <a:lnTo>
                    <a:pt x="4019550" y="1257300"/>
                  </a:lnTo>
                  <a:lnTo>
                    <a:pt x="3968750" y="1174750"/>
                  </a:lnTo>
                  <a:lnTo>
                    <a:pt x="3911600" y="1095375"/>
                  </a:lnTo>
                  <a:lnTo>
                    <a:pt x="3851275" y="1019175"/>
                  </a:lnTo>
                  <a:lnTo>
                    <a:pt x="3787775" y="946150"/>
                  </a:lnTo>
                  <a:lnTo>
                    <a:pt x="3721100" y="876300"/>
                  </a:lnTo>
                  <a:lnTo>
                    <a:pt x="3651250" y="809625"/>
                  </a:lnTo>
                  <a:lnTo>
                    <a:pt x="3578225" y="746125"/>
                  </a:lnTo>
                  <a:lnTo>
                    <a:pt x="3502025" y="688975"/>
                  </a:lnTo>
                  <a:lnTo>
                    <a:pt x="3425825" y="631825"/>
                  </a:lnTo>
                  <a:lnTo>
                    <a:pt x="3343275" y="581025"/>
                  </a:lnTo>
                  <a:lnTo>
                    <a:pt x="3257550" y="530225"/>
                  </a:lnTo>
                  <a:lnTo>
                    <a:pt x="3171825" y="485775"/>
                  </a:lnTo>
                  <a:lnTo>
                    <a:pt x="3082925" y="447675"/>
                  </a:lnTo>
                  <a:lnTo>
                    <a:pt x="2990850" y="409575"/>
                  </a:lnTo>
                  <a:lnTo>
                    <a:pt x="2898775" y="377825"/>
                  </a:lnTo>
                  <a:lnTo>
                    <a:pt x="2803525" y="352425"/>
                  </a:lnTo>
                  <a:lnTo>
                    <a:pt x="2705100" y="330200"/>
                  </a:lnTo>
                  <a:lnTo>
                    <a:pt x="2606675" y="311150"/>
                  </a:lnTo>
                  <a:lnTo>
                    <a:pt x="2505075" y="298450"/>
                  </a:lnTo>
                  <a:lnTo>
                    <a:pt x="2403475" y="292100"/>
                  </a:lnTo>
                  <a:lnTo>
                    <a:pt x="2298700" y="288925"/>
                  </a:lnTo>
                  <a:close/>
                  <a:moveTo>
                    <a:pt x="1146175" y="0"/>
                  </a:moveTo>
                  <a:lnTo>
                    <a:pt x="1285875" y="0"/>
                  </a:lnTo>
                  <a:lnTo>
                    <a:pt x="1454150" y="0"/>
                  </a:lnTo>
                  <a:lnTo>
                    <a:pt x="3175000" y="0"/>
                  </a:lnTo>
                  <a:lnTo>
                    <a:pt x="3343275" y="0"/>
                  </a:lnTo>
                  <a:lnTo>
                    <a:pt x="3482975" y="0"/>
                  </a:lnTo>
                  <a:lnTo>
                    <a:pt x="3562350" y="3175"/>
                  </a:lnTo>
                  <a:lnTo>
                    <a:pt x="3638550" y="9525"/>
                  </a:lnTo>
                  <a:lnTo>
                    <a:pt x="3714750" y="15875"/>
                  </a:lnTo>
                  <a:lnTo>
                    <a:pt x="3787775" y="28575"/>
                  </a:lnTo>
                  <a:lnTo>
                    <a:pt x="3860800" y="44450"/>
                  </a:lnTo>
                  <a:lnTo>
                    <a:pt x="3933825" y="63500"/>
                  </a:lnTo>
                  <a:lnTo>
                    <a:pt x="4003675" y="88900"/>
                  </a:lnTo>
                  <a:lnTo>
                    <a:pt x="4076700" y="120650"/>
                  </a:lnTo>
                  <a:lnTo>
                    <a:pt x="4108450" y="139700"/>
                  </a:lnTo>
                  <a:lnTo>
                    <a:pt x="4143375" y="158750"/>
                  </a:lnTo>
                  <a:lnTo>
                    <a:pt x="4206875" y="203200"/>
                  </a:lnTo>
                  <a:lnTo>
                    <a:pt x="4267200" y="254000"/>
                  </a:lnTo>
                  <a:lnTo>
                    <a:pt x="4324350" y="304800"/>
                  </a:lnTo>
                  <a:lnTo>
                    <a:pt x="4375150" y="361950"/>
                  </a:lnTo>
                  <a:lnTo>
                    <a:pt x="4425950" y="422275"/>
                  </a:lnTo>
                  <a:lnTo>
                    <a:pt x="4470400" y="485775"/>
                  </a:lnTo>
                  <a:lnTo>
                    <a:pt x="4489450" y="517525"/>
                  </a:lnTo>
                  <a:lnTo>
                    <a:pt x="4508500" y="552450"/>
                  </a:lnTo>
                  <a:lnTo>
                    <a:pt x="4540250" y="622300"/>
                  </a:lnTo>
                  <a:lnTo>
                    <a:pt x="4565650" y="695325"/>
                  </a:lnTo>
                  <a:lnTo>
                    <a:pt x="4584700" y="768350"/>
                  </a:lnTo>
                  <a:lnTo>
                    <a:pt x="4600575" y="841375"/>
                  </a:lnTo>
                  <a:lnTo>
                    <a:pt x="4613275" y="914400"/>
                  </a:lnTo>
                  <a:lnTo>
                    <a:pt x="4619625" y="990600"/>
                  </a:lnTo>
                  <a:lnTo>
                    <a:pt x="4625975" y="1066800"/>
                  </a:lnTo>
                  <a:lnTo>
                    <a:pt x="4625975" y="1146175"/>
                  </a:lnTo>
                  <a:lnTo>
                    <a:pt x="4629150" y="1282700"/>
                  </a:lnTo>
                  <a:lnTo>
                    <a:pt x="4629150" y="1454150"/>
                  </a:lnTo>
                  <a:lnTo>
                    <a:pt x="4629150" y="3175000"/>
                  </a:lnTo>
                  <a:lnTo>
                    <a:pt x="4629150" y="3343275"/>
                  </a:lnTo>
                  <a:lnTo>
                    <a:pt x="4625975" y="3482975"/>
                  </a:lnTo>
                  <a:lnTo>
                    <a:pt x="4625975" y="3562350"/>
                  </a:lnTo>
                  <a:lnTo>
                    <a:pt x="4619625" y="3638550"/>
                  </a:lnTo>
                  <a:lnTo>
                    <a:pt x="4613275" y="3714750"/>
                  </a:lnTo>
                  <a:lnTo>
                    <a:pt x="4600575" y="3787775"/>
                  </a:lnTo>
                  <a:lnTo>
                    <a:pt x="4584700" y="3860800"/>
                  </a:lnTo>
                  <a:lnTo>
                    <a:pt x="4565650" y="3933825"/>
                  </a:lnTo>
                  <a:lnTo>
                    <a:pt x="4540250" y="4003675"/>
                  </a:lnTo>
                  <a:lnTo>
                    <a:pt x="4508500" y="4073525"/>
                  </a:lnTo>
                  <a:lnTo>
                    <a:pt x="4489450" y="4108450"/>
                  </a:lnTo>
                  <a:lnTo>
                    <a:pt x="4470400" y="4143375"/>
                  </a:lnTo>
                  <a:lnTo>
                    <a:pt x="4425950" y="4206875"/>
                  </a:lnTo>
                  <a:lnTo>
                    <a:pt x="4375150" y="4267200"/>
                  </a:lnTo>
                  <a:lnTo>
                    <a:pt x="4324350" y="4324350"/>
                  </a:lnTo>
                  <a:lnTo>
                    <a:pt x="4267200" y="4375150"/>
                  </a:lnTo>
                  <a:lnTo>
                    <a:pt x="4206875" y="4425950"/>
                  </a:lnTo>
                  <a:lnTo>
                    <a:pt x="4143375" y="4470400"/>
                  </a:lnTo>
                  <a:lnTo>
                    <a:pt x="4108450" y="4489450"/>
                  </a:lnTo>
                  <a:lnTo>
                    <a:pt x="4076700" y="4508500"/>
                  </a:lnTo>
                  <a:lnTo>
                    <a:pt x="4003675" y="4540250"/>
                  </a:lnTo>
                  <a:lnTo>
                    <a:pt x="3933825" y="4565650"/>
                  </a:lnTo>
                  <a:lnTo>
                    <a:pt x="3860800" y="4584700"/>
                  </a:lnTo>
                  <a:lnTo>
                    <a:pt x="3787775" y="4600575"/>
                  </a:lnTo>
                  <a:lnTo>
                    <a:pt x="3714750" y="4613275"/>
                  </a:lnTo>
                  <a:lnTo>
                    <a:pt x="3638550" y="4619625"/>
                  </a:lnTo>
                  <a:lnTo>
                    <a:pt x="3562350" y="4625975"/>
                  </a:lnTo>
                  <a:lnTo>
                    <a:pt x="3482975" y="4625975"/>
                  </a:lnTo>
                  <a:lnTo>
                    <a:pt x="3343275" y="4629150"/>
                  </a:lnTo>
                  <a:lnTo>
                    <a:pt x="3175000" y="4629150"/>
                  </a:lnTo>
                  <a:lnTo>
                    <a:pt x="1454150" y="4629150"/>
                  </a:lnTo>
                  <a:lnTo>
                    <a:pt x="1285875" y="4629150"/>
                  </a:lnTo>
                  <a:lnTo>
                    <a:pt x="1146175" y="4625975"/>
                  </a:lnTo>
                  <a:lnTo>
                    <a:pt x="1066800" y="4625975"/>
                  </a:lnTo>
                  <a:lnTo>
                    <a:pt x="990600" y="4619625"/>
                  </a:lnTo>
                  <a:lnTo>
                    <a:pt x="914400" y="4613275"/>
                  </a:lnTo>
                  <a:lnTo>
                    <a:pt x="841375" y="4600575"/>
                  </a:lnTo>
                  <a:lnTo>
                    <a:pt x="768350" y="4584700"/>
                  </a:lnTo>
                  <a:lnTo>
                    <a:pt x="695325" y="4565650"/>
                  </a:lnTo>
                  <a:lnTo>
                    <a:pt x="625475" y="4540250"/>
                  </a:lnTo>
                  <a:lnTo>
                    <a:pt x="555625" y="4508500"/>
                  </a:lnTo>
                  <a:lnTo>
                    <a:pt x="520700" y="4489450"/>
                  </a:lnTo>
                  <a:lnTo>
                    <a:pt x="485775" y="4470400"/>
                  </a:lnTo>
                  <a:lnTo>
                    <a:pt x="422275" y="4425950"/>
                  </a:lnTo>
                  <a:lnTo>
                    <a:pt x="361950" y="4375150"/>
                  </a:lnTo>
                  <a:lnTo>
                    <a:pt x="304800" y="4324350"/>
                  </a:lnTo>
                  <a:lnTo>
                    <a:pt x="254000" y="4267200"/>
                  </a:lnTo>
                  <a:lnTo>
                    <a:pt x="203200" y="4206875"/>
                  </a:lnTo>
                  <a:lnTo>
                    <a:pt x="158750" y="4143375"/>
                  </a:lnTo>
                  <a:lnTo>
                    <a:pt x="139700" y="4108450"/>
                  </a:lnTo>
                  <a:lnTo>
                    <a:pt x="120650" y="4073525"/>
                  </a:lnTo>
                  <a:lnTo>
                    <a:pt x="88900" y="4003675"/>
                  </a:lnTo>
                  <a:lnTo>
                    <a:pt x="63500" y="3933825"/>
                  </a:lnTo>
                  <a:lnTo>
                    <a:pt x="44450" y="3860800"/>
                  </a:lnTo>
                  <a:lnTo>
                    <a:pt x="28575" y="3787775"/>
                  </a:lnTo>
                  <a:lnTo>
                    <a:pt x="15875" y="3714750"/>
                  </a:lnTo>
                  <a:lnTo>
                    <a:pt x="9525" y="3638550"/>
                  </a:lnTo>
                  <a:lnTo>
                    <a:pt x="3175" y="3562350"/>
                  </a:lnTo>
                  <a:lnTo>
                    <a:pt x="3175" y="3482975"/>
                  </a:lnTo>
                  <a:lnTo>
                    <a:pt x="0" y="3343275"/>
                  </a:lnTo>
                  <a:lnTo>
                    <a:pt x="0" y="3175000"/>
                  </a:lnTo>
                  <a:lnTo>
                    <a:pt x="0" y="1454150"/>
                  </a:lnTo>
                  <a:lnTo>
                    <a:pt x="0" y="1282700"/>
                  </a:lnTo>
                  <a:lnTo>
                    <a:pt x="3175" y="1146175"/>
                  </a:lnTo>
                  <a:lnTo>
                    <a:pt x="3175" y="1066800"/>
                  </a:lnTo>
                  <a:lnTo>
                    <a:pt x="9525" y="990600"/>
                  </a:lnTo>
                  <a:lnTo>
                    <a:pt x="15875" y="914400"/>
                  </a:lnTo>
                  <a:lnTo>
                    <a:pt x="28575" y="841375"/>
                  </a:lnTo>
                  <a:lnTo>
                    <a:pt x="44450" y="768350"/>
                  </a:lnTo>
                  <a:lnTo>
                    <a:pt x="63500" y="695325"/>
                  </a:lnTo>
                  <a:lnTo>
                    <a:pt x="88900" y="622300"/>
                  </a:lnTo>
                  <a:lnTo>
                    <a:pt x="120650" y="552450"/>
                  </a:lnTo>
                  <a:lnTo>
                    <a:pt x="139700" y="517525"/>
                  </a:lnTo>
                  <a:lnTo>
                    <a:pt x="158750" y="485775"/>
                  </a:lnTo>
                  <a:lnTo>
                    <a:pt x="203200" y="422275"/>
                  </a:lnTo>
                  <a:lnTo>
                    <a:pt x="254000" y="361950"/>
                  </a:lnTo>
                  <a:lnTo>
                    <a:pt x="304800" y="304800"/>
                  </a:lnTo>
                  <a:lnTo>
                    <a:pt x="361950" y="254000"/>
                  </a:lnTo>
                  <a:lnTo>
                    <a:pt x="422275" y="203200"/>
                  </a:lnTo>
                  <a:lnTo>
                    <a:pt x="485775" y="158750"/>
                  </a:lnTo>
                  <a:lnTo>
                    <a:pt x="520700" y="139700"/>
                  </a:lnTo>
                  <a:lnTo>
                    <a:pt x="555625" y="120650"/>
                  </a:lnTo>
                  <a:lnTo>
                    <a:pt x="625475" y="88900"/>
                  </a:lnTo>
                  <a:lnTo>
                    <a:pt x="695325" y="63500"/>
                  </a:lnTo>
                  <a:lnTo>
                    <a:pt x="768350" y="44450"/>
                  </a:lnTo>
                  <a:lnTo>
                    <a:pt x="841375" y="28575"/>
                  </a:lnTo>
                  <a:lnTo>
                    <a:pt x="914400" y="15875"/>
                  </a:lnTo>
                  <a:lnTo>
                    <a:pt x="990600" y="9525"/>
                  </a:lnTo>
                  <a:lnTo>
                    <a:pt x="1066800" y="3175"/>
                  </a:lnTo>
                  <a:lnTo>
                    <a:pt x="1146175" y="0"/>
                  </a:lnTo>
                  <a:close/>
                </a:path>
              </a:pathLst>
            </a:custGeom>
            <a:solidFill>
              <a:schemeClr val="accent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fade">
                                      <p:cBhvr>
                                        <p:cTn id="11" dur="1000"/>
                                        <p:tgtEl>
                                          <p:spTgt spid="83"/>
                                        </p:tgtEl>
                                      </p:cBhvr>
                                    </p:animEffect>
                                    <p:anim calcmode="lin" valueType="num">
                                      <p:cBhvr>
                                        <p:cTn id="12" dur="1000" fill="hold"/>
                                        <p:tgtEl>
                                          <p:spTgt spid="83"/>
                                        </p:tgtEl>
                                        <p:attrNameLst>
                                          <p:attrName>ppt_x</p:attrName>
                                        </p:attrNameLst>
                                      </p:cBhvr>
                                      <p:tavLst>
                                        <p:tav tm="0">
                                          <p:val>
                                            <p:strVal val="#ppt_x"/>
                                          </p:val>
                                        </p:tav>
                                        <p:tav tm="100000">
                                          <p:val>
                                            <p:strVal val="#ppt_x"/>
                                          </p:val>
                                        </p:tav>
                                      </p:tavLst>
                                    </p:anim>
                                    <p:anim calcmode="lin" valueType="num">
                                      <p:cBhvr>
                                        <p:cTn id="13" dur="1000" fill="hold"/>
                                        <p:tgtEl>
                                          <p:spTgt spid="8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60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1000"/>
                                        <p:tgtEl>
                                          <p:spTgt spid="88"/>
                                        </p:tgtEl>
                                      </p:cBhvr>
                                    </p:animEffect>
                                    <p:anim calcmode="lin" valueType="num">
                                      <p:cBhvr>
                                        <p:cTn id="17" dur="1000" fill="hold"/>
                                        <p:tgtEl>
                                          <p:spTgt spid="88"/>
                                        </p:tgtEl>
                                        <p:attrNameLst>
                                          <p:attrName>ppt_x</p:attrName>
                                        </p:attrNameLst>
                                      </p:cBhvr>
                                      <p:tavLst>
                                        <p:tav tm="0">
                                          <p:val>
                                            <p:strVal val="#ppt_x"/>
                                          </p:val>
                                        </p:tav>
                                        <p:tav tm="100000">
                                          <p:val>
                                            <p:strVal val="#ppt_x"/>
                                          </p:val>
                                        </p:tav>
                                      </p:tavLst>
                                    </p:anim>
                                    <p:anim calcmode="lin" valueType="num">
                                      <p:cBhvr>
                                        <p:cTn id="18" dur="1000" fill="hold"/>
                                        <p:tgtEl>
                                          <p:spTgt spid="8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1000"/>
                                        <p:tgtEl>
                                          <p:spTgt spid="93"/>
                                        </p:tgtEl>
                                      </p:cBhvr>
                                    </p:animEffect>
                                    <p:anim calcmode="lin" valueType="num">
                                      <p:cBhvr>
                                        <p:cTn id="22" dur="1000" fill="hold"/>
                                        <p:tgtEl>
                                          <p:spTgt spid="93"/>
                                        </p:tgtEl>
                                        <p:attrNameLst>
                                          <p:attrName>ppt_x</p:attrName>
                                        </p:attrNameLst>
                                      </p:cBhvr>
                                      <p:tavLst>
                                        <p:tav tm="0">
                                          <p:val>
                                            <p:strVal val="#ppt_x"/>
                                          </p:val>
                                        </p:tav>
                                        <p:tav tm="100000">
                                          <p:val>
                                            <p:strVal val="#ppt_x"/>
                                          </p:val>
                                        </p:tav>
                                      </p:tavLst>
                                    </p:anim>
                                    <p:anim calcmode="lin" valueType="num">
                                      <p:cBhvr>
                                        <p:cTn id="23"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bwMode="auto">
          <a:xfrm>
            <a:off x="5368925" y="2521404"/>
            <a:ext cx="3617913" cy="2047875"/>
          </a:xfrm>
          <a:custGeom>
            <a:avLst/>
            <a:gdLst>
              <a:gd name="T0" fmla="*/ 5104 w 5104"/>
              <a:gd name="T1" fmla="*/ 2849 h 2888"/>
              <a:gd name="T2" fmla="*/ 5064 w 5104"/>
              <a:gd name="T3" fmla="*/ 2888 h 2888"/>
              <a:gd name="T4" fmla="*/ 39 w 5104"/>
              <a:gd name="T5" fmla="*/ 2888 h 2888"/>
              <a:gd name="T6" fmla="*/ 0 w 5104"/>
              <a:gd name="T7" fmla="*/ 2849 h 2888"/>
              <a:gd name="T8" fmla="*/ 0 w 5104"/>
              <a:gd name="T9" fmla="*/ 39 h 2888"/>
              <a:gd name="T10" fmla="*/ 39 w 5104"/>
              <a:gd name="T11" fmla="*/ 0 h 2888"/>
              <a:gd name="T12" fmla="*/ 5064 w 5104"/>
              <a:gd name="T13" fmla="*/ 0 h 2888"/>
              <a:gd name="T14" fmla="*/ 5104 w 5104"/>
              <a:gd name="T15" fmla="*/ 39 h 2888"/>
              <a:gd name="T16" fmla="*/ 5104 w 5104"/>
              <a:gd name="T17" fmla="*/ 2849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4" h="2888">
                <a:moveTo>
                  <a:pt x="5104" y="2849"/>
                </a:moveTo>
                <a:cubicBezTo>
                  <a:pt x="5104" y="2871"/>
                  <a:pt x="5086" y="2888"/>
                  <a:pt x="5064" y="2888"/>
                </a:cubicBezTo>
                <a:cubicBezTo>
                  <a:pt x="39" y="2888"/>
                  <a:pt x="39" y="2888"/>
                  <a:pt x="39" y="2888"/>
                </a:cubicBezTo>
                <a:cubicBezTo>
                  <a:pt x="17" y="2888"/>
                  <a:pt x="0" y="2871"/>
                  <a:pt x="0" y="2849"/>
                </a:cubicBezTo>
                <a:cubicBezTo>
                  <a:pt x="0" y="39"/>
                  <a:pt x="0" y="39"/>
                  <a:pt x="0" y="39"/>
                </a:cubicBezTo>
                <a:cubicBezTo>
                  <a:pt x="0" y="18"/>
                  <a:pt x="17" y="0"/>
                  <a:pt x="39" y="0"/>
                </a:cubicBezTo>
                <a:cubicBezTo>
                  <a:pt x="5064" y="0"/>
                  <a:pt x="5064" y="0"/>
                  <a:pt x="5064" y="0"/>
                </a:cubicBezTo>
                <a:cubicBezTo>
                  <a:pt x="5086" y="0"/>
                  <a:pt x="5104" y="18"/>
                  <a:pt x="5104" y="39"/>
                </a:cubicBezTo>
                <a:lnTo>
                  <a:pt x="5104" y="2849"/>
                </a:lnTo>
                <a:close/>
              </a:path>
            </a:pathLst>
          </a:custGeom>
          <a:solidFill>
            <a:srgbClr val="FFF7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8"/>
          <p:cNvSpPr/>
          <p:nvPr/>
        </p:nvSpPr>
        <p:spPr bwMode="auto">
          <a:xfrm>
            <a:off x="677863" y="1684792"/>
            <a:ext cx="6767513" cy="5846763"/>
          </a:xfrm>
          <a:custGeom>
            <a:avLst/>
            <a:gdLst>
              <a:gd name="T0" fmla="*/ 9383 w 9546"/>
              <a:gd name="T1" fmla="*/ 948 h 8246"/>
              <a:gd name="T2" fmla="*/ 8858 w 9546"/>
              <a:gd name="T3" fmla="*/ 972 h 8246"/>
              <a:gd name="T4" fmla="*/ 8089 w 9546"/>
              <a:gd name="T5" fmla="*/ 974 h 8246"/>
              <a:gd name="T6" fmla="*/ 7811 w 9546"/>
              <a:gd name="T7" fmla="*/ 951 h 8246"/>
              <a:gd name="T8" fmla="*/ 7089 w 9546"/>
              <a:gd name="T9" fmla="*/ 964 h 8246"/>
              <a:gd name="T10" fmla="*/ 6792 w 9546"/>
              <a:gd name="T11" fmla="*/ 954 h 8246"/>
              <a:gd name="T12" fmla="*/ 6716 w 9546"/>
              <a:gd name="T13" fmla="*/ 956 h 8246"/>
              <a:gd name="T14" fmla="*/ 6612 w 9546"/>
              <a:gd name="T15" fmla="*/ 969 h 8246"/>
              <a:gd name="T16" fmla="*/ 6586 w 9546"/>
              <a:gd name="T17" fmla="*/ 980 h 8246"/>
              <a:gd name="T18" fmla="*/ 6161 w 9546"/>
              <a:gd name="T19" fmla="*/ 1040 h 8246"/>
              <a:gd name="T20" fmla="*/ 5760 w 9546"/>
              <a:gd name="T21" fmla="*/ 1154 h 8246"/>
              <a:gd name="T22" fmla="*/ 5630 w 9546"/>
              <a:gd name="T23" fmla="*/ 1357 h 8246"/>
              <a:gd name="T24" fmla="*/ 5472 w 9546"/>
              <a:gd name="T25" fmla="*/ 2758 h 8246"/>
              <a:gd name="T26" fmla="*/ 5554 w 9546"/>
              <a:gd name="T27" fmla="*/ 3687 h 8246"/>
              <a:gd name="T28" fmla="*/ 5771 w 9546"/>
              <a:gd name="T29" fmla="*/ 4169 h 8246"/>
              <a:gd name="T30" fmla="*/ 6354 w 9546"/>
              <a:gd name="T31" fmla="*/ 4268 h 8246"/>
              <a:gd name="T32" fmla="*/ 7183 w 9546"/>
              <a:gd name="T33" fmla="*/ 4255 h 8246"/>
              <a:gd name="T34" fmla="*/ 7688 w 9546"/>
              <a:gd name="T35" fmla="*/ 4244 h 8246"/>
              <a:gd name="T36" fmla="*/ 8139 w 9546"/>
              <a:gd name="T37" fmla="*/ 4242 h 8246"/>
              <a:gd name="T38" fmla="*/ 8746 w 9546"/>
              <a:gd name="T39" fmla="*/ 4307 h 8246"/>
              <a:gd name="T40" fmla="*/ 8986 w 9546"/>
              <a:gd name="T41" fmla="*/ 4528 h 8246"/>
              <a:gd name="T42" fmla="*/ 9030 w 9546"/>
              <a:gd name="T43" fmla="*/ 4820 h 8246"/>
              <a:gd name="T44" fmla="*/ 8730 w 9546"/>
              <a:gd name="T45" fmla="*/ 5146 h 8246"/>
              <a:gd name="T46" fmla="*/ 7766 w 9546"/>
              <a:gd name="T47" fmla="*/ 5349 h 8246"/>
              <a:gd name="T48" fmla="*/ 7230 w 9546"/>
              <a:gd name="T49" fmla="*/ 5448 h 8246"/>
              <a:gd name="T50" fmla="*/ 6240 w 9546"/>
              <a:gd name="T51" fmla="*/ 5396 h 8246"/>
              <a:gd name="T52" fmla="*/ 5234 w 9546"/>
              <a:gd name="T53" fmla="*/ 5552 h 8246"/>
              <a:gd name="T54" fmla="*/ 5093 w 9546"/>
              <a:gd name="T55" fmla="*/ 5641 h 8246"/>
              <a:gd name="T56" fmla="*/ 4926 w 9546"/>
              <a:gd name="T57" fmla="*/ 5724 h 8246"/>
              <a:gd name="T58" fmla="*/ 4510 w 9546"/>
              <a:gd name="T59" fmla="*/ 5948 h 8246"/>
              <a:gd name="T60" fmla="*/ 3988 w 9546"/>
              <a:gd name="T61" fmla="*/ 6095 h 8246"/>
              <a:gd name="T62" fmla="*/ 3921 w 9546"/>
              <a:gd name="T63" fmla="*/ 6146 h 8246"/>
              <a:gd name="T64" fmla="*/ 3473 w 9546"/>
              <a:gd name="T65" fmla="*/ 6344 h 8246"/>
              <a:gd name="T66" fmla="*/ 3170 w 9546"/>
              <a:gd name="T67" fmla="*/ 6422 h 8246"/>
              <a:gd name="T68" fmla="*/ 2962 w 9546"/>
              <a:gd name="T69" fmla="*/ 6615 h 8246"/>
              <a:gd name="T70" fmla="*/ 2043 w 9546"/>
              <a:gd name="T71" fmla="*/ 8246 h 8246"/>
              <a:gd name="T72" fmla="*/ 883 w 9546"/>
              <a:gd name="T73" fmla="*/ 7326 h 8246"/>
              <a:gd name="T74" fmla="*/ 0 w 9546"/>
              <a:gd name="T75" fmla="*/ 6571 h 8246"/>
              <a:gd name="T76" fmla="*/ 235 w 9546"/>
              <a:gd name="T77" fmla="*/ 6261 h 8246"/>
              <a:gd name="T78" fmla="*/ 819 w 9546"/>
              <a:gd name="T79" fmla="*/ 5490 h 8246"/>
              <a:gd name="T80" fmla="*/ 1284 w 9546"/>
              <a:gd name="T81" fmla="*/ 5062 h 8246"/>
              <a:gd name="T82" fmla="*/ 1716 w 9546"/>
              <a:gd name="T83" fmla="*/ 4515 h 8246"/>
              <a:gd name="T84" fmla="*/ 2040 w 9546"/>
              <a:gd name="T85" fmla="*/ 3994 h 8246"/>
              <a:gd name="T86" fmla="*/ 2318 w 9546"/>
              <a:gd name="T87" fmla="*/ 3632 h 8246"/>
              <a:gd name="T88" fmla="*/ 2876 w 9546"/>
              <a:gd name="T89" fmla="*/ 2728 h 8246"/>
              <a:gd name="T90" fmla="*/ 3400 w 9546"/>
              <a:gd name="T91" fmla="*/ 1678 h 8246"/>
              <a:gd name="T92" fmla="*/ 3572 w 9546"/>
              <a:gd name="T93" fmla="*/ 1269 h 8246"/>
              <a:gd name="T94" fmla="*/ 3809 w 9546"/>
              <a:gd name="T95" fmla="*/ 982 h 8246"/>
              <a:gd name="T96" fmla="*/ 4270 w 9546"/>
              <a:gd name="T97" fmla="*/ 834 h 8246"/>
              <a:gd name="T98" fmla="*/ 5221 w 9546"/>
              <a:gd name="T99" fmla="*/ 453 h 8246"/>
              <a:gd name="T100" fmla="*/ 6125 w 9546"/>
              <a:gd name="T101" fmla="*/ 146 h 8246"/>
              <a:gd name="T102" fmla="*/ 6581 w 9546"/>
              <a:gd name="T103" fmla="*/ 0 h 8246"/>
              <a:gd name="T104" fmla="*/ 6933 w 9546"/>
              <a:gd name="T105" fmla="*/ 60 h 8246"/>
              <a:gd name="T106" fmla="*/ 7581 w 9546"/>
              <a:gd name="T107" fmla="*/ 143 h 8246"/>
              <a:gd name="T108" fmla="*/ 8079 w 9546"/>
              <a:gd name="T109" fmla="*/ 229 h 8246"/>
              <a:gd name="T110" fmla="*/ 8415 w 9546"/>
              <a:gd name="T111" fmla="*/ 287 h 8246"/>
              <a:gd name="T112" fmla="*/ 8801 w 9546"/>
              <a:gd name="T113" fmla="*/ 407 h 8246"/>
              <a:gd name="T114" fmla="*/ 8923 w 9546"/>
              <a:gd name="T115" fmla="*/ 448 h 8246"/>
              <a:gd name="T116" fmla="*/ 9319 w 9546"/>
              <a:gd name="T117" fmla="*/ 552 h 8246"/>
              <a:gd name="T118" fmla="*/ 9515 w 9546"/>
              <a:gd name="T119" fmla="*/ 711 h 8246"/>
              <a:gd name="T120" fmla="*/ 9504 w 9546"/>
              <a:gd name="T121" fmla="*/ 839 h 8246"/>
              <a:gd name="T122" fmla="*/ 9383 w 9546"/>
              <a:gd name="T123" fmla="*/ 948 h 8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46" h="8246">
                <a:moveTo>
                  <a:pt x="9383" y="948"/>
                </a:moveTo>
                <a:cubicBezTo>
                  <a:pt x="9309" y="956"/>
                  <a:pt x="8991" y="957"/>
                  <a:pt x="8858" y="972"/>
                </a:cubicBezTo>
                <a:cubicBezTo>
                  <a:pt x="8699" y="990"/>
                  <a:pt x="8290" y="1016"/>
                  <a:pt x="8089" y="974"/>
                </a:cubicBezTo>
                <a:cubicBezTo>
                  <a:pt x="7889" y="933"/>
                  <a:pt x="7902" y="951"/>
                  <a:pt x="7811" y="951"/>
                </a:cubicBezTo>
                <a:cubicBezTo>
                  <a:pt x="7719" y="951"/>
                  <a:pt x="7277" y="972"/>
                  <a:pt x="7089" y="964"/>
                </a:cubicBezTo>
                <a:cubicBezTo>
                  <a:pt x="6901" y="956"/>
                  <a:pt x="6815" y="956"/>
                  <a:pt x="6792" y="954"/>
                </a:cubicBezTo>
                <a:cubicBezTo>
                  <a:pt x="6769" y="951"/>
                  <a:pt x="6761" y="946"/>
                  <a:pt x="6716" y="956"/>
                </a:cubicBezTo>
                <a:cubicBezTo>
                  <a:pt x="6672" y="967"/>
                  <a:pt x="6628" y="974"/>
                  <a:pt x="6612" y="969"/>
                </a:cubicBezTo>
                <a:cubicBezTo>
                  <a:pt x="6597" y="964"/>
                  <a:pt x="6604" y="969"/>
                  <a:pt x="6586" y="980"/>
                </a:cubicBezTo>
                <a:cubicBezTo>
                  <a:pt x="6568" y="990"/>
                  <a:pt x="6263" y="1021"/>
                  <a:pt x="6161" y="1040"/>
                </a:cubicBezTo>
                <a:cubicBezTo>
                  <a:pt x="6060" y="1058"/>
                  <a:pt x="5859" y="1087"/>
                  <a:pt x="5760" y="1154"/>
                </a:cubicBezTo>
                <a:cubicBezTo>
                  <a:pt x="5661" y="1222"/>
                  <a:pt x="5663" y="1273"/>
                  <a:pt x="5630" y="1357"/>
                </a:cubicBezTo>
                <a:cubicBezTo>
                  <a:pt x="5429" y="1879"/>
                  <a:pt x="5472" y="2758"/>
                  <a:pt x="5472" y="2758"/>
                </a:cubicBezTo>
                <a:cubicBezTo>
                  <a:pt x="5472" y="2758"/>
                  <a:pt x="5476" y="3345"/>
                  <a:pt x="5554" y="3687"/>
                </a:cubicBezTo>
                <a:cubicBezTo>
                  <a:pt x="5592" y="3852"/>
                  <a:pt x="5643" y="4106"/>
                  <a:pt x="5771" y="4169"/>
                </a:cubicBezTo>
                <a:cubicBezTo>
                  <a:pt x="5771" y="4169"/>
                  <a:pt x="5930" y="4249"/>
                  <a:pt x="6354" y="4268"/>
                </a:cubicBezTo>
                <a:cubicBezTo>
                  <a:pt x="6779" y="4286"/>
                  <a:pt x="6998" y="4270"/>
                  <a:pt x="7183" y="4255"/>
                </a:cubicBezTo>
                <a:cubicBezTo>
                  <a:pt x="7368" y="4239"/>
                  <a:pt x="7532" y="4242"/>
                  <a:pt x="7688" y="4244"/>
                </a:cubicBezTo>
                <a:cubicBezTo>
                  <a:pt x="7845" y="4247"/>
                  <a:pt x="8045" y="4255"/>
                  <a:pt x="8139" y="4242"/>
                </a:cubicBezTo>
                <a:cubicBezTo>
                  <a:pt x="8233" y="4229"/>
                  <a:pt x="8545" y="4242"/>
                  <a:pt x="8746" y="4307"/>
                </a:cubicBezTo>
                <a:cubicBezTo>
                  <a:pt x="8914" y="4364"/>
                  <a:pt x="8928" y="4432"/>
                  <a:pt x="8986" y="4528"/>
                </a:cubicBezTo>
                <a:cubicBezTo>
                  <a:pt x="9043" y="4625"/>
                  <a:pt x="9056" y="4711"/>
                  <a:pt x="9030" y="4820"/>
                </a:cubicBezTo>
                <a:cubicBezTo>
                  <a:pt x="9004" y="4929"/>
                  <a:pt x="8944" y="5047"/>
                  <a:pt x="8730" y="5146"/>
                </a:cubicBezTo>
                <a:cubicBezTo>
                  <a:pt x="8517" y="5245"/>
                  <a:pt x="8016" y="5312"/>
                  <a:pt x="7766" y="5349"/>
                </a:cubicBezTo>
                <a:cubicBezTo>
                  <a:pt x="7516" y="5385"/>
                  <a:pt x="7485" y="5443"/>
                  <a:pt x="7230" y="5448"/>
                </a:cubicBezTo>
                <a:cubicBezTo>
                  <a:pt x="7057" y="5451"/>
                  <a:pt x="6516" y="5406"/>
                  <a:pt x="6240" y="5396"/>
                </a:cubicBezTo>
                <a:cubicBezTo>
                  <a:pt x="5963" y="5385"/>
                  <a:pt x="5234" y="5552"/>
                  <a:pt x="5234" y="5552"/>
                </a:cubicBezTo>
                <a:cubicBezTo>
                  <a:pt x="5234" y="5552"/>
                  <a:pt x="5182" y="5589"/>
                  <a:pt x="5093" y="5641"/>
                </a:cubicBezTo>
                <a:cubicBezTo>
                  <a:pt x="5005" y="5693"/>
                  <a:pt x="4926" y="5724"/>
                  <a:pt x="4926" y="5724"/>
                </a:cubicBezTo>
                <a:cubicBezTo>
                  <a:pt x="4926" y="5724"/>
                  <a:pt x="4801" y="5818"/>
                  <a:pt x="4510" y="5948"/>
                </a:cubicBezTo>
                <a:cubicBezTo>
                  <a:pt x="4218" y="6078"/>
                  <a:pt x="3988" y="6095"/>
                  <a:pt x="3988" y="6095"/>
                </a:cubicBezTo>
                <a:cubicBezTo>
                  <a:pt x="3988" y="6095"/>
                  <a:pt x="3988" y="6095"/>
                  <a:pt x="3921" y="6146"/>
                </a:cubicBezTo>
                <a:cubicBezTo>
                  <a:pt x="3770" y="6261"/>
                  <a:pt x="3639" y="6303"/>
                  <a:pt x="3473" y="6344"/>
                </a:cubicBezTo>
                <a:cubicBezTo>
                  <a:pt x="3306" y="6386"/>
                  <a:pt x="3170" y="6422"/>
                  <a:pt x="3170" y="6422"/>
                </a:cubicBezTo>
                <a:cubicBezTo>
                  <a:pt x="3170" y="6422"/>
                  <a:pt x="3061" y="6516"/>
                  <a:pt x="2962" y="6615"/>
                </a:cubicBezTo>
                <a:cubicBezTo>
                  <a:pt x="2672" y="6906"/>
                  <a:pt x="2043" y="8246"/>
                  <a:pt x="2043" y="8246"/>
                </a:cubicBezTo>
                <a:cubicBezTo>
                  <a:pt x="883" y="7326"/>
                  <a:pt x="883" y="7326"/>
                  <a:pt x="883" y="7326"/>
                </a:cubicBezTo>
                <a:cubicBezTo>
                  <a:pt x="0" y="6571"/>
                  <a:pt x="0" y="6571"/>
                  <a:pt x="0" y="6571"/>
                </a:cubicBezTo>
                <a:cubicBezTo>
                  <a:pt x="0" y="6571"/>
                  <a:pt x="95" y="6488"/>
                  <a:pt x="235" y="6261"/>
                </a:cubicBezTo>
                <a:cubicBezTo>
                  <a:pt x="376" y="6034"/>
                  <a:pt x="676" y="5651"/>
                  <a:pt x="819" y="5490"/>
                </a:cubicBezTo>
                <a:cubicBezTo>
                  <a:pt x="963" y="5328"/>
                  <a:pt x="1125" y="5229"/>
                  <a:pt x="1284" y="5062"/>
                </a:cubicBezTo>
                <a:cubicBezTo>
                  <a:pt x="1443" y="4896"/>
                  <a:pt x="1591" y="4664"/>
                  <a:pt x="1716" y="4515"/>
                </a:cubicBezTo>
                <a:cubicBezTo>
                  <a:pt x="1841" y="4367"/>
                  <a:pt x="1974" y="4098"/>
                  <a:pt x="2040" y="3994"/>
                </a:cubicBezTo>
                <a:cubicBezTo>
                  <a:pt x="2105" y="3890"/>
                  <a:pt x="2128" y="3846"/>
                  <a:pt x="2318" y="3632"/>
                </a:cubicBezTo>
                <a:cubicBezTo>
                  <a:pt x="2509" y="3418"/>
                  <a:pt x="2754" y="2921"/>
                  <a:pt x="2876" y="2728"/>
                </a:cubicBezTo>
                <a:cubicBezTo>
                  <a:pt x="2998" y="2535"/>
                  <a:pt x="3324" y="1832"/>
                  <a:pt x="3400" y="1678"/>
                </a:cubicBezTo>
                <a:cubicBezTo>
                  <a:pt x="3475" y="1524"/>
                  <a:pt x="3483" y="1402"/>
                  <a:pt x="3572" y="1269"/>
                </a:cubicBezTo>
                <a:cubicBezTo>
                  <a:pt x="3660" y="1136"/>
                  <a:pt x="3686" y="1055"/>
                  <a:pt x="3809" y="982"/>
                </a:cubicBezTo>
                <a:cubicBezTo>
                  <a:pt x="3931" y="909"/>
                  <a:pt x="3991" y="881"/>
                  <a:pt x="4270" y="834"/>
                </a:cubicBezTo>
                <a:cubicBezTo>
                  <a:pt x="4549" y="787"/>
                  <a:pt x="5221" y="453"/>
                  <a:pt x="5221" y="453"/>
                </a:cubicBezTo>
                <a:cubicBezTo>
                  <a:pt x="5474" y="367"/>
                  <a:pt x="6125" y="146"/>
                  <a:pt x="6125" y="146"/>
                </a:cubicBezTo>
                <a:cubicBezTo>
                  <a:pt x="6336" y="57"/>
                  <a:pt x="6399" y="0"/>
                  <a:pt x="6581" y="0"/>
                </a:cubicBezTo>
                <a:cubicBezTo>
                  <a:pt x="6700" y="0"/>
                  <a:pt x="6755" y="21"/>
                  <a:pt x="6933" y="60"/>
                </a:cubicBezTo>
                <a:cubicBezTo>
                  <a:pt x="7110" y="99"/>
                  <a:pt x="7329" y="120"/>
                  <a:pt x="7581" y="143"/>
                </a:cubicBezTo>
                <a:cubicBezTo>
                  <a:pt x="7834" y="167"/>
                  <a:pt x="8035" y="237"/>
                  <a:pt x="8079" y="229"/>
                </a:cubicBezTo>
                <a:cubicBezTo>
                  <a:pt x="8123" y="222"/>
                  <a:pt x="8251" y="242"/>
                  <a:pt x="8415" y="287"/>
                </a:cubicBezTo>
                <a:cubicBezTo>
                  <a:pt x="8579" y="331"/>
                  <a:pt x="8733" y="378"/>
                  <a:pt x="8801" y="407"/>
                </a:cubicBezTo>
                <a:cubicBezTo>
                  <a:pt x="8869" y="435"/>
                  <a:pt x="8857" y="424"/>
                  <a:pt x="8923" y="448"/>
                </a:cubicBezTo>
                <a:cubicBezTo>
                  <a:pt x="8988" y="472"/>
                  <a:pt x="9093" y="474"/>
                  <a:pt x="9319" y="552"/>
                </a:cubicBezTo>
                <a:cubicBezTo>
                  <a:pt x="9546" y="631"/>
                  <a:pt x="9515" y="711"/>
                  <a:pt x="9515" y="711"/>
                </a:cubicBezTo>
                <a:cubicBezTo>
                  <a:pt x="9538" y="762"/>
                  <a:pt x="9504" y="839"/>
                  <a:pt x="9504" y="839"/>
                </a:cubicBezTo>
                <a:cubicBezTo>
                  <a:pt x="9481" y="889"/>
                  <a:pt x="9459" y="941"/>
                  <a:pt x="9383" y="948"/>
                </a:cubicBezTo>
                <a:close/>
              </a:path>
            </a:pathLst>
          </a:custGeom>
          <a:solidFill>
            <a:srgbClr val="F5C8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9"/>
          <p:cNvSpPr/>
          <p:nvPr/>
        </p:nvSpPr>
        <p:spPr bwMode="auto">
          <a:xfrm>
            <a:off x="1758950" y="6226629"/>
            <a:ext cx="1209675" cy="1468438"/>
          </a:xfrm>
          <a:custGeom>
            <a:avLst/>
            <a:gdLst>
              <a:gd name="T0" fmla="*/ 1706 w 1706"/>
              <a:gd name="T1" fmla="*/ 0 h 2071"/>
              <a:gd name="T2" fmla="*/ 1266 w 1706"/>
              <a:gd name="T3" fmla="*/ 282 h 2071"/>
              <a:gd name="T4" fmla="*/ 0 w 1706"/>
              <a:gd name="T5" fmla="*/ 2071 h 2071"/>
              <a:gd name="T6" fmla="*/ 438 w 1706"/>
              <a:gd name="T7" fmla="*/ 2040 h 2071"/>
              <a:gd name="T8" fmla="*/ 1516 w 1706"/>
              <a:gd name="T9" fmla="*/ 149 h 2071"/>
              <a:gd name="T10" fmla="*/ 1706 w 1706"/>
              <a:gd name="T11" fmla="*/ 0 h 2071"/>
            </a:gdLst>
            <a:ahLst/>
            <a:cxnLst>
              <a:cxn ang="0">
                <a:pos x="T0" y="T1"/>
              </a:cxn>
              <a:cxn ang="0">
                <a:pos x="T2" y="T3"/>
              </a:cxn>
              <a:cxn ang="0">
                <a:pos x="T4" y="T5"/>
              </a:cxn>
              <a:cxn ang="0">
                <a:pos x="T6" y="T7"/>
              </a:cxn>
              <a:cxn ang="0">
                <a:pos x="T8" y="T9"/>
              </a:cxn>
              <a:cxn ang="0">
                <a:pos x="T10" y="T11"/>
              </a:cxn>
            </a:cxnLst>
            <a:rect l="0" t="0" r="r" b="b"/>
            <a:pathLst>
              <a:path w="1706" h="2071">
                <a:moveTo>
                  <a:pt x="1706" y="0"/>
                </a:moveTo>
                <a:cubicBezTo>
                  <a:pt x="1605" y="0"/>
                  <a:pt x="1464" y="78"/>
                  <a:pt x="1266" y="282"/>
                </a:cubicBezTo>
                <a:cubicBezTo>
                  <a:pt x="690" y="916"/>
                  <a:pt x="0" y="2071"/>
                  <a:pt x="0" y="2071"/>
                </a:cubicBezTo>
                <a:cubicBezTo>
                  <a:pt x="438" y="2040"/>
                  <a:pt x="438" y="2040"/>
                  <a:pt x="438" y="2040"/>
                </a:cubicBezTo>
                <a:cubicBezTo>
                  <a:pt x="438" y="2040"/>
                  <a:pt x="1204" y="407"/>
                  <a:pt x="1516" y="149"/>
                </a:cubicBezTo>
                <a:cubicBezTo>
                  <a:pt x="1566" y="107"/>
                  <a:pt x="1646" y="24"/>
                  <a:pt x="1706" y="0"/>
                </a:cubicBezTo>
                <a:close/>
              </a:path>
            </a:pathLst>
          </a:custGeom>
          <a:solidFill>
            <a:srgbClr val="E3B3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10"/>
          <p:cNvSpPr/>
          <p:nvPr/>
        </p:nvSpPr>
        <p:spPr bwMode="auto">
          <a:xfrm>
            <a:off x="6408738" y="4783592"/>
            <a:ext cx="631825" cy="573088"/>
          </a:xfrm>
          <a:custGeom>
            <a:avLst/>
            <a:gdLst>
              <a:gd name="T0" fmla="*/ 141 w 891"/>
              <a:gd name="T1" fmla="*/ 78 h 808"/>
              <a:gd name="T2" fmla="*/ 47 w 891"/>
              <a:gd name="T3" fmla="*/ 438 h 808"/>
              <a:gd name="T4" fmla="*/ 245 w 891"/>
              <a:gd name="T5" fmla="*/ 798 h 808"/>
              <a:gd name="T6" fmla="*/ 662 w 891"/>
              <a:gd name="T7" fmla="*/ 714 h 808"/>
              <a:gd name="T8" fmla="*/ 881 w 891"/>
              <a:gd name="T9" fmla="*/ 381 h 808"/>
              <a:gd name="T10" fmla="*/ 605 w 891"/>
              <a:gd name="T11" fmla="*/ 81 h 808"/>
              <a:gd name="T12" fmla="*/ 138 w 891"/>
              <a:gd name="T13" fmla="*/ 76 h 808"/>
              <a:gd name="T14" fmla="*/ 141 w 891"/>
              <a:gd name="T15" fmla="*/ 78 h 8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1" h="808">
                <a:moveTo>
                  <a:pt x="141" y="78"/>
                </a:moveTo>
                <a:cubicBezTo>
                  <a:pt x="141" y="78"/>
                  <a:pt x="0" y="188"/>
                  <a:pt x="47" y="438"/>
                </a:cubicBezTo>
                <a:cubicBezTo>
                  <a:pt x="94" y="688"/>
                  <a:pt x="94" y="787"/>
                  <a:pt x="245" y="798"/>
                </a:cubicBezTo>
                <a:cubicBezTo>
                  <a:pt x="396" y="808"/>
                  <a:pt x="542" y="782"/>
                  <a:pt x="662" y="714"/>
                </a:cubicBezTo>
                <a:cubicBezTo>
                  <a:pt x="782" y="646"/>
                  <a:pt x="891" y="511"/>
                  <a:pt x="881" y="381"/>
                </a:cubicBezTo>
                <a:cubicBezTo>
                  <a:pt x="870" y="250"/>
                  <a:pt x="771" y="154"/>
                  <a:pt x="605" y="81"/>
                </a:cubicBezTo>
                <a:cubicBezTo>
                  <a:pt x="438" y="8"/>
                  <a:pt x="250" y="0"/>
                  <a:pt x="138" y="76"/>
                </a:cubicBezTo>
                <a:lnTo>
                  <a:pt x="141" y="78"/>
                </a:lnTo>
                <a:close/>
              </a:path>
            </a:pathLst>
          </a:custGeom>
          <a:solidFill>
            <a:srgbClr val="F5DF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11"/>
          <p:cNvSpPr/>
          <p:nvPr/>
        </p:nvSpPr>
        <p:spPr bwMode="auto">
          <a:xfrm>
            <a:off x="6964363" y="1981654"/>
            <a:ext cx="463550" cy="187325"/>
          </a:xfrm>
          <a:custGeom>
            <a:avLst/>
            <a:gdLst>
              <a:gd name="T0" fmla="*/ 11 w 654"/>
              <a:gd name="T1" fmla="*/ 18 h 264"/>
              <a:gd name="T2" fmla="*/ 60 w 654"/>
              <a:gd name="T3" fmla="*/ 70 h 264"/>
              <a:gd name="T4" fmla="*/ 335 w 654"/>
              <a:gd name="T5" fmla="*/ 154 h 264"/>
              <a:gd name="T6" fmla="*/ 640 w 654"/>
              <a:gd name="T7" fmla="*/ 264 h 264"/>
              <a:gd name="T8" fmla="*/ 628 w 654"/>
              <a:gd name="T9" fmla="*/ 223 h 264"/>
              <a:gd name="T10" fmla="*/ 288 w 654"/>
              <a:gd name="T11" fmla="*/ 76 h 264"/>
              <a:gd name="T12" fmla="*/ 11 w 654"/>
              <a:gd name="T13" fmla="*/ 18 h 264"/>
            </a:gdLst>
            <a:ahLst/>
            <a:cxnLst>
              <a:cxn ang="0">
                <a:pos x="T0" y="T1"/>
              </a:cxn>
              <a:cxn ang="0">
                <a:pos x="T2" y="T3"/>
              </a:cxn>
              <a:cxn ang="0">
                <a:pos x="T4" y="T5"/>
              </a:cxn>
              <a:cxn ang="0">
                <a:pos x="T6" y="T7"/>
              </a:cxn>
              <a:cxn ang="0">
                <a:pos x="T8" y="T9"/>
              </a:cxn>
              <a:cxn ang="0">
                <a:pos x="T10" y="T11"/>
              </a:cxn>
              <a:cxn ang="0">
                <a:pos x="T12" y="T13"/>
              </a:cxn>
            </a:cxnLst>
            <a:rect l="0" t="0" r="r" b="b"/>
            <a:pathLst>
              <a:path w="654" h="264">
                <a:moveTo>
                  <a:pt x="11" y="18"/>
                </a:moveTo>
                <a:cubicBezTo>
                  <a:pt x="15" y="25"/>
                  <a:pt x="23" y="51"/>
                  <a:pt x="60" y="70"/>
                </a:cubicBezTo>
                <a:cubicBezTo>
                  <a:pt x="83" y="82"/>
                  <a:pt x="115" y="121"/>
                  <a:pt x="335" y="154"/>
                </a:cubicBezTo>
                <a:cubicBezTo>
                  <a:pt x="570" y="189"/>
                  <a:pt x="640" y="264"/>
                  <a:pt x="640" y="264"/>
                </a:cubicBezTo>
                <a:cubicBezTo>
                  <a:pt x="640" y="264"/>
                  <a:pt x="654" y="250"/>
                  <a:pt x="628" y="223"/>
                </a:cubicBezTo>
                <a:cubicBezTo>
                  <a:pt x="603" y="195"/>
                  <a:pt x="515" y="125"/>
                  <a:pt x="288" y="76"/>
                </a:cubicBezTo>
                <a:cubicBezTo>
                  <a:pt x="62" y="27"/>
                  <a:pt x="0" y="0"/>
                  <a:pt x="11" y="18"/>
                </a:cubicBezTo>
                <a:close/>
              </a:path>
            </a:pathLst>
          </a:custGeom>
          <a:solidFill>
            <a:srgbClr val="F5DF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13"/>
          <p:cNvSpPr/>
          <p:nvPr/>
        </p:nvSpPr>
        <p:spPr bwMode="auto">
          <a:xfrm>
            <a:off x="3884613" y="2537279"/>
            <a:ext cx="1008063" cy="2166938"/>
          </a:xfrm>
          <a:custGeom>
            <a:avLst/>
            <a:gdLst>
              <a:gd name="T0" fmla="*/ 492 w 1422"/>
              <a:gd name="T1" fmla="*/ 677 h 3055"/>
              <a:gd name="T2" fmla="*/ 144 w 1422"/>
              <a:gd name="T3" fmla="*/ 1427 h 3055"/>
              <a:gd name="T4" fmla="*/ 50 w 1422"/>
              <a:gd name="T5" fmla="*/ 2240 h 3055"/>
              <a:gd name="T6" fmla="*/ 464 w 1422"/>
              <a:gd name="T7" fmla="*/ 2709 h 3055"/>
              <a:gd name="T8" fmla="*/ 1422 w 1422"/>
              <a:gd name="T9" fmla="*/ 3021 h 3055"/>
              <a:gd name="T10" fmla="*/ 1105 w 1422"/>
              <a:gd name="T11" fmla="*/ 2744 h 3055"/>
              <a:gd name="T12" fmla="*/ 949 w 1422"/>
              <a:gd name="T13" fmla="*/ 1325 h 3055"/>
              <a:gd name="T14" fmla="*/ 1176 w 1422"/>
              <a:gd name="T15" fmla="*/ 0 h 3055"/>
              <a:gd name="T16" fmla="*/ 976 w 1422"/>
              <a:gd name="T17" fmla="*/ 157 h 3055"/>
              <a:gd name="T18" fmla="*/ 492 w 1422"/>
              <a:gd name="T19" fmla="*/ 677 h 3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2" h="3055">
                <a:moveTo>
                  <a:pt x="492" y="677"/>
                </a:moveTo>
                <a:cubicBezTo>
                  <a:pt x="331" y="838"/>
                  <a:pt x="301" y="1159"/>
                  <a:pt x="144" y="1427"/>
                </a:cubicBezTo>
                <a:cubicBezTo>
                  <a:pt x="11" y="1654"/>
                  <a:pt x="0" y="2014"/>
                  <a:pt x="50" y="2240"/>
                </a:cubicBezTo>
                <a:cubicBezTo>
                  <a:pt x="120" y="2556"/>
                  <a:pt x="271" y="2597"/>
                  <a:pt x="464" y="2709"/>
                </a:cubicBezTo>
                <a:cubicBezTo>
                  <a:pt x="722" y="2857"/>
                  <a:pt x="1319" y="3055"/>
                  <a:pt x="1422" y="3021"/>
                </a:cubicBezTo>
                <a:cubicBezTo>
                  <a:pt x="1408" y="2993"/>
                  <a:pt x="1211" y="3010"/>
                  <a:pt x="1105" y="2744"/>
                </a:cubicBezTo>
                <a:cubicBezTo>
                  <a:pt x="1001" y="2482"/>
                  <a:pt x="968" y="2163"/>
                  <a:pt x="949" y="1325"/>
                </a:cubicBezTo>
                <a:cubicBezTo>
                  <a:pt x="933" y="622"/>
                  <a:pt x="1176" y="0"/>
                  <a:pt x="1176" y="0"/>
                </a:cubicBezTo>
                <a:cubicBezTo>
                  <a:pt x="1176" y="0"/>
                  <a:pt x="1086" y="48"/>
                  <a:pt x="976" y="157"/>
                </a:cubicBezTo>
                <a:cubicBezTo>
                  <a:pt x="867" y="266"/>
                  <a:pt x="662" y="505"/>
                  <a:pt x="492" y="677"/>
                </a:cubicBezTo>
                <a:close/>
              </a:path>
            </a:pathLst>
          </a:custGeom>
          <a:solidFill>
            <a:srgbClr val="EBB9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4"/>
          <p:cNvSpPr/>
          <p:nvPr/>
        </p:nvSpPr>
        <p:spPr bwMode="auto">
          <a:xfrm>
            <a:off x="0" y="5294767"/>
            <a:ext cx="2798763" cy="3073400"/>
          </a:xfrm>
          <a:custGeom>
            <a:avLst/>
            <a:gdLst>
              <a:gd name="T0" fmla="*/ 1189 w 3946"/>
              <a:gd name="T1" fmla="*/ 849 h 4334"/>
              <a:gd name="T2" fmla="*/ 1295 w 3946"/>
              <a:gd name="T3" fmla="*/ 734 h 4334"/>
              <a:gd name="T4" fmla="*/ 1874 w 3946"/>
              <a:gd name="T5" fmla="*/ 34 h 4334"/>
              <a:gd name="T6" fmla="*/ 1971 w 3946"/>
              <a:gd name="T7" fmla="*/ 36 h 4334"/>
              <a:gd name="T8" fmla="*/ 2826 w 3946"/>
              <a:gd name="T9" fmla="*/ 1040 h 4334"/>
              <a:gd name="T10" fmla="*/ 3894 w 3946"/>
              <a:gd name="T11" fmla="*/ 1778 h 4334"/>
              <a:gd name="T12" fmla="*/ 3925 w 3946"/>
              <a:gd name="T13" fmla="*/ 1882 h 4334"/>
              <a:gd name="T14" fmla="*/ 2400 w 3946"/>
              <a:gd name="T15" fmla="*/ 4290 h 4334"/>
              <a:gd name="T16" fmla="*/ 2304 w 3946"/>
              <a:gd name="T17" fmla="*/ 4305 h 4334"/>
              <a:gd name="T18" fmla="*/ 33 w 3946"/>
              <a:gd name="T19" fmla="*/ 2192 h 4334"/>
              <a:gd name="T20" fmla="*/ 31 w 3946"/>
              <a:gd name="T21" fmla="*/ 2084 h 4334"/>
              <a:gd name="T22" fmla="*/ 1189 w 3946"/>
              <a:gd name="T23" fmla="*/ 849 h 4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46" h="4334">
                <a:moveTo>
                  <a:pt x="1189" y="849"/>
                </a:moveTo>
                <a:cubicBezTo>
                  <a:pt x="1220" y="819"/>
                  <a:pt x="1267" y="767"/>
                  <a:pt x="1295" y="734"/>
                </a:cubicBezTo>
                <a:cubicBezTo>
                  <a:pt x="1874" y="34"/>
                  <a:pt x="1874" y="34"/>
                  <a:pt x="1874" y="34"/>
                </a:cubicBezTo>
                <a:cubicBezTo>
                  <a:pt x="1902" y="0"/>
                  <a:pt x="1945" y="1"/>
                  <a:pt x="1971" y="36"/>
                </a:cubicBezTo>
                <a:cubicBezTo>
                  <a:pt x="1971" y="36"/>
                  <a:pt x="2434" y="648"/>
                  <a:pt x="2826" y="1040"/>
                </a:cubicBezTo>
                <a:cubicBezTo>
                  <a:pt x="3219" y="1433"/>
                  <a:pt x="3894" y="1778"/>
                  <a:pt x="3894" y="1778"/>
                </a:cubicBezTo>
                <a:cubicBezTo>
                  <a:pt x="3932" y="1798"/>
                  <a:pt x="3946" y="1845"/>
                  <a:pt x="3925" y="1882"/>
                </a:cubicBezTo>
                <a:cubicBezTo>
                  <a:pt x="2400" y="4290"/>
                  <a:pt x="2400" y="4290"/>
                  <a:pt x="2400" y="4290"/>
                </a:cubicBezTo>
                <a:cubicBezTo>
                  <a:pt x="2379" y="4328"/>
                  <a:pt x="2336" y="4334"/>
                  <a:pt x="2304" y="4305"/>
                </a:cubicBezTo>
                <a:cubicBezTo>
                  <a:pt x="33" y="2192"/>
                  <a:pt x="33" y="2192"/>
                  <a:pt x="33" y="2192"/>
                </a:cubicBezTo>
                <a:cubicBezTo>
                  <a:pt x="1" y="2163"/>
                  <a:pt x="0" y="2114"/>
                  <a:pt x="31" y="2084"/>
                </a:cubicBezTo>
                <a:lnTo>
                  <a:pt x="1189" y="84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Oval 15"/>
          <p:cNvSpPr>
            <a:spLocks noChangeArrowheads="1"/>
          </p:cNvSpPr>
          <p:nvPr/>
        </p:nvSpPr>
        <p:spPr bwMode="auto">
          <a:xfrm>
            <a:off x="2082800" y="6766379"/>
            <a:ext cx="280988" cy="282575"/>
          </a:xfrm>
          <a:prstGeom prst="ellipse">
            <a:avLst/>
          </a:prstGeom>
          <a:solidFill>
            <a:srgbClr val="EAEB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6"/>
          <p:cNvSpPr/>
          <p:nvPr/>
        </p:nvSpPr>
        <p:spPr bwMode="auto">
          <a:xfrm>
            <a:off x="5716588" y="5099504"/>
            <a:ext cx="88900" cy="277813"/>
          </a:xfrm>
          <a:custGeom>
            <a:avLst/>
            <a:gdLst>
              <a:gd name="T0" fmla="*/ 14 w 125"/>
              <a:gd name="T1" fmla="*/ 51 h 392"/>
              <a:gd name="T2" fmla="*/ 58 w 125"/>
              <a:gd name="T3" fmla="*/ 350 h 392"/>
              <a:gd name="T4" fmla="*/ 103 w 125"/>
              <a:gd name="T5" fmla="*/ 362 h 392"/>
              <a:gd name="T6" fmla="*/ 54 w 125"/>
              <a:gd name="T7" fmla="*/ 27 h 392"/>
              <a:gd name="T8" fmla="*/ 14 w 125"/>
              <a:gd name="T9" fmla="*/ 51 h 392"/>
            </a:gdLst>
            <a:ahLst/>
            <a:cxnLst>
              <a:cxn ang="0">
                <a:pos x="T0" y="T1"/>
              </a:cxn>
              <a:cxn ang="0">
                <a:pos x="T2" y="T3"/>
              </a:cxn>
              <a:cxn ang="0">
                <a:pos x="T4" y="T5"/>
              </a:cxn>
              <a:cxn ang="0">
                <a:pos x="T6" y="T7"/>
              </a:cxn>
              <a:cxn ang="0">
                <a:pos x="T8" y="T9"/>
              </a:cxn>
            </a:cxnLst>
            <a:rect l="0" t="0" r="r" b="b"/>
            <a:pathLst>
              <a:path w="125" h="392">
                <a:moveTo>
                  <a:pt x="14" y="51"/>
                </a:moveTo>
                <a:cubicBezTo>
                  <a:pt x="59" y="145"/>
                  <a:pt x="77" y="246"/>
                  <a:pt x="58" y="350"/>
                </a:cubicBezTo>
                <a:cubicBezTo>
                  <a:pt x="53" y="379"/>
                  <a:pt x="98" y="392"/>
                  <a:pt x="103" y="362"/>
                </a:cubicBezTo>
                <a:cubicBezTo>
                  <a:pt x="125" y="245"/>
                  <a:pt x="106" y="134"/>
                  <a:pt x="54" y="27"/>
                </a:cubicBezTo>
                <a:cubicBezTo>
                  <a:pt x="41" y="0"/>
                  <a:pt x="0" y="24"/>
                  <a:pt x="14" y="51"/>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7"/>
          <p:cNvSpPr/>
          <p:nvPr/>
        </p:nvSpPr>
        <p:spPr bwMode="auto">
          <a:xfrm>
            <a:off x="5600700" y="5024892"/>
            <a:ext cx="104775" cy="428625"/>
          </a:xfrm>
          <a:custGeom>
            <a:avLst/>
            <a:gdLst>
              <a:gd name="T0" fmla="*/ 10 w 148"/>
              <a:gd name="T1" fmla="*/ 30 h 604"/>
              <a:gd name="T2" fmla="*/ 93 w 148"/>
              <a:gd name="T3" fmla="*/ 575 h 604"/>
              <a:gd name="T4" fmla="*/ 138 w 148"/>
              <a:gd name="T5" fmla="*/ 563 h 604"/>
              <a:gd name="T6" fmla="*/ 57 w 148"/>
              <a:gd name="T7" fmla="*/ 30 h 604"/>
              <a:gd name="T8" fmla="*/ 10 w 148"/>
              <a:gd name="T9" fmla="*/ 30 h 604"/>
            </a:gdLst>
            <a:ahLst/>
            <a:cxnLst>
              <a:cxn ang="0">
                <a:pos x="T0" y="T1"/>
              </a:cxn>
              <a:cxn ang="0">
                <a:pos x="T2" y="T3"/>
              </a:cxn>
              <a:cxn ang="0">
                <a:pos x="T4" y="T5"/>
              </a:cxn>
              <a:cxn ang="0">
                <a:pos x="T6" y="T7"/>
              </a:cxn>
              <a:cxn ang="0">
                <a:pos x="T8" y="T9"/>
              </a:cxn>
            </a:cxnLst>
            <a:rect l="0" t="0" r="r" b="b"/>
            <a:pathLst>
              <a:path w="148" h="604">
                <a:moveTo>
                  <a:pt x="10" y="30"/>
                </a:moveTo>
                <a:cubicBezTo>
                  <a:pt x="0" y="216"/>
                  <a:pt x="35" y="399"/>
                  <a:pt x="93" y="575"/>
                </a:cubicBezTo>
                <a:cubicBezTo>
                  <a:pt x="103" y="604"/>
                  <a:pt x="148" y="592"/>
                  <a:pt x="138" y="563"/>
                </a:cubicBezTo>
                <a:cubicBezTo>
                  <a:pt x="81" y="390"/>
                  <a:pt x="47" y="213"/>
                  <a:pt x="57" y="30"/>
                </a:cubicBezTo>
                <a:cubicBezTo>
                  <a:pt x="59" y="0"/>
                  <a:pt x="12" y="0"/>
                  <a:pt x="10" y="30"/>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8"/>
          <p:cNvSpPr/>
          <p:nvPr/>
        </p:nvSpPr>
        <p:spPr bwMode="auto">
          <a:xfrm>
            <a:off x="3332163" y="5907542"/>
            <a:ext cx="179388" cy="115888"/>
          </a:xfrm>
          <a:custGeom>
            <a:avLst/>
            <a:gdLst>
              <a:gd name="T0" fmla="*/ 223 w 253"/>
              <a:gd name="T1" fmla="*/ 115 h 165"/>
              <a:gd name="T2" fmla="*/ 56 w 253"/>
              <a:gd name="T3" fmla="*/ 19 h 165"/>
              <a:gd name="T4" fmla="*/ 23 w 253"/>
              <a:gd name="T5" fmla="*/ 52 h 165"/>
              <a:gd name="T6" fmla="*/ 211 w 253"/>
              <a:gd name="T7" fmla="*/ 160 h 165"/>
              <a:gd name="T8" fmla="*/ 223 w 253"/>
              <a:gd name="T9" fmla="*/ 115 h 165"/>
            </a:gdLst>
            <a:ahLst/>
            <a:cxnLst>
              <a:cxn ang="0">
                <a:pos x="T0" y="T1"/>
              </a:cxn>
              <a:cxn ang="0">
                <a:pos x="T2" y="T3"/>
              </a:cxn>
              <a:cxn ang="0">
                <a:pos x="T4" y="T5"/>
              </a:cxn>
              <a:cxn ang="0">
                <a:pos x="T6" y="T7"/>
              </a:cxn>
              <a:cxn ang="0">
                <a:pos x="T8" y="T9"/>
              </a:cxn>
            </a:cxnLst>
            <a:rect l="0" t="0" r="r" b="b"/>
            <a:pathLst>
              <a:path w="253" h="165">
                <a:moveTo>
                  <a:pt x="223" y="115"/>
                </a:moveTo>
                <a:cubicBezTo>
                  <a:pt x="161" y="105"/>
                  <a:pt x="103" y="59"/>
                  <a:pt x="56" y="19"/>
                </a:cubicBezTo>
                <a:cubicBezTo>
                  <a:pt x="33" y="0"/>
                  <a:pt x="0" y="33"/>
                  <a:pt x="23" y="52"/>
                </a:cubicBezTo>
                <a:cubicBezTo>
                  <a:pt x="76" y="97"/>
                  <a:pt x="140" y="149"/>
                  <a:pt x="211" y="160"/>
                </a:cubicBezTo>
                <a:cubicBezTo>
                  <a:pt x="240" y="165"/>
                  <a:pt x="253" y="120"/>
                  <a:pt x="223" y="115"/>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9"/>
          <p:cNvSpPr/>
          <p:nvPr/>
        </p:nvSpPr>
        <p:spPr bwMode="auto">
          <a:xfrm>
            <a:off x="5370513" y="2242004"/>
            <a:ext cx="98425" cy="131763"/>
          </a:xfrm>
          <a:custGeom>
            <a:avLst/>
            <a:gdLst>
              <a:gd name="T0" fmla="*/ 117 w 138"/>
              <a:gd name="T1" fmla="*/ 130 h 185"/>
              <a:gd name="T2" fmla="*/ 51 w 138"/>
              <a:gd name="T3" fmla="*/ 30 h 185"/>
              <a:gd name="T4" fmla="*/ 4 w 138"/>
              <a:gd name="T5" fmla="*/ 30 h 185"/>
              <a:gd name="T6" fmla="*/ 83 w 138"/>
              <a:gd name="T7" fmla="*/ 163 h 185"/>
              <a:gd name="T8" fmla="*/ 117 w 138"/>
              <a:gd name="T9" fmla="*/ 130 h 185"/>
            </a:gdLst>
            <a:ahLst/>
            <a:cxnLst>
              <a:cxn ang="0">
                <a:pos x="T0" y="T1"/>
              </a:cxn>
              <a:cxn ang="0">
                <a:pos x="T2" y="T3"/>
              </a:cxn>
              <a:cxn ang="0">
                <a:pos x="T4" y="T5"/>
              </a:cxn>
              <a:cxn ang="0">
                <a:pos x="T6" y="T7"/>
              </a:cxn>
              <a:cxn ang="0">
                <a:pos x="T8" y="T9"/>
              </a:cxn>
            </a:cxnLst>
            <a:rect l="0" t="0" r="r" b="b"/>
            <a:pathLst>
              <a:path w="138" h="185">
                <a:moveTo>
                  <a:pt x="117" y="130"/>
                </a:moveTo>
                <a:cubicBezTo>
                  <a:pt x="88" y="101"/>
                  <a:pt x="56" y="72"/>
                  <a:pt x="51" y="30"/>
                </a:cubicBezTo>
                <a:cubicBezTo>
                  <a:pt x="47" y="0"/>
                  <a:pt x="0" y="0"/>
                  <a:pt x="4" y="30"/>
                </a:cubicBezTo>
                <a:cubicBezTo>
                  <a:pt x="11" y="87"/>
                  <a:pt x="44" y="124"/>
                  <a:pt x="83" y="163"/>
                </a:cubicBezTo>
                <a:cubicBezTo>
                  <a:pt x="105" y="185"/>
                  <a:pt x="138" y="152"/>
                  <a:pt x="117" y="130"/>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0"/>
          <p:cNvSpPr/>
          <p:nvPr/>
        </p:nvSpPr>
        <p:spPr bwMode="auto">
          <a:xfrm>
            <a:off x="6288088" y="2284867"/>
            <a:ext cx="44450" cy="73025"/>
          </a:xfrm>
          <a:custGeom>
            <a:avLst/>
            <a:gdLst>
              <a:gd name="T0" fmla="*/ 1 w 63"/>
              <a:gd name="T1" fmla="*/ 30 h 104"/>
              <a:gd name="T2" fmla="*/ 17 w 63"/>
              <a:gd name="T3" fmla="*/ 89 h 104"/>
              <a:gd name="T4" fmla="*/ 49 w 63"/>
              <a:gd name="T5" fmla="*/ 98 h 104"/>
              <a:gd name="T6" fmla="*/ 58 w 63"/>
              <a:gd name="T7" fmla="*/ 66 h 104"/>
              <a:gd name="T8" fmla="*/ 58 w 63"/>
              <a:gd name="T9" fmla="*/ 66 h 104"/>
              <a:gd name="T10" fmla="*/ 55 w 63"/>
              <a:gd name="T11" fmla="*/ 60 h 104"/>
              <a:gd name="T12" fmla="*/ 51 w 63"/>
              <a:gd name="T13" fmla="*/ 48 h 104"/>
              <a:gd name="T14" fmla="*/ 48 w 63"/>
              <a:gd name="T15" fmla="*/ 36 h 104"/>
              <a:gd name="T16" fmla="*/ 48 w 63"/>
              <a:gd name="T17" fmla="*/ 31 h 104"/>
              <a:gd name="T18" fmla="*/ 48 w 63"/>
              <a:gd name="T19" fmla="*/ 30 h 104"/>
              <a:gd name="T20" fmla="*/ 1 w 63"/>
              <a:gd name="T21" fmla="*/ 3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104">
                <a:moveTo>
                  <a:pt x="1" y="30"/>
                </a:moveTo>
                <a:cubicBezTo>
                  <a:pt x="1" y="50"/>
                  <a:pt x="9" y="71"/>
                  <a:pt x="17" y="89"/>
                </a:cubicBezTo>
                <a:cubicBezTo>
                  <a:pt x="23" y="101"/>
                  <a:pt x="39" y="104"/>
                  <a:pt x="49" y="98"/>
                </a:cubicBezTo>
                <a:cubicBezTo>
                  <a:pt x="61" y="91"/>
                  <a:pt x="63" y="77"/>
                  <a:pt x="58" y="66"/>
                </a:cubicBezTo>
                <a:cubicBezTo>
                  <a:pt x="57" y="63"/>
                  <a:pt x="57" y="64"/>
                  <a:pt x="58" y="66"/>
                </a:cubicBezTo>
                <a:cubicBezTo>
                  <a:pt x="57" y="64"/>
                  <a:pt x="56" y="62"/>
                  <a:pt x="55" y="60"/>
                </a:cubicBezTo>
                <a:cubicBezTo>
                  <a:pt x="54" y="56"/>
                  <a:pt x="53" y="52"/>
                  <a:pt x="51" y="48"/>
                </a:cubicBezTo>
                <a:cubicBezTo>
                  <a:pt x="50" y="44"/>
                  <a:pt x="49" y="40"/>
                  <a:pt x="48" y="36"/>
                </a:cubicBezTo>
                <a:cubicBezTo>
                  <a:pt x="48" y="34"/>
                  <a:pt x="48" y="33"/>
                  <a:pt x="48" y="31"/>
                </a:cubicBezTo>
                <a:cubicBezTo>
                  <a:pt x="49" y="37"/>
                  <a:pt x="48" y="32"/>
                  <a:pt x="48" y="30"/>
                </a:cubicBezTo>
                <a:cubicBezTo>
                  <a:pt x="47" y="0"/>
                  <a:pt x="0" y="0"/>
                  <a:pt x="1" y="30"/>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1"/>
          <p:cNvSpPr/>
          <p:nvPr/>
        </p:nvSpPr>
        <p:spPr bwMode="auto">
          <a:xfrm>
            <a:off x="6362700" y="1843542"/>
            <a:ext cx="39688" cy="103188"/>
          </a:xfrm>
          <a:custGeom>
            <a:avLst/>
            <a:gdLst>
              <a:gd name="T0" fmla="*/ 8 w 55"/>
              <a:gd name="T1" fmla="*/ 30 h 146"/>
              <a:gd name="T2" fmla="*/ 0 w 55"/>
              <a:gd name="T3" fmla="*/ 116 h 146"/>
              <a:gd name="T4" fmla="*/ 47 w 55"/>
              <a:gd name="T5" fmla="*/ 116 h 146"/>
              <a:gd name="T6" fmla="*/ 55 w 55"/>
              <a:gd name="T7" fmla="*/ 30 h 146"/>
              <a:gd name="T8" fmla="*/ 8 w 55"/>
              <a:gd name="T9" fmla="*/ 30 h 146"/>
            </a:gdLst>
            <a:ahLst/>
            <a:cxnLst>
              <a:cxn ang="0">
                <a:pos x="T0" y="T1"/>
              </a:cxn>
              <a:cxn ang="0">
                <a:pos x="T2" y="T3"/>
              </a:cxn>
              <a:cxn ang="0">
                <a:pos x="T4" y="T5"/>
              </a:cxn>
              <a:cxn ang="0">
                <a:pos x="T6" y="T7"/>
              </a:cxn>
              <a:cxn ang="0">
                <a:pos x="T8" y="T9"/>
              </a:cxn>
            </a:cxnLst>
            <a:rect l="0" t="0" r="r" b="b"/>
            <a:pathLst>
              <a:path w="55" h="146">
                <a:moveTo>
                  <a:pt x="8" y="30"/>
                </a:moveTo>
                <a:cubicBezTo>
                  <a:pt x="7" y="59"/>
                  <a:pt x="1" y="87"/>
                  <a:pt x="0" y="116"/>
                </a:cubicBezTo>
                <a:cubicBezTo>
                  <a:pt x="0" y="146"/>
                  <a:pt x="47" y="146"/>
                  <a:pt x="47" y="116"/>
                </a:cubicBezTo>
                <a:cubicBezTo>
                  <a:pt x="47" y="87"/>
                  <a:pt x="54" y="59"/>
                  <a:pt x="55" y="30"/>
                </a:cubicBezTo>
                <a:cubicBezTo>
                  <a:pt x="55" y="0"/>
                  <a:pt x="9" y="0"/>
                  <a:pt x="8" y="30"/>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2"/>
          <p:cNvSpPr/>
          <p:nvPr/>
        </p:nvSpPr>
        <p:spPr bwMode="auto">
          <a:xfrm>
            <a:off x="3692525" y="3488192"/>
            <a:ext cx="184150" cy="619125"/>
          </a:xfrm>
          <a:custGeom>
            <a:avLst/>
            <a:gdLst>
              <a:gd name="T0" fmla="*/ 211 w 261"/>
              <a:gd name="T1" fmla="*/ 30 h 873"/>
              <a:gd name="T2" fmla="*/ 119 w 261"/>
              <a:gd name="T3" fmla="*/ 845 h 873"/>
              <a:gd name="T4" fmla="*/ 160 w 261"/>
              <a:gd name="T5" fmla="*/ 821 h 873"/>
              <a:gd name="T6" fmla="*/ 256 w 261"/>
              <a:gd name="T7" fmla="*/ 42 h 873"/>
              <a:gd name="T8" fmla="*/ 211 w 261"/>
              <a:gd name="T9" fmla="*/ 30 h 873"/>
            </a:gdLst>
            <a:ahLst/>
            <a:cxnLst>
              <a:cxn ang="0">
                <a:pos x="T0" y="T1"/>
              </a:cxn>
              <a:cxn ang="0">
                <a:pos x="T2" y="T3"/>
              </a:cxn>
              <a:cxn ang="0">
                <a:pos x="T4" y="T5"/>
              </a:cxn>
              <a:cxn ang="0">
                <a:pos x="T6" y="T7"/>
              </a:cxn>
              <a:cxn ang="0">
                <a:pos x="T8" y="T9"/>
              </a:cxn>
            </a:cxnLst>
            <a:rect l="0" t="0" r="r" b="b"/>
            <a:pathLst>
              <a:path w="261" h="873">
                <a:moveTo>
                  <a:pt x="211" y="30"/>
                </a:moveTo>
                <a:cubicBezTo>
                  <a:pt x="162" y="299"/>
                  <a:pt x="0" y="572"/>
                  <a:pt x="119" y="845"/>
                </a:cubicBezTo>
                <a:cubicBezTo>
                  <a:pt x="132" y="873"/>
                  <a:pt x="172" y="849"/>
                  <a:pt x="160" y="821"/>
                </a:cubicBezTo>
                <a:cubicBezTo>
                  <a:pt x="48" y="566"/>
                  <a:pt x="211" y="294"/>
                  <a:pt x="256" y="42"/>
                </a:cubicBezTo>
                <a:cubicBezTo>
                  <a:pt x="261" y="13"/>
                  <a:pt x="216" y="0"/>
                  <a:pt x="211" y="30"/>
                </a:cubicBezTo>
                <a:close/>
              </a:path>
            </a:pathLst>
          </a:custGeom>
          <a:solidFill>
            <a:srgbClr val="E8BA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Rectangle 48"/>
          <p:cNvSpPr>
            <a:spLocks noChangeArrowheads="1"/>
          </p:cNvSpPr>
          <p:nvPr/>
        </p:nvSpPr>
        <p:spPr bwMode="auto">
          <a:xfrm>
            <a:off x="7796213" y="2686504"/>
            <a:ext cx="220663" cy="46038"/>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Rectangle 49"/>
          <p:cNvSpPr>
            <a:spLocks noChangeArrowheads="1"/>
          </p:cNvSpPr>
          <p:nvPr/>
        </p:nvSpPr>
        <p:spPr bwMode="auto">
          <a:xfrm>
            <a:off x="7994650" y="2686504"/>
            <a:ext cx="44450" cy="244475"/>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Rectangle 50"/>
          <p:cNvSpPr>
            <a:spLocks noChangeArrowheads="1"/>
          </p:cNvSpPr>
          <p:nvPr/>
        </p:nvSpPr>
        <p:spPr bwMode="auto">
          <a:xfrm>
            <a:off x="7994650" y="4167642"/>
            <a:ext cx="44450" cy="220663"/>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Rectangle 51"/>
          <p:cNvSpPr>
            <a:spLocks noChangeArrowheads="1"/>
          </p:cNvSpPr>
          <p:nvPr/>
        </p:nvSpPr>
        <p:spPr bwMode="auto">
          <a:xfrm>
            <a:off x="7796213" y="4366079"/>
            <a:ext cx="242888" cy="4445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Rectangle 52"/>
          <p:cNvSpPr>
            <a:spLocks noChangeArrowheads="1"/>
          </p:cNvSpPr>
          <p:nvPr/>
        </p:nvSpPr>
        <p:spPr bwMode="auto">
          <a:xfrm>
            <a:off x="6332538" y="4366079"/>
            <a:ext cx="220663" cy="4445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Rectangle 53"/>
          <p:cNvSpPr>
            <a:spLocks noChangeArrowheads="1"/>
          </p:cNvSpPr>
          <p:nvPr/>
        </p:nvSpPr>
        <p:spPr bwMode="auto">
          <a:xfrm>
            <a:off x="6310313" y="4167642"/>
            <a:ext cx="44450" cy="242888"/>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Rectangle 54"/>
          <p:cNvSpPr>
            <a:spLocks noChangeArrowheads="1"/>
          </p:cNvSpPr>
          <p:nvPr/>
        </p:nvSpPr>
        <p:spPr bwMode="auto">
          <a:xfrm>
            <a:off x="6310313" y="2708729"/>
            <a:ext cx="44450" cy="222250"/>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Rectangle 55"/>
          <p:cNvSpPr>
            <a:spLocks noChangeArrowheads="1"/>
          </p:cNvSpPr>
          <p:nvPr/>
        </p:nvSpPr>
        <p:spPr bwMode="auto">
          <a:xfrm>
            <a:off x="6310313" y="2686504"/>
            <a:ext cx="242888" cy="46038"/>
          </a:xfrm>
          <a:prstGeom prst="rect">
            <a:avLst/>
          </a:prstGeom>
          <a:solidFill>
            <a:srgbClr val="F17F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TextBox 4_1"/>
          <p:cNvSpPr txBox="1"/>
          <p:nvPr/>
        </p:nvSpPr>
        <p:spPr>
          <a:xfrm>
            <a:off x="844740" y="144846"/>
            <a:ext cx="2172390" cy="523220"/>
          </a:xfrm>
          <a:prstGeom prst="rect">
            <a:avLst/>
          </a:prstGeom>
          <a:noFill/>
        </p:spPr>
        <p:txBody>
          <a:bodyPr wrap="none" rtlCol="0">
            <a:spAutoFit/>
          </a:bodyPr>
          <a:lstStyle/>
          <a:p>
            <a:r>
              <a:rPr lang="zh-CN" altLang="en-US" sz="2800" b="1" spc="300" dirty="0">
                <a:solidFill>
                  <a:prstClr val="black">
                    <a:lumMod val="65000"/>
                    <a:lumOff val="35000"/>
                  </a:prstClr>
                </a:solidFill>
              </a:rPr>
              <a:t>二维码展示</a:t>
            </a:r>
            <a:endParaRPr lang="zh-CN" altLang="en-US" sz="2800" b="1" spc="300" dirty="0">
              <a:solidFill>
                <a:prstClr val="black">
                  <a:lumMod val="65000"/>
                  <a:lumOff val="35000"/>
                </a:prstClr>
              </a:solidFill>
            </a:endParaRPr>
          </a:p>
        </p:txBody>
      </p:sp>
      <p:pic>
        <p:nvPicPr>
          <p:cNvPr id="61" name="图片 60"/>
          <p:cNvPicPr>
            <a:picLocks noChangeAspect="1"/>
          </p:cNvPicPr>
          <p:nvPr/>
        </p:nvPicPr>
        <p:blipFill>
          <a:blip r:embed="rId1">
            <a:duotone>
              <a:schemeClr val="accent1">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Lst>
          </a:blip>
          <a:stretch>
            <a:fillRect/>
          </a:stretch>
        </p:blipFill>
        <p:spPr>
          <a:xfrm>
            <a:off x="6442869" y="2816806"/>
            <a:ext cx="1457070" cy="145707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5851370" y="782320"/>
            <a:ext cx="5194279" cy="5715885"/>
          </a:xfrm>
          <a:custGeom>
            <a:avLst/>
            <a:gdLst>
              <a:gd name="T0" fmla="*/ 219 w 2110"/>
              <a:gd name="T1" fmla="*/ 723 h 2323"/>
              <a:gd name="T2" fmla="*/ 494 w 2110"/>
              <a:gd name="T3" fmla="*/ 216 h 2323"/>
              <a:gd name="T4" fmla="*/ 1301 w 2110"/>
              <a:gd name="T5" fmla="*/ 55 h 2323"/>
              <a:gd name="T6" fmla="*/ 1961 w 2110"/>
              <a:gd name="T7" fmla="*/ 602 h 2323"/>
              <a:gd name="T8" fmla="*/ 1857 w 2110"/>
              <a:gd name="T9" fmla="*/ 1368 h 2323"/>
              <a:gd name="T10" fmla="*/ 1713 w 2110"/>
              <a:gd name="T11" fmla="*/ 2045 h 2323"/>
              <a:gd name="T12" fmla="*/ 1735 w 2110"/>
              <a:gd name="T13" fmla="*/ 2284 h 2323"/>
              <a:gd name="T14" fmla="*/ 720 w 2110"/>
              <a:gd name="T15" fmla="*/ 2286 h 2323"/>
              <a:gd name="T16" fmla="*/ 708 w 2110"/>
              <a:gd name="T17" fmla="*/ 2113 h 2323"/>
              <a:gd name="T18" fmla="*/ 576 w 2110"/>
              <a:gd name="T19" fmla="*/ 2007 h 2323"/>
              <a:gd name="T20" fmla="*/ 284 w 2110"/>
              <a:gd name="T21" fmla="*/ 1966 h 2323"/>
              <a:gd name="T22" fmla="*/ 238 w 2110"/>
              <a:gd name="T23" fmla="*/ 1739 h 2323"/>
              <a:gd name="T24" fmla="*/ 209 w 2110"/>
              <a:gd name="T25" fmla="*/ 1677 h 2323"/>
              <a:gd name="T26" fmla="*/ 200 w 2110"/>
              <a:gd name="T27" fmla="*/ 1578 h 2323"/>
              <a:gd name="T28" fmla="*/ 159 w 2110"/>
              <a:gd name="T29" fmla="*/ 1515 h 2323"/>
              <a:gd name="T30" fmla="*/ 180 w 2110"/>
              <a:gd name="T31" fmla="*/ 1457 h 2323"/>
              <a:gd name="T32" fmla="*/ 135 w 2110"/>
              <a:gd name="T33" fmla="*/ 1397 h 2323"/>
              <a:gd name="T34" fmla="*/ 43 w 2110"/>
              <a:gd name="T35" fmla="*/ 1282 h 2323"/>
              <a:gd name="T36" fmla="*/ 231 w 2110"/>
              <a:gd name="T37" fmla="*/ 1007 h 2323"/>
              <a:gd name="T38" fmla="*/ 212 w 2110"/>
              <a:gd name="T39" fmla="*/ 843 h 2323"/>
              <a:gd name="T40" fmla="*/ 219 w 2110"/>
              <a:gd name="T41" fmla="*/ 723 h 2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10" h="2323">
                <a:moveTo>
                  <a:pt x="219" y="723"/>
                </a:moveTo>
                <a:cubicBezTo>
                  <a:pt x="219" y="723"/>
                  <a:pt x="301" y="378"/>
                  <a:pt x="494" y="216"/>
                </a:cubicBezTo>
                <a:cubicBezTo>
                  <a:pt x="686" y="55"/>
                  <a:pt x="1113" y="0"/>
                  <a:pt x="1301" y="55"/>
                </a:cubicBezTo>
                <a:cubicBezTo>
                  <a:pt x="1489" y="110"/>
                  <a:pt x="1812" y="147"/>
                  <a:pt x="1961" y="602"/>
                </a:cubicBezTo>
                <a:cubicBezTo>
                  <a:pt x="2110" y="1057"/>
                  <a:pt x="1942" y="1195"/>
                  <a:pt x="1857" y="1368"/>
                </a:cubicBezTo>
                <a:cubicBezTo>
                  <a:pt x="1773" y="1542"/>
                  <a:pt x="1670" y="1768"/>
                  <a:pt x="1713" y="2045"/>
                </a:cubicBezTo>
                <a:cubicBezTo>
                  <a:pt x="1756" y="2323"/>
                  <a:pt x="1735" y="2284"/>
                  <a:pt x="1735" y="2284"/>
                </a:cubicBezTo>
                <a:cubicBezTo>
                  <a:pt x="720" y="2286"/>
                  <a:pt x="720" y="2286"/>
                  <a:pt x="720" y="2286"/>
                </a:cubicBezTo>
                <a:cubicBezTo>
                  <a:pt x="720" y="2286"/>
                  <a:pt x="698" y="2147"/>
                  <a:pt x="708" y="2113"/>
                </a:cubicBezTo>
                <a:cubicBezTo>
                  <a:pt x="718" y="2079"/>
                  <a:pt x="660" y="2002"/>
                  <a:pt x="576" y="2007"/>
                </a:cubicBezTo>
                <a:cubicBezTo>
                  <a:pt x="491" y="2012"/>
                  <a:pt x="337" y="2014"/>
                  <a:pt x="284" y="1966"/>
                </a:cubicBezTo>
                <a:cubicBezTo>
                  <a:pt x="231" y="1918"/>
                  <a:pt x="202" y="1901"/>
                  <a:pt x="238" y="1739"/>
                </a:cubicBezTo>
                <a:cubicBezTo>
                  <a:pt x="238" y="1739"/>
                  <a:pt x="245" y="1710"/>
                  <a:pt x="209" y="1677"/>
                </a:cubicBezTo>
                <a:cubicBezTo>
                  <a:pt x="173" y="1643"/>
                  <a:pt x="195" y="1597"/>
                  <a:pt x="200" y="1578"/>
                </a:cubicBezTo>
                <a:cubicBezTo>
                  <a:pt x="200" y="1578"/>
                  <a:pt x="156" y="1539"/>
                  <a:pt x="159" y="1515"/>
                </a:cubicBezTo>
                <a:cubicBezTo>
                  <a:pt x="161" y="1491"/>
                  <a:pt x="180" y="1472"/>
                  <a:pt x="180" y="1457"/>
                </a:cubicBezTo>
                <a:cubicBezTo>
                  <a:pt x="180" y="1443"/>
                  <a:pt x="180" y="1407"/>
                  <a:pt x="135" y="1397"/>
                </a:cubicBezTo>
                <a:cubicBezTo>
                  <a:pt x="89" y="1388"/>
                  <a:pt x="0" y="1363"/>
                  <a:pt x="43" y="1282"/>
                </a:cubicBezTo>
                <a:cubicBezTo>
                  <a:pt x="86" y="1200"/>
                  <a:pt x="221" y="1057"/>
                  <a:pt x="231" y="1007"/>
                </a:cubicBezTo>
                <a:cubicBezTo>
                  <a:pt x="241" y="956"/>
                  <a:pt x="260" y="918"/>
                  <a:pt x="212" y="843"/>
                </a:cubicBezTo>
                <a:cubicBezTo>
                  <a:pt x="212" y="843"/>
                  <a:pt x="197" y="799"/>
                  <a:pt x="219" y="723"/>
                </a:cubicBezTo>
                <a:close/>
              </a:path>
            </a:pathLst>
          </a:custGeom>
          <a:solidFill>
            <a:schemeClr val="accent5"/>
          </a:solidFill>
          <a:ln>
            <a:noFill/>
          </a:ln>
        </p:spPr>
        <p:txBody>
          <a:bodyPr vert="horz" wrap="square" lIns="91440" tIns="45720" rIns="91440" bIns="45720" numCol="1" anchor="t" anchorCtr="0" compatLnSpc="1"/>
          <a:lstStyle/>
          <a:p>
            <a:endParaRPr lang="en-US">
              <a:solidFill>
                <a:prstClr val="black"/>
              </a:solidFill>
            </a:endParaRPr>
          </a:p>
        </p:txBody>
      </p:sp>
      <p:grpSp>
        <p:nvGrpSpPr>
          <p:cNvPr id="3" name="Group 61"/>
          <p:cNvGrpSpPr/>
          <p:nvPr/>
        </p:nvGrpSpPr>
        <p:grpSpPr>
          <a:xfrm>
            <a:off x="6766352" y="1016107"/>
            <a:ext cx="3998327" cy="3011517"/>
            <a:chOff x="2659062" y="1871663"/>
            <a:chExt cx="2887663" cy="2227263"/>
          </a:xfrm>
          <a:solidFill>
            <a:schemeClr val="bg1"/>
          </a:solidFill>
        </p:grpSpPr>
        <p:sp>
          <p:nvSpPr>
            <p:cNvPr id="4" name="Freeform 11"/>
            <p:cNvSpPr/>
            <p:nvPr/>
          </p:nvSpPr>
          <p:spPr bwMode="auto">
            <a:xfrm>
              <a:off x="3773488" y="3175000"/>
              <a:ext cx="128588" cy="200025"/>
            </a:xfrm>
            <a:custGeom>
              <a:avLst/>
              <a:gdLst/>
              <a:ahLst/>
              <a:cxnLst>
                <a:cxn ang="0">
                  <a:pos x="13" y="11"/>
                </a:cxn>
                <a:cxn ang="0">
                  <a:pos x="23" y="44"/>
                </a:cxn>
                <a:cxn ang="0">
                  <a:pos x="23" y="44"/>
                </a:cxn>
                <a:cxn ang="0">
                  <a:pos x="22" y="44"/>
                </a:cxn>
                <a:cxn ang="0">
                  <a:pos x="22" y="43"/>
                </a:cxn>
                <a:cxn ang="0">
                  <a:pos x="22" y="43"/>
                </a:cxn>
                <a:cxn ang="0">
                  <a:pos x="22" y="43"/>
                </a:cxn>
                <a:cxn ang="0">
                  <a:pos x="21" y="43"/>
                </a:cxn>
                <a:cxn ang="0">
                  <a:pos x="21" y="43"/>
                </a:cxn>
                <a:cxn ang="0">
                  <a:pos x="21" y="43"/>
                </a:cxn>
                <a:cxn ang="0">
                  <a:pos x="21" y="42"/>
                </a:cxn>
                <a:cxn ang="0">
                  <a:pos x="21" y="42"/>
                </a:cxn>
                <a:cxn ang="0">
                  <a:pos x="21" y="42"/>
                </a:cxn>
                <a:cxn ang="0">
                  <a:pos x="20" y="42"/>
                </a:cxn>
                <a:cxn ang="0">
                  <a:pos x="20" y="42"/>
                </a:cxn>
                <a:cxn ang="0">
                  <a:pos x="20" y="41"/>
                </a:cxn>
                <a:cxn ang="0">
                  <a:pos x="20" y="41"/>
                </a:cxn>
                <a:cxn ang="0">
                  <a:pos x="20" y="41"/>
                </a:cxn>
                <a:cxn ang="0">
                  <a:pos x="4" y="20"/>
                </a:cxn>
                <a:cxn ang="0">
                  <a:pos x="13" y="11"/>
                </a:cxn>
              </a:cxnLst>
              <a:rect l="0" t="0" r="r" b="b"/>
              <a:pathLst>
                <a:path w="34" h="53">
                  <a:moveTo>
                    <a:pt x="13" y="11"/>
                  </a:moveTo>
                  <a:cubicBezTo>
                    <a:pt x="11" y="15"/>
                    <a:pt x="34" y="53"/>
                    <a:pt x="23" y="44"/>
                  </a:cubicBezTo>
                  <a:cubicBezTo>
                    <a:pt x="23" y="44"/>
                    <a:pt x="23" y="44"/>
                    <a:pt x="23" y="44"/>
                  </a:cubicBezTo>
                  <a:cubicBezTo>
                    <a:pt x="23" y="44"/>
                    <a:pt x="22" y="44"/>
                    <a:pt x="22" y="44"/>
                  </a:cubicBezTo>
                  <a:cubicBezTo>
                    <a:pt x="22" y="44"/>
                    <a:pt x="22" y="44"/>
                    <a:pt x="22" y="43"/>
                  </a:cubicBezTo>
                  <a:cubicBezTo>
                    <a:pt x="22" y="43"/>
                    <a:pt x="22" y="43"/>
                    <a:pt x="22" y="43"/>
                  </a:cubicBezTo>
                  <a:cubicBezTo>
                    <a:pt x="22" y="43"/>
                    <a:pt x="22" y="43"/>
                    <a:pt x="22" y="43"/>
                  </a:cubicBezTo>
                  <a:cubicBezTo>
                    <a:pt x="22" y="43"/>
                    <a:pt x="22" y="43"/>
                    <a:pt x="21" y="43"/>
                  </a:cubicBezTo>
                  <a:cubicBezTo>
                    <a:pt x="21" y="43"/>
                    <a:pt x="21" y="43"/>
                    <a:pt x="21" y="43"/>
                  </a:cubicBezTo>
                  <a:cubicBezTo>
                    <a:pt x="21" y="43"/>
                    <a:pt x="21" y="43"/>
                    <a:pt x="21" y="43"/>
                  </a:cubicBezTo>
                  <a:cubicBezTo>
                    <a:pt x="21" y="42"/>
                    <a:pt x="21" y="42"/>
                    <a:pt x="21" y="42"/>
                  </a:cubicBezTo>
                  <a:cubicBezTo>
                    <a:pt x="21" y="42"/>
                    <a:pt x="21" y="42"/>
                    <a:pt x="21" y="42"/>
                  </a:cubicBezTo>
                  <a:cubicBezTo>
                    <a:pt x="21" y="42"/>
                    <a:pt x="21" y="42"/>
                    <a:pt x="21"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13" y="35"/>
                    <a:pt x="6" y="28"/>
                    <a:pt x="4" y="20"/>
                  </a:cubicBezTo>
                  <a:cubicBezTo>
                    <a:pt x="0" y="0"/>
                    <a:pt x="14" y="7"/>
                    <a:pt x="13" y="11"/>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5" name="Group 55"/>
            <p:cNvGrpSpPr/>
            <p:nvPr/>
          </p:nvGrpSpPr>
          <p:grpSpPr>
            <a:xfrm>
              <a:off x="2659062" y="1871663"/>
              <a:ext cx="2887663" cy="2227263"/>
              <a:chOff x="2659062" y="1871663"/>
              <a:chExt cx="2887663" cy="2227263"/>
            </a:xfrm>
            <a:grpFill/>
          </p:grpSpPr>
          <p:sp>
            <p:nvSpPr>
              <p:cNvPr id="6" name="Freeform 5"/>
              <p:cNvSpPr>
                <a:spLocks noEditPoints="1"/>
              </p:cNvSpPr>
              <p:nvPr/>
            </p:nvSpPr>
            <p:spPr bwMode="auto">
              <a:xfrm>
                <a:off x="2659062" y="1871663"/>
                <a:ext cx="2887663" cy="2227263"/>
              </a:xfrm>
              <a:custGeom>
                <a:avLst/>
                <a:gdLst/>
                <a:ahLst/>
                <a:cxnLst>
                  <a:cxn ang="0">
                    <a:pos x="516" y="103"/>
                  </a:cxn>
                  <a:cxn ang="0">
                    <a:pos x="560" y="442"/>
                  </a:cxn>
                  <a:cxn ang="0">
                    <a:pos x="57" y="301"/>
                  </a:cxn>
                  <a:cxn ang="0">
                    <a:pos x="10" y="251"/>
                  </a:cxn>
                  <a:cxn ang="0">
                    <a:pos x="681" y="219"/>
                  </a:cxn>
                  <a:cxn ang="0">
                    <a:pos x="180" y="57"/>
                  </a:cxn>
                  <a:cxn ang="0">
                    <a:pos x="661" y="416"/>
                  </a:cxn>
                  <a:cxn ang="0">
                    <a:pos x="509" y="535"/>
                  </a:cxn>
                  <a:cxn ang="0">
                    <a:pos x="66" y="121"/>
                  </a:cxn>
                  <a:cxn ang="0">
                    <a:pos x="422" y="15"/>
                  </a:cxn>
                  <a:cxn ang="0">
                    <a:pos x="572" y="89"/>
                  </a:cxn>
                  <a:cxn ang="0">
                    <a:pos x="544" y="50"/>
                  </a:cxn>
                  <a:cxn ang="0">
                    <a:pos x="551" y="500"/>
                  </a:cxn>
                  <a:cxn ang="0">
                    <a:pos x="43" y="147"/>
                  </a:cxn>
                  <a:cxn ang="0">
                    <a:pos x="452" y="517"/>
                  </a:cxn>
                  <a:cxn ang="0">
                    <a:pos x="91" y="373"/>
                  </a:cxn>
                  <a:cxn ang="0">
                    <a:pos x="443" y="480"/>
                  </a:cxn>
                  <a:cxn ang="0">
                    <a:pos x="662" y="437"/>
                  </a:cxn>
                  <a:cxn ang="0">
                    <a:pos x="428" y="457"/>
                  </a:cxn>
                  <a:cxn ang="0">
                    <a:pos x="24" y="271"/>
                  </a:cxn>
                  <a:cxn ang="0">
                    <a:pos x="700" y="246"/>
                  </a:cxn>
                  <a:cxn ang="0">
                    <a:pos x="619" y="108"/>
                  </a:cxn>
                  <a:cxn ang="0">
                    <a:pos x="621" y="492"/>
                  </a:cxn>
                  <a:cxn ang="0">
                    <a:pos x="570" y="359"/>
                  </a:cxn>
                  <a:cxn ang="0">
                    <a:pos x="402" y="78"/>
                  </a:cxn>
                  <a:cxn ang="0">
                    <a:pos x="456" y="421"/>
                  </a:cxn>
                  <a:cxn ang="0">
                    <a:pos x="523" y="412"/>
                  </a:cxn>
                  <a:cxn ang="0">
                    <a:pos x="514" y="581"/>
                  </a:cxn>
                  <a:cxn ang="0">
                    <a:pos x="508" y="434"/>
                  </a:cxn>
                  <a:cxn ang="0">
                    <a:pos x="604" y="448"/>
                  </a:cxn>
                  <a:cxn ang="0">
                    <a:pos x="471" y="419"/>
                  </a:cxn>
                  <a:cxn ang="0">
                    <a:pos x="461" y="486"/>
                  </a:cxn>
                  <a:cxn ang="0">
                    <a:pos x="432" y="484"/>
                  </a:cxn>
                  <a:cxn ang="0">
                    <a:pos x="552" y="486"/>
                  </a:cxn>
                  <a:cxn ang="0">
                    <a:pos x="577" y="498"/>
                  </a:cxn>
                  <a:cxn ang="0">
                    <a:pos x="69" y="196"/>
                  </a:cxn>
                  <a:cxn ang="0">
                    <a:pos x="204" y="261"/>
                  </a:cxn>
                  <a:cxn ang="0">
                    <a:pos x="569" y="69"/>
                  </a:cxn>
                  <a:cxn ang="0">
                    <a:pos x="59" y="212"/>
                  </a:cxn>
                  <a:cxn ang="0">
                    <a:pos x="109" y="311"/>
                  </a:cxn>
                  <a:cxn ang="0">
                    <a:pos x="274" y="476"/>
                  </a:cxn>
                  <a:cxn ang="0">
                    <a:pos x="46" y="125"/>
                  </a:cxn>
                  <a:cxn ang="0">
                    <a:pos x="626" y="103"/>
                  </a:cxn>
                  <a:cxn ang="0">
                    <a:pos x="361" y="486"/>
                  </a:cxn>
                  <a:cxn ang="0">
                    <a:pos x="517" y="387"/>
                  </a:cxn>
                  <a:cxn ang="0">
                    <a:pos x="623" y="346"/>
                  </a:cxn>
                  <a:cxn ang="0">
                    <a:pos x="726" y="346"/>
                  </a:cxn>
                  <a:cxn ang="0">
                    <a:pos x="587" y="171"/>
                  </a:cxn>
                  <a:cxn ang="0">
                    <a:pos x="457" y="291"/>
                  </a:cxn>
                  <a:cxn ang="0">
                    <a:pos x="245" y="460"/>
                  </a:cxn>
                  <a:cxn ang="0">
                    <a:pos x="282" y="420"/>
                  </a:cxn>
                  <a:cxn ang="0">
                    <a:pos x="542" y="531"/>
                  </a:cxn>
                  <a:cxn ang="0">
                    <a:pos x="165" y="113"/>
                  </a:cxn>
                  <a:cxn ang="0">
                    <a:pos x="224" y="140"/>
                  </a:cxn>
                  <a:cxn ang="0">
                    <a:pos x="614" y="406"/>
                  </a:cxn>
                  <a:cxn ang="0">
                    <a:pos x="570" y="368"/>
                  </a:cxn>
                  <a:cxn ang="0">
                    <a:pos x="227" y="215"/>
                  </a:cxn>
                  <a:cxn ang="0">
                    <a:pos x="264" y="274"/>
                  </a:cxn>
                  <a:cxn ang="0">
                    <a:pos x="352" y="149"/>
                  </a:cxn>
                  <a:cxn ang="0">
                    <a:pos x="396" y="23"/>
                  </a:cxn>
                  <a:cxn ang="0">
                    <a:pos x="324" y="58"/>
                  </a:cxn>
                </a:cxnLst>
                <a:rect l="0" t="0" r="r" b="b"/>
                <a:pathLst>
                  <a:path w="767" h="591">
                    <a:moveTo>
                      <a:pt x="62" y="348"/>
                    </a:moveTo>
                    <a:cubicBezTo>
                      <a:pt x="64" y="342"/>
                      <a:pt x="67" y="338"/>
                      <a:pt x="72" y="334"/>
                    </a:cubicBezTo>
                    <a:cubicBezTo>
                      <a:pt x="54" y="331"/>
                      <a:pt x="60" y="334"/>
                      <a:pt x="43" y="334"/>
                    </a:cubicBezTo>
                    <a:cubicBezTo>
                      <a:pt x="45" y="338"/>
                      <a:pt x="61" y="354"/>
                      <a:pt x="62" y="348"/>
                    </a:cubicBezTo>
                    <a:close/>
                    <a:moveTo>
                      <a:pt x="61" y="192"/>
                    </a:moveTo>
                    <a:cubicBezTo>
                      <a:pt x="64" y="178"/>
                      <a:pt x="72" y="162"/>
                      <a:pt x="84" y="153"/>
                    </a:cubicBezTo>
                    <a:cubicBezTo>
                      <a:pt x="74" y="147"/>
                      <a:pt x="65" y="136"/>
                      <a:pt x="57" y="127"/>
                    </a:cubicBezTo>
                    <a:cubicBezTo>
                      <a:pt x="45" y="132"/>
                      <a:pt x="58" y="149"/>
                      <a:pt x="46" y="155"/>
                    </a:cubicBezTo>
                    <a:cubicBezTo>
                      <a:pt x="32" y="162"/>
                      <a:pt x="56" y="187"/>
                      <a:pt x="61" y="192"/>
                    </a:cubicBezTo>
                    <a:close/>
                    <a:moveTo>
                      <a:pt x="516" y="103"/>
                    </a:moveTo>
                    <a:cubicBezTo>
                      <a:pt x="519" y="115"/>
                      <a:pt x="547" y="86"/>
                      <a:pt x="555" y="80"/>
                    </a:cubicBezTo>
                    <a:cubicBezTo>
                      <a:pt x="542" y="73"/>
                      <a:pt x="520" y="63"/>
                      <a:pt x="507" y="73"/>
                    </a:cubicBezTo>
                    <a:cubicBezTo>
                      <a:pt x="510" y="83"/>
                      <a:pt x="513" y="93"/>
                      <a:pt x="516" y="103"/>
                    </a:cubicBezTo>
                    <a:cubicBezTo>
                      <a:pt x="516" y="103"/>
                      <a:pt x="516" y="103"/>
                      <a:pt x="516" y="103"/>
                    </a:cubicBezTo>
                    <a:cubicBezTo>
                      <a:pt x="516" y="103"/>
                      <a:pt x="516" y="103"/>
                      <a:pt x="516" y="103"/>
                    </a:cubicBezTo>
                    <a:cubicBezTo>
                      <a:pt x="516" y="103"/>
                      <a:pt x="516" y="103"/>
                      <a:pt x="516" y="103"/>
                    </a:cubicBezTo>
                    <a:close/>
                    <a:moveTo>
                      <a:pt x="453" y="23"/>
                    </a:moveTo>
                    <a:cubicBezTo>
                      <a:pt x="454" y="20"/>
                      <a:pt x="456" y="18"/>
                      <a:pt x="459" y="16"/>
                    </a:cubicBezTo>
                    <a:cubicBezTo>
                      <a:pt x="452" y="13"/>
                      <a:pt x="445" y="11"/>
                      <a:pt x="438" y="11"/>
                    </a:cubicBezTo>
                    <a:cubicBezTo>
                      <a:pt x="444" y="13"/>
                      <a:pt x="449" y="17"/>
                      <a:pt x="453" y="23"/>
                    </a:cubicBezTo>
                    <a:close/>
                    <a:moveTo>
                      <a:pt x="502" y="484"/>
                    </a:moveTo>
                    <a:cubicBezTo>
                      <a:pt x="524" y="494"/>
                      <a:pt x="546" y="483"/>
                      <a:pt x="555" y="472"/>
                    </a:cubicBezTo>
                    <a:cubicBezTo>
                      <a:pt x="539" y="481"/>
                      <a:pt x="512" y="488"/>
                      <a:pt x="502" y="484"/>
                    </a:cubicBezTo>
                    <a:close/>
                    <a:moveTo>
                      <a:pt x="560" y="442"/>
                    </a:moveTo>
                    <a:cubicBezTo>
                      <a:pt x="566" y="443"/>
                      <a:pt x="570" y="437"/>
                      <a:pt x="570" y="428"/>
                    </a:cubicBezTo>
                    <a:cubicBezTo>
                      <a:pt x="567" y="431"/>
                      <a:pt x="555" y="440"/>
                      <a:pt x="560" y="442"/>
                    </a:cubicBezTo>
                    <a:close/>
                    <a:moveTo>
                      <a:pt x="39" y="308"/>
                    </a:moveTo>
                    <a:cubicBezTo>
                      <a:pt x="35" y="308"/>
                      <a:pt x="22" y="305"/>
                      <a:pt x="26" y="317"/>
                    </a:cubicBezTo>
                    <a:cubicBezTo>
                      <a:pt x="30" y="327"/>
                      <a:pt x="47" y="329"/>
                      <a:pt x="54" y="322"/>
                    </a:cubicBezTo>
                    <a:cubicBezTo>
                      <a:pt x="48" y="314"/>
                      <a:pt x="48" y="308"/>
                      <a:pt x="39" y="308"/>
                    </a:cubicBezTo>
                    <a:close/>
                    <a:moveTo>
                      <a:pt x="41" y="265"/>
                    </a:moveTo>
                    <a:cubicBezTo>
                      <a:pt x="30" y="265"/>
                      <a:pt x="39" y="284"/>
                      <a:pt x="41" y="286"/>
                    </a:cubicBezTo>
                    <a:cubicBezTo>
                      <a:pt x="51" y="301"/>
                      <a:pt x="58" y="323"/>
                      <a:pt x="78" y="326"/>
                    </a:cubicBezTo>
                    <a:cubicBezTo>
                      <a:pt x="71" y="320"/>
                      <a:pt x="64" y="313"/>
                      <a:pt x="59" y="305"/>
                    </a:cubicBezTo>
                    <a:cubicBezTo>
                      <a:pt x="59" y="305"/>
                      <a:pt x="59" y="305"/>
                      <a:pt x="59" y="305"/>
                    </a:cubicBezTo>
                    <a:cubicBezTo>
                      <a:pt x="59" y="305"/>
                      <a:pt x="59" y="304"/>
                      <a:pt x="58" y="302"/>
                    </a:cubicBezTo>
                    <a:cubicBezTo>
                      <a:pt x="57" y="301"/>
                      <a:pt x="57" y="301"/>
                      <a:pt x="57" y="301"/>
                    </a:cubicBezTo>
                    <a:cubicBezTo>
                      <a:pt x="57" y="301"/>
                      <a:pt x="57" y="301"/>
                      <a:pt x="57" y="301"/>
                    </a:cubicBezTo>
                    <a:cubicBezTo>
                      <a:pt x="57" y="301"/>
                      <a:pt x="57" y="301"/>
                      <a:pt x="57" y="301"/>
                    </a:cubicBezTo>
                    <a:cubicBezTo>
                      <a:pt x="54" y="291"/>
                      <a:pt x="58" y="265"/>
                      <a:pt x="41" y="265"/>
                    </a:cubicBezTo>
                    <a:close/>
                    <a:moveTo>
                      <a:pt x="497" y="467"/>
                    </a:moveTo>
                    <a:cubicBezTo>
                      <a:pt x="510" y="474"/>
                      <a:pt x="557" y="446"/>
                      <a:pt x="556" y="442"/>
                    </a:cubicBezTo>
                    <a:cubicBezTo>
                      <a:pt x="535" y="444"/>
                      <a:pt x="515" y="458"/>
                      <a:pt x="497" y="467"/>
                    </a:cubicBezTo>
                    <a:close/>
                    <a:moveTo>
                      <a:pt x="280" y="26"/>
                    </a:moveTo>
                    <a:cubicBezTo>
                      <a:pt x="266" y="24"/>
                      <a:pt x="251" y="34"/>
                      <a:pt x="241" y="42"/>
                    </a:cubicBezTo>
                    <a:cubicBezTo>
                      <a:pt x="257" y="40"/>
                      <a:pt x="275" y="36"/>
                      <a:pt x="291" y="30"/>
                    </a:cubicBezTo>
                    <a:cubicBezTo>
                      <a:pt x="288" y="29"/>
                      <a:pt x="284" y="27"/>
                      <a:pt x="281" y="26"/>
                    </a:cubicBezTo>
                    <a:cubicBezTo>
                      <a:pt x="281" y="26"/>
                      <a:pt x="281" y="26"/>
                      <a:pt x="280" y="26"/>
                    </a:cubicBezTo>
                    <a:close/>
                    <a:moveTo>
                      <a:pt x="10" y="251"/>
                    </a:moveTo>
                    <a:cubicBezTo>
                      <a:pt x="9" y="256"/>
                      <a:pt x="9" y="261"/>
                      <a:pt x="11" y="266"/>
                    </a:cubicBezTo>
                    <a:cubicBezTo>
                      <a:pt x="12" y="268"/>
                      <a:pt x="14" y="270"/>
                      <a:pt x="16" y="272"/>
                    </a:cubicBezTo>
                    <a:cubicBezTo>
                      <a:pt x="13" y="265"/>
                      <a:pt x="10" y="258"/>
                      <a:pt x="10" y="251"/>
                    </a:cubicBezTo>
                    <a:close/>
                    <a:moveTo>
                      <a:pt x="411" y="424"/>
                    </a:moveTo>
                    <a:cubicBezTo>
                      <a:pt x="415" y="419"/>
                      <a:pt x="414" y="418"/>
                      <a:pt x="407" y="420"/>
                    </a:cubicBezTo>
                    <a:cubicBezTo>
                      <a:pt x="408" y="421"/>
                      <a:pt x="410" y="422"/>
                      <a:pt x="411" y="424"/>
                    </a:cubicBezTo>
                    <a:close/>
                    <a:moveTo>
                      <a:pt x="518" y="423"/>
                    </a:moveTo>
                    <a:cubicBezTo>
                      <a:pt x="530" y="416"/>
                      <a:pt x="579" y="404"/>
                      <a:pt x="577" y="391"/>
                    </a:cubicBezTo>
                    <a:cubicBezTo>
                      <a:pt x="573" y="391"/>
                      <a:pt x="534" y="399"/>
                      <a:pt x="535" y="404"/>
                    </a:cubicBezTo>
                    <a:cubicBezTo>
                      <a:pt x="535" y="404"/>
                      <a:pt x="535" y="404"/>
                      <a:pt x="535" y="404"/>
                    </a:cubicBezTo>
                    <a:cubicBezTo>
                      <a:pt x="529" y="410"/>
                      <a:pt x="521" y="419"/>
                      <a:pt x="518" y="423"/>
                    </a:cubicBezTo>
                    <a:close/>
                    <a:moveTo>
                      <a:pt x="682" y="228"/>
                    </a:moveTo>
                    <a:cubicBezTo>
                      <a:pt x="692" y="248"/>
                      <a:pt x="691" y="233"/>
                      <a:pt x="709" y="238"/>
                    </a:cubicBezTo>
                    <a:cubicBezTo>
                      <a:pt x="708" y="225"/>
                      <a:pt x="696" y="211"/>
                      <a:pt x="688" y="200"/>
                    </a:cubicBezTo>
                    <a:cubicBezTo>
                      <a:pt x="688" y="204"/>
                      <a:pt x="692" y="222"/>
                      <a:pt x="684" y="221"/>
                    </a:cubicBezTo>
                    <a:cubicBezTo>
                      <a:pt x="683" y="221"/>
                      <a:pt x="682" y="220"/>
                      <a:pt x="681" y="219"/>
                    </a:cubicBezTo>
                    <a:cubicBezTo>
                      <a:pt x="678" y="213"/>
                      <a:pt x="678" y="193"/>
                      <a:pt x="678" y="190"/>
                    </a:cubicBezTo>
                    <a:cubicBezTo>
                      <a:pt x="674" y="169"/>
                      <a:pt x="666" y="146"/>
                      <a:pt x="650" y="131"/>
                    </a:cubicBezTo>
                    <a:cubicBezTo>
                      <a:pt x="658" y="150"/>
                      <a:pt x="651" y="179"/>
                      <a:pt x="662" y="194"/>
                    </a:cubicBezTo>
                    <a:cubicBezTo>
                      <a:pt x="668" y="203"/>
                      <a:pt x="673" y="212"/>
                      <a:pt x="678" y="221"/>
                    </a:cubicBezTo>
                    <a:cubicBezTo>
                      <a:pt x="680" y="223"/>
                      <a:pt x="681" y="225"/>
                      <a:pt x="682" y="228"/>
                    </a:cubicBezTo>
                    <a:close/>
                    <a:moveTo>
                      <a:pt x="609" y="152"/>
                    </a:moveTo>
                    <a:cubicBezTo>
                      <a:pt x="628" y="153"/>
                      <a:pt x="615" y="170"/>
                      <a:pt x="621" y="178"/>
                    </a:cubicBezTo>
                    <a:cubicBezTo>
                      <a:pt x="626" y="185"/>
                      <a:pt x="644" y="182"/>
                      <a:pt x="650" y="185"/>
                    </a:cubicBezTo>
                    <a:cubicBezTo>
                      <a:pt x="650" y="177"/>
                      <a:pt x="636" y="109"/>
                      <a:pt x="629" y="119"/>
                    </a:cubicBezTo>
                    <a:cubicBezTo>
                      <a:pt x="628" y="133"/>
                      <a:pt x="622" y="145"/>
                      <a:pt x="609" y="152"/>
                    </a:cubicBezTo>
                    <a:close/>
                    <a:moveTo>
                      <a:pt x="225" y="44"/>
                    </a:moveTo>
                    <a:cubicBezTo>
                      <a:pt x="198" y="40"/>
                      <a:pt x="153" y="54"/>
                      <a:pt x="137" y="77"/>
                    </a:cubicBezTo>
                    <a:cubicBezTo>
                      <a:pt x="138" y="76"/>
                      <a:pt x="173" y="61"/>
                      <a:pt x="180" y="57"/>
                    </a:cubicBezTo>
                    <a:cubicBezTo>
                      <a:pt x="200" y="46"/>
                      <a:pt x="212" y="57"/>
                      <a:pt x="225" y="44"/>
                    </a:cubicBezTo>
                    <a:close/>
                    <a:moveTo>
                      <a:pt x="114" y="100"/>
                    </a:moveTo>
                    <a:cubicBezTo>
                      <a:pt x="98" y="111"/>
                      <a:pt x="68" y="142"/>
                      <a:pt x="101" y="148"/>
                    </a:cubicBezTo>
                    <a:cubicBezTo>
                      <a:pt x="100" y="143"/>
                      <a:pt x="99" y="138"/>
                      <a:pt x="97" y="133"/>
                    </a:cubicBezTo>
                    <a:cubicBezTo>
                      <a:pt x="90" y="126"/>
                      <a:pt x="104" y="126"/>
                      <a:pt x="105" y="125"/>
                    </a:cubicBezTo>
                    <a:cubicBezTo>
                      <a:pt x="118" y="116"/>
                      <a:pt x="117" y="114"/>
                      <a:pt x="114" y="100"/>
                    </a:cubicBezTo>
                    <a:close/>
                    <a:moveTo>
                      <a:pt x="307" y="26"/>
                    </a:moveTo>
                    <a:cubicBezTo>
                      <a:pt x="317" y="25"/>
                      <a:pt x="333" y="27"/>
                      <a:pt x="336" y="38"/>
                    </a:cubicBezTo>
                    <a:cubicBezTo>
                      <a:pt x="337" y="26"/>
                      <a:pt x="346" y="18"/>
                      <a:pt x="358" y="15"/>
                    </a:cubicBezTo>
                    <a:cubicBezTo>
                      <a:pt x="343" y="13"/>
                      <a:pt x="325" y="12"/>
                      <a:pt x="312" y="20"/>
                    </a:cubicBezTo>
                    <a:cubicBezTo>
                      <a:pt x="309" y="21"/>
                      <a:pt x="307" y="23"/>
                      <a:pt x="307" y="26"/>
                    </a:cubicBezTo>
                    <a:close/>
                    <a:moveTo>
                      <a:pt x="622" y="422"/>
                    </a:moveTo>
                    <a:cubicBezTo>
                      <a:pt x="631" y="438"/>
                      <a:pt x="649" y="420"/>
                      <a:pt x="661" y="416"/>
                    </a:cubicBezTo>
                    <a:cubicBezTo>
                      <a:pt x="650" y="417"/>
                      <a:pt x="628" y="420"/>
                      <a:pt x="622" y="422"/>
                    </a:cubicBezTo>
                    <a:close/>
                    <a:moveTo>
                      <a:pt x="583" y="371"/>
                    </a:moveTo>
                    <a:cubicBezTo>
                      <a:pt x="584" y="372"/>
                      <a:pt x="584" y="372"/>
                      <a:pt x="585" y="372"/>
                    </a:cubicBezTo>
                    <a:cubicBezTo>
                      <a:pt x="585" y="372"/>
                      <a:pt x="589" y="373"/>
                      <a:pt x="591" y="373"/>
                    </a:cubicBezTo>
                    <a:cubicBezTo>
                      <a:pt x="585" y="370"/>
                      <a:pt x="590" y="371"/>
                      <a:pt x="583" y="371"/>
                    </a:cubicBezTo>
                    <a:close/>
                    <a:moveTo>
                      <a:pt x="488" y="464"/>
                    </a:moveTo>
                    <a:cubicBezTo>
                      <a:pt x="489" y="467"/>
                      <a:pt x="552" y="440"/>
                      <a:pt x="555" y="438"/>
                    </a:cubicBezTo>
                    <a:cubicBezTo>
                      <a:pt x="576" y="425"/>
                      <a:pt x="572" y="411"/>
                      <a:pt x="548" y="420"/>
                    </a:cubicBezTo>
                    <a:cubicBezTo>
                      <a:pt x="524" y="428"/>
                      <a:pt x="510" y="438"/>
                      <a:pt x="495" y="455"/>
                    </a:cubicBezTo>
                    <a:cubicBezTo>
                      <a:pt x="494" y="456"/>
                      <a:pt x="494" y="456"/>
                      <a:pt x="494" y="456"/>
                    </a:cubicBezTo>
                    <a:cubicBezTo>
                      <a:pt x="494" y="456"/>
                      <a:pt x="494" y="456"/>
                      <a:pt x="495" y="456"/>
                    </a:cubicBezTo>
                    <a:cubicBezTo>
                      <a:pt x="492" y="458"/>
                      <a:pt x="490" y="461"/>
                      <a:pt x="488" y="464"/>
                    </a:cubicBezTo>
                    <a:close/>
                    <a:moveTo>
                      <a:pt x="509" y="535"/>
                    </a:moveTo>
                    <a:cubicBezTo>
                      <a:pt x="493" y="532"/>
                      <a:pt x="450" y="510"/>
                      <a:pt x="442" y="488"/>
                    </a:cubicBezTo>
                    <a:cubicBezTo>
                      <a:pt x="440" y="509"/>
                      <a:pt x="488" y="532"/>
                      <a:pt x="509" y="535"/>
                    </a:cubicBezTo>
                    <a:close/>
                    <a:moveTo>
                      <a:pt x="687" y="359"/>
                    </a:moveTo>
                    <a:cubicBezTo>
                      <a:pt x="671" y="361"/>
                      <a:pt x="667" y="366"/>
                      <a:pt x="632" y="358"/>
                    </a:cubicBezTo>
                    <a:cubicBezTo>
                      <a:pt x="642" y="364"/>
                      <a:pt x="654" y="373"/>
                      <a:pt x="666" y="373"/>
                    </a:cubicBezTo>
                    <a:cubicBezTo>
                      <a:pt x="676" y="372"/>
                      <a:pt x="683" y="367"/>
                      <a:pt x="687" y="359"/>
                    </a:cubicBezTo>
                    <a:close/>
                    <a:moveTo>
                      <a:pt x="89" y="108"/>
                    </a:moveTo>
                    <a:cubicBezTo>
                      <a:pt x="102" y="96"/>
                      <a:pt x="122" y="88"/>
                      <a:pt x="128" y="76"/>
                    </a:cubicBezTo>
                    <a:cubicBezTo>
                      <a:pt x="114" y="74"/>
                      <a:pt x="92" y="90"/>
                      <a:pt x="89" y="104"/>
                    </a:cubicBezTo>
                    <a:cubicBezTo>
                      <a:pt x="89" y="105"/>
                      <a:pt x="89" y="106"/>
                      <a:pt x="88" y="107"/>
                    </a:cubicBezTo>
                    <a:cubicBezTo>
                      <a:pt x="88" y="107"/>
                      <a:pt x="87" y="108"/>
                      <a:pt x="87" y="108"/>
                    </a:cubicBezTo>
                    <a:cubicBezTo>
                      <a:pt x="84" y="108"/>
                      <a:pt x="80" y="103"/>
                      <a:pt x="82" y="97"/>
                    </a:cubicBezTo>
                    <a:cubicBezTo>
                      <a:pt x="76" y="102"/>
                      <a:pt x="64" y="111"/>
                      <a:pt x="66" y="121"/>
                    </a:cubicBezTo>
                    <a:cubicBezTo>
                      <a:pt x="66" y="121"/>
                      <a:pt x="66" y="121"/>
                      <a:pt x="66" y="121"/>
                    </a:cubicBezTo>
                    <a:cubicBezTo>
                      <a:pt x="67" y="127"/>
                      <a:pt x="73" y="124"/>
                      <a:pt x="76" y="132"/>
                    </a:cubicBezTo>
                    <a:cubicBezTo>
                      <a:pt x="76" y="123"/>
                      <a:pt x="81" y="115"/>
                      <a:pt x="88" y="109"/>
                    </a:cubicBezTo>
                    <a:cubicBezTo>
                      <a:pt x="88" y="108"/>
                      <a:pt x="89" y="108"/>
                      <a:pt x="89" y="108"/>
                    </a:cubicBezTo>
                    <a:close/>
                    <a:moveTo>
                      <a:pt x="602" y="381"/>
                    </a:moveTo>
                    <a:cubicBezTo>
                      <a:pt x="606" y="380"/>
                      <a:pt x="611" y="379"/>
                      <a:pt x="613" y="378"/>
                    </a:cubicBezTo>
                    <a:cubicBezTo>
                      <a:pt x="611" y="378"/>
                      <a:pt x="609" y="378"/>
                      <a:pt x="607" y="378"/>
                    </a:cubicBezTo>
                    <a:cubicBezTo>
                      <a:pt x="605" y="379"/>
                      <a:pt x="603" y="380"/>
                      <a:pt x="602" y="381"/>
                    </a:cubicBezTo>
                    <a:close/>
                    <a:moveTo>
                      <a:pt x="421" y="15"/>
                    </a:moveTo>
                    <a:cubicBezTo>
                      <a:pt x="415" y="13"/>
                      <a:pt x="405" y="12"/>
                      <a:pt x="401" y="15"/>
                    </a:cubicBezTo>
                    <a:cubicBezTo>
                      <a:pt x="409" y="18"/>
                      <a:pt x="421" y="23"/>
                      <a:pt x="424" y="33"/>
                    </a:cubicBezTo>
                    <a:cubicBezTo>
                      <a:pt x="427" y="26"/>
                      <a:pt x="439" y="26"/>
                      <a:pt x="445" y="27"/>
                    </a:cubicBezTo>
                    <a:cubicBezTo>
                      <a:pt x="439" y="20"/>
                      <a:pt x="432" y="16"/>
                      <a:pt x="422" y="15"/>
                    </a:cubicBezTo>
                    <a:cubicBezTo>
                      <a:pt x="422" y="15"/>
                      <a:pt x="421" y="15"/>
                      <a:pt x="421" y="15"/>
                    </a:cubicBezTo>
                    <a:close/>
                    <a:moveTo>
                      <a:pt x="595" y="387"/>
                    </a:moveTo>
                    <a:cubicBezTo>
                      <a:pt x="603" y="396"/>
                      <a:pt x="613" y="388"/>
                      <a:pt x="623" y="387"/>
                    </a:cubicBezTo>
                    <a:cubicBezTo>
                      <a:pt x="633" y="386"/>
                      <a:pt x="644" y="387"/>
                      <a:pt x="652" y="378"/>
                    </a:cubicBezTo>
                    <a:cubicBezTo>
                      <a:pt x="631" y="370"/>
                      <a:pt x="615" y="387"/>
                      <a:pt x="595" y="387"/>
                    </a:cubicBezTo>
                    <a:close/>
                    <a:moveTo>
                      <a:pt x="507" y="473"/>
                    </a:moveTo>
                    <a:cubicBezTo>
                      <a:pt x="525" y="472"/>
                      <a:pt x="547" y="470"/>
                      <a:pt x="561" y="461"/>
                    </a:cubicBezTo>
                    <a:cubicBezTo>
                      <a:pt x="561" y="457"/>
                      <a:pt x="561" y="453"/>
                      <a:pt x="561" y="450"/>
                    </a:cubicBezTo>
                    <a:cubicBezTo>
                      <a:pt x="546" y="461"/>
                      <a:pt x="525" y="465"/>
                      <a:pt x="507" y="473"/>
                    </a:cubicBezTo>
                    <a:close/>
                    <a:moveTo>
                      <a:pt x="556" y="160"/>
                    </a:moveTo>
                    <a:cubicBezTo>
                      <a:pt x="562" y="146"/>
                      <a:pt x="557" y="133"/>
                      <a:pt x="562" y="119"/>
                    </a:cubicBezTo>
                    <a:cubicBezTo>
                      <a:pt x="565" y="110"/>
                      <a:pt x="586" y="97"/>
                      <a:pt x="572" y="89"/>
                    </a:cubicBezTo>
                    <a:cubicBezTo>
                      <a:pt x="572" y="89"/>
                      <a:pt x="572" y="89"/>
                      <a:pt x="572" y="89"/>
                    </a:cubicBezTo>
                    <a:cubicBezTo>
                      <a:pt x="571" y="89"/>
                      <a:pt x="571" y="89"/>
                      <a:pt x="571" y="89"/>
                    </a:cubicBezTo>
                    <a:cubicBezTo>
                      <a:pt x="559" y="83"/>
                      <a:pt x="538" y="101"/>
                      <a:pt x="530" y="110"/>
                    </a:cubicBezTo>
                    <a:cubicBezTo>
                      <a:pt x="523" y="117"/>
                      <a:pt x="552" y="150"/>
                      <a:pt x="556" y="160"/>
                    </a:cubicBezTo>
                    <a:close/>
                    <a:moveTo>
                      <a:pt x="413" y="439"/>
                    </a:moveTo>
                    <a:cubicBezTo>
                      <a:pt x="394" y="400"/>
                      <a:pt x="363" y="436"/>
                      <a:pt x="336" y="447"/>
                    </a:cubicBezTo>
                    <a:cubicBezTo>
                      <a:pt x="346" y="458"/>
                      <a:pt x="350" y="474"/>
                      <a:pt x="365" y="482"/>
                    </a:cubicBezTo>
                    <a:cubicBezTo>
                      <a:pt x="390" y="495"/>
                      <a:pt x="428" y="464"/>
                      <a:pt x="413" y="439"/>
                    </a:cubicBezTo>
                    <a:close/>
                    <a:moveTo>
                      <a:pt x="469" y="447"/>
                    </a:moveTo>
                    <a:cubicBezTo>
                      <a:pt x="489" y="414"/>
                      <a:pt x="553" y="390"/>
                      <a:pt x="577" y="388"/>
                    </a:cubicBezTo>
                    <a:cubicBezTo>
                      <a:pt x="568" y="359"/>
                      <a:pt x="549" y="382"/>
                      <a:pt x="530" y="391"/>
                    </a:cubicBezTo>
                    <a:cubicBezTo>
                      <a:pt x="503" y="403"/>
                      <a:pt x="470" y="412"/>
                      <a:pt x="469" y="447"/>
                    </a:cubicBezTo>
                    <a:close/>
                    <a:moveTo>
                      <a:pt x="560" y="73"/>
                    </a:moveTo>
                    <a:cubicBezTo>
                      <a:pt x="562" y="57"/>
                      <a:pt x="566" y="50"/>
                      <a:pt x="544" y="50"/>
                    </a:cubicBezTo>
                    <a:cubicBezTo>
                      <a:pt x="541" y="58"/>
                      <a:pt x="534" y="55"/>
                      <a:pt x="529" y="59"/>
                    </a:cubicBezTo>
                    <a:cubicBezTo>
                      <a:pt x="535" y="59"/>
                      <a:pt x="553" y="69"/>
                      <a:pt x="560" y="73"/>
                    </a:cubicBezTo>
                    <a:close/>
                    <a:moveTo>
                      <a:pt x="415" y="430"/>
                    </a:moveTo>
                    <a:cubicBezTo>
                      <a:pt x="417" y="425"/>
                      <a:pt x="425" y="419"/>
                      <a:pt x="418" y="420"/>
                    </a:cubicBezTo>
                    <a:cubicBezTo>
                      <a:pt x="417" y="420"/>
                      <a:pt x="417" y="420"/>
                      <a:pt x="417" y="420"/>
                    </a:cubicBezTo>
                    <a:cubicBezTo>
                      <a:pt x="413" y="424"/>
                      <a:pt x="412" y="427"/>
                      <a:pt x="415" y="430"/>
                    </a:cubicBezTo>
                    <a:close/>
                    <a:moveTo>
                      <a:pt x="467" y="91"/>
                    </a:moveTo>
                    <a:cubicBezTo>
                      <a:pt x="476" y="99"/>
                      <a:pt x="487" y="100"/>
                      <a:pt x="490" y="113"/>
                    </a:cubicBezTo>
                    <a:cubicBezTo>
                      <a:pt x="495" y="107"/>
                      <a:pt x="500" y="104"/>
                      <a:pt x="507" y="104"/>
                    </a:cubicBezTo>
                    <a:cubicBezTo>
                      <a:pt x="498" y="73"/>
                      <a:pt x="475" y="51"/>
                      <a:pt x="444" y="64"/>
                    </a:cubicBezTo>
                    <a:cubicBezTo>
                      <a:pt x="457" y="71"/>
                      <a:pt x="458" y="82"/>
                      <a:pt x="467" y="91"/>
                    </a:cubicBezTo>
                    <a:close/>
                    <a:moveTo>
                      <a:pt x="550" y="497"/>
                    </a:moveTo>
                    <a:cubicBezTo>
                      <a:pt x="551" y="499"/>
                      <a:pt x="551" y="500"/>
                      <a:pt x="551" y="500"/>
                    </a:cubicBezTo>
                    <a:cubicBezTo>
                      <a:pt x="553" y="497"/>
                      <a:pt x="556" y="494"/>
                      <a:pt x="558" y="490"/>
                    </a:cubicBezTo>
                    <a:cubicBezTo>
                      <a:pt x="537" y="499"/>
                      <a:pt x="518" y="497"/>
                      <a:pt x="496" y="498"/>
                    </a:cubicBezTo>
                    <a:cubicBezTo>
                      <a:pt x="501" y="500"/>
                      <a:pt x="552" y="502"/>
                      <a:pt x="550" y="497"/>
                    </a:cubicBezTo>
                    <a:close/>
                    <a:moveTo>
                      <a:pt x="668" y="404"/>
                    </a:moveTo>
                    <a:cubicBezTo>
                      <a:pt x="662" y="410"/>
                      <a:pt x="621" y="418"/>
                      <a:pt x="621" y="419"/>
                    </a:cubicBezTo>
                    <a:cubicBezTo>
                      <a:pt x="635" y="415"/>
                      <a:pt x="653" y="414"/>
                      <a:pt x="668" y="411"/>
                    </a:cubicBezTo>
                    <a:cubicBezTo>
                      <a:pt x="668" y="409"/>
                      <a:pt x="668" y="407"/>
                      <a:pt x="668" y="404"/>
                    </a:cubicBezTo>
                    <a:close/>
                    <a:moveTo>
                      <a:pt x="422" y="456"/>
                    </a:moveTo>
                    <a:cubicBezTo>
                      <a:pt x="408" y="474"/>
                      <a:pt x="424" y="487"/>
                      <a:pt x="423" y="471"/>
                    </a:cubicBezTo>
                    <a:cubicBezTo>
                      <a:pt x="423" y="471"/>
                      <a:pt x="423" y="471"/>
                      <a:pt x="423" y="471"/>
                    </a:cubicBezTo>
                    <a:cubicBezTo>
                      <a:pt x="423" y="470"/>
                      <a:pt x="423" y="470"/>
                      <a:pt x="423" y="470"/>
                    </a:cubicBezTo>
                    <a:cubicBezTo>
                      <a:pt x="423" y="461"/>
                      <a:pt x="427" y="467"/>
                      <a:pt x="422" y="456"/>
                    </a:cubicBezTo>
                    <a:close/>
                    <a:moveTo>
                      <a:pt x="43" y="147"/>
                    </a:moveTo>
                    <a:cubicBezTo>
                      <a:pt x="25" y="145"/>
                      <a:pt x="15" y="168"/>
                      <a:pt x="19" y="182"/>
                    </a:cubicBezTo>
                    <a:cubicBezTo>
                      <a:pt x="32" y="182"/>
                      <a:pt x="56" y="228"/>
                      <a:pt x="29" y="228"/>
                    </a:cubicBezTo>
                    <a:cubicBezTo>
                      <a:pt x="20" y="228"/>
                      <a:pt x="35" y="214"/>
                      <a:pt x="31" y="208"/>
                    </a:cubicBezTo>
                    <a:cubicBezTo>
                      <a:pt x="27" y="202"/>
                      <a:pt x="22" y="197"/>
                      <a:pt x="17" y="192"/>
                    </a:cubicBezTo>
                    <a:cubicBezTo>
                      <a:pt x="10" y="202"/>
                      <a:pt x="13" y="212"/>
                      <a:pt x="22" y="220"/>
                    </a:cubicBezTo>
                    <a:cubicBezTo>
                      <a:pt x="27" y="225"/>
                      <a:pt x="8" y="230"/>
                      <a:pt x="19" y="240"/>
                    </a:cubicBezTo>
                    <a:cubicBezTo>
                      <a:pt x="24" y="245"/>
                      <a:pt x="33" y="246"/>
                      <a:pt x="38" y="252"/>
                    </a:cubicBezTo>
                    <a:cubicBezTo>
                      <a:pt x="38" y="237"/>
                      <a:pt x="39" y="220"/>
                      <a:pt x="59" y="222"/>
                    </a:cubicBezTo>
                    <a:cubicBezTo>
                      <a:pt x="47" y="218"/>
                      <a:pt x="49" y="207"/>
                      <a:pt x="58" y="202"/>
                    </a:cubicBezTo>
                    <a:cubicBezTo>
                      <a:pt x="49" y="195"/>
                      <a:pt x="38" y="180"/>
                      <a:pt x="35" y="169"/>
                    </a:cubicBezTo>
                    <a:cubicBezTo>
                      <a:pt x="31" y="181"/>
                      <a:pt x="15" y="187"/>
                      <a:pt x="23" y="171"/>
                    </a:cubicBezTo>
                    <a:cubicBezTo>
                      <a:pt x="26" y="165"/>
                      <a:pt x="37" y="149"/>
                      <a:pt x="43" y="147"/>
                    </a:cubicBezTo>
                    <a:close/>
                    <a:moveTo>
                      <a:pt x="452" y="517"/>
                    </a:moveTo>
                    <a:cubicBezTo>
                      <a:pt x="463" y="524"/>
                      <a:pt x="475" y="532"/>
                      <a:pt x="489" y="535"/>
                    </a:cubicBezTo>
                    <a:cubicBezTo>
                      <a:pt x="472" y="526"/>
                      <a:pt x="443" y="514"/>
                      <a:pt x="435" y="496"/>
                    </a:cubicBezTo>
                    <a:cubicBezTo>
                      <a:pt x="428" y="500"/>
                      <a:pt x="447" y="513"/>
                      <a:pt x="452" y="516"/>
                    </a:cubicBezTo>
                    <a:cubicBezTo>
                      <a:pt x="452" y="516"/>
                      <a:pt x="452" y="516"/>
                      <a:pt x="452" y="516"/>
                    </a:cubicBezTo>
                    <a:cubicBezTo>
                      <a:pt x="452" y="516"/>
                      <a:pt x="452" y="516"/>
                      <a:pt x="452" y="516"/>
                    </a:cubicBezTo>
                    <a:cubicBezTo>
                      <a:pt x="452" y="516"/>
                      <a:pt x="452" y="516"/>
                      <a:pt x="452" y="516"/>
                    </a:cubicBezTo>
                    <a:cubicBezTo>
                      <a:pt x="452" y="516"/>
                      <a:pt x="452" y="516"/>
                      <a:pt x="452" y="517"/>
                    </a:cubicBezTo>
                    <a:cubicBezTo>
                      <a:pt x="452" y="517"/>
                      <a:pt x="452" y="517"/>
                      <a:pt x="452" y="517"/>
                    </a:cubicBezTo>
                    <a:close/>
                    <a:moveTo>
                      <a:pt x="463" y="471"/>
                    </a:moveTo>
                    <a:cubicBezTo>
                      <a:pt x="465" y="469"/>
                      <a:pt x="467" y="468"/>
                      <a:pt x="469" y="466"/>
                    </a:cubicBezTo>
                    <a:cubicBezTo>
                      <a:pt x="464" y="463"/>
                      <a:pt x="467" y="466"/>
                      <a:pt x="464" y="470"/>
                    </a:cubicBezTo>
                    <a:cubicBezTo>
                      <a:pt x="464" y="470"/>
                      <a:pt x="463" y="471"/>
                      <a:pt x="463" y="471"/>
                    </a:cubicBezTo>
                    <a:close/>
                    <a:moveTo>
                      <a:pt x="91" y="373"/>
                    </a:moveTo>
                    <a:cubicBezTo>
                      <a:pt x="114" y="393"/>
                      <a:pt x="135" y="377"/>
                      <a:pt x="161" y="383"/>
                    </a:cubicBezTo>
                    <a:cubicBezTo>
                      <a:pt x="161" y="383"/>
                      <a:pt x="161" y="383"/>
                      <a:pt x="161" y="383"/>
                    </a:cubicBezTo>
                    <a:cubicBezTo>
                      <a:pt x="180" y="387"/>
                      <a:pt x="147" y="357"/>
                      <a:pt x="139" y="350"/>
                    </a:cubicBezTo>
                    <a:cubicBezTo>
                      <a:pt x="133" y="344"/>
                      <a:pt x="91" y="334"/>
                      <a:pt x="87" y="336"/>
                    </a:cubicBezTo>
                    <a:cubicBezTo>
                      <a:pt x="78" y="343"/>
                      <a:pt x="58" y="355"/>
                      <a:pt x="81" y="362"/>
                    </a:cubicBezTo>
                    <a:cubicBezTo>
                      <a:pt x="97" y="367"/>
                      <a:pt x="125" y="378"/>
                      <a:pt x="91" y="373"/>
                    </a:cubicBezTo>
                    <a:close/>
                    <a:moveTo>
                      <a:pt x="443" y="480"/>
                    </a:moveTo>
                    <a:cubicBezTo>
                      <a:pt x="446" y="478"/>
                      <a:pt x="450" y="477"/>
                      <a:pt x="453" y="475"/>
                    </a:cubicBezTo>
                    <a:cubicBezTo>
                      <a:pt x="446" y="476"/>
                      <a:pt x="440" y="474"/>
                      <a:pt x="435" y="471"/>
                    </a:cubicBezTo>
                    <a:cubicBezTo>
                      <a:pt x="434" y="476"/>
                      <a:pt x="434" y="480"/>
                      <a:pt x="435" y="485"/>
                    </a:cubicBezTo>
                    <a:cubicBezTo>
                      <a:pt x="437" y="482"/>
                      <a:pt x="439" y="481"/>
                      <a:pt x="443" y="480"/>
                    </a:cubicBezTo>
                    <a:cubicBezTo>
                      <a:pt x="443" y="480"/>
                      <a:pt x="443" y="480"/>
                      <a:pt x="443" y="480"/>
                    </a:cubicBezTo>
                    <a:cubicBezTo>
                      <a:pt x="443" y="480"/>
                      <a:pt x="443" y="480"/>
                      <a:pt x="443" y="480"/>
                    </a:cubicBezTo>
                    <a:close/>
                    <a:moveTo>
                      <a:pt x="535" y="48"/>
                    </a:moveTo>
                    <a:cubicBezTo>
                      <a:pt x="532" y="38"/>
                      <a:pt x="461" y="11"/>
                      <a:pt x="461" y="31"/>
                    </a:cubicBezTo>
                    <a:cubicBezTo>
                      <a:pt x="461" y="31"/>
                      <a:pt x="461" y="32"/>
                      <a:pt x="461" y="33"/>
                    </a:cubicBezTo>
                    <a:cubicBezTo>
                      <a:pt x="461" y="33"/>
                      <a:pt x="461" y="33"/>
                      <a:pt x="461" y="33"/>
                    </a:cubicBezTo>
                    <a:cubicBezTo>
                      <a:pt x="461" y="33"/>
                      <a:pt x="461" y="33"/>
                      <a:pt x="461" y="33"/>
                    </a:cubicBezTo>
                    <a:cubicBezTo>
                      <a:pt x="461" y="33"/>
                      <a:pt x="461" y="33"/>
                      <a:pt x="461" y="33"/>
                    </a:cubicBezTo>
                    <a:cubicBezTo>
                      <a:pt x="464" y="50"/>
                      <a:pt x="486" y="58"/>
                      <a:pt x="497" y="73"/>
                    </a:cubicBezTo>
                    <a:cubicBezTo>
                      <a:pt x="495" y="63"/>
                      <a:pt x="536" y="54"/>
                      <a:pt x="535" y="48"/>
                    </a:cubicBezTo>
                    <a:close/>
                    <a:moveTo>
                      <a:pt x="662" y="437"/>
                    </a:moveTo>
                    <a:cubicBezTo>
                      <a:pt x="653" y="444"/>
                      <a:pt x="631" y="450"/>
                      <a:pt x="631" y="459"/>
                    </a:cubicBezTo>
                    <a:cubicBezTo>
                      <a:pt x="636" y="453"/>
                      <a:pt x="649" y="455"/>
                      <a:pt x="655" y="447"/>
                    </a:cubicBezTo>
                    <a:cubicBezTo>
                      <a:pt x="655" y="447"/>
                      <a:pt x="656" y="447"/>
                      <a:pt x="656" y="447"/>
                    </a:cubicBezTo>
                    <a:cubicBezTo>
                      <a:pt x="658" y="443"/>
                      <a:pt x="660" y="440"/>
                      <a:pt x="662" y="437"/>
                    </a:cubicBezTo>
                    <a:close/>
                    <a:moveTo>
                      <a:pt x="432" y="419"/>
                    </a:moveTo>
                    <a:cubicBezTo>
                      <a:pt x="429" y="417"/>
                      <a:pt x="427" y="420"/>
                      <a:pt x="426" y="421"/>
                    </a:cubicBezTo>
                    <a:cubicBezTo>
                      <a:pt x="423" y="421"/>
                      <a:pt x="415" y="431"/>
                      <a:pt x="417" y="434"/>
                    </a:cubicBezTo>
                    <a:cubicBezTo>
                      <a:pt x="420" y="427"/>
                      <a:pt x="425" y="422"/>
                      <a:pt x="432" y="419"/>
                    </a:cubicBezTo>
                    <a:close/>
                    <a:moveTo>
                      <a:pt x="557" y="195"/>
                    </a:moveTo>
                    <a:cubicBezTo>
                      <a:pt x="562" y="161"/>
                      <a:pt x="628" y="158"/>
                      <a:pt x="588" y="129"/>
                    </a:cubicBezTo>
                    <a:cubicBezTo>
                      <a:pt x="573" y="118"/>
                      <a:pt x="559" y="160"/>
                      <a:pt x="560" y="175"/>
                    </a:cubicBezTo>
                    <a:cubicBezTo>
                      <a:pt x="560" y="182"/>
                      <a:pt x="558" y="188"/>
                      <a:pt x="554" y="194"/>
                    </a:cubicBezTo>
                    <a:cubicBezTo>
                      <a:pt x="555" y="194"/>
                      <a:pt x="556" y="194"/>
                      <a:pt x="557" y="195"/>
                    </a:cubicBezTo>
                    <a:close/>
                    <a:moveTo>
                      <a:pt x="428" y="457"/>
                    </a:moveTo>
                    <a:cubicBezTo>
                      <a:pt x="430" y="440"/>
                      <a:pt x="446" y="430"/>
                      <a:pt x="453" y="415"/>
                    </a:cubicBezTo>
                    <a:cubicBezTo>
                      <a:pt x="450" y="416"/>
                      <a:pt x="448" y="416"/>
                      <a:pt x="445" y="417"/>
                    </a:cubicBezTo>
                    <a:cubicBezTo>
                      <a:pt x="436" y="430"/>
                      <a:pt x="416" y="441"/>
                      <a:pt x="428" y="457"/>
                    </a:cubicBezTo>
                    <a:close/>
                    <a:moveTo>
                      <a:pt x="423" y="490"/>
                    </a:moveTo>
                    <a:cubicBezTo>
                      <a:pt x="424" y="476"/>
                      <a:pt x="413" y="489"/>
                      <a:pt x="411" y="473"/>
                    </a:cubicBezTo>
                    <a:cubicBezTo>
                      <a:pt x="400" y="481"/>
                      <a:pt x="423" y="494"/>
                      <a:pt x="423" y="490"/>
                    </a:cubicBezTo>
                    <a:close/>
                    <a:moveTo>
                      <a:pt x="495" y="565"/>
                    </a:moveTo>
                    <a:cubicBezTo>
                      <a:pt x="495" y="565"/>
                      <a:pt x="495" y="565"/>
                      <a:pt x="495" y="565"/>
                    </a:cubicBezTo>
                    <a:cubicBezTo>
                      <a:pt x="486" y="559"/>
                      <a:pt x="479" y="549"/>
                      <a:pt x="487" y="539"/>
                    </a:cubicBezTo>
                    <a:cubicBezTo>
                      <a:pt x="476" y="536"/>
                      <a:pt x="480" y="552"/>
                      <a:pt x="484" y="557"/>
                    </a:cubicBezTo>
                    <a:cubicBezTo>
                      <a:pt x="490" y="566"/>
                      <a:pt x="501" y="571"/>
                      <a:pt x="511" y="575"/>
                    </a:cubicBezTo>
                    <a:cubicBezTo>
                      <a:pt x="505" y="572"/>
                      <a:pt x="500" y="569"/>
                      <a:pt x="495" y="565"/>
                    </a:cubicBezTo>
                    <a:close/>
                    <a:moveTo>
                      <a:pt x="39" y="299"/>
                    </a:moveTo>
                    <a:cubicBezTo>
                      <a:pt x="32" y="289"/>
                      <a:pt x="19" y="270"/>
                      <a:pt x="33" y="259"/>
                    </a:cubicBezTo>
                    <a:cubicBezTo>
                      <a:pt x="28" y="256"/>
                      <a:pt x="23" y="251"/>
                      <a:pt x="18" y="249"/>
                    </a:cubicBezTo>
                    <a:cubicBezTo>
                      <a:pt x="17" y="257"/>
                      <a:pt x="22" y="264"/>
                      <a:pt x="24" y="271"/>
                    </a:cubicBezTo>
                    <a:cubicBezTo>
                      <a:pt x="27" y="281"/>
                      <a:pt x="25" y="299"/>
                      <a:pt x="39" y="299"/>
                    </a:cubicBezTo>
                    <a:close/>
                    <a:moveTo>
                      <a:pt x="628" y="431"/>
                    </a:moveTo>
                    <a:cubicBezTo>
                      <a:pt x="636" y="446"/>
                      <a:pt x="659" y="425"/>
                      <a:pt x="661" y="428"/>
                    </a:cubicBezTo>
                    <a:cubicBezTo>
                      <a:pt x="663" y="432"/>
                      <a:pt x="631" y="440"/>
                      <a:pt x="631" y="449"/>
                    </a:cubicBezTo>
                    <a:cubicBezTo>
                      <a:pt x="647" y="451"/>
                      <a:pt x="652" y="437"/>
                      <a:pt x="664" y="431"/>
                    </a:cubicBezTo>
                    <a:cubicBezTo>
                      <a:pt x="664" y="431"/>
                      <a:pt x="664" y="431"/>
                      <a:pt x="664" y="431"/>
                    </a:cubicBezTo>
                    <a:cubicBezTo>
                      <a:pt x="664" y="431"/>
                      <a:pt x="664" y="431"/>
                      <a:pt x="664" y="431"/>
                    </a:cubicBezTo>
                    <a:cubicBezTo>
                      <a:pt x="664" y="430"/>
                      <a:pt x="664" y="430"/>
                      <a:pt x="664" y="430"/>
                    </a:cubicBezTo>
                    <a:cubicBezTo>
                      <a:pt x="664" y="430"/>
                      <a:pt x="664" y="430"/>
                      <a:pt x="664" y="430"/>
                    </a:cubicBezTo>
                    <a:cubicBezTo>
                      <a:pt x="665" y="427"/>
                      <a:pt x="666" y="423"/>
                      <a:pt x="667" y="419"/>
                    </a:cubicBezTo>
                    <a:cubicBezTo>
                      <a:pt x="655" y="428"/>
                      <a:pt x="641" y="428"/>
                      <a:pt x="628" y="431"/>
                    </a:cubicBezTo>
                    <a:close/>
                    <a:moveTo>
                      <a:pt x="717" y="259"/>
                    </a:moveTo>
                    <a:cubicBezTo>
                      <a:pt x="713" y="251"/>
                      <a:pt x="709" y="245"/>
                      <a:pt x="700" y="246"/>
                    </a:cubicBezTo>
                    <a:cubicBezTo>
                      <a:pt x="681" y="248"/>
                      <a:pt x="693" y="258"/>
                      <a:pt x="687" y="272"/>
                    </a:cubicBezTo>
                    <a:cubicBezTo>
                      <a:pt x="700" y="276"/>
                      <a:pt x="699" y="284"/>
                      <a:pt x="712" y="276"/>
                    </a:cubicBezTo>
                    <a:cubicBezTo>
                      <a:pt x="718" y="271"/>
                      <a:pt x="721" y="269"/>
                      <a:pt x="717" y="260"/>
                    </a:cubicBezTo>
                    <a:cubicBezTo>
                      <a:pt x="717" y="260"/>
                      <a:pt x="717" y="259"/>
                      <a:pt x="717" y="259"/>
                    </a:cubicBezTo>
                    <a:cubicBezTo>
                      <a:pt x="717" y="259"/>
                      <a:pt x="717" y="259"/>
                      <a:pt x="717" y="259"/>
                    </a:cubicBezTo>
                    <a:close/>
                    <a:moveTo>
                      <a:pt x="612" y="140"/>
                    </a:moveTo>
                    <a:cubicBezTo>
                      <a:pt x="619" y="133"/>
                      <a:pt x="624" y="118"/>
                      <a:pt x="619" y="109"/>
                    </a:cubicBezTo>
                    <a:cubicBezTo>
                      <a:pt x="619" y="109"/>
                      <a:pt x="619" y="109"/>
                      <a:pt x="619" y="109"/>
                    </a:cubicBezTo>
                    <a:cubicBezTo>
                      <a:pt x="619" y="109"/>
                      <a:pt x="619" y="109"/>
                      <a:pt x="619" y="109"/>
                    </a:cubicBezTo>
                    <a:cubicBezTo>
                      <a:pt x="619" y="108"/>
                      <a:pt x="619" y="108"/>
                      <a:pt x="619" y="108"/>
                    </a:cubicBezTo>
                    <a:cubicBezTo>
                      <a:pt x="619" y="108"/>
                      <a:pt x="619" y="108"/>
                      <a:pt x="619" y="108"/>
                    </a:cubicBezTo>
                    <a:cubicBezTo>
                      <a:pt x="619" y="108"/>
                      <a:pt x="619" y="108"/>
                      <a:pt x="619" y="108"/>
                    </a:cubicBezTo>
                    <a:cubicBezTo>
                      <a:pt x="619" y="108"/>
                      <a:pt x="619" y="108"/>
                      <a:pt x="619" y="108"/>
                    </a:cubicBezTo>
                    <a:cubicBezTo>
                      <a:pt x="613" y="97"/>
                      <a:pt x="599" y="92"/>
                      <a:pt x="596" y="107"/>
                    </a:cubicBezTo>
                    <a:cubicBezTo>
                      <a:pt x="592" y="129"/>
                      <a:pt x="603" y="123"/>
                      <a:pt x="612" y="140"/>
                    </a:cubicBezTo>
                    <a:close/>
                    <a:moveTo>
                      <a:pt x="424" y="428"/>
                    </a:moveTo>
                    <a:cubicBezTo>
                      <a:pt x="424" y="428"/>
                      <a:pt x="424" y="428"/>
                      <a:pt x="424" y="428"/>
                    </a:cubicBezTo>
                    <a:cubicBezTo>
                      <a:pt x="417" y="433"/>
                      <a:pt x="416" y="438"/>
                      <a:pt x="421" y="444"/>
                    </a:cubicBezTo>
                    <a:cubicBezTo>
                      <a:pt x="427" y="434"/>
                      <a:pt x="435" y="427"/>
                      <a:pt x="441" y="417"/>
                    </a:cubicBezTo>
                    <a:cubicBezTo>
                      <a:pt x="438" y="418"/>
                      <a:pt x="435" y="419"/>
                      <a:pt x="432" y="421"/>
                    </a:cubicBezTo>
                    <a:cubicBezTo>
                      <a:pt x="429" y="423"/>
                      <a:pt x="426" y="426"/>
                      <a:pt x="424" y="428"/>
                    </a:cubicBezTo>
                    <a:close/>
                    <a:moveTo>
                      <a:pt x="641" y="463"/>
                    </a:moveTo>
                    <a:cubicBezTo>
                      <a:pt x="622" y="467"/>
                      <a:pt x="597" y="468"/>
                      <a:pt x="581" y="480"/>
                    </a:cubicBezTo>
                    <a:cubicBezTo>
                      <a:pt x="605" y="481"/>
                      <a:pt x="599" y="508"/>
                      <a:pt x="620" y="492"/>
                    </a:cubicBezTo>
                    <a:cubicBezTo>
                      <a:pt x="619" y="492"/>
                      <a:pt x="592" y="476"/>
                      <a:pt x="592" y="478"/>
                    </a:cubicBezTo>
                    <a:cubicBezTo>
                      <a:pt x="590" y="470"/>
                      <a:pt x="616" y="483"/>
                      <a:pt x="621" y="492"/>
                    </a:cubicBezTo>
                    <a:cubicBezTo>
                      <a:pt x="631" y="484"/>
                      <a:pt x="638" y="475"/>
                      <a:pt x="641" y="463"/>
                    </a:cubicBezTo>
                    <a:close/>
                    <a:moveTo>
                      <a:pt x="460" y="413"/>
                    </a:moveTo>
                    <a:cubicBezTo>
                      <a:pt x="458" y="418"/>
                      <a:pt x="457" y="420"/>
                      <a:pt x="457" y="421"/>
                    </a:cubicBezTo>
                    <a:cubicBezTo>
                      <a:pt x="458" y="419"/>
                      <a:pt x="460" y="413"/>
                      <a:pt x="460" y="413"/>
                    </a:cubicBezTo>
                    <a:close/>
                    <a:moveTo>
                      <a:pt x="568" y="454"/>
                    </a:moveTo>
                    <a:cubicBezTo>
                      <a:pt x="582" y="441"/>
                      <a:pt x="601" y="434"/>
                      <a:pt x="618" y="427"/>
                    </a:cubicBezTo>
                    <a:cubicBezTo>
                      <a:pt x="613" y="419"/>
                      <a:pt x="600" y="426"/>
                      <a:pt x="592" y="426"/>
                    </a:cubicBezTo>
                    <a:cubicBezTo>
                      <a:pt x="569" y="426"/>
                      <a:pt x="581" y="429"/>
                      <a:pt x="570" y="442"/>
                    </a:cubicBezTo>
                    <a:cubicBezTo>
                      <a:pt x="568" y="445"/>
                      <a:pt x="562" y="458"/>
                      <a:pt x="568" y="454"/>
                    </a:cubicBezTo>
                    <a:close/>
                    <a:moveTo>
                      <a:pt x="606" y="355"/>
                    </a:moveTo>
                    <a:cubicBezTo>
                      <a:pt x="604" y="352"/>
                      <a:pt x="604" y="350"/>
                      <a:pt x="606" y="349"/>
                    </a:cubicBezTo>
                    <a:cubicBezTo>
                      <a:pt x="595" y="347"/>
                      <a:pt x="588" y="341"/>
                      <a:pt x="586" y="330"/>
                    </a:cubicBezTo>
                    <a:cubicBezTo>
                      <a:pt x="584" y="341"/>
                      <a:pt x="580" y="353"/>
                      <a:pt x="570" y="359"/>
                    </a:cubicBezTo>
                    <a:cubicBezTo>
                      <a:pt x="570" y="359"/>
                      <a:pt x="613" y="362"/>
                      <a:pt x="606" y="355"/>
                    </a:cubicBezTo>
                    <a:close/>
                    <a:moveTo>
                      <a:pt x="549" y="503"/>
                    </a:moveTo>
                    <a:cubicBezTo>
                      <a:pt x="536" y="511"/>
                      <a:pt x="454" y="494"/>
                      <a:pt x="462" y="474"/>
                    </a:cubicBezTo>
                    <a:cubicBezTo>
                      <a:pt x="454" y="492"/>
                      <a:pt x="496" y="506"/>
                      <a:pt x="508" y="509"/>
                    </a:cubicBezTo>
                    <a:cubicBezTo>
                      <a:pt x="529" y="516"/>
                      <a:pt x="539" y="514"/>
                      <a:pt x="549" y="503"/>
                    </a:cubicBezTo>
                    <a:close/>
                    <a:moveTo>
                      <a:pt x="431" y="226"/>
                    </a:moveTo>
                    <a:cubicBezTo>
                      <a:pt x="439" y="214"/>
                      <a:pt x="439" y="205"/>
                      <a:pt x="455" y="198"/>
                    </a:cubicBezTo>
                    <a:cubicBezTo>
                      <a:pt x="473" y="191"/>
                      <a:pt x="468" y="177"/>
                      <a:pt x="470" y="160"/>
                    </a:cubicBezTo>
                    <a:cubicBezTo>
                      <a:pt x="472" y="159"/>
                      <a:pt x="443" y="145"/>
                      <a:pt x="442" y="144"/>
                    </a:cubicBezTo>
                    <a:cubicBezTo>
                      <a:pt x="437" y="128"/>
                      <a:pt x="432" y="108"/>
                      <a:pt x="421" y="95"/>
                    </a:cubicBezTo>
                    <a:cubicBezTo>
                      <a:pt x="412" y="85"/>
                      <a:pt x="420" y="80"/>
                      <a:pt x="429" y="91"/>
                    </a:cubicBezTo>
                    <a:cubicBezTo>
                      <a:pt x="431" y="85"/>
                      <a:pt x="444" y="74"/>
                      <a:pt x="451" y="83"/>
                    </a:cubicBezTo>
                    <a:cubicBezTo>
                      <a:pt x="436" y="54"/>
                      <a:pt x="428" y="81"/>
                      <a:pt x="402" y="78"/>
                    </a:cubicBezTo>
                    <a:cubicBezTo>
                      <a:pt x="408" y="90"/>
                      <a:pt x="392" y="105"/>
                      <a:pt x="385" y="113"/>
                    </a:cubicBezTo>
                    <a:cubicBezTo>
                      <a:pt x="381" y="119"/>
                      <a:pt x="375" y="124"/>
                      <a:pt x="369" y="127"/>
                    </a:cubicBezTo>
                    <a:cubicBezTo>
                      <a:pt x="372" y="136"/>
                      <a:pt x="371" y="146"/>
                      <a:pt x="367" y="156"/>
                    </a:cubicBezTo>
                    <a:cubicBezTo>
                      <a:pt x="359" y="183"/>
                      <a:pt x="359" y="201"/>
                      <a:pt x="375" y="227"/>
                    </a:cubicBezTo>
                    <a:cubicBezTo>
                      <a:pt x="389" y="200"/>
                      <a:pt x="441" y="209"/>
                      <a:pt x="395" y="178"/>
                    </a:cubicBezTo>
                    <a:cubicBezTo>
                      <a:pt x="383" y="170"/>
                      <a:pt x="407" y="173"/>
                      <a:pt x="407" y="173"/>
                    </a:cubicBezTo>
                    <a:cubicBezTo>
                      <a:pt x="417" y="178"/>
                      <a:pt x="426" y="185"/>
                      <a:pt x="433" y="194"/>
                    </a:cubicBezTo>
                    <a:cubicBezTo>
                      <a:pt x="437" y="200"/>
                      <a:pt x="450" y="174"/>
                      <a:pt x="457" y="180"/>
                    </a:cubicBezTo>
                    <a:cubicBezTo>
                      <a:pt x="475" y="196"/>
                      <a:pt x="389" y="201"/>
                      <a:pt x="419" y="223"/>
                    </a:cubicBezTo>
                    <a:cubicBezTo>
                      <a:pt x="419" y="220"/>
                      <a:pt x="422" y="206"/>
                      <a:pt x="426" y="206"/>
                    </a:cubicBezTo>
                    <a:cubicBezTo>
                      <a:pt x="433" y="206"/>
                      <a:pt x="431" y="225"/>
                      <a:pt x="431" y="226"/>
                    </a:cubicBezTo>
                    <a:close/>
                    <a:moveTo>
                      <a:pt x="444" y="468"/>
                    </a:moveTo>
                    <a:cubicBezTo>
                      <a:pt x="446" y="462"/>
                      <a:pt x="451" y="435"/>
                      <a:pt x="456" y="421"/>
                    </a:cubicBezTo>
                    <a:cubicBezTo>
                      <a:pt x="447" y="437"/>
                      <a:pt x="432" y="464"/>
                      <a:pt x="444" y="468"/>
                    </a:cubicBezTo>
                    <a:close/>
                    <a:moveTo>
                      <a:pt x="483" y="493"/>
                    </a:moveTo>
                    <a:cubicBezTo>
                      <a:pt x="480" y="490"/>
                      <a:pt x="471" y="480"/>
                      <a:pt x="469" y="475"/>
                    </a:cubicBezTo>
                    <a:cubicBezTo>
                      <a:pt x="469" y="481"/>
                      <a:pt x="479" y="490"/>
                      <a:pt x="483" y="493"/>
                    </a:cubicBezTo>
                    <a:close/>
                    <a:moveTo>
                      <a:pt x="621" y="431"/>
                    </a:moveTo>
                    <a:cubicBezTo>
                      <a:pt x="612" y="436"/>
                      <a:pt x="611" y="447"/>
                      <a:pt x="602" y="453"/>
                    </a:cubicBezTo>
                    <a:cubicBezTo>
                      <a:pt x="610" y="453"/>
                      <a:pt x="619" y="454"/>
                      <a:pt x="626" y="457"/>
                    </a:cubicBezTo>
                    <a:cubicBezTo>
                      <a:pt x="626" y="447"/>
                      <a:pt x="626" y="439"/>
                      <a:pt x="621" y="431"/>
                    </a:cubicBezTo>
                    <a:close/>
                    <a:moveTo>
                      <a:pt x="436" y="464"/>
                    </a:moveTo>
                    <a:cubicBezTo>
                      <a:pt x="437" y="445"/>
                      <a:pt x="450" y="431"/>
                      <a:pt x="456" y="414"/>
                    </a:cubicBezTo>
                    <a:cubicBezTo>
                      <a:pt x="452" y="419"/>
                      <a:pt x="436" y="442"/>
                      <a:pt x="431" y="460"/>
                    </a:cubicBezTo>
                    <a:cubicBezTo>
                      <a:pt x="430" y="462"/>
                      <a:pt x="434" y="462"/>
                      <a:pt x="436" y="464"/>
                    </a:cubicBezTo>
                    <a:close/>
                    <a:moveTo>
                      <a:pt x="523" y="412"/>
                    </a:moveTo>
                    <a:cubicBezTo>
                      <a:pt x="532" y="398"/>
                      <a:pt x="446" y="454"/>
                      <a:pt x="471" y="464"/>
                    </a:cubicBezTo>
                    <a:cubicBezTo>
                      <a:pt x="469" y="436"/>
                      <a:pt x="511" y="430"/>
                      <a:pt x="523" y="412"/>
                    </a:cubicBezTo>
                    <a:close/>
                    <a:moveTo>
                      <a:pt x="542" y="519"/>
                    </a:moveTo>
                    <a:cubicBezTo>
                      <a:pt x="518" y="529"/>
                      <a:pt x="458" y="493"/>
                      <a:pt x="453" y="481"/>
                    </a:cubicBezTo>
                    <a:cubicBezTo>
                      <a:pt x="447" y="486"/>
                      <a:pt x="515" y="541"/>
                      <a:pt x="542" y="519"/>
                    </a:cubicBezTo>
                    <a:close/>
                    <a:moveTo>
                      <a:pt x="468" y="531"/>
                    </a:moveTo>
                    <a:cubicBezTo>
                      <a:pt x="464" y="528"/>
                      <a:pt x="424" y="507"/>
                      <a:pt x="431" y="496"/>
                    </a:cubicBezTo>
                    <a:cubicBezTo>
                      <a:pt x="419" y="500"/>
                      <a:pt x="408" y="488"/>
                      <a:pt x="405" y="477"/>
                    </a:cubicBezTo>
                    <a:cubicBezTo>
                      <a:pt x="398" y="484"/>
                      <a:pt x="389" y="488"/>
                      <a:pt x="379" y="490"/>
                    </a:cubicBezTo>
                    <a:cubicBezTo>
                      <a:pt x="403" y="489"/>
                      <a:pt x="422" y="524"/>
                      <a:pt x="439" y="541"/>
                    </a:cubicBezTo>
                    <a:cubicBezTo>
                      <a:pt x="453" y="555"/>
                      <a:pt x="491" y="587"/>
                      <a:pt x="491" y="587"/>
                    </a:cubicBezTo>
                    <a:cubicBezTo>
                      <a:pt x="491" y="587"/>
                      <a:pt x="508" y="584"/>
                      <a:pt x="515" y="581"/>
                    </a:cubicBezTo>
                    <a:cubicBezTo>
                      <a:pt x="515" y="581"/>
                      <a:pt x="514" y="581"/>
                      <a:pt x="514" y="581"/>
                    </a:cubicBezTo>
                    <a:cubicBezTo>
                      <a:pt x="514" y="581"/>
                      <a:pt x="515" y="581"/>
                      <a:pt x="516" y="580"/>
                    </a:cubicBezTo>
                    <a:cubicBezTo>
                      <a:pt x="498" y="577"/>
                      <a:pt x="469" y="558"/>
                      <a:pt x="480" y="537"/>
                    </a:cubicBezTo>
                    <a:cubicBezTo>
                      <a:pt x="466" y="533"/>
                      <a:pt x="452" y="529"/>
                      <a:pt x="440" y="521"/>
                    </a:cubicBezTo>
                    <a:cubicBezTo>
                      <a:pt x="439" y="521"/>
                      <a:pt x="418" y="498"/>
                      <a:pt x="429" y="498"/>
                    </a:cubicBezTo>
                    <a:cubicBezTo>
                      <a:pt x="427" y="498"/>
                      <a:pt x="436" y="515"/>
                      <a:pt x="437" y="516"/>
                    </a:cubicBezTo>
                    <a:cubicBezTo>
                      <a:pt x="446" y="523"/>
                      <a:pt x="458" y="527"/>
                      <a:pt x="468" y="531"/>
                    </a:cubicBezTo>
                    <a:close/>
                    <a:moveTo>
                      <a:pt x="544" y="418"/>
                    </a:moveTo>
                    <a:cubicBezTo>
                      <a:pt x="547" y="417"/>
                      <a:pt x="570" y="407"/>
                      <a:pt x="573" y="403"/>
                    </a:cubicBezTo>
                    <a:cubicBezTo>
                      <a:pt x="560" y="408"/>
                      <a:pt x="529" y="422"/>
                      <a:pt x="510" y="431"/>
                    </a:cubicBezTo>
                    <a:cubicBezTo>
                      <a:pt x="510" y="431"/>
                      <a:pt x="504" y="433"/>
                      <a:pt x="504" y="433"/>
                    </a:cubicBezTo>
                    <a:cubicBezTo>
                      <a:pt x="503" y="433"/>
                      <a:pt x="484" y="449"/>
                      <a:pt x="479" y="456"/>
                    </a:cubicBezTo>
                    <a:cubicBezTo>
                      <a:pt x="474" y="465"/>
                      <a:pt x="502" y="438"/>
                      <a:pt x="503" y="438"/>
                    </a:cubicBezTo>
                    <a:cubicBezTo>
                      <a:pt x="504" y="437"/>
                      <a:pt x="505" y="436"/>
                      <a:pt x="508" y="434"/>
                    </a:cubicBezTo>
                    <a:cubicBezTo>
                      <a:pt x="521" y="426"/>
                      <a:pt x="549" y="416"/>
                      <a:pt x="544" y="418"/>
                    </a:cubicBezTo>
                    <a:close/>
                    <a:moveTo>
                      <a:pt x="19" y="287"/>
                    </a:moveTo>
                    <a:cubicBezTo>
                      <a:pt x="19" y="290"/>
                      <a:pt x="19" y="293"/>
                      <a:pt x="19" y="296"/>
                    </a:cubicBezTo>
                    <a:cubicBezTo>
                      <a:pt x="26" y="305"/>
                      <a:pt x="25" y="302"/>
                      <a:pt x="19" y="287"/>
                    </a:cubicBezTo>
                    <a:close/>
                    <a:moveTo>
                      <a:pt x="619" y="429"/>
                    </a:moveTo>
                    <a:cubicBezTo>
                      <a:pt x="616" y="425"/>
                      <a:pt x="576" y="451"/>
                      <a:pt x="572" y="454"/>
                    </a:cubicBezTo>
                    <a:cubicBezTo>
                      <a:pt x="581" y="452"/>
                      <a:pt x="596" y="456"/>
                      <a:pt x="603" y="449"/>
                    </a:cubicBezTo>
                    <a:cubicBezTo>
                      <a:pt x="603" y="449"/>
                      <a:pt x="603" y="449"/>
                      <a:pt x="603" y="449"/>
                    </a:cubicBezTo>
                    <a:cubicBezTo>
                      <a:pt x="603" y="449"/>
                      <a:pt x="603" y="449"/>
                      <a:pt x="603" y="449"/>
                    </a:cubicBezTo>
                    <a:cubicBezTo>
                      <a:pt x="603" y="449"/>
                      <a:pt x="603" y="449"/>
                      <a:pt x="603" y="449"/>
                    </a:cubicBezTo>
                    <a:cubicBezTo>
                      <a:pt x="603" y="448"/>
                      <a:pt x="603" y="448"/>
                      <a:pt x="603" y="448"/>
                    </a:cubicBezTo>
                    <a:cubicBezTo>
                      <a:pt x="603" y="448"/>
                      <a:pt x="603" y="448"/>
                      <a:pt x="603" y="448"/>
                    </a:cubicBezTo>
                    <a:cubicBezTo>
                      <a:pt x="603" y="448"/>
                      <a:pt x="603" y="448"/>
                      <a:pt x="604" y="448"/>
                    </a:cubicBezTo>
                    <a:cubicBezTo>
                      <a:pt x="609" y="442"/>
                      <a:pt x="612" y="433"/>
                      <a:pt x="619" y="429"/>
                    </a:cubicBezTo>
                    <a:close/>
                    <a:moveTo>
                      <a:pt x="614" y="416"/>
                    </a:moveTo>
                    <a:cubicBezTo>
                      <a:pt x="608" y="412"/>
                      <a:pt x="601" y="420"/>
                      <a:pt x="596" y="423"/>
                    </a:cubicBezTo>
                    <a:cubicBezTo>
                      <a:pt x="603" y="422"/>
                      <a:pt x="614" y="424"/>
                      <a:pt x="614" y="416"/>
                    </a:cubicBezTo>
                    <a:close/>
                    <a:moveTo>
                      <a:pt x="661" y="381"/>
                    </a:moveTo>
                    <a:cubicBezTo>
                      <a:pt x="660" y="383"/>
                      <a:pt x="607" y="397"/>
                      <a:pt x="599" y="394"/>
                    </a:cubicBezTo>
                    <a:cubicBezTo>
                      <a:pt x="611" y="407"/>
                      <a:pt x="655" y="399"/>
                      <a:pt x="661" y="381"/>
                    </a:cubicBezTo>
                    <a:close/>
                    <a:moveTo>
                      <a:pt x="601" y="368"/>
                    </a:moveTo>
                    <a:cubicBezTo>
                      <a:pt x="611" y="370"/>
                      <a:pt x="623" y="371"/>
                      <a:pt x="634" y="369"/>
                    </a:cubicBezTo>
                    <a:cubicBezTo>
                      <a:pt x="626" y="365"/>
                      <a:pt x="620" y="349"/>
                      <a:pt x="612" y="349"/>
                    </a:cubicBezTo>
                    <a:cubicBezTo>
                      <a:pt x="621" y="358"/>
                      <a:pt x="608" y="365"/>
                      <a:pt x="601" y="368"/>
                    </a:cubicBezTo>
                    <a:close/>
                    <a:moveTo>
                      <a:pt x="458" y="467"/>
                    </a:moveTo>
                    <a:cubicBezTo>
                      <a:pt x="469" y="459"/>
                      <a:pt x="463" y="431"/>
                      <a:pt x="471" y="419"/>
                    </a:cubicBezTo>
                    <a:cubicBezTo>
                      <a:pt x="476" y="412"/>
                      <a:pt x="482" y="407"/>
                      <a:pt x="489" y="403"/>
                    </a:cubicBezTo>
                    <a:cubicBezTo>
                      <a:pt x="468" y="403"/>
                      <a:pt x="453" y="445"/>
                      <a:pt x="458" y="467"/>
                    </a:cubicBezTo>
                    <a:close/>
                    <a:moveTo>
                      <a:pt x="501" y="474"/>
                    </a:moveTo>
                    <a:cubicBezTo>
                      <a:pt x="492" y="474"/>
                      <a:pt x="482" y="461"/>
                      <a:pt x="473" y="470"/>
                    </a:cubicBezTo>
                    <a:cubicBezTo>
                      <a:pt x="477" y="480"/>
                      <a:pt x="491" y="483"/>
                      <a:pt x="498" y="483"/>
                    </a:cubicBezTo>
                    <a:cubicBezTo>
                      <a:pt x="497" y="483"/>
                      <a:pt x="485" y="478"/>
                      <a:pt x="484" y="476"/>
                    </a:cubicBezTo>
                    <a:cubicBezTo>
                      <a:pt x="505" y="485"/>
                      <a:pt x="515" y="482"/>
                      <a:pt x="519" y="482"/>
                    </a:cubicBezTo>
                    <a:cubicBezTo>
                      <a:pt x="519" y="482"/>
                      <a:pt x="520" y="482"/>
                      <a:pt x="520" y="482"/>
                    </a:cubicBezTo>
                    <a:cubicBezTo>
                      <a:pt x="528" y="481"/>
                      <a:pt x="563" y="470"/>
                      <a:pt x="562" y="464"/>
                    </a:cubicBezTo>
                    <a:cubicBezTo>
                      <a:pt x="544" y="476"/>
                      <a:pt x="520" y="474"/>
                      <a:pt x="501" y="474"/>
                    </a:cubicBezTo>
                    <a:close/>
                    <a:moveTo>
                      <a:pt x="461" y="486"/>
                    </a:moveTo>
                    <a:cubicBezTo>
                      <a:pt x="459" y="482"/>
                      <a:pt x="458" y="478"/>
                      <a:pt x="459" y="474"/>
                    </a:cubicBezTo>
                    <a:cubicBezTo>
                      <a:pt x="455" y="477"/>
                      <a:pt x="456" y="481"/>
                      <a:pt x="461" y="486"/>
                    </a:cubicBezTo>
                    <a:close/>
                    <a:moveTo>
                      <a:pt x="557" y="494"/>
                    </a:moveTo>
                    <a:cubicBezTo>
                      <a:pt x="542" y="529"/>
                      <a:pt x="506" y="515"/>
                      <a:pt x="478" y="500"/>
                    </a:cubicBezTo>
                    <a:cubicBezTo>
                      <a:pt x="493" y="510"/>
                      <a:pt x="510" y="519"/>
                      <a:pt x="528" y="519"/>
                    </a:cubicBezTo>
                    <a:cubicBezTo>
                      <a:pt x="535" y="519"/>
                      <a:pt x="558" y="502"/>
                      <a:pt x="556" y="502"/>
                    </a:cubicBezTo>
                    <a:cubicBezTo>
                      <a:pt x="561" y="503"/>
                      <a:pt x="552" y="512"/>
                      <a:pt x="549" y="516"/>
                    </a:cubicBezTo>
                    <a:cubicBezTo>
                      <a:pt x="557" y="514"/>
                      <a:pt x="568" y="513"/>
                      <a:pt x="574" y="519"/>
                    </a:cubicBezTo>
                    <a:cubicBezTo>
                      <a:pt x="577" y="518"/>
                      <a:pt x="579" y="517"/>
                      <a:pt x="581" y="516"/>
                    </a:cubicBezTo>
                    <a:cubicBezTo>
                      <a:pt x="578" y="508"/>
                      <a:pt x="565" y="498"/>
                      <a:pt x="557" y="494"/>
                    </a:cubicBezTo>
                    <a:close/>
                    <a:moveTo>
                      <a:pt x="427" y="465"/>
                    </a:moveTo>
                    <a:cubicBezTo>
                      <a:pt x="426" y="472"/>
                      <a:pt x="429" y="487"/>
                      <a:pt x="425" y="493"/>
                    </a:cubicBezTo>
                    <a:cubicBezTo>
                      <a:pt x="431" y="494"/>
                      <a:pt x="432" y="490"/>
                      <a:pt x="432" y="486"/>
                    </a:cubicBezTo>
                    <a:cubicBezTo>
                      <a:pt x="432" y="486"/>
                      <a:pt x="432" y="485"/>
                      <a:pt x="432" y="484"/>
                    </a:cubicBezTo>
                    <a:cubicBezTo>
                      <a:pt x="432" y="484"/>
                      <a:pt x="432" y="484"/>
                      <a:pt x="432" y="484"/>
                    </a:cubicBezTo>
                    <a:cubicBezTo>
                      <a:pt x="432" y="484"/>
                      <a:pt x="432" y="484"/>
                      <a:pt x="432" y="484"/>
                    </a:cubicBezTo>
                    <a:cubicBezTo>
                      <a:pt x="432" y="484"/>
                      <a:pt x="432" y="483"/>
                      <a:pt x="432" y="483"/>
                    </a:cubicBezTo>
                    <a:cubicBezTo>
                      <a:pt x="431" y="473"/>
                      <a:pt x="434" y="472"/>
                      <a:pt x="427" y="465"/>
                    </a:cubicBezTo>
                    <a:close/>
                    <a:moveTo>
                      <a:pt x="574" y="422"/>
                    </a:moveTo>
                    <a:cubicBezTo>
                      <a:pt x="580" y="428"/>
                      <a:pt x="611" y="418"/>
                      <a:pt x="608" y="408"/>
                    </a:cubicBezTo>
                    <a:cubicBezTo>
                      <a:pt x="606" y="400"/>
                      <a:pt x="592" y="407"/>
                      <a:pt x="589" y="408"/>
                    </a:cubicBezTo>
                    <a:cubicBezTo>
                      <a:pt x="569" y="415"/>
                      <a:pt x="574" y="403"/>
                      <a:pt x="574" y="422"/>
                    </a:cubicBezTo>
                    <a:close/>
                    <a:moveTo>
                      <a:pt x="480" y="480"/>
                    </a:moveTo>
                    <a:cubicBezTo>
                      <a:pt x="497" y="502"/>
                      <a:pt x="528" y="491"/>
                      <a:pt x="551" y="486"/>
                    </a:cubicBezTo>
                    <a:cubicBezTo>
                      <a:pt x="551" y="486"/>
                      <a:pt x="551" y="486"/>
                      <a:pt x="551" y="486"/>
                    </a:cubicBezTo>
                    <a:cubicBezTo>
                      <a:pt x="551" y="486"/>
                      <a:pt x="551" y="486"/>
                      <a:pt x="551" y="486"/>
                    </a:cubicBezTo>
                    <a:cubicBezTo>
                      <a:pt x="552" y="486"/>
                      <a:pt x="552" y="486"/>
                      <a:pt x="552" y="486"/>
                    </a:cubicBezTo>
                    <a:cubicBezTo>
                      <a:pt x="552" y="486"/>
                      <a:pt x="552" y="486"/>
                      <a:pt x="552" y="486"/>
                    </a:cubicBezTo>
                    <a:cubicBezTo>
                      <a:pt x="560" y="484"/>
                      <a:pt x="565" y="477"/>
                      <a:pt x="563" y="468"/>
                    </a:cubicBezTo>
                    <a:cubicBezTo>
                      <a:pt x="548" y="496"/>
                      <a:pt x="505" y="492"/>
                      <a:pt x="480" y="480"/>
                    </a:cubicBezTo>
                    <a:close/>
                    <a:moveTo>
                      <a:pt x="475" y="401"/>
                    </a:moveTo>
                    <a:cubicBezTo>
                      <a:pt x="462" y="397"/>
                      <a:pt x="449" y="460"/>
                      <a:pt x="447" y="469"/>
                    </a:cubicBezTo>
                    <a:cubicBezTo>
                      <a:pt x="449" y="469"/>
                      <a:pt x="453" y="468"/>
                      <a:pt x="455" y="467"/>
                    </a:cubicBezTo>
                    <a:cubicBezTo>
                      <a:pt x="450" y="443"/>
                      <a:pt x="467" y="422"/>
                      <a:pt x="475" y="401"/>
                    </a:cubicBezTo>
                    <a:close/>
                    <a:moveTo>
                      <a:pt x="603" y="377"/>
                    </a:moveTo>
                    <a:cubicBezTo>
                      <a:pt x="602" y="377"/>
                      <a:pt x="588" y="373"/>
                      <a:pt x="586" y="374"/>
                    </a:cubicBezTo>
                    <a:cubicBezTo>
                      <a:pt x="586" y="374"/>
                      <a:pt x="587" y="375"/>
                      <a:pt x="587" y="375"/>
                    </a:cubicBezTo>
                    <a:cubicBezTo>
                      <a:pt x="592" y="379"/>
                      <a:pt x="594" y="383"/>
                      <a:pt x="603" y="377"/>
                    </a:cubicBezTo>
                    <a:close/>
                    <a:moveTo>
                      <a:pt x="584" y="515"/>
                    </a:moveTo>
                    <a:cubicBezTo>
                      <a:pt x="587" y="513"/>
                      <a:pt x="590" y="511"/>
                      <a:pt x="593" y="509"/>
                    </a:cubicBezTo>
                    <a:cubicBezTo>
                      <a:pt x="585" y="504"/>
                      <a:pt x="579" y="500"/>
                      <a:pt x="577" y="498"/>
                    </a:cubicBezTo>
                    <a:cubicBezTo>
                      <a:pt x="578" y="498"/>
                      <a:pt x="579" y="498"/>
                      <a:pt x="579" y="497"/>
                    </a:cubicBezTo>
                    <a:cubicBezTo>
                      <a:pt x="578" y="496"/>
                      <a:pt x="577" y="496"/>
                      <a:pt x="576" y="495"/>
                    </a:cubicBezTo>
                    <a:cubicBezTo>
                      <a:pt x="582" y="497"/>
                      <a:pt x="600" y="505"/>
                      <a:pt x="602" y="504"/>
                    </a:cubicBezTo>
                    <a:cubicBezTo>
                      <a:pt x="613" y="497"/>
                      <a:pt x="576" y="471"/>
                      <a:pt x="562" y="487"/>
                    </a:cubicBezTo>
                    <a:cubicBezTo>
                      <a:pt x="564" y="488"/>
                      <a:pt x="571" y="492"/>
                      <a:pt x="576" y="495"/>
                    </a:cubicBezTo>
                    <a:cubicBezTo>
                      <a:pt x="573" y="494"/>
                      <a:pt x="573" y="495"/>
                      <a:pt x="577" y="498"/>
                    </a:cubicBezTo>
                    <a:cubicBezTo>
                      <a:pt x="571" y="497"/>
                      <a:pt x="559" y="489"/>
                      <a:pt x="558" y="492"/>
                    </a:cubicBezTo>
                    <a:cubicBezTo>
                      <a:pt x="566" y="494"/>
                      <a:pt x="582" y="508"/>
                      <a:pt x="584" y="515"/>
                    </a:cubicBezTo>
                    <a:close/>
                    <a:moveTo>
                      <a:pt x="135" y="197"/>
                    </a:moveTo>
                    <a:cubicBezTo>
                      <a:pt x="130" y="191"/>
                      <a:pt x="111" y="198"/>
                      <a:pt x="110" y="189"/>
                    </a:cubicBezTo>
                    <a:cubicBezTo>
                      <a:pt x="109" y="180"/>
                      <a:pt x="132" y="179"/>
                      <a:pt x="119" y="167"/>
                    </a:cubicBezTo>
                    <a:cubicBezTo>
                      <a:pt x="118" y="166"/>
                      <a:pt x="102" y="157"/>
                      <a:pt x="99" y="156"/>
                    </a:cubicBezTo>
                    <a:cubicBezTo>
                      <a:pt x="87" y="154"/>
                      <a:pt x="63" y="193"/>
                      <a:pt x="69" y="196"/>
                    </a:cubicBezTo>
                    <a:cubicBezTo>
                      <a:pt x="67" y="179"/>
                      <a:pt x="93" y="189"/>
                      <a:pt x="97" y="198"/>
                    </a:cubicBezTo>
                    <a:cubicBezTo>
                      <a:pt x="115" y="209"/>
                      <a:pt x="112" y="232"/>
                      <a:pt x="127" y="242"/>
                    </a:cubicBezTo>
                    <a:cubicBezTo>
                      <a:pt x="139" y="249"/>
                      <a:pt x="134" y="252"/>
                      <a:pt x="149" y="255"/>
                    </a:cubicBezTo>
                    <a:cubicBezTo>
                      <a:pt x="160" y="257"/>
                      <a:pt x="171" y="262"/>
                      <a:pt x="179" y="270"/>
                    </a:cubicBezTo>
                    <a:cubicBezTo>
                      <a:pt x="190" y="280"/>
                      <a:pt x="145" y="263"/>
                      <a:pt x="143" y="263"/>
                    </a:cubicBezTo>
                    <a:cubicBezTo>
                      <a:pt x="148" y="270"/>
                      <a:pt x="178" y="290"/>
                      <a:pt x="189" y="289"/>
                    </a:cubicBezTo>
                    <a:cubicBezTo>
                      <a:pt x="193" y="288"/>
                      <a:pt x="197" y="287"/>
                      <a:pt x="199" y="285"/>
                    </a:cubicBezTo>
                    <a:cubicBezTo>
                      <a:pt x="196" y="300"/>
                      <a:pt x="196" y="315"/>
                      <a:pt x="186" y="329"/>
                    </a:cubicBezTo>
                    <a:cubicBezTo>
                      <a:pt x="187" y="329"/>
                      <a:pt x="156" y="357"/>
                      <a:pt x="158" y="357"/>
                    </a:cubicBezTo>
                    <a:cubicBezTo>
                      <a:pt x="178" y="379"/>
                      <a:pt x="191" y="336"/>
                      <a:pt x="203" y="322"/>
                    </a:cubicBezTo>
                    <a:cubicBezTo>
                      <a:pt x="201" y="316"/>
                      <a:pt x="211" y="312"/>
                      <a:pt x="211" y="306"/>
                    </a:cubicBezTo>
                    <a:cubicBezTo>
                      <a:pt x="211" y="301"/>
                      <a:pt x="204" y="291"/>
                      <a:pt x="201" y="284"/>
                    </a:cubicBezTo>
                    <a:cubicBezTo>
                      <a:pt x="206" y="279"/>
                      <a:pt x="206" y="271"/>
                      <a:pt x="204" y="261"/>
                    </a:cubicBezTo>
                    <a:cubicBezTo>
                      <a:pt x="205" y="261"/>
                      <a:pt x="205" y="261"/>
                      <a:pt x="205" y="261"/>
                    </a:cubicBezTo>
                    <a:cubicBezTo>
                      <a:pt x="206" y="267"/>
                      <a:pt x="208" y="272"/>
                      <a:pt x="210" y="277"/>
                    </a:cubicBezTo>
                    <a:cubicBezTo>
                      <a:pt x="204" y="242"/>
                      <a:pt x="225" y="210"/>
                      <a:pt x="222" y="176"/>
                    </a:cubicBezTo>
                    <a:cubicBezTo>
                      <a:pt x="219" y="136"/>
                      <a:pt x="160" y="159"/>
                      <a:pt x="155" y="187"/>
                    </a:cubicBezTo>
                    <a:cubicBezTo>
                      <a:pt x="154" y="191"/>
                      <a:pt x="164" y="248"/>
                      <a:pt x="147" y="222"/>
                    </a:cubicBezTo>
                    <a:cubicBezTo>
                      <a:pt x="144" y="217"/>
                      <a:pt x="139" y="201"/>
                      <a:pt x="135" y="197"/>
                    </a:cubicBezTo>
                    <a:close/>
                    <a:moveTo>
                      <a:pt x="583" y="87"/>
                    </a:moveTo>
                    <a:cubicBezTo>
                      <a:pt x="593" y="98"/>
                      <a:pt x="578" y="109"/>
                      <a:pt x="572" y="117"/>
                    </a:cubicBezTo>
                    <a:cubicBezTo>
                      <a:pt x="578" y="113"/>
                      <a:pt x="581" y="114"/>
                      <a:pt x="587" y="118"/>
                    </a:cubicBezTo>
                    <a:cubicBezTo>
                      <a:pt x="587" y="106"/>
                      <a:pt x="591" y="87"/>
                      <a:pt x="606" y="88"/>
                    </a:cubicBezTo>
                    <a:cubicBezTo>
                      <a:pt x="598" y="76"/>
                      <a:pt x="584" y="66"/>
                      <a:pt x="571" y="59"/>
                    </a:cubicBezTo>
                    <a:cubicBezTo>
                      <a:pt x="570" y="62"/>
                      <a:pt x="570" y="65"/>
                      <a:pt x="569" y="69"/>
                    </a:cubicBezTo>
                    <a:cubicBezTo>
                      <a:pt x="569" y="69"/>
                      <a:pt x="569" y="69"/>
                      <a:pt x="569" y="69"/>
                    </a:cubicBezTo>
                    <a:cubicBezTo>
                      <a:pt x="569" y="69"/>
                      <a:pt x="569" y="69"/>
                      <a:pt x="569" y="69"/>
                    </a:cubicBezTo>
                    <a:cubicBezTo>
                      <a:pt x="566" y="83"/>
                      <a:pt x="574" y="77"/>
                      <a:pt x="583" y="87"/>
                    </a:cubicBezTo>
                    <a:close/>
                    <a:moveTo>
                      <a:pt x="574" y="468"/>
                    </a:moveTo>
                    <a:cubicBezTo>
                      <a:pt x="575" y="464"/>
                      <a:pt x="611" y="467"/>
                      <a:pt x="626" y="464"/>
                    </a:cubicBezTo>
                    <a:cubicBezTo>
                      <a:pt x="626" y="463"/>
                      <a:pt x="626" y="462"/>
                      <a:pt x="626" y="460"/>
                    </a:cubicBezTo>
                    <a:cubicBezTo>
                      <a:pt x="608" y="454"/>
                      <a:pt x="587" y="455"/>
                      <a:pt x="568" y="458"/>
                    </a:cubicBezTo>
                    <a:cubicBezTo>
                      <a:pt x="568" y="458"/>
                      <a:pt x="568" y="458"/>
                      <a:pt x="568" y="458"/>
                    </a:cubicBezTo>
                    <a:cubicBezTo>
                      <a:pt x="564" y="463"/>
                      <a:pt x="569" y="474"/>
                      <a:pt x="566" y="481"/>
                    </a:cubicBezTo>
                    <a:cubicBezTo>
                      <a:pt x="585" y="480"/>
                      <a:pt x="576" y="476"/>
                      <a:pt x="596" y="468"/>
                    </a:cubicBezTo>
                    <a:cubicBezTo>
                      <a:pt x="591" y="467"/>
                      <a:pt x="573" y="473"/>
                      <a:pt x="574" y="468"/>
                    </a:cubicBezTo>
                    <a:close/>
                    <a:moveTo>
                      <a:pt x="164" y="293"/>
                    </a:moveTo>
                    <a:cubicBezTo>
                      <a:pt x="144" y="280"/>
                      <a:pt x="115" y="251"/>
                      <a:pt x="108" y="230"/>
                    </a:cubicBezTo>
                    <a:cubicBezTo>
                      <a:pt x="102" y="210"/>
                      <a:pt x="77" y="187"/>
                      <a:pt x="59" y="212"/>
                    </a:cubicBezTo>
                    <a:cubicBezTo>
                      <a:pt x="65" y="216"/>
                      <a:pt x="92" y="211"/>
                      <a:pt x="83" y="227"/>
                    </a:cubicBezTo>
                    <a:cubicBezTo>
                      <a:pt x="79" y="235"/>
                      <a:pt x="68" y="231"/>
                      <a:pt x="61" y="230"/>
                    </a:cubicBezTo>
                    <a:cubicBezTo>
                      <a:pt x="43" y="228"/>
                      <a:pt x="44" y="244"/>
                      <a:pt x="49" y="255"/>
                    </a:cubicBezTo>
                    <a:cubicBezTo>
                      <a:pt x="50" y="258"/>
                      <a:pt x="52" y="261"/>
                      <a:pt x="54" y="263"/>
                    </a:cubicBezTo>
                    <a:cubicBezTo>
                      <a:pt x="67" y="276"/>
                      <a:pt x="60" y="293"/>
                      <a:pt x="71" y="307"/>
                    </a:cubicBezTo>
                    <a:cubicBezTo>
                      <a:pt x="77" y="314"/>
                      <a:pt x="84" y="321"/>
                      <a:pt x="91" y="327"/>
                    </a:cubicBezTo>
                    <a:cubicBezTo>
                      <a:pt x="95" y="330"/>
                      <a:pt x="103" y="331"/>
                      <a:pt x="113" y="331"/>
                    </a:cubicBezTo>
                    <a:cubicBezTo>
                      <a:pt x="138" y="331"/>
                      <a:pt x="171" y="324"/>
                      <a:pt x="171" y="324"/>
                    </a:cubicBezTo>
                    <a:cubicBezTo>
                      <a:pt x="173" y="332"/>
                      <a:pt x="144" y="338"/>
                      <a:pt x="140" y="339"/>
                    </a:cubicBezTo>
                    <a:cubicBezTo>
                      <a:pt x="144" y="342"/>
                      <a:pt x="148" y="349"/>
                      <a:pt x="153" y="351"/>
                    </a:cubicBezTo>
                    <a:cubicBezTo>
                      <a:pt x="149" y="334"/>
                      <a:pt x="199" y="324"/>
                      <a:pt x="188" y="305"/>
                    </a:cubicBezTo>
                    <a:cubicBezTo>
                      <a:pt x="183" y="297"/>
                      <a:pt x="155" y="305"/>
                      <a:pt x="151" y="306"/>
                    </a:cubicBezTo>
                    <a:cubicBezTo>
                      <a:pt x="137" y="311"/>
                      <a:pt x="123" y="311"/>
                      <a:pt x="109" y="311"/>
                    </a:cubicBezTo>
                    <a:cubicBezTo>
                      <a:pt x="108" y="311"/>
                      <a:pt x="104" y="308"/>
                      <a:pt x="103" y="306"/>
                    </a:cubicBezTo>
                    <a:cubicBezTo>
                      <a:pt x="102" y="304"/>
                      <a:pt x="103" y="303"/>
                      <a:pt x="108" y="303"/>
                    </a:cubicBezTo>
                    <a:cubicBezTo>
                      <a:pt x="113" y="299"/>
                      <a:pt x="154" y="295"/>
                      <a:pt x="164" y="293"/>
                    </a:cubicBezTo>
                    <a:close/>
                    <a:moveTo>
                      <a:pt x="601" y="401"/>
                    </a:moveTo>
                    <a:cubicBezTo>
                      <a:pt x="597" y="394"/>
                      <a:pt x="579" y="406"/>
                      <a:pt x="578" y="407"/>
                    </a:cubicBezTo>
                    <a:cubicBezTo>
                      <a:pt x="586" y="407"/>
                      <a:pt x="593" y="405"/>
                      <a:pt x="601" y="401"/>
                    </a:cubicBezTo>
                    <a:close/>
                    <a:moveTo>
                      <a:pt x="174" y="78"/>
                    </a:moveTo>
                    <a:cubicBezTo>
                      <a:pt x="176" y="85"/>
                      <a:pt x="194" y="82"/>
                      <a:pt x="203" y="85"/>
                    </a:cubicBezTo>
                    <a:cubicBezTo>
                      <a:pt x="202" y="76"/>
                      <a:pt x="205" y="68"/>
                      <a:pt x="210" y="61"/>
                    </a:cubicBezTo>
                    <a:cubicBezTo>
                      <a:pt x="201" y="50"/>
                      <a:pt x="171" y="69"/>
                      <a:pt x="174" y="78"/>
                    </a:cubicBezTo>
                    <a:close/>
                    <a:moveTo>
                      <a:pt x="361" y="486"/>
                    </a:moveTo>
                    <a:cubicBezTo>
                      <a:pt x="349" y="477"/>
                      <a:pt x="335" y="448"/>
                      <a:pt x="323" y="452"/>
                    </a:cubicBezTo>
                    <a:cubicBezTo>
                      <a:pt x="305" y="458"/>
                      <a:pt x="294" y="476"/>
                      <a:pt x="274" y="476"/>
                    </a:cubicBezTo>
                    <a:cubicBezTo>
                      <a:pt x="253" y="476"/>
                      <a:pt x="237" y="461"/>
                      <a:pt x="218" y="456"/>
                    </a:cubicBezTo>
                    <a:cubicBezTo>
                      <a:pt x="190" y="449"/>
                      <a:pt x="151" y="427"/>
                      <a:pt x="163" y="391"/>
                    </a:cubicBezTo>
                    <a:cubicBezTo>
                      <a:pt x="151" y="398"/>
                      <a:pt x="72" y="396"/>
                      <a:pt x="75" y="369"/>
                    </a:cubicBezTo>
                    <a:cubicBezTo>
                      <a:pt x="66" y="365"/>
                      <a:pt x="31" y="345"/>
                      <a:pt x="33" y="333"/>
                    </a:cubicBezTo>
                    <a:cubicBezTo>
                      <a:pt x="32" y="337"/>
                      <a:pt x="12" y="300"/>
                      <a:pt x="11" y="299"/>
                    </a:cubicBezTo>
                    <a:cubicBezTo>
                      <a:pt x="6" y="285"/>
                      <a:pt x="15" y="286"/>
                      <a:pt x="6" y="275"/>
                    </a:cubicBezTo>
                    <a:cubicBezTo>
                      <a:pt x="2" y="269"/>
                      <a:pt x="0" y="263"/>
                      <a:pt x="1" y="256"/>
                    </a:cubicBezTo>
                    <a:cubicBezTo>
                      <a:pt x="1" y="245"/>
                      <a:pt x="6" y="238"/>
                      <a:pt x="8" y="228"/>
                    </a:cubicBezTo>
                    <a:cubicBezTo>
                      <a:pt x="11" y="216"/>
                      <a:pt x="4" y="214"/>
                      <a:pt x="3" y="203"/>
                    </a:cubicBezTo>
                    <a:cubicBezTo>
                      <a:pt x="3" y="197"/>
                      <a:pt x="5" y="189"/>
                      <a:pt x="11" y="186"/>
                    </a:cubicBezTo>
                    <a:cubicBezTo>
                      <a:pt x="8" y="179"/>
                      <a:pt x="8" y="171"/>
                      <a:pt x="11" y="164"/>
                    </a:cubicBezTo>
                    <a:cubicBezTo>
                      <a:pt x="14" y="153"/>
                      <a:pt x="23" y="143"/>
                      <a:pt x="33" y="139"/>
                    </a:cubicBezTo>
                    <a:cubicBezTo>
                      <a:pt x="43" y="141"/>
                      <a:pt x="47" y="136"/>
                      <a:pt x="46" y="125"/>
                    </a:cubicBezTo>
                    <a:cubicBezTo>
                      <a:pt x="61" y="103"/>
                      <a:pt x="83" y="85"/>
                      <a:pt x="108" y="72"/>
                    </a:cubicBezTo>
                    <a:cubicBezTo>
                      <a:pt x="114" y="70"/>
                      <a:pt x="127" y="64"/>
                      <a:pt x="133" y="69"/>
                    </a:cubicBezTo>
                    <a:cubicBezTo>
                      <a:pt x="139" y="62"/>
                      <a:pt x="145" y="57"/>
                      <a:pt x="152" y="53"/>
                    </a:cubicBezTo>
                    <a:cubicBezTo>
                      <a:pt x="167" y="43"/>
                      <a:pt x="186" y="40"/>
                      <a:pt x="203" y="36"/>
                    </a:cubicBezTo>
                    <a:cubicBezTo>
                      <a:pt x="211" y="35"/>
                      <a:pt x="226" y="34"/>
                      <a:pt x="233" y="37"/>
                    </a:cubicBezTo>
                    <a:cubicBezTo>
                      <a:pt x="240" y="31"/>
                      <a:pt x="248" y="26"/>
                      <a:pt x="257" y="22"/>
                    </a:cubicBezTo>
                    <a:cubicBezTo>
                      <a:pt x="270" y="16"/>
                      <a:pt x="287" y="13"/>
                      <a:pt x="298" y="25"/>
                    </a:cubicBezTo>
                    <a:cubicBezTo>
                      <a:pt x="300" y="0"/>
                      <a:pt x="350" y="4"/>
                      <a:pt x="365" y="7"/>
                    </a:cubicBezTo>
                    <a:cubicBezTo>
                      <a:pt x="375" y="9"/>
                      <a:pt x="382" y="11"/>
                      <a:pt x="392" y="13"/>
                    </a:cubicBezTo>
                    <a:cubicBezTo>
                      <a:pt x="394" y="6"/>
                      <a:pt x="405" y="5"/>
                      <a:pt x="411" y="5"/>
                    </a:cubicBezTo>
                    <a:cubicBezTo>
                      <a:pt x="442" y="5"/>
                      <a:pt x="465" y="9"/>
                      <a:pt x="495" y="20"/>
                    </a:cubicBezTo>
                    <a:cubicBezTo>
                      <a:pt x="517" y="27"/>
                      <a:pt x="537" y="38"/>
                      <a:pt x="558" y="44"/>
                    </a:cubicBezTo>
                    <a:cubicBezTo>
                      <a:pt x="589" y="53"/>
                      <a:pt x="610" y="76"/>
                      <a:pt x="626" y="103"/>
                    </a:cubicBezTo>
                    <a:cubicBezTo>
                      <a:pt x="644" y="113"/>
                      <a:pt x="663" y="129"/>
                      <a:pt x="673" y="148"/>
                    </a:cubicBezTo>
                    <a:cubicBezTo>
                      <a:pt x="679" y="160"/>
                      <a:pt x="679" y="177"/>
                      <a:pt x="688" y="186"/>
                    </a:cubicBezTo>
                    <a:cubicBezTo>
                      <a:pt x="704" y="204"/>
                      <a:pt x="699" y="206"/>
                      <a:pt x="707" y="213"/>
                    </a:cubicBezTo>
                    <a:cubicBezTo>
                      <a:pt x="723" y="226"/>
                      <a:pt x="722" y="272"/>
                      <a:pt x="725" y="275"/>
                    </a:cubicBezTo>
                    <a:cubicBezTo>
                      <a:pt x="767" y="311"/>
                      <a:pt x="723" y="411"/>
                      <a:pt x="670" y="385"/>
                    </a:cubicBezTo>
                    <a:cubicBezTo>
                      <a:pt x="690" y="416"/>
                      <a:pt x="654" y="460"/>
                      <a:pt x="637" y="482"/>
                    </a:cubicBezTo>
                    <a:cubicBezTo>
                      <a:pt x="616" y="511"/>
                      <a:pt x="565" y="535"/>
                      <a:pt x="531" y="541"/>
                    </a:cubicBezTo>
                    <a:cubicBezTo>
                      <a:pt x="522" y="543"/>
                      <a:pt x="457" y="534"/>
                      <a:pt x="500" y="564"/>
                    </a:cubicBezTo>
                    <a:cubicBezTo>
                      <a:pt x="509" y="570"/>
                      <a:pt x="531" y="573"/>
                      <a:pt x="517" y="586"/>
                    </a:cubicBezTo>
                    <a:cubicBezTo>
                      <a:pt x="511" y="591"/>
                      <a:pt x="489" y="591"/>
                      <a:pt x="489" y="591"/>
                    </a:cubicBezTo>
                    <a:cubicBezTo>
                      <a:pt x="489" y="591"/>
                      <a:pt x="476" y="581"/>
                      <a:pt x="462" y="569"/>
                    </a:cubicBezTo>
                    <a:cubicBezTo>
                      <a:pt x="431" y="542"/>
                      <a:pt x="432" y="541"/>
                      <a:pt x="395" y="501"/>
                    </a:cubicBezTo>
                    <a:cubicBezTo>
                      <a:pt x="389" y="495"/>
                      <a:pt x="369" y="492"/>
                      <a:pt x="361" y="486"/>
                    </a:cubicBezTo>
                    <a:close/>
                    <a:moveTo>
                      <a:pt x="293" y="411"/>
                    </a:moveTo>
                    <a:cubicBezTo>
                      <a:pt x="305" y="405"/>
                      <a:pt x="319" y="407"/>
                      <a:pt x="332" y="406"/>
                    </a:cubicBezTo>
                    <a:cubicBezTo>
                      <a:pt x="347" y="404"/>
                      <a:pt x="349" y="402"/>
                      <a:pt x="349" y="390"/>
                    </a:cubicBezTo>
                    <a:cubicBezTo>
                      <a:pt x="349" y="380"/>
                      <a:pt x="360" y="381"/>
                      <a:pt x="365" y="388"/>
                    </a:cubicBezTo>
                    <a:cubicBezTo>
                      <a:pt x="383" y="410"/>
                      <a:pt x="396" y="412"/>
                      <a:pt x="424" y="411"/>
                    </a:cubicBezTo>
                    <a:cubicBezTo>
                      <a:pt x="445" y="409"/>
                      <a:pt x="483" y="405"/>
                      <a:pt x="452" y="381"/>
                    </a:cubicBezTo>
                    <a:cubicBezTo>
                      <a:pt x="438" y="371"/>
                      <a:pt x="378" y="392"/>
                      <a:pt x="420" y="372"/>
                    </a:cubicBezTo>
                    <a:cubicBezTo>
                      <a:pt x="425" y="369"/>
                      <a:pt x="422" y="360"/>
                      <a:pt x="418" y="350"/>
                    </a:cubicBezTo>
                    <a:cubicBezTo>
                      <a:pt x="423" y="350"/>
                      <a:pt x="423" y="350"/>
                      <a:pt x="423" y="350"/>
                    </a:cubicBezTo>
                    <a:cubicBezTo>
                      <a:pt x="427" y="359"/>
                      <a:pt x="433" y="366"/>
                      <a:pt x="439" y="367"/>
                    </a:cubicBezTo>
                    <a:cubicBezTo>
                      <a:pt x="473" y="369"/>
                      <a:pt x="468" y="406"/>
                      <a:pt x="511" y="390"/>
                    </a:cubicBezTo>
                    <a:cubicBezTo>
                      <a:pt x="507" y="388"/>
                      <a:pt x="497" y="368"/>
                      <a:pt x="499" y="367"/>
                    </a:cubicBezTo>
                    <a:cubicBezTo>
                      <a:pt x="509" y="364"/>
                      <a:pt x="520" y="378"/>
                      <a:pt x="517" y="387"/>
                    </a:cubicBezTo>
                    <a:cubicBezTo>
                      <a:pt x="522" y="385"/>
                      <a:pt x="560" y="371"/>
                      <a:pt x="548" y="364"/>
                    </a:cubicBezTo>
                    <a:cubicBezTo>
                      <a:pt x="517" y="343"/>
                      <a:pt x="561" y="350"/>
                      <a:pt x="559" y="367"/>
                    </a:cubicBezTo>
                    <a:cubicBezTo>
                      <a:pt x="563" y="363"/>
                      <a:pt x="575" y="342"/>
                      <a:pt x="577" y="331"/>
                    </a:cubicBezTo>
                    <a:cubicBezTo>
                      <a:pt x="579" y="321"/>
                      <a:pt x="595" y="262"/>
                      <a:pt x="590" y="255"/>
                    </a:cubicBezTo>
                    <a:cubicBezTo>
                      <a:pt x="586" y="249"/>
                      <a:pt x="576" y="257"/>
                      <a:pt x="569" y="263"/>
                    </a:cubicBezTo>
                    <a:cubicBezTo>
                      <a:pt x="567" y="265"/>
                      <a:pt x="565" y="266"/>
                      <a:pt x="564" y="267"/>
                    </a:cubicBezTo>
                    <a:cubicBezTo>
                      <a:pt x="550" y="275"/>
                      <a:pt x="550" y="261"/>
                      <a:pt x="555" y="261"/>
                    </a:cubicBezTo>
                    <a:cubicBezTo>
                      <a:pt x="562" y="261"/>
                      <a:pt x="585" y="241"/>
                      <a:pt x="595" y="245"/>
                    </a:cubicBezTo>
                    <a:cubicBezTo>
                      <a:pt x="598" y="247"/>
                      <a:pt x="600" y="251"/>
                      <a:pt x="600" y="260"/>
                    </a:cubicBezTo>
                    <a:cubicBezTo>
                      <a:pt x="599" y="283"/>
                      <a:pt x="585" y="309"/>
                      <a:pt x="596" y="333"/>
                    </a:cubicBezTo>
                    <a:cubicBezTo>
                      <a:pt x="604" y="352"/>
                      <a:pt x="642" y="326"/>
                      <a:pt x="655" y="322"/>
                    </a:cubicBezTo>
                    <a:cubicBezTo>
                      <a:pt x="664" y="320"/>
                      <a:pt x="679" y="277"/>
                      <a:pt x="675" y="310"/>
                    </a:cubicBezTo>
                    <a:cubicBezTo>
                      <a:pt x="672" y="332"/>
                      <a:pt x="639" y="337"/>
                      <a:pt x="623" y="346"/>
                    </a:cubicBezTo>
                    <a:cubicBezTo>
                      <a:pt x="625" y="348"/>
                      <a:pt x="627" y="351"/>
                      <a:pt x="629" y="354"/>
                    </a:cubicBezTo>
                    <a:cubicBezTo>
                      <a:pt x="628" y="345"/>
                      <a:pt x="660" y="355"/>
                      <a:pt x="667" y="348"/>
                    </a:cubicBezTo>
                    <a:cubicBezTo>
                      <a:pt x="666" y="346"/>
                      <a:pt x="677" y="320"/>
                      <a:pt x="680" y="319"/>
                    </a:cubicBezTo>
                    <a:cubicBezTo>
                      <a:pt x="694" y="318"/>
                      <a:pt x="675" y="346"/>
                      <a:pt x="676" y="348"/>
                    </a:cubicBezTo>
                    <a:cubicBezTo>
                      <a:pt x="677" y="354"/>
                      <a:pt x="686" y="348"/>
                      <a:pt x="690" y="351"/>
                    </a:cubicBezTo>
                    <a:cubicBezTo>
                      <a:pt x="692" y="344"/>
                      <a:pt x="690" y="296"/>
                      <a:pt x="694" y="295"/>
                    </a:cubicBezTo>
                    <a:cubicBezTo>
                      <a:pt x="706" y="293"/>
                      <a:pt x="700" y="334"/>
                      <a:pt x="702" y="338"/>
                    </a:cubicBezTo>
                    <a:cubicBezTo>
                      <a:pt x="702" y="338"/>
                      <a:pt x="722" y="355"/>
                      <a:pt x="716" y="355"/>
                    </a:cubicBezTo>
                    <a:cubicBezTo>
                      <a:pt x="715" y="355"/>
                      <a:pt x="713" y="354"/>
                      <a:pt x="710" y="353"/>
                    </a:cubicBezTo>
                    <a:cubicBezTo>
                      <a:pt x="687" y="342"/>
                      <a:pt x="696" y="371"/>
                      <a:pt x="678" y="379"/>
                    </a:cubicBezTo>
                    <a:cubicBezTo>
                      <a:pt x="692" y="381"/>
                      <a:pt x="708" y="369"/>
                      <a:pt x="719" y="357"/>
                    </a:cubicBezTo>
                    <a:cubicBezTo>
                      <a:pt x="722" y="354"/>
                      <a:pt x="724" y="350"/>
                      <a:pt x="726" y="347"/>
                    </a:cubicBezTo>
                    <a:cubicBezTo>
                      <a:pt x="726" y="347"/>
                      <a:pt x="726" y="347"/>
                      <a:pt x="726" y="346"/>
                    </a:cubicBezTo>
                    <a:cubicBezTo>
                      <a:pt x="726" y="346"/>
                      <a:pt x="726" y="346"/>
                      <a:pt x="726" y="346"/>
                    </a:cubicBezTo>
                    <a:cubicBezTo>
                      <a:pt x="726" y="346"/>
                      <a:pt x="726" y="346"/>
                      <a:pt x="726" y="346"/>
                    </a:cubicBezTo>
                    <a:cubicBezTo>
                      <a:pt x="726" y="346"/>
                      <a:pt x="726" y="346"/>
                      <a:pt x="726" y="346"/>
                    </a:cubicBezTo>
                    <a:cubicBezTo>
                      <a:pt x="726" y="346"/>
                      <a:pt x="727" y="346"/>
                      <a:pt x="727" y="346"/>
                    </a:cubicBezTo>
                    <a:cubicBezTo>
                      <a:pt x="727" y="345"/>
                      <a:pt x="727" y="345"/>
                      <a:pt x="727" y="345"/>
                    </a:cubicBezTo>
                    <a:cubicBezTo>
                      <a:pt x="727" y="345"/>
                      <a:pt x="727" y="345"/>
                      <a:pt x="727" y="345"/>
                    </a:cubicBezTo>
                    <a:cubicBezTo>
                      <a:pt x="741" y="317"/>
                      <a:pt x="684" y="257"/>
                      <a:pt x="655" y="283"/>
                    </a:cubicBezTo>
                    <a:cubicBezTo>
                      <a:pt x="631" y="305"/>
                      <a:pt x="591" y="281"/>
                      <a:pt x="635" y="283"/>
                    </a:cubicBezTo>
                    <a:cubicBezTo>
                      <a:pt x="647" y="284"/>
                      <a:pt x="655" y="272"/>
                      <a:pt x="669" y="272"/>
                    </a:cubicBezTo>
                    <a:cubicBezTo>
                      <a:pt x="679" y="272"/>
                      <a:pt x="680" y="271"/>
                      <a:pt x="681" y="259"/>
                    </a:cubicBezTo>
                    <a:cubicBezTo>
                      <a:pt x="682" y="237"/>
                      <a:pt x="666" y="216"/>
                      <a:pt x="655" y="199"/>
                    </a:cubicBezTo>
                    <a:cubicBezTo>
                      <a:pt x="643" y="182"/>
                      <a:pt x="611" y="199"/>
                      <a:pt x="612" y="170"/>
                    </a:cubicBezTo>
                    <a:cubicBezTo>
                      <a:pt x="613" y="152"/>
                      <a:pt x="595" y="165"/>
                      <a:pt x="587" y="171"/>
                    </a:cubicBezTo>
                    <a:cubicBezTo>
                      <a:pt x="574" y="180"/>
                      <a:pt x="566" y="188"/>
                      <a:pt x="566" y="198"/>
                    </a:cubicBezTo>
                    <a:cubicBezTo>
                      <a:pt x="566" y="203"/>
                      <a:pt x="568" y="210"/>
                      <a:pt x="574" y="217"/>
                    </a:cubicBezTo>
                    <a:cubicBezTo>
                      <a:pt x="588" y="236"/>
                      <a:pt x="570" y="227"/>
                      <a:pt x="561" y="214"/>
                    </a:cubicBezTo>
                    <a:cubicBezTo>
                      <a:pt x="546" y="190"/>
                      <a:pt x="543" y="210"/>
                      <a:pt x="535" y="228"/>
                    </a:cubicBezTo>
                    <a:cubicBezTo>
                      <a:pt x="532" y="236"/>
                      <a:pt x="525" y="242"/>
                      <a:pt x="517" y="248"/>
                    </a:cubicBezTo>
                    <a:cubicBezTo>
                      <a:pt x="510" y="254"/>
                      <a:pt x="503" y="260"/>
                      <a:pt x="498" y="268"/>
                    </a:cubicBezTo>
                    <a:cubicBezTo>
                      <a:pt x="487" y="289"/>
                      <a:pt x="496" y="281"/>
                      <a:pt x="507" y="296"/>
                    </a:cubicBezTo>
                    <a:cubicBezTo>
                      <a:pt x="509" y="294"/>
                      <a:pt x="528" y="279"/>
                      <a:pt x="532" y="282"/>
                    </a:cubicBezTo>
                    <a:cubicBezTo>
                      <a:pt x="541" y="288"/>
                      <a:pt x="511" y="300"/>
                      <a:pt x="512" y="308"/>
                    </a:cubicBezTo>
                    <a:cubicBezTo>
                      <a:pt x="515" y="323"/>
                      <a:pt x="492" y="295"/>
                      <a:pt x="493" y="295"/>
                    </a:cubicBezTo>
                    <a:cubicBezTo>
                      <a:pt x="487" y="291"/>
                      <a:pt x="464" y="297"/>
                      <a:pt x="448" y="300"/>
                    </a:cubicBezTo>
                    <a:cubicBezTo>
                      <a:pt x="446" y="295"/>
                      <a:pt x="446" y="295"/>
                      <a:pt x="446" y="295"/>
                    </a:cubicBezTo>
                    <a:cubicBezTo>
                      <a:pt x="450" y="294"/>
                      <a:pt x="454" y="293"/>
                      <a:pt x="457" y="291"/>
                    </a:cubicBezTo>
                    <a:cubicBezTo>
                      <a:pt x="465" y="287"/>
                      <a:pt x="505" y="255"/>
                      <a:pt x="517" y="234"/>
                    </a:cubicBezTo>
                    <a:cubicBezTo>
                      <a:pt x="500" y="228"/>
                      <a:pt x="480" y="239"/>
                      <a:pt x="467" y="231"/>
                    </a:cubicBezTo>
                    <a:cubicBezTo>
                      <a:pt x="434" y="209"/>
                      <a:pt x="457" y="229"/>
                      <a:pt x="431" y="237"/>
                    </a:cubicBezTo>
                    <a:cubicBezTo>
                      <a:pt x="416" y="241"/>
                      <a:pt x="408" y="218"/>
                      <a:pt x="393" y="220"/>
                    </a:cubicBezTo>
                    <a:cubicBezTo>
                      <a:pt x="383" y="222"/>
                      <a:pt x="386" y="231"/>
                      <a:pt x="380" y="236"/>
                    </a:cubicBezTo>
                    <a:cubicBezTo>
                      <a:pt x="373" y="248"/>
                      <a:pt x="356" y="267"/>
                      <a:pt x="341" y="269"/>
                    </a:cubicBezTo>
                    <a:cubicBezTo>
                      <a:pt x="351" y="280"/>
                      <a:pt x="331" y="316"/>
                      <a:pt x="324" y="309"/>
                    </a:cubicBezTo>
                    <a:cubicBezTo>
                      <a:pt x="316" y="301"/>
                      <a:pt x="347" y="282"/>
                      <a:pt x="334" y="274"/>
                    </a:cubicBezTo>
                    <a:cubicBezTo>
                      <a:pt x="302" y="254"/>
                      <a:pt x="256" y="283"/>
                      <a:pt x="226" y="311"/>
                    </a:cubicBezTo>
                    <a:cubicBezTo>
                      <a:pt x="216" y="320"/>
                      <a:pt x="208" y="329"/>
                      <a:pt x="202" y="336"/>
                    </a:cubicBezTo>
                    <a:cubicBezTo>
                      <a:pt x="201" y="338"/>
                      <a:pt x="200" y="340"/>
                      <a:pt x="198" y="342"/>
                    </a:cubicBezTo>
                    <a:cubicBezTo>
                      <a:pt x="176" y="372"/>
                      <a:pt x="148" y="424"/>
                      <a:pt x="201" y="443"/>
                    </a:cubicBezTo>
                    <a:cubicBezTo>
                      <a:pt x="215" y="448"/>
                      <a:pt x="230" y="454"/>
                      <a:pt x="245" y="460"/>
                    </a:cubicBezTo>
                    <a:cubicBezTo>
                      <a:pt x="245" y="460"/>
                      <a:pt x="245" y="460"/>
                      <a:pt x="245" y="460"/>
                    </a:cubicBezTo>
                    <a:cubicBezTo>
                      <a:pt x="251" y="462"/>
                      <a:pt x="257" y="464"/>
                      <a:pt x="263" y="466"/>
                    </a:cubicBezTo>
                    <a:cubicBezTo>
                      <a:pt x="287" y="473"/>
                      <a:pt x="300" y="451"/>
                      <a:pt x="320" y="444"/>
                    </a:cubicBezTo>
                    <a:cubicBezTo>
                      <a:pt x="327" y="442"/>
                      <a:pt x="329" y="441"/>
                      <a:pt x="330" y="441"/>
                    </a:cubicBezTo>
                    <a:cubicBezTo>
                      <a:pt x="329" y="441"/>
                      <a:pt x="328" y="441"/>
                      <a:pt x="327" y="441"/>
                    </a:cubicBezTo>
                    <a:cubicBezTo>
                      <a:pt x="346" y="434"/>
                      <a:pt x="364" y="425"/>
                      <a:pt x="380" y="413"/>
                    </a:cubicBezTo>
                    <a:cubicBezTo>
                      <a:pt x="371" y="409"/>
                      <a:pt x="366" y="404"/>
                      <a:pt x="360" y="396"/>
                    </a:cubicBezTo>
                    <a:cubicBezTo>
                      <a:pt x="360" y="425"/>
                      <a:pt x="302" y="408"/>
                      <a:pt x="288" y="426"/>
                    </a:cubicBezTo>
                    <a:cubicBezTo>
                      <a:pt x="280" y="436"/>
                      <a:pt x="265" y="457"/>
                      <a:pt x="249" y="457"/>
                    </a:cubicBezTo>
                    <a:cubicBezTo>
                      <a:pt x="248" y="457"/>
                      <a:pt x="247" y="457"/>
                      <a:pt x="247" y="457"/>
                    </a:cubicBezTo>
                    <a:cubicBezTo>
                      <a:pt x="246" y="457"/>
                      <a:pt x="246" y="457"/>
                      <a:pt x="246" y="457"/>
                    </a:cubicBezTo>
                    <a:cubicBezTo>
                      <a:pt x="241" y="454"/>
                      <a:pt x="258" y="442"/>
                      <a:pt x="260" y="442"/>
                    </a:cubicBezTo>
                    <a:cubicBezTo>
                      <a:pt x="271" y="437"/>
                      <a:pt x="275" y="428"/>
                      <a:pt x="282" y="420"/>
                    </a:cubicBezTo>
                    <a:cubicBezTo>
                      <a:pt x="285" y="416"/>
                      <a:pt x="288" y="413"/>
                      <a:pt x="293" y="411"/>
                    </a:cubicBezTo>
                    <a:close/>
                    <a:moveTo>
                      <a:pt x="711" y="287"/>
                    </a:moveTo>
                    <a:cubicBezTo>
                      <a:pt x="720" y="295"/>
                      <a:pt x="728" y="307"/>
                      <a:pt x="733" y="317"/>
                    </a:cubicBezTo>
                    <a:cubicBezTo>
                      <a:pt x="733" y="304"/>
                      <a:pt x="727" y="273"/>
                      <a:pt x="711" y="287"/>
                    </a:cubicBezTo>
                    <a:close/>
                    <a:moveTo>
                      <a:pt x="549" y="520"/>
                    </a:moveTo>
                    <a:cubicBezTo>
                      <a:pt x="543" y="522"/>
                      <a:pt x="537" y="526"/>
                      <a:pt x="532" y="527"/>
                    </a:cubicBezTo>
                    <a:cubicBezTo>
                      <a:pt x="519" y="529"/>
                      <a:pt x="505" y="527"/>
                      <a:pt x="493" y="521"/>
                    </a:cubicBezTo>
                    <a:cubicBezTo>
                      <a:pt x="484" y="518"/>
                      <a:pt x="444" y="491"/>
                      <a:pt x="444" y="485"/>
                    </a:cubicBezTo>
                    <a:cubicBezTo>
                      <a:pt x="443" y="503"/>
                      <a:pt x="482" y="521"/>
                      <a:pt x="495" y="526"/>
                    </a:cubicBezTo>
                    <a:cubicBezTo>
                      <a:pt x="506" y="530"/>
                      <a:pt x="520" y="535"/>
                      <a:pt x="533" y="532"/>
                    </a:cubicBezTo>
                    <a:cubicBezTo>
                      <a:pt x="536" y="531"/>
                      <a:pt x="549" y="521"/>
                      <a:pt x="549" y="520"/>
                    </a:cubicBezTo>
                    <a:cubicBezTo>
                      <a:pt x="551" y="524"/>
                      <a:pt x="549" y="527"/>
                      <a:pt x="544" y="530"/>
                    </a:cubicBezTo>
                    <a:cubicBezTo>
                      <a:pt x="543" y="530"/>
                      <a:pt x="543" y="531"/>
                      <a:pt x="542" y="531"/>
                    </a:cubicBezTo>
                    <a:cubicBezTo>
                      <a:pt x="544" y="531"/>
                      <a:pt x="545" y="530"/>
                      <a:pt x="546" y="530"/>
                    </a:cubicBezTo>
                    <a:cubicBezTo>
                      <a:pt x="555" y="527"/>
                      <a:pt x="563" y="524"/>
                      <a:pt x="572" y="521"/>
                    </a:cubicBezTo>
                    <a:cubicBezTo>
                      <a:pt x="564" y="514"/>
                      <a:pt x="556" y="516"/>
                      <a:pt x="549" y="520"/>
                    </a:cubicBezTo>
                    <a:close/>
                    <a:moveTo>
                      <a:pt x="249" y="133"/>
                    </a:moveTo>
                    <a:cubicBezTo>
                      <a:pt x="231" y="115"/>
                      <a:pt x="170" y="55"/>
                      <a:pt x="173" y="120"/>
                    </a:cubicBezTo>
                    <a:cubicBezTo>
                      <a:pt x="180" y="116"/>
                      <a:pt x="190" y="115"/>
                      <a:pt x="198" y="116"/>
                    </a:cubicBezTo>
                    <a:cubicBezTo>
                      <a:pt x="203" y="119"/>
                      <a:pt x="203" y="122"/>
                      <a:pt x="197" y="124"/>
                    </a:cubicBezTo>
                    <a:cubicBezTo>
                      <a:pt x="190" y="123"/>
                      <a:pt x="180" y="125"/>
                      <a:pt x="175" y="130"/>
                    </a:cubicBezTo>
                    <a:cubicBezTo>
                      <a:pt x="178" y="141"/>
                      <a:pt x="145" y="123"/>
                      <a:pt x="150" y="155"/>
                    </a:cubicBezTo>
                    <a:cubicBezTo>
                      <a:pt x="154" y="168"/>
                      <a:pt x="123" y="134"/>
                      <a:pt x="124" y="130"/>
                    </a:cubicBezTo>
                    <a:cubicBezTo>
                      <a:pt x="127" y="126"/>
                      <a:pt x="130" y="125"/>
                      <a:pt x="135" y="128"/>
                    </a:cubicBezTo>
                    <a:cubicBezTo>
                      <a:pt x="140" y="137"/>
                      <a:pt x="146" y="136"/>
                      <a:pt x="151" y="126"/>
                    </a:cubicBezTo>
                    <a:cubicBezTo>
                      <a:pt x="165" y="130"/>
                      <a:pt x="169" y="125"/>
                      <a:pt x="165" y="113"/>
                    </a:cubicBezTo>
                    <a:cubicBezTo>
                      <a:pt x="165" y="105"/>
                      <a:pt x="168" y="98"/>
                      <a:pt x="172" y="91"/>
                    </a:cubicBezTo>
                    <a:cubicBezTo>
                      <a:pt x="154" y="99"/>
                      <a:pt x="140" y="113"/>
                      <a:pt x="163" y="85"/>
                    </a:cubicBezTo>
                    <a:cubicBezTo>
                      <a:pt x="176" y="70"/>
                      <a:pt x="135" y="89"/>
                      <a:pt x="132" y="91"/>
                    </a:cubicBezTo>
                    <a:cubicBezTo>
                      <a:pt x="132" y="91"/>
                      <a:pt x="132" y="91"/>
                      <a:pt x="132" y="91"/>
                    </a:cubicBezTo>
                    <a:cubicBezTo>
                      <a:pt x="132" y="91"/>
                      <a:pt x="132" y="91"/>
                      <a:pt x="132" y="91"/>
                    </a:cubicBezTo>
                    <a:cubicBezTo>
                      <a:pt x="132" y="91"/>
                      <a:pt x="132" y="91"/>
                      <a:pt x="132" y="91"/>
                    </a:cubicBezTo>
                    <a:cubicBezTo>
                      <a:pt x="122" y="96"/>
                      <a:pt x="119" y="94"/>
                      <a:pt x="126" y="108"/>
                    </a:cubicBezTo>
                    <a:cubicBezTo>
                      <a:pt x="137" y="100"/>
                      <a:pt x="156" y="99"/>
                      <a:pt x="138" y="110"/>
                    </a:cubicBezTo>
                    <a:cubicBezTo>
                      <a:pt x="133" y="113"/>
                      <a:pt x="128" y="117"/>
                      <a:pt x="123" y="119"/>
                    </a:cubicBezTo>
                    <a:cubicBezTo>
                      <a:pt x="80" y="143"/>
                      <a:pt x="149" y="162"/>
                      <a:pt x="126" y="185"/>
                    </a:cubicBezTo>
                    <a:cubicBezTo>
                      <a:pt x="144" y="187"/>
                      <a:pt x="143" y="199"/>
                      <a:pt x="151" y="212"/>
                    </a:cubicBezTo>
                    <a:cubicBezTo>
                      <a:pt x="141" y="176"/>
                      <a:pt x="171" y="135"/>
                      <a:pt x="213" y="147"/>
                    </a:cubicBezTo>
                    <a:cubicBezTo>
                      <a:pt x="209" y="139"/>
                      <a:pt x="218" y="136"/>
                      <a:pt x="224" y="140"/>
                    </a:cubicBezTo>
                    <a:cubicBezTo>
                      <a:pt x="237" y="148"/>
                      <a:pt x="233" y="137"/>
                      <a:pt x="249" y="133"/>
                    </a:cubicBezTo>
                    <a:close/>
                    <a:moveTo>
                      <a:pt x="548" y="177"/>
                    </a:moveTo>
                    <a:cubicBezTo>
                      <a:pt x="551" y="176"/>
                      <a:pt x="551" y="174"/>
                      <a:pt x="549" y="171"/>
                    </a:cubicBezTo>
                    <a:cubicBezTo>
                      <a:pt x="549" y="168"/>
                      <a:pt x="549" y="165"/>
                      <a:pt x="549" y="164"/>
                    </a:cubicBezTo>
                    <a:cubicBezTo>
                      <a:pt x="541" y="145"/>
                      <a:pt x="513" y="91"/>
                      <a:pt x="492" y="125"/>
                    </a:cubicBezTo>
                    <a:cubicBezTo>
                      <a:pt x="477" y="150"/>
                      <a:pt x="487" y="194"/>
                      <a:pt x="458" y="206"/>
                    </a:cubicBezTo>
                    <a:cubicBezTo>
                      <a:pt x="455" y="208"/>
                      <a:pt x="452" y="209"/>
                      <a:pt x="449" y="211"/>
                    </a:cubicBezTo>
                    <a:cubicBezTo>
                      <a:pt x="464" y="215"/>
                      <a:pt x="473" y="232"/>
                      <a:pt x="488" y="223"/>
                    </a:cubicBezTo>
                    <a:cubicBezTo>
                      <a:pt x="502" y="215"/>
                      <a:pt x="511" y="225"/>
                      <a:pt x="524" y="227"/>
                    </a:cubicBezTo>
                    <a:cubicBezTo>
                      <a:pt x="530" y="227"/>
                      <a:pt x="544" y="196"/>
                      <a:pt x="548" y="177"/>
                    </a:cubicBezTo>
                    <a:close/>
                    <a:moveTo>
                      <a:pt x="614" y="406"/>
                    </a:moveTo>
                    <a:cubicBezTo>
                      <a:pt x="620" y="424"/>
                      <a:pt x="681" y="400"/>
                      <a:pt x="663" y="385"/>
                    </a:cubicBezTo>
                    <a:cubicBezTo>
                      <a:pt x="653" y="405"/>
                      <a:pt x="615" y="406"/>
                      <a:pt x="614" y="406"/>
                    </a:cubicBezTo>
                    <a:close/>
                    <a:moveTo>
                      <a:pt x="474" y="106"/>
                    </a:moveTo>
                    <a:cubicBezTo>
                      <a:pt x="464" y="101"/>
                      <a:pt x="456" y="95"/>
                      <a:pt x="452" y="84"/>
                    </a:cubicBezTo>
                    <a:cubicBezTo>
                      <a:pt x="454" y="91"/>
                      <a:pt x="440" y="88"/>
                      <a:pt x="437" y="94"/>
                    </a:cubicBezTo>
                    <a:cubicBezTo>
                      <a:pt x="432" y="106"/>
                      <a:pt x="443" y="119"/>
                      <a:pt x="447" y="130"/>
                    </a:cubicBezTo>
                    <a:cubicBezTo>
                      <a:pt x="448" y="128"/>
                      <a:pt x="466" y="119"/>
                      <a:pt x="468" y="122"/>
                    </a:cubicBezTo>
                    <a:cubicBezTo>
                      <a:pt x="477" y="130"/>
                      <a:pt x="455" y="133"/>
                      <a:pt x="453" y="136"/>
                    </a:cubicBezTo>
                    <a:cubicBezTo>
                      <a:pt x="461" y="137"/>
                      <a:pt x="468" y="147"/>
                      <a:pt x="472" y="154"/>
                    </a:cubicBezTo>
                    <a:cubicBezTo>
                      <a:pt x="475" y="140"/>
                      <a:pt x="493" y="116"/>
                      <a:pt x="474" y="106"/>
                    </a:cubicBezTo>
                    <a:close/>
                    <a:moveTo>
                      <a:pt x="570" y="368"/>
                    </a:moveTo>
                    <a:cubicBezTo>
                      <a:pt x="578" y="375"/>
                      <a:pt x="587" y="389"/>
                      <a:pt x="582" y="400"/>
                    </a:cubicBezTo>
                    <a:cubicBezTo>
                      <a:pt x="588" y="399"/>
                      <a:pt x="594" y="393"/>
                      <a:pt x="598" y="393"/>
                    </a:cubicBezTo>
                    <a:cubicBezTo>
                      <a:pt x="589" y="388"/>
                      <a:pt x="590" y="386"/>
                      <a:pt x="595" y="383"/>
                    </a:cubicBezTo>
                    <a:cubicBezTo>
                      <a:pt x="584" y="384"/>
                      <a:pt x="584" y="367"/>
                      <a:pt x="570" y="368"/>
                    </a:cubicBezTo>
                    <a:close/>
                    <a:moveTo>
                      <a:pt x="280" y="140"/>
                    </a:moveTo>
                    <a:cubicBezTo>
                      <a:pt x="283" y="151"/>
                      <a:pt x="270" y="167"/>
                      <a:pt x="270" y="158"/>
                    </a:cubicBezTo>
                    <a:cubicBezTo>
                      <a:pt x="270" y="149"/>
                      <a:pt x="276" y="140"/>
                      <a:pt x="264" y="140"/>
                    </a:cubicBezTo>
                    <a:cubicBezTo>
                      <a:pt x="254" y="139"/>
                      <a:pt x="240" y="142"/>
                      <a:pt x="237" y="153"/>
                    </a:cubicBezTo>
                    <a:cubicBezTo>
                      <a:pt x="237" y="174"/>
                      <a:pt x="234" y="192"/>
                      <a:pt x="228" y="211"/>
                    </a:cubicBezTo>
                    <a:cubicBezTo>
                      <a:pt x="228" y="211"/>
                      <a:pt x="228" y="211"/>
                      <a:pt x="228" y="211"/>
                    </a:cubicBezTo>
                    <a:cubicBezTo>
                      <a:pt x="228" y="211"/>
                      <a:pt x="228" y="212"/>
                      <a:pt x="228" y="212"/>
                    </a:cubicBezTo>
                    <a:cubicBezTo>
                      <a:pt x="228" y="212"/>
                      <a:pt x="228" y="212"/>
                      <a:pt x="228" y="213"/>
                    </a:cubicBezTo>
                    <a:cubicBezTo>
                      <a:pt x="228" y="213"/>
                      <a:pt x="228" y="213"/>
                      <a:pt x="228" y="213"/>
                    </a:cubicBezTo>
                    <a:cubicBezTo>
                      <a:pt x="228" y="213"/>
                      <a:pt x="228" y="213"/>
                      <a:pt x="228" y="213"/>
                    </a:cubicBezTo>
                    <a:cubicBezTo>
                      <a:pt x="228" y="213"/>
                      <a:pt x="228" y="213"/>
                      <a:pt x="228" y="213"/>
                    </a:cubicBezTo>
                    <a:cubicBezTo>
                      <a:pt x="228" y="214"/>
                      <a:pt x="228" y="214"/>
                      <a:pt x="227" y="215"/>
                    </a:cubicBezTo>
                    <a:cubicBezTo>
                      <a:pt x="227" y="215"/>
                      <a:pt x="227" y="215"/>
                      <a:pt x="227" y="215"/>
                    </a:cubicBezTo>
                    <a:cubicBezTo>
                      <a:pt x="227" y="215"/>
                      <a:pt x="227" y="216"/>
                      <a:pt x="227" y="216"/>
                    </a:cubicBezTo>
                    <a:cubicBezTo>
                      <a:pt x="227" y="216"/>
                      <a:pt x="227" y="216"/>
                      <a:pt x="227" y="216"/>
                    </a:cubicBezTo>
                    <a:cubicBezTo>
                      <a:pt x="227" y="216"/>
                      <a:pt x="227" y="216"/>
                      <a:pt x="227" y="216"/>
                    </a:cubicBezTo>
                    <a:cubicBezTo>
                      <a:pt x="227" y="216"/>
                      <a:pt x="227" y="217"/>
                      <a:pt x="227" y="217"/>
                    </a:cubicBezTo>
                    <a:cubicBezTo>
                      <a:pt x="227" y="217"/>
                      <a:pt x="227" y="217"/>
                      <a:pt x="227" y="217"/>
                    </a:cubicBezTo>
                    <a:cubicBezTo>
                      <a:pt x="227" y="218"/>
                      <a:pt x="226" y="219"/>
                      <a:pt x="226" y="220"/>
                    </a:cubicBezTo>
                    <a:cubicBezTo>
                      <a:pt x="226" y="220"/>
                      <a:pt x="226" y="220"/>
                      <a:pt x="226" y="221"/>
                    </a:cubicBezTo>
                    <a:cubicBezTo>
                      <a:pt x="226" y="221"/>
                      <a:pt x="225" y="221"/>
                      <a:pt x="225" y="221"/>
                    </a:cubicBezTo>
                    <a:cubicBezTo>
                      <a:pt x="225" y="222"/>
                      <a:pt x="225" y="222"/>
                      <a:pt x="225" y="222"/>
                    </a:cubicBezTo>
                    <a:cubicBezTo>
                      <a:pt x="225" y="222"/>
                      <a:pt x="225" y="222"/>
                      <a:pt x="225" y="222"/>
                    </a:cubicBezTo>
                    <a:cubicBezTo>
                      <a:pt x="225" y="222"/>
                      <a:pt x="225" y="222"/>
                      <a:pt x="225" y="222"/>
                    </a:cubicBezTo>
                    <a:cubicBezTo>
                      <a:pt x="218" y="247"/>
                      <a:pt x="212" y="276"/>
                      <a:pt x="228" y="298"/>
                    </a:cubicBezTo>
                    <a:cubicBezTo>
                      <a:pt x="239" y="289"/>
                      <a:pt x="251" y="281"/>
                      <a:pt x="264" y="274"/>
                    </a:cubicBezTo>
                    <a:cubicBezTo>
                      <a:pt x="242" y="263"/>
                      <a:pt x="263" y="242"/>
                      <a:pt x="273" y="231"/>
                    </a:cubicBezTo>
                    <a:cubicBezTo>
                      <a:pt x="290" y="211"/>
                      <a:pt x="293" y="200"/>
                      <a:pt x="301" y="176"/>
                    </a:cubicBezTo>
                    <a:cubicBezTo>
                      <a:pt x="306" y="161"/>
                      <a:pt x="317" y="151"/>
                      <a:pt x="323" y="137"/>
                    </a:cubicBezTo>
                    <a:cubicBezTo>
                      <a:pt x="327" y="138"/>
                      <a:pt x="327" y="138"/>
                      <a:pt x="327" y="138"/>
                    </a:cubicBezTo>
                    <a:cubicBezTo>
                      <a:pt x="323" y="151"/>
                      <a:pt x="318" y="163"/>
                      <a:pt x="313" y="171"/>
                    </a:cubicBezTo>
                    <a:cubicBezTo>
                      <a:pt x="305" y="183"/>
                      <a:pt x="308" y="199"/>
                      <a:pt x="301" y="211"/>
                    </a:cubicBezTo>
                    <a:cubicBezTo>
                      <a:pt x="294" y="222"/>
                      <a:pt x="285" y="231"/>
                      <a:pt x="276" y="240"/>
                    </a:cubicBezTo>
                    <a:cubicBezTo>
                      <a:pt x="245" y="272"/>
                      <a:pt x="290" y="271"/>
                      <a:pt x="292" y="258"/>
                    </a:cubicBezTo>
                    <a:cubicBezTo>
                      <a:pt x="292" y="258"/>
                      <a:pt x="283" y="247"/>
                      <a:pt x="293" y="249"/>
                    </a:cubicBezTo>
                    <a:cubicBezTo>
                      <a:pt x="304" y="250"/>
                      <a:pt x="313" y="255"/>
                      <a:pt x="323" y="258"/>
                    </a:cubicBezTo>
                    <a:cubicBezTo>
                      <a:pt x="338" y="262"/>
                      <a:pt x="346" y="261"/>
                      <a:pt x="355" y="249"/>
                    </a:cubicBezTo>
                    <a:cubicBezTo>
                      <a:pt x="365" y="228"/>
                      <a:pt x="349" y="207"/>
                      <a:pt x="350" y="186"/>
                    </a:cubicBezTo>
                    <a:cubicBezTo>
                      <a:pt x="350" y="173"/>
                      <a:pt x="354" y="162"/>
                      <a:pt x="352" y="149"/>
                    </a:cubicBezTo>
                    <a:cubicBezTo>
                      <a:pt x="352" y="149"/>
                      <a:pt x="352" y="149"/>
                      <a:pt x="352" y="149"/>
                    </a:cubicBezTo>
                    <a:cubicBezTo>
                      <a:pt x="349" y="119"/>
                      <a:pt x="380" y="112"/>
                      <a:pt x="393" y="88"/>
                    </a:cubicBezTo>
                    <a:cubicBezTo>
                      <a:pt x="401" y="74"/>
                      <a:pt x="412" y="72"/>
                      <a:pt x="433" y="60"/>
                    </a:cubicBezTo>
                    <a:cubicBezTo>
                      <a:pt x="441" y="55"/>
                      <a:pt x="451" y="52"/>
                      <a:pt x="460" y="51"/>
                    </a:cubicBezTo>
                    <a:cubicBezTo>
                      <a:pt x="456" y="40"/>
                      <a:pt x="444" y="32"/>
                      <a:pt x="432" y="36"/>
                    </a:cubicBezTo>
                    <a:cubicBezTo>
                      <a:pt x="438" y="43"/>
                      <a:pt x="391" y="56"/>
                      <a:pt x="380" y="60"/>
                    </a:cubicBezTo>
                    <a:cubicBezTo>
                      <a:pt x="377" y="60"/>
                      <a:pt x="367" y="66"/>
                      <a:pt x="365" y="68"/>
                    </a:cubicBezTo>
                    <a:cubicBezTo>
                      <a:pt x="361" y="66"/>
                      <a:pt x="361" y="66"/>
                      <a:pt x="361" y="66"/>
                    </a:cubicBezTo>
                    <a:cubicBezTo>
                      <a:pt x="369" y="49"/>
                      <a:pt x="392" y="43"/>
                      <a:pt x="416" y="37"/>
                    </a:cubicBezTo>
                    <a:cubicBezTo>
                      <a:pt x="417" y="30"/>
                      <a:pt x="402" y="25"/>
                      <a:pt x="396" y="23"/>
                    </a:cubicBezTo>
                    <a:cubicBezTo>
                      <a:pt x="396" y="23"/>
                      <a:pt x="396" y="23"/>
                      <a:pt x="396" y="23"/>
                    </a:cubicBezTo>
                    <a:cubicBezTo>
                      <a:pt x="396" y="23"/>
                      <a:pt x="396" y="23"/>
                      <a:pt x="396" y="23"/>
                    </a:cubicBezTo>
                    <a:cubicBezTo>
                      <a:pt x="396" y="23"/>
                      <a:pt x="396" y="23"/>
                      <a:pt x="396" y="23"/>
                    </a:cubicBezTo>
                    <a:cubicBezTo>
                      <a:pt x="396" y="23"/>
                      <a:pt x="396" y="23"/>
                      <a:pt x="395" y="23"/>
                    </a:cubicBezTo>
                    <a:cubicBezTo>
                      <a:pt x="395" y="23"/>
                      <a:pt x="395" y="23"/>
                      <a:pt x="395" y="23"/>
                    </a:cubicBezTo>
                    <a:cubicBezTo>
                      <a:pt x="395" y="23"/>
                      <a:pt x="395" y="23"/>
                      <a:pt x="395" y="23"/>
                    </a:cubicBezTo>
                    <a:cubicBezTo>
                      <a:pt x="395" y="23"/>
                      <a:pt x="395" y="23"/>
                      <a:pt x="394" y="23"/>
                    </a:cubicBezTo>
                    <a:cubicBezTo>
                      <a:pt x="394" y="23"/>
                      <a:pt x="394" y="23"/>
                      <a:pt x="394" y="22"/>
                    </a:cubicBezTo>
                    <a:cubicBezTo>
                      <a:pt x="394" y="22"/>
                      <a:pt x="394" y="22"/>
                      <a:pt x="394" y="22"/>
                    </a:cubicBezTo>
                    <a:cubicBezTo>
                      <a:pt x="394" y="22"/>
                      <a:pt x="394" y="22"/>
                      <a:pt x="393" y="22"/>
                    </a:cubicBezTo>
                    <a:cubicBezTo>
                      <a:pt x="393" y="22"/>
                      <a:pt x="393" y="22"/>
                      <a:pt x="393" y="22"/>
                    </a:cubicBezTo>
                    <a:cubicBezTo>
                      <a:pt x="378" y="19"/>
                      <a:pt x="348" y="18"/>
                      <a:pt x="345" y="38"/>
                    </a:cubicBezTo>
                    <a:cubicBezTo>
                      <a:pt x="364" y="24"/>
                      <a:pt x="332" y="60"/>
                      <a:pt x="332" y="62"/>
                    </a:cubicBezTo>
                    <a:cubicBezTo>
                      <a:pt x="329" y="68"/>
                      <a:pt x="328" y="72"/>
                      <a:pt x="327" y="75"/>
                    </a:cubicBezTo>
                    <a:cubicBezTo>
                      <a:pt x="322" y="74"/>
                      <a:pt x="322" y="74"/>
                      <a:pt x="322" y="74"/>
                    </a:cubicBezTo>
                    <a:cubicBezTo>
                      <a:pt x="323" y="69"/>
                      <a:pt x="324" y="64"/>
                      <a:pt x="324" y="58"/>
                    </a:cubicBezTo>
                    <a:cubicBezTo>
                      <a:pt x="329" y="38"/>
                      <a:pt x="322" y="30"/>
                      <a:pt x="299" y="37"/>
                    </a:cubicBezTo>
                    <a:cubicBezTo>
                      <a:pt x="292" y="39"/>
                      <a:pt x="245" y="43"/>
                      <a:pt x="260" y="54"/>
                    </a:cubicBezTo>
                    <a:cubicBezTo>
                      <a:pt x="287" y="72"/>
                      <a:pt x="243" y="48"/>
                      <a:pt x="232" y="54"/>
                    </a:cubicBezTo>
                    <a:cubicBezTo>
                      <a:pt x="213" y="64"/>
                      <a:pt x="203" y="83"/>
                      <a:pt x="224" y="95"/>
                    </a:cubicBezTo>
                    <a:cubicBezTo>
                      <a:pt x="222" y="90"/>
                      <a:pt x="231" y="64"/>
                      <a:pt x="237" y="63"/>
                    </a:cubicBezTo>
                    <a:cubicBezTo>
                      <a:pt x="245" y="61"/>
                      <a:pt x="240" y="74"/>
                      <a:pt x="247" y="71"/>
                    </a:cubicBezTo>
                    <a:cubicBezTo>
                      <a:pt x="287" y="56"/>
                      <a:pt x="258" y="88"/>
                      <a:pt x="241" y="80"/>
                    </a:cubicBezTo>
                    <a:cubicBezTo>
                      <a:pt x="223" y="71"/>
                      <a:pt x="246" y="115"/>
                      <a:pt x="248" y="118"/>
                    </a:cubicBezTo>
                    <a:cubicBezTo>
                      <a:pt x="255" y="129"/>
                      <a:pt x="271" y="136"/>
                      <a:pt x="284" y="133"/>
                    </a:cubicBezTo>
                    <a:cubicBezTo>
                      <a:pt x="285" y="136"/>
                      <a:pt x="285" y="136"/>
                      <a:pt x="285" y="136"/>
                    </a:cubicBezTo>
                    <a:cubicBezTo>
                      <a:pt x="283" y="137"/>
                      <a:pt x="281" y="138"/>
                      <a:pt x="280" y="140"/>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7" name="Freeform 15"/>
              <p:cNvSpPr>
                <a:spLocks noEditPoints="1"/>
              </p:cNvSpPr>
              <p:nvPr/>
            </p:nvSpPr>
            <p:spPr bwMode="auto">
              <a:xfrm>
                <a:off x="3405188" y="3136900"/>
                <a:ext cx="63500" cy="207963"/>
              </a:xfrm>
              <a:custGeom>
                <a:avLst/>
                <a:gdLst/>
                <a:ahLst/>
                <a:cxnLst>
                  <a:cxn ang="0">
                    <a:pos x="15" y="33"/>
                  </a:cxn>
                  <a:cxn ang="0">
                    <a:pos x="15" y="32"/>
                  </a:cxn>
                  <a:cxn ang="0">
                    <a:pos x="15" y="33"/>
                  </a:cxn>
                  <a:cxn ang="0">
                    <a:pos x="15" y="32"/>
                  </a:cxn>
                  <a:cxn ang="0">
                    <a:pos x="15" y="32"/>
                  </a:cxn>
                  <a:cxn ang="0">
                    <a:pos x="15" y="32"/>
                  </a:cxn>
                  <a:cxn ang="0">
                    <a:pos x="15" y="32"/>
                  </a:cxn>
                  <a:cxn ang="0">
                    <a:pos x="15" y="31"/>
                  </a:cxn>
                  <a:cxn ang="0">
                    <a:pos x="15" y="32"/>
                  </a:cxn>
                  <a:cxn ang="0">
                    <a:pos x="15" y="31"/>
                  </a:cxn>
                  <a:cxn ang="0">
                    <a:pos x="15" y="31"/>
                  </a:cxn>
                  <a:cxn ang="0">
                    <a:pos x="14" y="54"/>
                  </a:cxn>
                  <a:cxn ang="0">
                    <a:pos x="10" y="54"/>
                  </a:cxn>
                  <a:cxn ang="0">
                    <a:pos x="8" y="26"/>
                  </a:cxn>
                  <a:cxn ang="0">
                    <a:pos x="4" y="7"/>
                  </a:cxn>
                  <a:cxn ang="0">
                    <a:pos x="5" y="6"/>
                  </a:cxn>
                  <a:cxn ang="0">
                    <a:pos x="15" y="30"/>
                  </a:cxn>
                  <a:cxn ang="0">
                    <a:pos x="15" y="30"/>
                  </a:cxn>
                  <a:cxn ang="0">
                    <a:pos x="15" y="31"/>
                  </a:cxn>
                  <a:cxn ang="0">
                    <a:pos x="15" y="31"/>
                  </a:cxn>
                  <a:cxn ang="0">
                    <a:pos x="15" y="31"/>
                  </a:cxn>
                  <a:cxn ang="0">
                    <a:pos x="15" y="31"/>
                  </a:cxn>
                  <a:cxn ang="0">
                    <a:pos x="15" y="31"/>
                  </a:cxn>
                </a:cxnLst>
                <a:rect l="0" t="0" r="r" b="b"/>
                <a:pathLst>
                  <a:path w="17" h="55">
                    <a:moveTo>
                      <a:pt x="15" y="33"/>
                    </a:moveTo>
                    <a:cubicBezTo>
                      <a:pt x="15" y="33"/>
                      <a:pt x="15" y="32"/>
                      <a:pt x="15" y="32"/>
                    </a:cubicBezTo>
                    <a:cubicBezTo>
                      <a:pt x="15" y="32"/>
                      <a:pt x="15" y="33"/>
                      <a:pt x="15" y="33"/>
                    </a:cubicBezTo>
                    <a:close/>
                    <a:moveTo>
                      <a:pt x="15" y="32"/>
                    </a:moveTo>
                    <a:cubicBezTo>
                      <a:pt x="15" y="32"/>
                      <a:pt x="15" y="32"/>
                      <a:pt x="15" y="32"/>
                    </a:cubicBezTo>
                    <a:cubicBezTo>
                      <a:pt x="15" y="32"/>
                      <a:pt x="15" y="32"/>
                      <a:pt x="15" y="32"/>
                    </a:cubicBezTo>
                    <a:close/>
                    <a:moveTo>
                      <a:pt x="15" y="32"/>
                    </a:moveTo>
                    <a:cubicBezTo>
                      <a:pt x="15" y="31"/>
                      <a:pt x="15" y="31"/>
                      <a:pt x="15" y="31"/>
                    </a:cubicBezTo>
                    <a:cubicBezTo>
                      <a:pt x="15" y="31"/>
                      <a:pt x="15" y="32"/>
                      <a:pt x="15" y="32"/>
                    </a:cubicBezTo>
                    <a:close/>
                    <a:moveTo>
                      <a:pt x="15" y="31"/>
                    </a:moveTo>
                    <a:cubicBezTo>
                      <a:pt x="15" y="31"/>
                      <a:pt x="15" y="31"/>
                      <a:pt x="15" y="31"/>
                    </a:cubicBezTo>
                    <a:cubicBezTo>
                      <a:pt x="15" y="34"/>
                      <a:pt x="17" y="50"/>
                      <a:pt x="14" y="54"/>
                    </a:cubicBezTo>
                    <a:cubicBezTo>
                      <a:pt x="13" y="55"/>
                      <a:pt x="12" y="55"/>
                      <a:pt x="10" y="54"/>
                    </a:cubicBezTo>
                    <a:cubicBezTo>
                      <a:pt x="0" y="46"/>
                      <a:pt x="6" y="35"/>
                      <a:pt x="8" y="26"/>
                    </a:cubicBezTo>
                    <a:cubicBezTo>
                      <a:pt x="9" y="21"/>
                      <a:pt x="2" y="11"/>
                      <a:pt x="4" y="7"/>
                    </a:cubicBezTo>
                    <a:cubicBezTo>
                      <a:pt x="4" y="6"/>
                      <a:pt x="5" y="6"/>
                      <a:pt x="5" y="6"/>
                    </a:cubicBezTo>
                    <a:cubicBezTo>
                      <a:pt x="17" y="0"/>
                      <a:pt x="16" y="24"/>
                      <a:pt x="15" y="30"/>
                    </a:cubicBezTo>
                    <a:cubicBezTo>
                      <a:pt x="15" y="30"/>
                      <a:pt x="15" y="30"/>
                      <a:pt x="15" y="30"/>
                    </a:cubicBezTo>
                    <a:cubicBezTo>
                      <a:pt x="15" y="30"/>
                      <a:pt x="15" y="30"/>
                      <a:pt x="15" y="31"/>
                    </a:cubicBezTo>
                    <a:cubicBezTo>
                      <a:pt x="15" y="31"/>
                      <a:pt x="15" y="31"/>
                      <a:pt x="15" y="31"/>
                    </a:cubicBezTo>
                    <a:cubicBezTo>
                      <a:pt x="15" y="31"/>
                      <a:pt x="15" y="31"/>
                      <a:pt x="15" y="31"/>
                    </a:cubicBezTo>
                    <a:cubicBezTo>
                      <a:pt x="15" y="31"/>
                      <a:pt x="15" y="31"/>
                      <a:pt x="15" y="31"/>
                    </a:cubicBezTo>
                    <a:cubicBezTo>
                      <a:pt x="15" y="31"/>
                      <a:pt x="15" y="31"/>
                      <a:pt x="15" y="31"/>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8" name="Group 54"/>
              <p:cNvGrpSpPr/>
              <p:nvPr/>
            </p:nvGrpSpPr>
            <p:grpSpPr>
              <a:xfrm>
                <a:off x="2855913" y="2025650"/>
                <a:ext cx="2268537" cy="1447801"/>
                <a:chOff x="2855913" y="2025650"/>
                <a:chExt cx="2268537" cy="1447801"/>
              </a:xfrm>
              <a:grpFill/>
            </p:grpSpPr>
            <p:sp>
              <p:nvSpPr>
                <p:cNvPr id="9" name="Freeform 6"/>
                <p:cNvSpPr/>
                <p:nvPr/>
              </p:nvSpPr>
              <p:spPr bwMode="auto">
                <a:xfrm>
                  <a:off x="3325813" y="2497138"/>
                  <a:ext cx="109538" cy="357188"/>
                </a:xfrm>
                <a:custGeom>
                  <a:avLst/>
                  <a:gdLst/>
                  <a:ahLst/>
                  <a:cxnLst>
                    <a:cxn ang="0">
                      <a:pos x="27" y="95"/>
                    </a:cxn>
                    <a:cxn ang="0">
                      <a:pos x="5" y="30"/>
                    </a:cxn>
                    <a:cxn ang="0">
                      <a:pos x="27" y="43"/>
                    </a:cxn>
                    <a:cxn ang="0">
                      <a:pos x="28" y="95"/>
                    </a:cxn>
                    <a:cxn ang="0">
                      <a:pos x="27" y="95"/>
                    </a:cxn>
                  </a:cxnLst>
                  <a:rect l="0" t="0" r="r" b="b"/>
                  <a:pathLst>
                    <a:path w="29" h="95">
                      <a:moveTo>
                        <a:pt x="27" y="95"/>
                      </a:moveTo>
                      <a:cubicBezTo>
                        <a:pt x="23" y="76"/>
                        <a:pt x="9" y="50"/>
                        <a:pt x="5" y="30"/>
                      </a:cubicBezTo>
                      <a:cubicBezTo>
                        <a:pt x="0" y="0"/>
                        <a:pt x="24" y="24"/>
                        <a:pt x="27" y="43"/>
                      </a:cubicBezTo>
                      <a:cubicBezTo>
                        <a:pt x="29" y="60"/>
                        <a:pt x="25" y="78"/>
                        <a:pt x="28" y="95"/>
                      </a:cubicBezTo>
                      <a:lnTo>
                        <a:pt x="27" y="95"/>
                      </a:ln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0" name="Freeform 7"/>
                <p:cNvSpPr>
                  <a:spLocks noEditPoints="1"/>
                </p:cNvSpPr>
                <p:nvPr/>
              </p:nvSpPr>
              <p:spPr bwMode="auto">
                <a:xfrm>
                  <a:off x="4819650" y="2590800"/>
                  <a:ext cx="304800" cy="249238"/>
                </a:xfrm>
                <a:custGeom>
                  <a:avLst/>
                  <a:gdLst/>
                  <a:ahLst/>
                  <a:cxnLst>
                    <a:cxn ang="0">
                      <a:pos x="53" y="44"/>
                    </a:cxn>
                    <a:cxn ang="0">
                      <a:pos x="53" y="44"/>
                    </a:cxn>
                    <a:cxn ang="0">
                      <a:pos x="53" y="44"/>
                    </a:cxn>
                    <a:cxn ang="0">
                      <a:pos x="54" y="44"/>
                    </a:cxn>
                    <a:cxn ang="0">
                      <a:pos x="54" y="44"/>
                    </a:cxn>
                    <a:cxn ang="0">
                      <a:pos x="21" y="54"/>
                    </a:cxn>
                    <a:cxn ang="0">
                      <a:pos x="19" y="52"/>
                    </a:cxn>
                    <a:cxn ang="0">
                      <a:pos x="12" y="27"/>
                    </a:cxn>
                    <a:cxn ang="0">
                      <a:pos x="0" y="7"/>
                    </a:cxn>
                    <a:cxn ang="0">
                      <a:pos x="23" y="47"/>
                    </a:cxn>
                    <a:cxn ang="0">
                      <a:pos x="51" y="31"/>
                    </a:cxn>
                    <a:cxn ang="0">
                      <a:pos x="66" y="15"/>
                    </a:cxn>
                    <a:cxn ang="0">
                      <a:pos x="80" y="57"/>
                    </a:cxn>
                    <a:cxn ang="0">
                      <a:pos x="72" y="58"/>
                    </a:cxn>
                    <a:cxn ang="0">
                      <a:pos x="64" y="24"/>
                    </a:cxn>
                    <a:cxn ang="0">
                      <a:pos x="54" y="44"/>
                    </a:cxn>
                    <a:cxn ang="0">
                      <a:pos x="54" y="44"/>
                    </a:cxn>
                    <a:cxn ang="0">
                      <a:pos x="54" y="44"/>
                    </a:cxn>
                    <a:cxn ang="0">
                      <a:pos x="52" y="44"/>
                    </a:cxn>
                    <a:cxn ang="0">
                      <a:pos x="52" y="44"/>
                    </a:cxn>
                  </a:cxnLst>
                  <a:rect l="0" t="0" r="r" b="b"/>
                  <a:pathLst>
                    <a:path w="81" h="66">
                      <a:moveTo>
                        <a:pt x="53" y="44"/>
                      </a:moveTo>
                      <a:cubicBezTo>
                        <a:pt x="53" y="44"/>
                        <a:pt x="53" y="44"/>
                        <a:pt x="53" y="44"/>
                      </a:cubicBezTo>
                      <a:cubicBezTo>
                        <a:pt x="53" y="44"/>
                        <a:pt x="53" y="44"/>
                        <a:pt x="53" y="44"/>
                      </a:cubicBezTo>
                      <a:close/>
                      <a:moveTo>
                        <a:pt x="54" y="44"/>
                      </a:moveTo>
                      <a:cubicBezTo>
                        <a:pt x="54" y="44"/>
                        <a:pt x="54" y="44"/>
                        <a:pt x="54" y="44"/>
                      </a:cubicBezTo>
                      <a:cubicBezTo>
                        <a:pt x="50" y="45"/>
                        <a:pt x="28" y="58"/>
                        <a:pt x="21" y="54"/>
                      </a:cubicBezTo>
                      <a:cubicBezTo>
                        <a:pt x="20" y="54"/>
                        <a:pt x="19" y="53"/>
                        <a:pt x="19" y="52"/>
                      </a:cubicBezTo>
                      <a:cubicBezTo>
                        <a:pt x="12" y="53"/>
                        <a:pt x="16" y="32"/>
                        <a:pt x="12" y="27"/>
                      </a:cubicBezTo>
                      <a:cubicBezTo>
                        <a:pt x="3" y="16"/>
                        <a:pt x="0" y="10"/>
                        <a:pt x="0" y="7"/>
                      </a:cubicBezTo>
                      <a:cubicBezTo>
                        <a:pt x="0" y="0"/>
                        <a:pt x="29" y="27"/>
                        <a:pt x="23" y="47"/>
                      </a:cubicBezTo>
                      <a:cubicBezTo>
                        <a:pt x="31" y="46"/>
                        <a:pt x="49" y="39"/>
                        <a:pt x="51" y="31"/>
                      </a:cubicBezTo>
                      <a:cubicBezTo>
                        <a:pt x="53" y="26"/>
                        <a:pt x="57" y="13"/>
                        <a:pt x="66" y="15"/>
                      </a:cubicBezTo>
                      <a:cubicBezTo>
                        <a:pt x="78" y="19"/>
                        <a:pt x="79" y="48"/>
                        <a:pt x="80" y="57"/>
                      </a:cubicBezTo>
                      <a:cubicBezTo>
                        <a:pt x="81" y="65"/>
                        <a:pt x="73" y="66"/>
                        <a:pt x="72" y="58"/>
                      </a:cubicBezTo>
                      <a:cubicBezTo>
                        <a:pt x="71" y="49"/>
                        <a:pt x="70" y="32"/>
                        <a:pt x="64" y="24"/>
                      </a:cubicBezTo>
                      <a:cubicBezTo>
                        <a:pt x="60" y="28"/>
                        <a:pt x="61" y="42"/>
                        <a:pt x="54" y="44"/>
                      </a:cubicBezTo>
                      <a:cubicBezTo>
                        <a:pt x="54" y="44"/>
                        <a:pt x="54" y="44"/>
                        <a:pt x="54" y="44"/>
                      </a:cubicBezTo>
                      <a:cubicBezTo>
                        <a:pt x="54" y="44"/>
                        <a:pt x="54" y="44"/>
                        <a:pt x="54" y="44"/>
                      </a:cubicBezTo>
                      <a:close/>
                      <a:moveTo>
                        <a:pt x="52" y="44"/>
                      </a:moveTo>
                      <a:cubicBezTo>
                        <a:pt x="52" y="44"/>
                        <a:pt x="52" y="44"/>
                        <a:pt x="52" y="44"/>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1" name="Freeform 10"/>
                <p:cNvSpPr/>
                <p:nvPr/>
              </p:nvSpPr>
              <p:spPr bwMode="auto">
                <a:xfrm>
                  <a:off x="4481513" y="2409825"/>
                  <a:ext cx="244475" cy="139700"/>
                </a:xfrm>
                <a:custGeom>
                  <a:avLst/>
                  <a:gdLst/>
                  <a:ahLst/>
                  <a:cxnLst>
                    <a:cxn ang="0">
                      <a:pos x="64" y="26"/>
                    </a:cxn>
                    <a:cxn ang="0">
                      <a:pos x="65" y="28"/>
                    </a:cxn>
                    <a:cxn ang="0">
                      <a:pos x="64" y="34"/>
                    </a:cxn>
                    <a:cxn ang="0">
                      <a:pos x="61" y="34"/>
                    </a:cxn>
                    <a:cxn ang="0">
                      <a:pos x="14" y="37"/>
                    </a:cxn>
                    <a:cxn ang="0">
                      <a:pos x="20" y="24"/>
                    </a:cxn>
                    <a:cxn ang="0">
                      <a:pos x="18" y="8"/>
                    </a:cxn>
                    <a:cxn ang="0">
                      <a:pos x="31" y="25"/>
                    </a:cxn>
                    <a:cxn ang="0">
                      <a:pos x="64" y="26"/>
                    </a:cxn>
                  </a:cxnLst>
                  <a:rect l="0" t="0" r="r" b="b"/>
                  <a:pathLst>
                    <a:path w="65" h="37">
                      <a:moveTo>
                        <a:pt x="64" y="26"/>
                      </a:moveTo>
                      <a:cubicBezTo>
                        <a:pt x="64" y="27"/>
                        <a:pt x="65" y="27"/>
                        <a:pt x="65" y="28"/>
                      </a:cubicBezTo>
                      <a:cubicBezTo>
                        <a:pt x="65" y="30"/>
                        <a:pt x="65" y="32"/>
                        <a:pt x="64" y="34"/>
                      </a:cubicBezTo>
                      <a:cubicBezTo>
                        <a:pt x="63" y="34"/>
                        <a:pt x="62" y="34"/>
                        <a:pt x="61" y="34"/>
                      </a:cubicBezTo>
                      <a:cubicBezTo>
                        <a:pt x="45" y="27"/>
                        <a:pt x="30" y="37"/>
                        <a:pt x="14" y="37"/>
                      </a:cubicBezTo>
                      <a:cubicBezTo>
                        <a:pt x="0" y="37"/>
                        <a:pt x="20" y="24"/>
                        <a:pt x="20" y="24"/>
                      </a:cubicBezTo>
                      <a:cubicBezTo>
                        <a:pt x="30" y="17"/>
                        <a:pt x="12" y="16"/>
                        <a:pt x="18" y="8"/>
                      </a:cubicBezTo>
                      <a:cubicBezTo>
                        <a:pt x="23" y="0"/>
                        <a:pt x="34" y="18"/>
                        <a:pt x="31" y="25"/>
                      </a:cubicBezTo>
                      <a:cubicBezTo>
                        <a:pt x="42" y="23"/>
                        <a:pt x="54" y="22"/>
                        <a:pt x="64" y="26"/>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2" name="Freeform 13"/>
                <p:cNvSpPr/>
                <p:nvPr/>
              </p:nvSpPr>
              <p:spPr bwMode="auto">
                <a:xfrm>
                  <a:off x="3638550" y="2025650"/>
                  <a:ext cx="195263" cy="285750"/>
                </a:xfrm>
                <a:custGeom>
                  <a:avLst/>
                  <a:gdLst/>
                  <a:ahLst/>
                  <a:cxnLst>
                    <a:cxn ang="0">
                      <a:pos x="48" y="6"/>
                    </a:cxn>
                    <a:cxn ang="0">
                      <a:pos x="22" y="48"/>
                    </a:cxn>
                    <a:cxn ang="0">
                      <a:pos x="0" y="62"/>
                    </a:cxn>
                    <a:cxn ang="0">
                      <a:pos x="13" y="52"/>
                    </a:cxn>
                    <a:cxn ang="0">
                      <a:pos x="19" y="26"/>
                    </a:cxn>
                    <a:cxn ang="0">
                      <a:pos x="48" y="6"/>
                    </a:cxn>
                  </a:cxnLst>
                  <a:rect l="0" t="0" r="r" b="b"/>
                  <a:pathLst>
                    <a:path w="52" h="76">
                      <a:moveTo>
                        <a:pt x="48" y="6"/>
                      </a:moveTo>
                      <a:cubicBezTo>
                        <a:pt x="52" y="11"/>
                        <a:pt x="29" y="45"/>
                        <a:pt x="22" y="48"/>
                      </a:cubicBezTo>
                      <a:cubicBezTo>
                        <a:pt x="21" y="57"/>
                        <a:pt x="0" y="76"/>
                        <a:pt x="0" y="62"/>
                      </a:cubicBezTo>
                      <a:cubicBezTo>
                        <a:pt x="0" y="56"/>
                        <a:pt x="11" y="59"/>
                        <a:pt x="13" y="52"/>
                      </a:cubicBezTo>
                      <a:cubicBezTo>
                        <a:pt x="15" y="42"/>
                        <a:pt x="12" y="34"/>
                        <a:pt x="19" y="26"/>
                      </a:cubicBezTo>
                      <a:cubicBezTo>
                        <a:pt x="21" y="23"/>
                        <a:pt x="43" y="0"/>
                        <a:pt x="48" y="6"/>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3" name="Freeform 8"/>
                <p:cNvSpPr/>
                <p:nvPr/>
              </p:nvSpPr>
              <p:spPr bwMode="auto">
                <a:xfrm>
                  <a:off x="4575175" y="2809875"/>
                  <a:ext cx="315913" cy="285750"/>
                </a:xfrm>
                <a:custGeom>
                  <a:avLst/>
                  <a:gdLst/>
                  <a:ahLst/>
                  <a:cxnLst>
                    <a:cxn ang="0">
                      <a:pos x="70" y="12"/>
                    </a:cxn>
                    <a:cxn ang="0">
                      <a:pos x="47" y="38"/>
                    </a:cxn>
                    <a:cxn ang="0">
                      <a:pos x="40" y="62"/>
                    </a:cxn>
                    <a:cxn ang="0">
                      <a:pos x="37" y="49"/>
                    </a:cxn>
                    <a:cxn ang="0">
                      <a:pos x="32" y="27"/>
                    </a:cxn>
                    <a:cxn ang="0">
                      <a:pos x="11" y="12"/>
                    </a:cxn>
                    <a:cxn ang="0">
                      <a:pos x="16" y="0"/>
                    </a:cxn>
                    <a:cxn ang="0">
                      <a:pos x="22" y="13"/>
                    </a:cxn>
                    <a:cxn ang="0">
                      <a:pos x="53" y="24"/>
                    </a:cxn>
                    <a:cxn ang="0">
                      <a:pos x="65" y="14"/>
                    </a:cxn>
                    <a:cxn ang="0">
                      <a:pos x="70" y="12"/>
                    </a:cxn>
                  </a:cxnLst>
                  <a:rect l="0" t="0" r="r" b="b"/>
                  <a:pathLst>
                    <a:path w="84" h="76">
                      <a:moveTo>
                        <a:pt x="70" y="12"/>
                      </a:moveTo>
                      <a:cubicBezTo>
                        <a:pt x="84" y="18"/>
                        <a:pt x="49" y="36"/>
                        <a:pt x="47" y="38"/>
                      </a:cubicBezTo>
                      <a:cubicBezTo>
                        <a:pt x="47" y="45"/>
                        <a:pt x="45" y="56"/>
                        <a:pt x="40" y="62"/>
                      </a:cubicBezTo>
                      <a:cubicBezTo>
                        <a:pt x="29" y="76"/>
                        <a:pt x="36" y="50"/>
                        <a:pt x="37" y="49"/>
                      </a:cubicBezTo>
                      <a:cubicBezTo>
                        <a:pt x="39" y="39"/>
                        <a:pt x="41" y="34"/>
                        <a:pt x="32" y="27"/>
                      </a:cubicBezTo>
                      <a:cubicBezTo>
                        <a:pt x="30" y="26"/>
                        <a:pt x="0" y="18"/>
                        <a:pt x="11" y="12"/>
                      </a:cubicBezTo>
                      <a:cubicBezTo>
                        <a:pt x="18" y="9"/>
                        <a:pt x="10" y="3"/>
                        <a:pt x="16" y="0"/>
                      </a:cubicBezTo>
                      <a:cubicBezTo>
                        <a:pt x="23" y="1"/>
                        <a:pt x="24" y="10"/>
                        <a:pt x="22" y="13"/>
                      </a:cubicBezTo>
                      <a:cubicBezTo>
                        <a:pt x="38" y="17"/>
                        <a:pt x="39" y="31"/>
                        <a:pt x="53" y="24"/>
                      </a:cubicBezTo>
                      <a:cubicBezTo>
                        <a:pt x="55" y="23"/>
                        <a:pt x="60" y="17"/>
                        <a:pt x="65" y="14"/>
                      </a:cubicBezTo>
                      <a:cubicBezTo>
                        <a:pt x="67" y="13"/>
                        <a:pt x="69" y="12"/>
                        <a:pt x="70" y="12"/>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4" name="Freeform 9"/>
                <p:cNvSpPr/>
                <p:nvPr/>
              </p:nvSpPr>
              <p:spPr bwMode="auto">
                <a:xfrm>
                  <a:off x="3822700" y="2952750"/>
                  <a:ext cx="966788" cy="244475"/>
                </a:xfrm>
                <a:custGeom>
                  <a:avLst/>
                  <a:gdLst/>
                  <a:ahLst/>
                  <a:cxnLst>
                    <a:cxn ang="0">
                      <a:pos x="232" y="45"/>
                    </a:cxn>
                    <a:cxn ang="0">
                      <a:pos x="246" y="52"/>
                    </a:cxn>
                    <a:cxn ang="0">
                      <a:pos x="207" y="60"/>
                    </a:cxn>
                    <a:cxn ang="0">
                      <a:pos x="151" y="49"/>
                    </a:cxn>
                    <a:cxn ang="0">
                      <a:pos x="114" y="63"/>
                    </a:cxn>
                    <a:cxn ang="0">
                      <a:pos x="109" y="63"/>
                    </a:cxn>
                    <a:cxn ang="0">
                      <a:pos x="95" y="29"/>
                    </a:cxn>
                    <a:cxn ang="0">
                      <a:pos x="52" y="50"/>
                    </a:cxn>
                    <a:cxn ang="0">
                      <a:pos x="10" y="58"/>
                    </a:cxn>
                    <a:cxn ang="0">
                      <a:pos x="0" y="49"/>
                    </a:cxn>
                    <a:cxn ang="0">
                      <a:pos x="1" y="47"/>
                    </a:cxn>
                    <a:cxn ang="0">
                      <a:pos x="76" y="27"/>
                    </a:cxn>
                    <a:cxn ang="0">
                      <a:pos x="86" y="8"/>
                    </a:cxn>
                    <a:cxn ang="0">
                      <a:pos x="93" y="3"/>
                    </a:cxn>
                    <a:cxn ang="0">
                      <a:pos x="137" y="8"/>
                    </a:cxn>
                    <a:cxn ang="0">
                      <a:pos x="139" y="13"/>
                    </a:cxn>
                    <a:cxn ang="0">
                      <a:pos x="125" y="16"/>
                    </a:cxn>
                    <a:cxn ang="0">
                      <a:pos x="166" y="51"/>
                    </a:cxn>
                    <a:cxn ang="0">
                      <a:pos x="232" y="45"/>
                    </a:cxn>
                  </a:cxnLst>
                  <a:rect l="0" t="0" r="r" b="b"/>
                  <a:pathLst>
                    <a:path w="257" h="65">
                      <a:moveTo>
                        <a:pt x="232" y="45"/>
                      </a:moveTo>
                      <a:cubicBezTo>
                        <a:pt x="239" y="44"/>
                        <a:pt x="257" y="50"/>
                        <a:pt x="246" y="52"/>
                      </a:cubicBezTo>
                      <a:cubicBezTo>
                        <a:pt x="233" y="54"/>
                        <a:pt x="220" y="57"/>
                        <a:pt x="207" y="60"/>
                      </a:cubicBezTo>
                      <a:cubicBezTo>
                        <a:pt x="187" y="64"/>
                        <a:pt x="166" y="65"/>
                        <a:pt x="151" y="49"/>
                      </a:cubicBezTo>
                      <a:cubicBezTo>
                        <a:pt x="103" y="0"/>
                        <a:pt x="102" y="38"/>
                        <a:pt x="114" y="63"/>
                      </a:cubicBezTo>
                      <a:cubicBezTo>
                        <a:pt x="109" y="63"/>
                        <a:pt x="109" y="63"/>
                        <a:pt x="109" y="63"/>
                      </a:cubicBezTo>
                      <a:cubicBezTo>
                        <a:pt x="103" y="51"/>
                        <a:pt x="94" y="36"/>
                        <a:pt x="95" y="29"/>
                      </a:cubicBezTo>
                      <a:cubicBezTo>
                        <a:pt x="94" y="34"/>
                        <a:pt x="57" y="49"/>
                        <a:pt x="52" y="50"/>
                      </a:cubicBezTo>
                      <a:cubicBezTo>
                        <a:pt x="38" y="55"/>
                        <a:pt x="25" y="59"/>
                        <a:pt x="10" y="58"/>
                      </a:cubicBezTo>
                      <a:cubicBezTo>
                        <a:pt x="7" y="53"/>
                        <a:pt x="4" y="51"/>
                        <a:pt x="0" y="49"/>
                      </a:cubicBezTo>
                      <a:cubicBezTo>
                        <a:pt x="1" y="47"/>
                        <a:pt x="1" y="47"/>
                        <a:pt x="1" y="47"/>
                      </a:cubicBezTo>
                      <a:cubicBezTo>
                        <a:pt x="23" y="56"/>
                        <a:pt x="63" y="38"/>
                        <a:pt x="76" y="27"/>
                      </a:cubicBezTo>
                      <a:cubicBezTo>
                        <a:pt x="88" y="18"/>
                        <a:pt x="92" y="33"/>
                        <a:pt x="86" y="8"/>
                      </a:cubicBezTo>
                      <a:cubicBezTo>
                        <a:pt x="87" y="4"/>
                        <a:pt x="89" y="2"/>
                        <a:pt x="93" y="3"/>
                      </a:cubicBezTo>
                      <a:cubicBezTo>
                        <a:pt x="106" y="11"/>
                        <a:pt x="124" y="11"/>
                        <a:pt x="137" y="8"/>
                      </a:cubicBezTo>
                      <a:cubicBezTo>
                        <a:pt x="139" y="13"/>
                        <a:pt x="139" y="13"/>
                        <a:pt x="139" y="13"/>
                      </a:cubicBezTo>
                      <a:cubicBezTo>
                        <a:pt x="133" y="15"/>
                        <a:pt x="128" y="16"/>
                        <a:pt x="125" y="16"/>
                      </a:cubicBezTo>
                      <a:cubicBezTo>
                        <a:pt x="143" y="23"/>
                        <a:pt x="150" y="42"/>
                        <a:pt x="166" y="51"/>
                      </a:cubicBezTo>
                      <a:cubicBezTo>
                        <a:pt x="186" y="60"/>
                        <a:pt x="213" y="50"/>
                        <a:pt x="232" y="45"/>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5" name="Freeform 12"/>
                <p:cNvSpPr/>
                <p:nvPr/>
              </p:nvSpPr>
              <p:spPr bwMode="auto">
                <a:xfrm>
                  <a:off x="3381375" y="2933700"/>
                  <a:ext cx="444500" cy="539750"/>
                </a:xfrm>
                <a:custGeom>
                  <a:avLst/>
                  <a:gdLst/>
                  <a:ahLst/>
                  <a:cxnLst>
                    <a:cxn ang="0">
                      <a:pos x="118" y="52"/>
                    </a:cxn>
                    <a:cxn ang="0">
                      <a:pos x="117" y="54"/>
                    </a:cxn>
                    <a:cxn ang="0">
                      <a:pos x="60" y="82"/>
                    </a:cxn>
                    <a:cxn ang="0">
                      <a:pos x="49" y="93"/>
                    </a:cxn>
                    <a:cxn ang="0">
                      <a:pos x="11" y="141"/>
                    </a:cxn>
                    <a:cxn ang="0">
                      <a:pos x="27" y="111"/>
                    </a:cxn>
                    <a:cxn ang="0">
                      <a:pos x="28" y="108"/>
                    </a:cxn>
                    <a:cxn ang="0">
                      <a:pos x="55" y="73"/>
                    </a:cxn>
                    <a:cxn ang="0">
                      <a:pos x="103" y="46"/>
                    </a:cxn>
                    <a:cxn ang="0">
                      <a:pos x="106" y="0"/>
                    </a:cxn>
                    <a:cxn ang="0">
                      <a:pos x="106" y="34"/>
                    </a:cxn>
                    <a:cxn ang="0">
                      <a:pos x="118" y="52"/>
                    </a:cxn>
                  </a:cxnLst>
                  <a:rect l="0" t="0" r="r" b="b"/>
                  <a:pathLst>
                    <a:path w="118" h="143">
                      <a:moveTo>
                        <a:pt x="118" y="52"/>
                      </a:moveTo>
                      <a:cubicBezTo>
                        <a:pt x="117" y="54"/>
                        <a:pt x="117" y="54"/>
                        <a:pt x="117" y="54"/>
                      </a:cubicBezTo>
                      <a:cubicBezTo>
                        <a:pt x="100" y="48"/>
                        <a:pt x="76" y="67"/>
                        <a:pt x="60" y="82"/>
                      </a:cubicBezTo>
                      <a:cubicBezTo>
                        <a:pt x="55" y="86"/>
                        <a:pt x="52" y="90"/>
                        <a:pt x="49" y="93"/>
                      </a:cubicBezTo>
                      <a:cubicBezTo>
                        <a:pt x="35" y="107"/>
                        <a:pt x="31" y="135"/>
                        <a:pt x="11" y="141"/>
                      </a:cubicBezTo>
                      <a:cubicBezTo>
                        <a:pt x="0" y="143"/>
                        <a:pt x="25" y="115"/>
                        <a:pt x="27" y="111"/>
                      </a:cubicBezTo>
                      <a:cubicBezTo>
                        <a:pt x="27" y="110"/>
                        <a:pt x="27" y="109"/>
                        <a:pt x="28" y="108"/>
                      </a:cubicBezTo>
                      <a:cubicBezTo>
                        <a:pt x="33" y="97"/>
                        <a:pt x="43" y="84"/>
                        <a:pt x="55" y="73"/>
                      </a:cubicBezTo>
                      <a:cubicBezTo>
                        <a:pt x="70" y="60"/>
                        <a:pt x="88" y="49"/>
                        <a:pt x="103" y="46"/>
                      </a:cubicBezTo>
                      <a:cubicBezTo>
                        <a:pt x="97" y="40"/>
                        <a:pt x="94" y="0"/>
                        <a:pt x="106" y="0"/>
                      </a:cubicBezTo>
                      <a:cubicBezTo>
                        <a:pt x="116" y="0"/>
                        <a:pt x="104" y="29"/>
                        <a:pt x="106" y="34"/>
                      </a:cubicBezTo>
                      <a:cubicBezTo>
                        <a:pt x="107" y="43"/>
                        <a:pt x="112" y="49"/>
                        <a:pt x="118" y="52"/>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6" name="Freeform 14"/>
                <p:cNvSpPr/>
                <p:nvPr/>
              </p:nvSpPr>
              <p:spPr bwMode="auto">
                <a:xfrm>
                  <a:off x="3597275" y="3243263"/>
                  <a:ext cx="115888" cy="230188"/>
                </a:xfrm>
                <a:custGeom>
                  <a:avLst/>
                  <a:gdLst/>
                  <a:ahLst/>
                  <a:cxnLst>
                    <a:cxn ang="0">
                      <a:pos x="9" y="0"/>
                    </a:cxn>
                    <a:cxn ang="0">
                      <a:pos x="29" y="40"/>
                    </a:cxn>
                    <a:cxn ang="0">
                      <a:pos x="29" y="56"/>
                    </a:cxn>
                    <a:cxn ang="0">
                      <a:pos x="26" y="58"/>
                    </a:cxn>
                    <a:cxn ang="0">
                      <a:pos x="20" y="40"/>
                    </a:cxn>
                    <a:cxn ang="0">
                      <a:pos x="6" y="1"/>
                    </a:cxn>
                    <a:cxn ang="0">
                      <a:pos x="9" y="0"/>
                    </a:cxn>
                  </a:cxnLst>
                  <a:rect l="0" t="0" r="r" b="b"/>
                  <a:pathLst>
                    <a:path w="31" h="61">
                      <a:moveTo>
                        <a:pt x="9" y="0"/>
                      </a:moveTo>
                      <a:cubicBezTo>
                        <a:pt x="13" y="0"/>
                        <a:pt x="31" y="13"/>
                        <a:pt x="29" y="40"/>
                      </a:cubicBezTo>
                      <a:cubicBezTo>
                        <a:pt x="29" y="43"/>
                        <a:pt x="31" y="52"/>
                        <a:pt x="29" y="56"/>
                      </a:cubicBezTo>
                      <a:cubicBezTo>
                        <a:pt x="28" y="57"/>
                        <a:pt x="27" y="58"/>
                        <a:pt x="26" y="58"/>
                      </a:cubicBezTo>
                      <a:cubicBezTo>
                        <a:pt x="20" y="61"/>
                        <a:pt x="19" y="45"/>
                        <a:pt x="20" y="40"/>
                      </a:cubicBezTo>
                      <a:cubicBezTo>
                        <a:pt x="22" y="35"/>
                        <a:pt x="0" y="7"/>
                        <a:pt x="6" y="1"/>
                      </a:cubicBezTo>
                      <a:cubicBezTo>
                        <a:pt x="6" y="1"/>
                        <a:pt x="8" y="0"/>
                        <a:pt x="9" y="0"/>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7" name="Freeform 16"/>
                <p:cNvSpPr/>
                <p:nvPr/>
              </p:nvSpPr>
              <p:spPr bwMode="auto">
                <a:xfrm>
                  <a:off x="2855913" y="2695575"/>
                  <a:ext cx="247650" cy="422275"/>
                </a:xfrm>
                <a:custGeom>
                  <a:avLst/>
                  <a:gdLst/>
                  <a:ahLst/>
                  <a:cxnLst>
                    <a:cxn ang="0">
                      <a:pos x="56" y="99"/>
                    </a:cxn>
                    <a:cxn ang="0">
                      <a:pos x="61" y="112"/>
                    </a:cxn>
                    <a:cxn ang="0">
                      <a:pos x="42" y="94"/>
                    </a:cxn>
                    <a:cxn ang="0">
                      <a:pos x="40" y="49"/>
                    </a:cxn>
                    <a:cxn ang="0">
                      <a:pos x="1" y="35"/>
                    </a:cxn>
                    <a:cxn ang="0">
                      <a:pos x="2" y="31"/>
                    </a:cxn>
                    <a:cxn ang="0">
                      <a:pos x="34" y="40"/>
                    </a:cxn>
                    <a:cxn ang="0">
                      <a:pos x="58" y="46"/>
                    </a:cxn>
                    <a:cxn ang="0">
                      <a:pos x="44" y="57"/>
                    </a:cxn>
                    <a:cxn ang="0">
                      <a:pos x="48" y="89"/>
                    </a:cxn>
                    <a:cxn ang="0">
                      <a:pos x="51" y="93"/>
                    </a:cxn>
                    <a:cxn ang="0">
                      <a:pos x="51" y="93"/>
                    </a:cxn>
                    <a:cxn ang="0">
                      <a:pos x="51" y="93"/>
                    </a:cxn>
                    <a:cxn ang="0">
                      <a:pos x="51" y="93"/>
                    </a:cxn>
                    <a:cxn ang="0">
                      <a:pos x="51" y="93"/>
                    </a:cxn>
                    <a:cxn ang="0">
                      <a:pos x="52" y="94"/>
                    </a:cxn>
                    <a:cxn ang="0">
                      <a:pos x="52" y="94"/>
                    </a:cxn>
                    <a:cxn ang="0">
                      <a:pos x="53" y="95"/>
                    </a:cxn>
                    <a:cxn ang="0">
                      <a:pos x="53" y="95"/>
                    </a:cxn>
                    <a:cxn ang="0">
                      <a:pos x="53" y="95"/>
                    </a:cxn>
                    <a:cxn ang="0">
                      <a:pos x="53" y="96"/>
                    </a:cxn>
                    <a:cxn ang="0">
                      <a:pos x="53" y="96"/>
                    </a:cxn>
                    <a:cxn ang="0">
                      <a:pos x="53" y="96"/>
                    </a:cxn>
                    <a:cxn ang="0">
                      <a:pos x="54" y="97"/>
                    </a:cxn>
                    <a:cxn ang="0">
                      <a:pos x="54" y="97"/>
                    </a:cxn>
                    <a:cxn ang="0">
                      <a:pos x="55" y="98"/>
                    </a:cxn>
                    <a:cxn ang="0">
                      <a:pos x="55" y="98"/>
                    </a:cxn>
                    <a:cxn ang="0">
                      <a:pos x="55" y="99"/>
                    </a:cxn>
                    <a:cxn ang="0">
                      <a:pos x="55" y="99"/>
                    </a:cxn>
                    <a:cxn ang="0">
                      <a:pos x="56" y="99"/>
                    </a:cxn>
                    <a:cxn ang="0">
                      <a:pos x="56" y="99"/>
                    </a:cxn>
                  </a:cxnLst>
                  <a:rect l="0" t="0" r="r" b="b"/>
                  <a:pathLst>
                    <a:path w="66" h="112">
                      <a:moveTo>
                        <a:pt x="56" y="99"/>
                      </a:moveTo>
                      <a:cubicBezTo>
                        <a:pt x="62" y="108"/>
                        <a:pt x="63" y="112"/>
                        <a:pt x="61" y="112"/>
                      </a:cubicBezTo>
                      <a:cubicBezTo>
                        <a:pt x="58" y="112"/>
                        <a:pt x="47" y="103"/>
                        <a:pt x="42" y="94"/>
                      </a:cubicBezTo>
                      <a:cubicBezTo>
                        <a:pt x="33" y="81"/>
                        <a:pt x="26" y="62"/>
                        <a:pt x="40" y="49"/>
                      </a:cubicBezTo>
                      <a:cubicBezTo>
                        <a:pt x="35" y="49"/>
                        <a:pt x="3" y="43"/>
                        <a:pt x="1" y="35"/>
                      </a:cubicBezTo>
                      <a:cubicBezTo>
                        <a:pt x="0" y="34"/>
                        <a:pt x="1" y="33"/>
                        <a:pt x="2" y="31"/>
                      </a:cubicBezTo>
                      <a:cubicBezTo>
                        <a:pt x="4" y="28"/>
                        <a:pt x="29" y="39"/>
                        <a:pt x="34" y="40"/>
                      </a:cubicBezTo>
                      <a:cubicBezTo>
                        <a:pt x="37" y="0"/>
                        <a:pt x="45" y="22"/>
                        <a:pt x="58" y="46"/>
                      </a:cubicBezTo>
                      <a:cubicBezTo>
                        <a:pt x="66" y="62"/>
                        <a:pt x="55" y="65"/>
                        <a:pt x="44" y="57"/>
                      </a:cubicBezTo>
                      <a:cubicBezTo>
                        <a:pt x="37" y="67"/>
                        <a:pt x="42" y="79"/>
                        <a:pt x="48" y="89"/>
                      </a:cubicBezTo>
                      <a:cubicBezTo>
                        <a:pt x="49" y="90"/>
                        <a:pt x="50" y="91"/>
                        <a:pt x="51" y="93"/>
                      </a:cubicBezTo>
                      <a:cubicBezTo>
                        <a:pt x="51" y="93"/>
                        <a:pt x="51" y="93"/>
                        <a:pt x="51" y="93"/>
                      </a:cubicBezTo>
                      <a:cubicBezTo>
                        <a:pt x="51" y="93"/>
                        <a:pt x="51" y="93"/>
                        <a:pt x="51" y="93"/>
                      </a:cubicBezTo>
                      <a:cubicBezTo>
                        <a:pt x="51" y="93"/>
                        <a:pt x="51" y="93"/>
                        <a:pt x="51" y="93"/>
                      </a:cubicBezTo>
                      <a:cubicBezTo>
                        <a:pt x="51" y="93"/>
                        <a:pt x="51" y="93"/>
                        <a:pt x="51" y="93"/>
                      </a:cubicBezTo>
                      <a:cubicBezTo>
                        <a:pt x="51" y="93"/>
                        <a:pt x="52" y="93"/>
                        <a:pt x="52" y="94"/>
                      </a:cubicBezTo>
                      <a:cubicBezTo>
                        <a:pt x="52" y="94"/>
                        <a:pt x="52" y="94"/>
                        <a:pt x="52" y="94"/>
                      </a:cubicBezTo>
                      <a:cubicBezTo>
                        <a:pt x="52" y="94"/>
                        <a:pt x="52" y="94"/>
                        <a:pt x="53" y="95"/>
                      </a:cubicBezTo>
                      <a:cubicBezTo>
                        <a:pt x="53" y="95"/>
                        <a:pt x="53" y="95"/>
                        <a:pt x="53" y="95"/>
                      </a:cubicBezTo>
                      <a:cubicBezTo>
                        <a:pt x="53" y="95"/>
                        <a:pt x="53" y="95"/>
                        <a:pt x="53" y="95"/>
                      </a:cubicBezTo>
                      <a:cubicBezTo>
                        <a:pt x="53" y="95"/>
                        <a:pt x="53" y="96"/>
                        <a:pt x="53" y="96"/>
                      </a:cubicBezTo>
                      <a:cubicBezTo>
                        <a:pt x="53" y="96"/>
                        <a:pt x="53" y="96"/>
                        <a:pt x="53" y="96"/>
                      </a:cubicBezTo>
                      <a:cubicBezTo>
                        <a:pt x="53" y="96"/>
                        <a:pt x="53" y="96"/>
                        <a:pt x="53" y="96"/>
                      </a:cubicBezTo>
                      <a:cubicBezTo>
                        <a:pt x="54" y="96"/>
                        <a:pt x="54" y="96"/>
                        <a:pt x="54" y="97"/>
                      </a:cubicBezTo>
                      <a:cubicBezTo>
                        <a:pt x="54" y="97"/>
                        <a:pt x="54" y="97"/>
                        <a:pt x="54" y="97"/>
                      </a:cubicBezTo>
                      <a:cubicBezTo>
                        <a:pt x="54" y="97"/>
                        <a:pt x="54" y="97"/>
                        <a:pt x="55" y="98"/>
                      </a:cubicBezTo>
                      <a:cubicBezTo>
                        <a:pt x="55" y="98"/>
                        <a:pt x="55" y="98"/>
                        <a:pt x="55" y="98"/>
                      </a:cubicBezTo>
                      <a:cubicBezTo>
                        <a:pt x="55" y="98"/>
                        <a:pt x="55" y="98"/>
                        <a:pt x="55" y="99"/>
                      </a:cubicBezTo>
                      <a:cubicBezTo>
                        <a:pt x="55" y="99"/>
                        <a:pt x="55" y="99"/>
                        <a:pt x="55" y="99"/>
                      </a:cubicBezTo>
                      <a:cubicBezTo>
                        <a:pt x="56" y="99"/>
                        <a:pt x="56" y="99"/>
                        <a:pt x="56" y="99"/>
                      </a:cubicBezTo>
                      <a:cubicBezTo>
                        <a:pt x="56" y="99"/>
                        <a:pt x="56" y="99"/>
                        <a:pt x="56" y="99"/>
                      </a:cubicBezTo>
                      <a:close/>
                    </a:path>
                  </a:pathLst>
                </a:custGeom>
                <a:grp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grpSp>
      <p:sp>
        <p:nvSpPr>
          <p:cNvPr id="18" name="Freeform 16"/>
          <p:cNvSpPr/>
          <p:nvPr/>
        </p:nvSpPr>
        <p:spPr bwMode="auto">
          <a:xfrm rot="18762512" flipH="1">
            <a:off x="1319510" y="1088141"/>
            <a:ext cx="4230582" cy="4919346"/>
          </a:xfrm>
          <a:custGeom>
            <a:avLst/>
            <a:gdLst>
              <a:gd name="T0" fmla="*/ 1422 w 1422"/>
              <a:gd name="T1" fmla="*/ 711 h 1654"/>
              <a:gd name="T2" fmla="*/ 711 w 1422"/>
              <a:gd name="T3" fmla="*/ 0 h 1654"/>
              <a:gd name="T4" fmla="*/ 0 w 1422"/>
              <a:gd name="T5" fmla="*/ 711 h 1654"/>
              <a:gd name="T6" fmla="*/ 419 w 1422"/>
              <a:gd name="T7" fmla="*/ 1359 h 1654"/>
              <a:gd name="T8" fmla="*/ 419 w 1422"/>
              <a:gd name="T9" fmla="*/ 1359 h 1654"/>
              <a:gd name="T10" fmla="*/ 424 w 1422"/>
              <a:gd name="T11" fmla="*/ 1362 h 1654"/>
              <a:gd name="T12" fmla="*/ 448 w 1422"/>
              <a:gd name="T13" fmla="*/ 1371 h 1654"/>
              <a:gd name="T14" fmla="*/ 586 w 1422"/>
              <a:gd name="T15" fmla="*/ 1654 h 1654"/>
              <a:gd name="T16" fmla="*/ 1422 w 1422"/>
              <a:gd name="T17" fmla="*/ 711 h 1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2" h="1654">
                <a:moveTo>
                  <a:pt x="1422" y="711"/>
                </a:moveTo>
                <a:cubicBezTo>
                  <a:pt x="1422" y="318"/>
                  <a:pt x="1103" y="0"/>
                  <a:pt x="711" y="0"/>
                </a:cubicBezTo>
                <a:cubicBezTo>
                  <a:pt x="318" y="0"/>
                  <a:pt x="0" y="318"/>
                  <a:pt x="0" y="711"/>
                </a:cubicBezTo>
                <a:cubicBezTo>
                  <a:pt x="0" y="999"/>
                  <a:pt x="172" y="1248"/>
                  <a:pt x="419" y="1359"/>
                </a:cubicBezTo>
                <a:cubicBezTo>
                  <a:pt x="419" y="1359"/>
                  <a:pt x="419" y="1359"/>
                  <a:pt x="419" y="1359"/>
                </a:cubicBezTo>
                <a:cubicBezTo>
                  <a:pt x="421" y="1360"/>
                  <a:pt x="423" y="1361"/>
                  <a:pt x="424" y="1362"/>
                </a:cubicBezTo>
                <a:cubicBezTo>
                  <a:pt x="432" y="1365"/>
                  <a:pt x="440" y="1368"/>
                  <a:pt x="448" y="1371"/>
                </a:cubicBezTo>
                <a:cubicBezTo>
                  <a:pt x="824" y="1533"/>
                  <a:pt x="586" y="1654"/>
                  <a:pt x="586" y="1654"/>
                </a:cubicBezTo>
                <a:cubicBezTo>
                  <a:pt x="1048" y="1559"/>
                  <a:pt x="1422" y="1117"/>
                  <a:pt x="1422" y="711"/>
                </a:cubicBezTo>
                <a:close/>
              </a:path>
            </a:pathLst>
          </a:custGeom>
          <a:solidFill>
            <a:schemeClr val="accent3">
              <a:alpha val="95000"/>
            </a:schemeClr>
          </a:solidFill>
          <a:ln>
            <a:noFill/>
          </a:ln>
        </p:spPr>
        <p:txBody>
          <a:bodyPr vert="horz" wrap="square" lIns="91440" tIns="45720" rIns="91440" bIns="45720" numCol="1" anchor="t" anchorCtr="0" compatLnSpc="1"/>
          <a:lstStyle/>
          <a:p>
            <a:endParaRPr lang="en-US">
              <a:solidFill>
                <a:prstClr val="black"/>
              </a:solidFill>
            </a:endParaRPr>
          </a:p>
        </p:txBody>
      </p:sp>
      <p:sp>
        <p:nvSpPr>
          <p:cNvPr id="19" name="文本框 18"/>
          <p:cNvSpPr txBox="1"/>
          <p:nvPr/>
        </p:nvSpPr>
        <p:spPr>
          <a:xfrm>
            <a:off x="1100326" y="1743764"/>
            <a:ext cx="4344459" cy="3154710"/>
          </a:xfrm>
          <a:prstGeom prst="rect">
            <a:avLst/>
          </a:prstGeom>
          <a:noFill/>
        </p:spPr>
        <p:txBody>
          <a:bodyPr wrap="none" rtlCol="0">
            <a:spAutoFit/>
          </a:bodyPr>
          <a:lstStyle/>
          <a:p>
            <a:r>
              <a:rPr lang="en-US" altLang="zh-CN" sz="19900" dirty="0">
                <a:solidFill>
                  <a:prstClr val="white"/>
                </a:solidFill>
                <a:latin typeface="Impact" pitchFamily="34" charset="0"/>
              </a:rPr>
              <a:t>Q&amp;A</a:t>
            </a:r>
            <a:endParaRPr lang="zh-CN" altLang="en-US" sz="19900" dirty="0">
              <a:solidFill>
                <a:prstClr val="white"/>
              </a:solidFill>
              <a:latin typeface="Impact" pitchFamily="34" charset="0"/>
            </a:endParaRPr>
          </a:p>
        </p:txBody>
      </p:sp>
      <p:sp>
        <p:nvSpPr>
          <p:cNvPr id="21"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par>
                                <p:cTn id="11" presetID="10" presetClass="entr" presetSubtype="0" fill="hold" grpId="0" nodeType="withEffect">
                                  <p:stCondLst>
                                    <p:cond delay="9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矩形 261"/>
          <p:cNvSpPr/>
          <p:nvPr/>
        </p:nvSpPr>
        <p:spPr>
          <a:xfrm>
            <a:off x="0" y="0"/>
            <a:ext cx="12192000" cy="6858000"/>
          </a:xfrm>
          <a:prstGeom prst="rect">
            <a:avLst/>
          </a:prstGeom>
          <a:solidFill>
            <a:srgbClr val="F9F3EC">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6" name="图片 255"/>
          <p:cNvPicPr>
            <a:picLocks noChangeAspect="1"/>
          </p:cNvPicPr>
          <p:nvPr/>
        </p:nvPicPr>
        <p:blipFill rotWithShape="1">
          <a:blip r:embed="rId1" cstate="print">
            <a:extLst>
              <a:ext uri="{28A0092B-C50C-407E-A947-70E740481C1C}">
                <a14:useLocalDpi xmlns:a14="http://schemas.microsoft.com/office/drawing/2010/main" val="0"/>
              </a:ext>
            </a:extLst>
          </a:blip>
          <a:srcRect t="49539"/>
          <a:stretch>
            <a:fillRect/>
          </a:stretch>
        </p:blipFill>
        <p:spPr>
          <a:xfrm>
            <a:off x="-87084" y="-57151"/>
            <a:ext cx="12282672" cy="6251121"/>
          </a:xfrm>
          <a:prstGeom prst="rect">
            <a:avLst/>
          </a:prstGeom>
        </p:spPr>
      </p:pic>
      <p:pic>
        <p:nvPicPr>
          <p:cNvPr id="257" name="图片 256"/>
          <p:cNvPicPr>
            <a:picLocks noChangeAspect="1"/>
          </p:cNvPicPr>
          <p:nvPr/>
        </p:nvPicPr>
        <p:blipFill rotWithShape="1">
          <a:blip r:embed="rId1" cstate="print">
            <a:extLst>
              <a:ext uri="{28A0092B-C50C-407E-A947-70E740481C1C}">
                <a14:useLocalDpi xmlns:a14="http://schemas.microsoft.com/office/drawing/2010/main" val="0"/>
              </a:ext>
            </a:extLst>
          </a:blip>
          <a:srcRect t="49484"/>
          <a:stretch>
            <a:fillRect/>
          </a:stretch>
        </p:blipFill>
        <p:spPr>
          <a:xfrm rot="10800000">
            <a:off x="0" y="600074"/>
            <a:ext cx="12282672" cy="6257925"/>
          </a:xfrm>
          <a:prstGeom prst="rect">
            <a:avLst/>
          </a:prstGeom>
        </p:spPr>
      </p:pic>
      <p:sp>
        <p:nvSpPr>
          <p:cNvPr id="258" name="文本框 257"/>
          <p:cNvSpPr txBox="1"/>
          <p:nvPr/>
        </p:nvSpPr>
        <p:spPr>
          <a:xfrm>
            <a:off x="4244371" y="2898039"/>
            <a:ext cx="3703258" cy="830997"/>
          </a:xfrm>
          <a:prstGeom prst="rect">
            <a:avLst/>
          </a:prstGeom>
          <a:noFill/>
        </p:spPr>
        <p:txBody>
          <a:bodyPr wrap="square" rtlCol="0">
            <a:spAutoFit/>
          </a:bodyPr>
          <a:lstStyle/>
          <a:p>
            <a:pPr algn="dist"/>
            <a:r>
              <a:rPr lang="zh-CN" altLang="en-US" sz="4800" b="1" dirty="0">
                <a:solidFill>
                  <a:srgbClr val="461B40"/>
                </a:solidFill>
                <a:latin typeface="微软雅黑" pitchFamily="34" charset="-122"/>
              </a:rPr>
              <a:t>谢谢观看</a:t>
            </a:r>
            <a:endParaRPr lang="zh-CN" altLang="en-US" sz="4800" b="1" dirty="0">
              <a:solidFill>
                <a:srgbClr val="461B40"/>
              </a:solidFill>
              <a:latin typeface="微软雅黑" pitchFamily="34" charset="-122"/>
            </a:endParaRPr>
          </a:p>
        </p:txBody>
      </p:sp>
      <p:grpSp>
        <p:nvGrpSpPr>
          <p:cNvPr id="263" name="组合 262"/>
          <p:cNvGrpSpPr/>
          <p:nvPr/>
        </p:nvGrpSpPr>
        <p:grpSpPr>
          <a:xfrm>
            <a:off x="4060846" y="3763966"/>
            <a:ext cx="4070308" cy="344468"/>
            <a:chOff x="4060846" y="3763966"/>
            <a:chExt cx="4070308" cy="344468"/>
          </a:xfrm>
        </p:grpSpPr>
        <p:sp>
          <p:nvSpPr>
            <p:cNvPr id="259" name="矩形 258"/>
            <p:cNvSpPr/>
            <p:nvPr/>
          </p:nvSpPr>
          <p:spPr>
            <a:xfrm>
              <a:off x="4060846" y="3763966"/>
              <a:ext cx="4070308" cy="344468"/>
            </a:xfrm>
            <a:prstGeom prst="rect">
              <a:avLst/>
            </a:prstGeom>
            <a:solidFill>
              <a:srgbClr val="A2B7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文本框 259"/>
            <p:cNvSpPr txBox="1"/>
            <p:nvPr/>
          </p:nvSpPr>
          <p:spPr>
            <a:xfrm>
              <a:off x="4244371" y="3775257"/>
              <a:ext cx="3756156" cy="307777"/>
            </a:xfrm>
            <a:prstGeom prst="rect">
              <a:avLst/>
            </a:prstGeom>
            <a:noFill/>
          </p:spPr>
          <p:txBody>
            <a:bodyPr wrap="none" rtlCol="0">
              <a:spAutoFit/>
            </a:bodyPr>
            <a:lstStyle/>
            <a:p>
              <a:r>
                <a:rPr lang="zh-CN" altLang="en-US" sz="1400">
                  <a:solidFill>
                    <a:prstClr val="white"/>
                  </a:solidFill>
                  <a:latin typeface="微软雅黑" pitchFamily="34" charset="-122"/>
                </a:rPr>
                <a:t>制作人</a:t>
              </a:r>
              <a:r>
                <a:rPr lang="zh-CN" altLang="en-US" sz="1400" smtClean="0">
                  <a:solidFill>
                    <a:prstClr val="white"/>
                  </a:solidFill>
                  <a:latin typeface="微软雅黑" pitchFamily="34" charset="-122"/>
                </a:rPr>
                <a:t>：北极演示</a:t>
              </a:r>
              <a:r>
                <a:rPr lang="en-US" altLang="zh-CN" sz="1400" smtClean="0">
                  <a:solidFill>
                    <a:prstClr val="white"/>
                  </a:solidFill>
                  <a:latin typeface="微软雅黑" pitchFamily="34" charset="-122"/>
                </a:rPr>
                <a:t>    </a:t>
              </a:r>
              <a:r>
                <a:rPr lang="zh-CN" altLang="en-US" sz="1400" dirty="0">
                  <a:solidFill>
                    <a:prstClr val="white"/>
                  </a:solidFill>
                  <a:latin typeface="微软雅黑" pitchFamily="34" charset="-122"/>
                </a:rPr>
                <a:t>日期：</a:t>
              </a:r>
              <a:r>
                <a:rPr lang="en-US" altLang="zh-CN" sz="1400">
                  <a:solidFill>
                    <a:prstClr val="white"/>
                  </a:solidFill>
                  <a:latin typeface="微软雅黑" pitchFamily="34" charset="-122"/>
                </a:rPr>
                <a:t>2015</a:t>
              </a:r>
              <a:r>
                <a:rPr lang="zh-CN" altLang="en-US" sz="1400">
                  <a:solidFill>
                    <a:prstClr val="white"/>
                  </a:solidFill>
                  <a:latin typeface="微软雅黑" pitchFamily="34" charset="-122"/>
                </a:rPr>
                <a:t>年</a:t>
              </a:r>
              <a:r>
                <a:rPr lang="en-US" altLang="zh-CN" sz="1400">
                  <a:solidFill>
                    <a:prstClr val="white"/>
                  </a:solidFill>
                  <a:latin typeface="微软雅黑" pitchFamily="34" charset="-122"/>
                </a:rPr>
                <a:t>11</a:t>
              </a:r>
              <a:r>
                <a:rPr lang="zh-CN" altLang="en-US" sz="1400">
                  <a:solidFill>
                    <a:prstClr val="white"/>
                  </a:solidFill>
                  <a:latin typeface="微软雅黑" pitchFamily="34" charset="-122"/>
                </a:rPr>
                <a:t>月</a:t>
              </a:r>
              <a:r>
                <a:rPr lang="en-US" altLang="zh-CN" sz="1400">
                  <a:solidFill>
                    <a:prstClr val="white"/>
                  </a:solidFill>
                  <a:latin typeface="微软雅黑" pitchFamily="34" charset="-122"/>
                </a:rPr>
                <a:t>28</a:t>
              </a:r>
              <a:r>
                <a:rPr lang="zh-CN" altLang="en-US" sz="1400">
                  <a:solidFill>
                    <a:prstClr val="white"/>
                  </a:solidFill>
                  <a:latin typeface="微软雅黑" pitchFamily="34" charset="-122"/>
                </a:rPr>
                <a:t>日</a:t>
              </a:r>
              <a:endParaRPr lang="zh-CN" altLang="en-US" sz="1400" dirty="0">
                <a:solidFill>
                  <a:prstClr val="white"/>
                </a:solidFill>
                <a:latin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1000">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14:bounceEnd="41000">
                                          <p:cBhvr additive="base">
                                            <p:cTn id="7" dur="1000" fill="hold"/>
                                            <p:tgtEl>
                                              <p:spTgt spid="256"/>
                                            </p:tgtEl>
                                            <p:attrNameLst>
                                              <p:attrName>ppt_x</p:attrName>
                                            </p:attrNameLst>
                                          </p:cBhvr>
                                          <p:tavLst>
                                            <p:tav tm="0">
                                              <p:val>
                                                <p:strVal val="0-#ppt_w/2"/>
                                              </p:val>
                                            </p:tav>
                                            <p:tav tm="100000">
                                              <p:val>
                                                <p:strVal val="#ppt_x"/>
                                              </p:val>
                                            </p:tav>
                                          </p:tavLst>
                                        </p:anim>
                                        <p:anim calcmode="lin" valueType="num" p14:bounceEnd="41000">
                                          <p:cBhvr additive="base">
                                            <p:cTn id="8" dur="1000" fill="hold"/>
                                            <p:tgtEl>
                                              <p:spTgt spid="25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1000">
                                      <p:stCondLst>
                                        <p:cond delay="0"/>
                                      </p:stCondLst>
                                      <p:childTnLst>
                                        <p:set>
                                          <p:cBhvr>
                                            <p:cTn id="10" dur="1" fill="hold">
                                              <p:stCondLst>
                                                <p:cond delay="0"/>
                                              </p:stCondLst>
                                            </p:cTn>
                                            <p:tgtEl>
                                              <p:spTgt spid="257"/>
                                            </p:tgtEl>
                                            <p:attrNameLst>
                                              <p:attrName>style.visibility</p:attrName>
                                            </p:attrNameLst>
                                          </p:cBhvr>
                                          <p:to>
                                            <p:strVal val="visible"/>
                                          </p:to>
                                        </p:set>
                                        <p:anim calcmode="lin" valueType="num" p14:bounceEnd="41000">
                                          <p:cBhvr additive="base">
                                            <p:cTn id="11" dur="1000" fill="hold"/>
                                            <p:tgtEl>
                                              <p:spTgt spid="257"/>
                                            </p:tgtEl>
                                            <p:attrNameLst>
                                              <p:attrName>ppt_x</p:attrName>
                                            </p:attrNameLst>
                                          </p:cBhvr>
                                          <p:tavLst>
                                            <p:tav tm="0">
                                              <p:val>
                                                <p:strVal val="1+#ppt_w/2"/>
                                              </p:val>
                                            </p:tav>
                                            <p:tav tm="100000">
                                              <p:val>
                                                <p:strVal val="#ppt_x"/>
                                              </p:val>
                                            </p:tav>
                                          </p:tavLst>
                                        </p:anim>
                                        <p:anim calcmode="lin" valueType="num" p14:bounceEnd="41000">
                                          <p:cBhvr additive="base">
                                            <p:cTn id="12" dur="1000" fill="hold"/>
                                            <p:tgtEl>
                                              <p:spTgt spid="257"/>
                                            </p:tgtEl>
                                            <p:attrNameLst>
                                              <p:attrName>ppt_y</p:attrName>
                                            </p:attrNameLst>
                                          </p:cBhvr>
                                          <p:tavLst>
                                            <p:tav tm="0">
                                              <p:val>
                                                <p:strVal val="#ppt_y"/>
                                              </p:val>
                                            </p:tav>
                                            <p:tav tm="100000">
                                              <p:val>
                                                <p:strVal val="#ppt_y"/>
                                              </p:val>
                                            </p:tav>
                                          </p:tavLst>
                                        </p:anim>
                                      </p:childTnLst>
                                    </p:cTn>
                                  </p:par>
                                  <p:par>
                                    <p:cTn id="13" presetID="52" presetClass="entr" presetSubtype="0" fill="hold" grpId="0" nodeType="withEffect">
                                      <p:stCondLst>
                                        <p:cond delay="600"/>
                                      </p:stCondLst>
                                      <p:iterate type="lt">
                                        <p:tmPct val="10000"/>
                                      </p:iterate>
                                      <p:childTnLst>
                                        <p:set>
                                          <p:cBhvr>
                                            <p:cTn id="14" dur="1" fill="hold">
                                              <p:stCondLst>
                                                <p:cond delay="0"/>
                                              </p:stCondLst>
                                            </p:cTn>
                                            <p:tgtEl>
                                              <p:spTgt spid="258">
                                                <p:txEl>
                                                  <p:pRg st="0" end="0"/>
                                                </p:txEl>
                                              </p:spTgt>
                                            </p:tgtEl>
                                            <p:attrNameLst>
                                              <p:attrName>style.visibility</p:attrName>
                                            </p:attrNameLst>
                                          </p:cBhvr>
                                          <p:to>
                                            <p:strVal val="visible"/>
                                          </p:to>
                                        </p:set>
                                        <p:animScale>
                                          <p:cBhvr>
                                            <p:cTn id="15" dur="1000" decel="50000" fill="hold">
                                              <p:stCondLst>
                                                <p:cond delay="0"/>
                                              </p:stCondLst>
                                            </p:cTn>
                                            <p:tgtEl>
                                              <p:spTgt spid="25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8">
                                                <p:txEl>
                                                  <p:pRg st="0" end="0"/>
                                                </p:txEl>
                                              </p:spTgt>
                                            </p:tgtEl>
                                            <p:attrNameLst>
                                              <p:attrName>ppt_x</p:attrName>
                                              <p:attrName>ppt_y</p:attrName>
                                            </p:attrNameLst>
                                          </p:cBhvr>
                                        </p:animMotion>
                                        <p:animEffect transition="in" filter="fade">
                                          <p:cBhvr>
                                            <p:cTn id="17" dur="1000"/>
                                            <p:tgtEl>
                                              <p:spTgt spid="258">
                                                <p:txEl>
                                                  <p:pRg st="0" end="0"/>
                                                </p:txEl>
                                              </p:spTgt>
                                            </p:tgtEl>
                                          </p:cBhvr>
                                        </p:animEffect>
                                      </p:childTnLst>
                                    </p:cTn>
                                  </p:par>
                                  <p:par>
                                    <p:cTn id="18" presetID="10" presetClass="entr" presetSubtype="0" fill="hold" nodeType="withEffect">
                                      <p:stCondLst>
                                        <p:cond delay="1100"/>
                                      </p:stCondLst>
                                      <p:childTnLst>
                                        <p:set>
                                          <p:cBhvr>
                                            <p:cTn id="19" dur="1" fill="hold">
                                              <p:stCondLst>
                                                <p:cond delay="0"/>
                                              </p:stCondLst>
                                            </p:cTn>
                                            <p:tgtEl>
                                              <p:spTgt spid="263"/>
                                            </p:tgtEl>
                                            <p:attrNameLst>
                                              <p:attrName>style.visibility</p:attrName>
                                            </p:attrNameLst>
                                          </p:cBhvr>
                                          <p:to>
                                            <p:strVal val="visible"/>
                                          </p:to>
                                        </p:set>
                                        <p:animEffect transition="in" filter="fade">
                                          <p:cBhvr>
                                            <p:cTn id="20" dur="9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1000" fill="hold"/>
                                            <p:tgtEl>
                                              <p:spTgt spid="256"/>
                                            </p:tgtEl>
                                            <p:attrNameLst>
                                              <p:attrName>ppt_x</p:attrName>
                                            </p:attrNameLst>
                                          </p:cBhvr>
                                          <p:tavLst>
                                            <p:tav tm="0">
                                              <p:val>
                                                <p:strVal val="0-#ppt_w/2"/>
                                              </p:val>
                                            </p:tav>
                                            <p:tav tm="100000">
                                              <p:val>
                                                <p:strVal val="#ppt_x"/>
                                              </p:val>
                                            </p:tav>
                                          </p:tavLst>
                                        </p:anim>
                                        <p:anim calcmode="lin" valueType="num">
                                          <p:cBhvr additive="base">
                                            <p:cTn id="8" dur="1000" fill="hold"/>
                                            <p:tgtEl>
                                              <p:spTgt spid="25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7"/>
                                            </p:tgtEl>
                                            <p:attrNameLst>
                                              <p:attrName>style.visibility</p:attrName>
                                            </p:attrNameLst>
                                          </p:cBhvr>
                                          <p:to>
                                            <p:strVal val="visible"/>
                                          </p:to>
                                        </p:set>
                                        <p:anim calcmode="lin" valueType="num">
                                          <p:cBhvr additive="base">
                                            <p:cTn id="11" dur="1000" fill="hold"/>
                                            <p:tgtEl>
                                              <p:spTgt spid="257"/>
                                            </p:tgtEl>
                                            <p:attrNameLst>
                                              <p:attrName>ppt_x</p:attrName>
                                            </p:attrNameLst>
                                          </p:cBhvr>
                                          <p:tavLst>
                                            <p:tav tm="0">
                                              <p:val>
                                                <p:strVal val="1+#ppt_w/2"/>
                                              </p:val>
                                            </p:tav>
                                            <p:tav tm="100000">
                                              <p:val>
                                                <p:strVal val="#ppt_x"/>
                                              </p:val>
                                            </p:tav>
                                          </p:tavLst>
                                        </p:anim>
                                        <p:anim calcmode="lin" valueType="num">
                                          <p:cBhvr additive="base">
                                            <p:cTn id="12" dur="1000" fill="hold"/>
                                            <p:tgtEl>
                                              <p:spTgt spid="257"/>
                                            </p:tgtEl>
                                            <p:attrNameLst>
                                              <p:attrName>ppt_y</p:attrName>
                                            </p:attrNameLst>
                                          </p:cBhvr>
                                          <p:tavLst>
                                            <p:tav tm="0">
                                              <p:val>
                                                <p:strVal val="#ppt_y"/>
                                              </p:val>
                                            </p:tav>
                                            <p:tav tm="100000">
                                              <p:val>
                                                <p:strVal val="#ppt_y"/>
                                              </p:val>
                                            </p:tav>
                                          </p:tavLst>
                                        </p:anim>
                                      </p:childTnLst>
                                    </p:cTn>
                                  </p:par>
                                  <p:par>
                                    <p:cTn id="13" presetID="52" presetClass="entr" presetSubtype="0" fill="hold" grpId="0" nodeType="withEffect">
                                      <p:stCondLst>
                                        <p:cond delay="600"/>
                                      </p:stCondLst>
                                      <p:iterate type="lt">
                                        <p:tmPct val="10000"/>
                                      </p:iterate>
                                      <p:childTnLst>
                                        <p:set>
                                          <p:cBhvr>
                                            <p:cTn id="14" dur="1" fill="hold">
                                              <p:stCondLst>
                                                <p:cond delay="0"/>
                                              </p:stCondLst>
                                            </p:cTn>
                                            <p:tgtEl>
                                              <p:spTgt spid="258">
                                                <p:txEl>
                                                  <p:pRg st="0" end="0"/>
                                                </p:txEl>
                                              </p:spTgt>
                                            </p:tgtEl>
                                            <p:attrNameLst>
                                              <p:attrName>style.visibility</p:attrName>
                                            </p:attrNameLst>
                                          </p:cBhvr>
                                          <p:to>
                                            <p:strVal val="visible"/>
                                          </p:to>
                                        </p:set>
                                        <p:animScale>
                                          <p:cBhvr>
                                            <p:cTn id="15" dur="1000" decel="50000" fill="hold">
                                              <p:stCondLst>
                                                <p:cond delay="0"/>
                                              </p:stCondLst>
                                            </p:cTn>
                                            <p:tgtEl>
                                              <p:spTgt spid="25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8">
                                                <p:txEl>
                                                  <p:pRg st="0" end="0"/>
                                                </p:txEl>
                                              </p:spTgt>
                                            </p:tgtEl>
                                            <p:attrNameLst>
                                              <p:attrName>ppt_x</p:attrName>
                                              <p:attrName>ppt_y</p:attrName>
                                            </p:attrNameLst>
                                          </p:cBhvr>
                                        </p:animMotion>
                                        <p:animEffect transition="in" filter="fade">
                                          <p:cBhvr>
                                            <p:cTn id="17" dur="1000"/>
                                            <p:tgtEl>
                                              <p:spTgt spid="258">
                                                <p:txEl>
                                                  <p:pRg st="0" end="0"/>
                                                </p:txEl>
                                              </p:spTgt>
                                            </p:tgtEl>
                                          </p:cBhvr>
                                        </p:animEffect>
                                      </p:childTnLst>
                                    </p:cTn>
                                  </p:par>
                                  <p:par>
                                    <p:cTn id="18" presetID="10" presetClass="entr" presetSubtype="0" fill="hold" nodeType="withEffect">
                                      <p:stCondLst>
                                        <p:cond delay="1100"/>
                                      </p:stCondLst>
                                      <p:childTnLst>
                                        <p:set>
                                          <p:cBhvr>
                                            <p:cTn id="19" dur="1" fill="hold">
                                              <p:stCondLst>
                                                <p:cond delay="0"/>
                                              </p:stCondLst>
                                            </p:cTn>
                                            <p:tgtEl>
                                              <p:spTgt spid="263"/>
                                            </p:tgtEl>
                                            <p:attrNameLst>
                                              <p:attrName>style.visibility</p:attrName>
                                            </p:attrNameLst>
                                          </p:cBhvr>
                                          <p:to>
                                            <p:strVal val="visible"/>
                                          </p:to>
                                        </p:set>
                                        <p:animEffect transition="in" filter="fade">
                                          <p:cBhvr>
                                            <p:cTn id="20" dur="9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build="p"/>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2250016" y="1701800"/>
            <a:ext cx="2044700" cy="1966384"/>
            <a:chOff x="2250016" y="1701800"/>
            <a:chExt cx="2044700" cy="1966384"/>
          </a:xfrm>
        </p:grpSpPr>
        <p:sp>
          <p:nvSpPr>
            <p:cNvPr id="2"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6" name="Group 311"/>
            <p:cNvGrpSpPr/>
            <p:nvPr/>
          </p:nvGrpSpPr>
          <p:grpSpPr>
            <a:xfrm>
              <a:off x="2859316" y="2616200"/>
              <a:ext cx="819151" cy="548217"/>
              <a:chOff x="4992329" y="515938"/>
              <a:chExt cx="614363" cy="411163"/>
            </a:xfrm>
            <a:noFill/>
          </p:grpSpPr>
          <p:sp>
            <p:nvSpPr>
              <p:cNvPr id="7"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8"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17" name="Content Placeholder 2"/>
            <p:cNvSpPr txBox="1"/>
            <p:nvPr/>
          </p:nvSpPr>
          <p:spPr>
            <a:xfrm>
              <a:off x="2351316" y="3225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47" name="组合 46"/>
          <p:cNvGrpSpPr/>
          <p:nvPr/>
        </p:nvGrpSpPr>
        <p:grpSpPr>
          <a:xfrm>
            <a:off x="2250016" y="3837518"/>
            <a:ext cx="2044700" cy="1981200"/>
            <a:chOff x="2250016" y="3837518"/>
            <a:chExt cx="2044700" cy="1981200"/>
          </a:xfrm>
        </p:grpSpPr>
        <p:sp>
          <p:nvSpPr>
            <p:cNvPr id="5"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9" name="Group 315"/>
            <p:cNvGrpSpPr/>
            <p:nvPr/>
          </p:nvGrpSpPr>
          <p:grpSpPr>
            <a:xfrm>
              <a:off x="2946400" y="4445000"/>
              <a:ext cx="658284" cy="588433"/>
              <a:chOff x="6652854" y="2162175"/>
              <a:chExt cx="493713" cy="441325"/>
            </a:xfrm>
            <a:noFill/>
          </p:grpSpPr>
          <p:sp>
            <p:nvSpPr>
              <p:cNvPr id="10"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1"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2"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18" name="Content Placeholder 2"/>
            <p:cNvSpPr txBox="1"/>
            <p:nvPr/>
          </p:nvSpPr>
          <p:spPr>
            <a:xfrm>
              <a:off x="2336800" y="39370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800" b="1" dirty="0" smtClean="0">
                  <a:solidFill>
                    <a:prstClr val="white"/>
                  </a:solidFill>
                  <a:latin typeface="微软雅黑" pitchFamily="34" charset="-122"/>
                </a:rPr>
                <a:t>添加文本</a:t>
              </a:r>
              <a:endParaRPr lang="en-US" sz="1800" b="1" dirty="0">
                <a:solidFill>
                  <a:prstClr val="white"/>
                </a:solidFill>
                <a:latin typeface="微软雅黑" pitchFamily="34" charset="-122"/>
              </a:endParaRPr>
            </a:p>
          </p:txBody>
        </p:sp>
      </p:grpSp>
      <p:grpSp>
        <p:nvGrpSpPr>
          <p:cNvPr id="45" name="组合 44"/>
          <p:cNvGrpSpPr/>
          <p:nvPr/>
        </p:nvGrpSpPr>
        <p:grpSpPr>
          <a:xfrm>
            <a:off x="1016000" y="3869267"/>
            <a:ext cx="2042584" cy="1966384"/>
            <a:chOff x="1016000" y="3869267"/>
            <a:chExt cx="2042584" cy="1966384"/>
          </a:xfrm>
        </p:grpSpPr>
        <p:sp>
          <p:nvSpPr>
            <p:cNvPr id="3"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3"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no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9" name="Content Placeholder 2"/>
            <p:cNvSpPr txBox="1"/>
            <p:nvPr/>
          </p:nvSpPr>
          <p:spPr>
            <a:xfrm>
              <a:off x="11176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46" name="组合 45"/>
          <p:cNvGrpSpPr/>
          <p:nvPr/>
        </p:nvGrpSpPr>
        <p:grpSpPr>
          <a:xfrm>
            <a:off x="3503083" y="3869267"/>
            <a:ext cx="2042584" cy="1966384"/>
            <a:chOff x="3503083" y="3869267"/>
            <a:chExt cx="2042584" cy="1966384"/>
          </a:xfrm>
        </p:grpSpPr>
        <p:sp>
          <p:nvSpPr>
            <p:cNvPr id="4"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4" name="Group 319"/>
            <p:cNvGrpSpPr/>
            <p:nvPr/>
          </p:nvGrpSpPr>
          <p:grpSpPr>
            <a:xfrm>
              <a:off x="4093379" y="4648200"/>
              <a:ext cx="802217" cy="584200"/>
              <a:chOff x="4930417" y="3856038"/>
              <a:chExt cx="601663" cy="438150"/>
            </a:xfrm>
            <a:noFill/>
          </p:grpSpPr>
          <p:sp>
            <p:nvSpPr>
              <p:cNvPr id="15"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6"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0" name="Content Placeholder 2"/>
            <p:cNvSpPr txBox="1"/>
            <p:nvPr/>
          </p:nvSpPr>
          <p:spPr>
            <a:xfrm>
              <a:off x="35560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1600" b="1" dirty="0">
                  <a:solidFill>
                    <a:prstClr val="white"/>
                  </a:solidFill>
                  <a:latin typeface="微软雅黑" pitchFamily="34" charset="-122"/>
                </a:rPr>
                <a:t>添加文本</a:t>
              </a:r>
              <a:endParaRPr lang="en-US" altLang="zh-CN" sz="1600" b="1" dirty="0">
                <a:solidFill>
                  <a:prstClr val="white"/>
                </a:solidFill>
                <a:latin typeface="微软雅黑" pitchFamily="34" charset="-122"/>
              </a:endParaRPr>
            </a:p>
          </p:txBody>
        </p:sp>
      </p:grpSp>
      <p:grpSp>
        <p:nvGrpSpPr>
          <p:cNvPr id="21" name="Group 27"/>
          <p:cNvGrpSpPr/>
          <p:nvPr/>
        </p:nvGrpSpPr>
        <p:grpSpPr>
          <a:xfrm>
            <a:off x="6400800" y="1846940"/>
            <a:ext cx="1524000" cy="1524000"/>
            <a:chOff x="4800600" y="1276350"/>
            <a:chExt cx="1143000" cy="1143000"/>
          </a:xfrm>
          <a:solidFill>
            <a:srgbClr val="FFCB05"/>
          </a:solidFill>
        </p:grpSpPr>
        <p:sp>
          <p:nvSpPr>
            <p:cNvPr id="22" name="Rounded Rectangle 28"/>
            <p:cNvSpPr/>
            <p:nvPr/>
          </p:nvSpPr>
          <p:spPr>
            <a:xfrm>
              <a:off x="4800600" y="1276350"/>
              <a:ext cx="1143000" cy="1143000"/>
            </a:xfrm>
            <a:prstGeom prst="roundRect">
              <a:avLst>
                <a:gd name="adj" fmla="val 8667"/>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23" name="Group 60"/>
            <p:cNvGrpSpPr/>
            <p:nvPr/>
          </p:nvGrpSpPr>
          <p:grpSpPr>
            <a:xfrm>
              <a:off x="5029198" y="1504950"/>
              <a:ext cx="685800" cy="685800"/>
              <a:chOff x="4381500" y="2925763"/>
              <a:chExt cx="363538" cy="293688"/>
            </a:xfrm>
            <a:grpFill/>
          </p:grpSpPr>
          <p:sp>
            <p:nvSpPr>
              <p:cNvPr id="24"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solidFill>
                <a:schemeClr val="accent1"/>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5"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solidFill>
                <a:schemeClr val="accent1"/>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6"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solidFill>
                <a:schemeClr val="accent1"/>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7"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solidFill>
                <a:schemeClr val="accent1"/>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28" name="Group 34"/>
          <p:cNvGrpSpPr/>
          <p:nvPr/>
        </p:nvGrpSpPr>
        <p:grpSpPr>
          <a:xfrm>
            <a:off x="8128000" y="1846940"/>
            <a:ext cx="1524000" cy="1524000"/>
            <a:chOff x="6096000" y="1276350"/>
            <a:chExt cx="1143000" cy="1143000"/>
          </a:xfrm>
          <a:solidFill>
            <a:srgbClr val="FFCB05"/>
          </a:solidFill>
        </p:grpSpPr>
        <p:sp>
          <p:nvSpPr>
            <p:cNvPr id="29" name="Rounded Rectangle 35"/>
            <p:cNvSpPr/>
            <p:nvPr/>
          </p:nvSpPr>
          <p:spPr>
            <a:xfrm>
              <a:off x="6096000" y="1276350"/>
              <a:ext cx="1143000" cy="1143000"/>
            </a:xfrm>
            <a:prstGeom prst="roundRect">
              <a:avLst>
                <a:gd name="adj" fmla="val 8667"/>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30" name="Group 65"/>
            <p:cNvGrpSpPr/>
            <p:nvPr/>
          </p:nvGrpSpPr>
          <p:grpSpPr>
            <a:xfrm>
              <a:off x="6259417" y="1417733"/>
              <a:ext cx="838200" cy="762000"/>
              <a:chOff x="6051550" y="2911475"/>
              <a:chExt cx="382588" cy="322263"/>
            </a:xfrm>
            <a:grpFill/>
          </p:grpSpPr>
          <p:sp>
            <p:nvSpPr>
              <p:cNvPr id="31"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2"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33" name="Group 39"/>
          <p:cNvGrpSpPr/>
          <p:nvPr/>
        </p:nvGrpSpPr>
        <p:grpSpPr>
          <a:xfrm>
            <a:off x="9855200" y="1846940"/>
            <a:ext cx="1524000" cy="1524000"/>
            <a:chOff x="7391400" y="1276350"/>
            <a:chExt cx="1143000" cy="1143000"/>
          </a:xfrm>
          <a:solidFill>
            <a:srgbClr val="FFCB05"/>
          </a:solidFill>
        </p:grpSpPr>
        <p:sp>
          <p:nvSpPr>
            <p:cNvPr id="34" name="Rounded Rectangle 40"/>
            <p:cNvSpPr/>
            <p:nvPr/>
          </p:nvSpPr>
          <p:spPr>
            <a:xfrm>
              <a:off x="7391400" y="1276350"/>
              <a:ext cx="1143000" cy="1143000"/>
            </a:xfrm>
            <a:prstGeom prst="roundRect">
              <a:avLst>
                <a:gd name="adj" fmla="val 8667"/>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35" name="Group 68"/>
            <p:cNvGrpSpPr/>
            <p:nvPr/>
          </p:nvGrpSpPr>
          <p:grpSpPr>
            <a:xfrm>
              <a:off x="7510751" y="1428750"/>
              <a:ext cx="914400" cy="762000"/>
              <a:chOff x="7700963" y="2874963"/>
              <a:chExt cx="434975" cy="369888"/>
            </a:xfrm>
            <a:grpFill/>
          </p:grpSpPr>
          <p:sp>
            <p:nvSpPr>
              <p:cNvPr id="36"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solidFill>
                <a:schemeClr val="accent5"/>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7"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solidFill>
                <a:schemeClr val="accent5"/>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8"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solidFill>
                <a:schemeClr val="accent5"/>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accent5"/>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0"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accent5"/>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41" name="Text Box 10"/>
          <p:cNvSpPr txBox="1">
            <a:spLocks noChangeArrowheads="1"/>
          </p:cNvSpPr>
          <p:nvPr/>
        </p:nvSpPr>
        <p:spPr bwMode="auto">
          <a:xfrm>
            <a:off x="6427595"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1B40"/>
                </a:solidFill>
              </a:rPr>
              <a:t>添加文本：</a:t>
            </a:r>
            <a:endParaRPr lang="en-US" altLang="zh-CN" sz="1800" b="1" dirty="0" smtClean="0">
              <a:solidFill>
                <a:srgbClr val="461B40"/>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42" name="Text Box 10"/>
          <p:cNvSpPr txBox="1">
            <a:spLocks noChangeArrowheads="1"/>
          </p:cNvSpPr>
          <p:nvPr/>
        </p:nvSpPr>
        <p:spPr bwMode="auto">
          <a:xfrm>
            <a:off x="8128000"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366E"/>
                </a:solidFill>
              </a:rPr>
              <a:t>添加文本：</a:t>
            </a:r>
            <a:endParaRPr lang="en-US" altLang="zh-CN" sz="1800" b="1" dirty="0" smtClean="0">
              <a:solidFill>
                <a:srgbClr val="46366E"/>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43" name="Text Box 10"/>
          <p:cNvSpPr txBox="1">
            <a:spLocks noChangeArrowheads="1"/>
          </p:cNvSpPr>
          <p:nvPr/>
        </p:nvSpPr>
        <p:spPr bwMode="auto">
          <a:xfrm>
            <a:off x="9841607"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9EB0C9"/>
                </a:solidFill>
              </a:rPr>
              <a:t>添加文本：</a:t>
            </a:r>
            <a:endParaRPr lang="en-US" altLang="zh-CN" sz="1800" b="1" dirty="0" smtClean="0">
              <a:solidFill>
                <a:srgbClr val="9EB0C9"/>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49" name="文本框 48"/>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7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67000">
                                          <p:cBhvr additive="base">
                                            <p:cTn id="7" dur="1000" fill="hold"/>
                                            <p:tgtEl>
                                              <p:spTgt spid="47"/>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67000">
                                      <p:stCondLst>
                                        <p:cond delay="100"/>
                                      </p:stCondLst>
                                      <p:childTnLst>
                                        <p:set>
                                          <p:cBhvr>
                                            <p:cTn id="10" dur="1" fill="hold">
                                              <p:stCondLst>
                                                <p:cond delay="0"/>
                                              </p:stCondLst>
                                            </p:cTn>
                                            <p:tgtEl>
                                              <p:spTgt spid="44"/>
                                            </p:tgtEl>
                                            <p:attrNameLst>
                                              <p:attrName>style.visibility</p:attrName>
                                            </p:attrNameLst>
                                          </p:cBhvr>
                                          <p:to>
                                            <p:strVal val="visible"/>
                                          </p:to>
                                        </p:set>
                                        <p:anim calcmode="lin" valueType="num" p14:bounceEnd="67000">
                                          <p:cBhvr additive="base">
                                            <p:cTn id="11" dur="1000" fill="hold"/>
                                            <p:tgtEl>
                                              <p:spTgt spid="44"/>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67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67000">
                                          <p:cBhvr additive="base">
                                            <p:cTn id="15" dur="1000" fill="hold"/>
                                            <p:tgtEl>
                                              <p:spTgt spid="45"/>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14:presetBounceEnd="67000">
                                      <p:stCondLst>
                                        <p:cond delay="300"/>
                                      </p:stCondLst>
                                      <p:childTnLst>
                                        <p:set>
                                          <p:cBhvr>
                                            <p:cTn id="18" dur="1" fill="hold">
                                              <p:stCondLst>
                                                <p:cond delay="0"/>
                                              </p:stCondLst>
                                            </p:cTn>
                                            <p:tgtEl>
                                              <p:spTgt spid="46"/>
                                            </p:tgtEl>
                                            <p:attrNameLst>
                                              <p:attrName>style.visibility</p:attrName>
                                            </p:attrNameLst>
                                          </p:cBhvr>
                                          <p:to>
                                            <p:strVal val="visible"/>
                                          </p:to>
                                        </p:set>
                                        <p:anim calcmode="lin" valueType="num" p14:bounceEnd="67000">
                                          <p:cBhvr additive="base">
                                            <p:cTn id="19" dur="1000" fill="hold"/>
                                            <p:tgtEl>
                                              <p:spTgt spid="46"/>
                                            </p:tgtEl>
                                            <p:attrNameLst>
                                              <p:attrName>ppt_x</p:attrName>
                                            </p:attrNameLst>
                                          </p:cBhvr>
                                          <p:tavLst>
                                            <p:tav tm="0">
                                              <p:val>
                                                <p:strVal val="0-#ppt_w/2"/>
                                              </p:val>
                                            </p:tav>
                                            <p:tav tm="100000">
                                              <p:val>
                                                <p:strVal val="#ppt_x"/>
                                              </p:val>
                                            </p:tav>
                                          </p:tavLst>
                                        </p:anim>
                                        <p:anim calcmode="lin" valueType="num" p14:bounceEnd="67000">
                                          <p:cBhvr additive="base">
                                            <p:cTn id="20" dur="10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2000">
                                      <p:stCondLst>
                                        <p:cond delay="300"/>
                                      </p:stCondLst>
                                      <p:childTnLst>
                                        <p:set>
                                          <p:cBhvr>
                                            <p:cTn id="22" dur="1" fill="hold">
                                              <p:stCondLst>
                                                <p:cond delay="0"/>
                                              </p:stCondLst>
                                            </p:cTn>
                                            <p:tgtEl>
                                              <p:spTgt spid="21"/>
                                            </p:tgtEl>
                                            <p:attrNameLst>
                                              <p:attrName>style.visibility</p:attrName>
                                            </p:attrNameLst>
                                          </p:cBhvr>
                                          <p:to>
                                            <p:strVal val="visible"/>
                                          </p:to>
                                        </p:set>
                                        <p:anim calcmode="lin" valueType="num" p14:bounceEnd="62000">
                                          <p:cBhvr additive="base">
                                            <p:cTn id="23" dur="1000" fill="hold"/>
                                            <p:tgtEl>
                                              <p:spTgt spid="21"/>
                                            </p:tgtEl>
                                            <p:attrNameLst>
                                              <p:attrName>ppt_x</p:attrName>
                                            </p:attrNameLst>
                                          </p:cBhvr>
                                          <p:tavLst>
                                            <p:tav tm="0">
                                              <p:val>
                                                <p:strVal val="1+#ppt_w/2"/>
                                              </p:val>
                                            </p:tav>
                                            <p:tav tm="100000">
                                              <p:val>
                                                <p:strVal val="#ppt_x"/>
                                              </p:val>
                                            </p:tav>
                                          </p:tavLst>
                                        </p:anim>
                                        <p:anim calcmode="lin" valueType="num" p14:bounceEnd="62000">
                                          <p:cBhvr additive="base">
                                            <p:cTn id="24" dur="1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62000">
                                      <p:stCondLst>
                                        <p:cond delay="200"/>
                                      </p:stCondLst>
                                      <p:childTnLst>
                                        <p:set>
                                          <p:cBhvr>
                                            <p:cTn id="26" dur="1" fill="hold">
                                              <p:stCondLst>
                                                <p:cond delay="0"/>
                                              </p:stCondLst>
                                            </p:cTn>
                                            <p:tgtEl>
                                              <p:spTgt spid="28"/>
                                            </p:tgtEl>
                                            <p:attrNameLst>
                                              <p:attrName>style.visibility</p:attrName>
                                            </p:attrNameLst>
                                          </p:cBhvr>
                                          <p:to>
                                            <p:strVal val="visible"/>
                                          </p:to>
                                        </p:set>
                                        <p:anim calcmode="lin" valueType="num" p14:bounceEnd="62000">
                                          <p:cBhvr additive="base">
                                            <p:cTn id="27" dur="1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8" dur="10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14:presetBounceEnd="62000">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14:bounceEnd="62000">
                                          <p:cBhvr additive="base">
                                            <p:cTn id="31" dur="1000" fill="hold"/>
                                            <p:tgtEl>
                                              <p:spTgt spid="33"/>
                                            </p:tgtEl>
                                            <p:attrNameLst>
                                              <p:attrName>ppt_x</p:attrName>
                                            </p:attrNameLst>
                                          </p:cBhvr>
                                          <p:tavLst>
                                            <p:tav tm="0">
                                              <p:val>
                                                <p:strVal val="0-#ppt_w/2"/>
                                              </p:val>
                                            </p:tav>
                                            <p:tav tm="100000">
                                              <p:val>
                                                <p:strVal val="#ppt_x"/>
                                              </p:val>
                                            </p:tav>
                                          </p:tavLst>
                                        </p:anim>
                                        <p:anim calcmode="lin" valueType="num" p14:bounceEnd="62000">
                                          <p:cBhvr additive="base">
                                            <p:cTn id="32" dur="1000" fill="hold"/>
                                            <p:tgtEl>
                                              <p:spTgt spid="33"/>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5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ppt_x"/>
                                              </p:val>
                                            </p:tav>
                                            <p:tav tm="100000">
                                              <p:val>
                                                <p:strVal val="#ppt_x"/>
                                              </p:val>
                                            </p:tav>
                                          </p:tavLst>
                                        </p:anim>
                                        <p:anim calcmode="lin" valueType="num">
                                          <p:cBhvr additive="base">
                                            <p:cTn id="8" dur="10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1+#ppt_w/2"/>
                                              </p:val>
                                            </p:tav>
                                            <p:tav tm="100000">
                                              <p:val>
                                                <p:strVal val="#ppt_x"/>
                                              </p:val>
                                            </p:tav>
                                          </p:tavLst>
                                        </p:anim>
                                        <p:anim calcmode="lin" valueType="num">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3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0-#ppt_w/2"/>
                                              </p:val>
                                            </p:tav>
                                            <p:tav tm="100000">
                                              <p:val>
                                                <p:strVal val="#ppt_x"/>
                                              </p:val>
                                            </p:tav>
                                          </p:tavLst>
                                        </p:anim>
                                        <p:anim calcmode="lin" valueType="num">
                                          <p:cBhvr additive="base">
                                            <p:cTn id="20" dur="10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3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1+#ppt_w/2"/>
                                              </p:val>
                                            </p:tav>
                                            <p:tav tm="100000">
                                              <p:val>
                                                <p:strVal val="#ppt_x"/>
                                              </p:val>
                                            </p:tav>
                                          </p:tavLst>
                                        </p:anim>
                                        <p:anim calcmode="lin" valueType="num">
                                          <p:cBhvr additive="base">
                                            <p:cTn id="24" dur="1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2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1000" fill="hold"/>
                                            <p:tgtEl>
                                              <p:spTgt spid="28"/>
                                            </p:tgtEl>
                                            <p:attrNameLst>
                                              <p:attrName>ppt_x</p:attrName>
                                            </p:attrNameLst>
                                          </p:cBhvr>
                                          <p:tavLst>
                                            <p:tav tm="0">
                                              <p:val>
                                                <p:strVal val="#ppt_x"/>
                                              </p:val>
                                            </p:tav>
                                            <p:tav tm="100000">
                                              <p:val>
                                                <p:strVal val="#ppt_x"/>
                                              </p:val>
                                            </p:tav>
                                          </p:tavLst>
                                        </p:anim>
                                        <p:anim calcmode="lin" valueType="num">
                                          <p:cBhvr additive="base">
                                            <p:cTn id="28" dur="100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000" fill="hold"/>
                                            <p:tgtEl>
                                              <p:spTgt spid="33"/>
                                            </p:tgtEl>
                                            <p:attrNameLst>
                                              <p:attrName>ppt_x</p:attrName>
                                            </p:attrNameLst>
                                          </p:cBhvr>
                                          <p:tavLst>
                                            <p:tav tm="0">
                                              <p:val>
                                                <p:strVal val="0-#ppt_w/2"/>
                                              </p:val>
                                            </p:tav>
                                            <p:tav tm="100000">
                                              <p:val>
                                                <p:strVal val="#ppt_x"/>
                                              </p:val>
                                            </p:tav>
                                          </p:tavLst>
                                        </p:anim>
                                        <p:anim calcmode="lin" valueType="num">
                                          <p:cBhvr additive="base">
                                            <p:cTn id="32" dur="1000" fill="hold"/>
                                            <p:tgtEl>
                                              <p:spTgt spid="33"/>
                                            </p:tgtEl>
                                            <p:attrNameLst>
                                              <p:attrName>ppt_y</p:attrName>
                                            </p:attrNameLst>
                                          </p:cBhvr>
                                          <p:tavLst>
                                            <p:tav tm="0">
                                              <p:val>
                                                <p:strVal val="0-#ppt_h/2"/>
                                              </p:val>
                                            </p:tav>
                                            <p:tav tm="100000">
                                              <p:val>
                                                <p:strVal val="#ppt_y"/>
                                              </p:val>
                                            </p:tav>
                                          </p:tavLst>
                                        </p:anim>
                                      </p:childTnLst>
                                    </p:cTn>
                                  </p:par>
                                  <p:par>
                                    <p:cTn id="33" presetID="10" presetClass="entr" presetSubtype="0" fill="hold" grpId="0" nodeType="withEffect">
                                      <p:stCondLst>
                                        <p:cond delay="5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44"/>
          <p:cNvSpPr>
            <a:spLocks noEditPoints="1"/>
          </p:cNvSpPr>
          <p:nvPr/>
        </p:nvSpPr>
        <p:spPr bwMode="auto">
          <a:xfrm>
            <a:off x="5352881" y="993879"/>
            <a:ext cx="1240367" cy="1240367"/>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solidFill>
            <a:schemeClr val="accent1"/>
          </a:solidFill>
          <a:ln>
            <a:noFill/>
          </a:ln>
        </p:spPr>
        <p:txBody>
          <a:bodyPr vert="horz" wrap="square" lIns="121920" tIns="60960" rIns="121920" bIns="60960" numCol="1" anchor="t" anchorCtr="0" compatLnSpc="1"/>
          <a:lstStyle/>
          <a:p>
            <a:endParaRPr lang="id-ID" sz="2400">
              <a:solidFill>
                <a:prstClr val="black"/>
              </a:solidFill>
            </a:endParaRPr>
          </a:p>
        </p:txBody>
      </p:sp>
      <p:grpSp>
        <p:nvGrpSpPr>
          <p:cNvPr id="3" name="Group 11"/>
          <p:cNvGrpSpPr>
            <a:grpSpLocks noChangeAspect="1"/>
          </p:cNvGrpSpPr>
          <p:nvPr/>
        </p:nvGrpSpPr>
        <p:grpSpPr bwMode="auto">
          <a:xfrm>
            <a:off x="2914481" y="2009879"/>
            <a:ext cx="3894668" cy="3915833"/>
            <a:chOff x="3499" y="612"/>
            <a:chExt cx="1840" cy="1850"/>
          </a:xfrm>
          <a:noFill/>
        </p:grpSpPr>
        <p:sp>
          <p:nvSpPr>
            <p:cNvPr id="4" name="AutoShape 10"/>
            <p:cNvSpPr>
              <a:spLocks noChangeAspect="1" noChangeArrowheads="1" noTextEdit="1"/>
            </p:cNvSpPr>
            <p:nvPr/>
          </p:nvSpPr>
          <p:spPr bwMode="auto">
            <a:xfrm>
              <a:off x="3504" y="612"/>
              <a:ext cx="1835" cy="1850"/>
            </a:xfrm>
            <a:prstGeom prst="rect">
              <a:avLst/>
            </a:prstGeom>
            <a:grpFill/>
            <a:ln w="9525">
              <a:noFill/>
              <a:miter lim="800000"/>
            </a:ln>
          </p:spPr>
          <p:txBody>
            <a:bodyPr vert="horz" wrap="square" lIns="121920" tIns="60960" rIns="121920" bIns="60960" numCol="1" anchor="t" anchorCtr="0" compatLnSpc="1"/>
            <a:lstStyle/>
            <a:p>
              <a:endParaRPr lang="en-US" sz="2400">
                <a:solidFill>
                  <a:prstClr val="black"/>
                </a:solidFill>
              </a:endParaRPr>
            </a:p>
          </p:txBody>
        </p:sp>
        <p:sp>
          <p:nvSpPr>
            <p:cNvPr id="5" name="Freeform 13"/>
            <p:cNvSpPr>
              <a:spLocks noEditPoints="1"/>
            </p:cNvSpPr>
            <p:nvPr/>
          </p:nvSpPr>
          <p:spPr bwMode="auto">
            <a:xfrm>
              <a:off x="3499" y="619"/>
              <a:ext cx="1840" cy="1836"/>
            </a:xfrm>
            <a:custGeom>
              <a:avLst/>
              <a:gdLst/>
              <a:ahLst/>
              <a:cxnLst>
                <a:cxn ang="0">
                  <a:pos x="773" y="346"/>
                </a:cxn>
                <a:cxn ang="0">
                  <a:pos x="756" y="267"/>
                </a:cxn>
                <a:cxn ang="0">
                  <a:pos x="702" y="245"/>
                </a:cxn>
                <a:cxn ang="0">
                  <a:pos x="722" y="192"/>
                </a:cxn>
                <a:cxn ang="0">
                  <a:pos x="675" y="127"/>
                </a:cxn>
                <a:cxn ang="0">
                  <a:pos x="615" y="74"/>
                </a:cxn>
                <a:cxn ang="0">
                  <a:pos x="559" y="88"/>
                </a:cxn>
                <a:cxn ang="0">
                  <a:pos x="544" y="33"/>
                </a:cxn>
                <a:cxn ang="0">
                  <a:pos x="468" y="8"/>
                </a:cxn>
                <a:cxn ang="0">
                  <a:pos x="388" y="0"/>
                </a:cxn>
                <a:cxn ang="0">
                  <a:pos x="351" y="44"/>
                </a:cxn>
                <a:cxn ang="0">
                  <a:pos x="306" y="9"/>
                </a:cxn>
                <a:cxn ang="0">
                  <a:pos x="230" y="33"/>
                </a:cxn>
                <a:cxn ang="0">
                  <a:pos x="161" y="74"/>
                </a:cxn>
                <a:cxn ang="0">
                  <a:pos x="157" y="131"/>
                </a:cxn>
                <a:cxn ang="0">
                  <a:pos x="100" y="129"/>
                </a:cxn>
                <a:cxn ang="0">
                  <a:pos x="53" y="194"/>
                </a:cxn>
                <a:cxn ang="0">
                  <a:pos x="20" y="267"/>
                </a:cxn>
                <a:cxn ang="0">
                  <a:pos x="51" y="316"/>
                </a:cxn>
                <a:cxn ang="0">
                  <a:pos x="3" y="347"/>
                </a:cxn>
                <a:cxn ang="0">
                  <a:pos x="3" y="428"/>
                </a:cxn>
                <a:cxn ang="0">
                  <a:pos x="20" y="506"/>
                </a:cxn>
                <a:cxn ang="0">
                  <a:pos x="74" y="528"/>
                </a:cxn>
                <a:cxn ang="0">
                  <a:pos x="54" y="581"/>
                </a:cxn>
                <a:cxn ang="0">
                  <a:pos x="101" y="646"/>
                </a:cxn>
                <a:cxn ang="0">
                  <a:pos x="161" y="700"/>
                </a:cxn>
                <a:cxn ang="0">
                  <a:pos x="217" y="686"/>
                </a:cxn>
                <a:cxn ang="0">
                  <a:pos x="232" y="741"/>
                </a:cxn>
                <a:cxn ang="0">
                  <a:pos x="308" y="765"/>
                </a:cxn>
                <a:cxn ang="0">
                  <a:pos x="388" y="774"/>
                </a:cxn>
                <a:cxn ang="0">
                  <a:pos x="425" y="729"/>
                </a:cxn>
                <a:cxn ang="0">
                  <a:pos x="470" y="765"/>
                </a:cxn>
                <a:cxn ang="0">
                  <a:pos x="546" y="740"/>
                </a:cxn>
                <a:cxn ang="0">
                  <a:pos x="615" y="700"/>
                </a:cxn>
                <a:cxn ang="0">
                  <a:pos x="619" y="642"/>
                </a:cxn>
                <a:cxn ang="0">
                  <a:pos x="676" y="645"/>
                </a:cxn>
                <a:cxn ang="0">
                  <a:pos x="723" y="580"/>
                </a:cxn>
                <a:cxn ang="0">
                  <a:pos x="756" y="506"/>
                </a:cxn>
                <a:cxn ang="0">
                  <a:pos x="725" y="457"/>
                </a:cxn>
                <a:cxn ang="0">
                  <a:pos x="773" y="426"/>
                </a:cxn>
                <a:cxn ang="0">
                  <a:pos x="562" y="330"/>
                </a:cxn>
                <a:cxn ang="0">
                  <a:pos x="675" y="293"/>
                </a:cxn>
                <a:cxn ang="0">
                  <a:pos x="388" y="203"/>
                </a:cxn>
                <a:cxn ang="0">
                  <a:pos x="100" y="293"/>
                </a:cxn>
                <a:cxn ang="0">
                  <a:pos x="214" y="330"/>
                </a:cxn>
                <a:cxn ang="0">
                  <a:pos x="94" y="445"/>
                </a:cxn>
                <a:cxn ang="0">
                  <a:pos x="148" y="527"/>
                </a:cxn>
                <a:cxn ang="0">
                  <a:pos x="280" y="535"/>
                </a:cxn>
                <a:cxn ang="0">
                  <a:pos x="287" y="300"/>
                </a:cxn>
                <a:cxn ang="0">
                  <a:pos x="349" y="223"/>
                </a:cxn>
                <a:cxn ang="0">
                  <a:pos x="329" y="659"/>
                </a:cxn>
                <a:cxn ang="0">
                  <a:pos x="388" y="475"/>
                </a:cxn>
                <a:cxn ang="0">
                  <a:pos x="434" y="222"/>
                </a:cxn>
                <a:cxn ang="0">
                  <a:pos x="495" y="300"/>
                </a:cxn>
                <a:cxn ang="0">
                  <a:pos x="496" y="535"/>
                </a:cxn>
                <a:cxn ang="0">
                  <a:pos x="566" y="631"/>
                </a:cxn>
                <a:cxn ang="0">
                  <a:pos x="525" y="393"/>
                </a:cxn>
              </a:cxnLst>
              <a:rect l="0" t="0" r="r" b="b"/>
              <a:pathLst>
                <a:path w="776" h="774">
                  <a:moveTo>
                    <a:pt x="733" y="387"/>
                  </a:moveTo>
                  <a:cubicBezTo>
                    <a:pt x="733" y="386"/>
                    <a:pt x="733" y="386"/>
                    <a:pt x="733" y="385"/>
                  </a:cubicBezTo>
                  <a:cubicBezTo>
                    <a:pt x="733" y="385"/>
                    <a:pt x="733" y="385"/>
                    <a:pt x="733" y="385"/>
                  </a:cubicBezTo>
                  <a:cubicBezTo>
                    <a:pt x="728" y="363"/>
                    <a:pt x="775" y="382"/>
                    <a:pt x="773" y="346"/>
                  </a:cubicBezTo>
                  <a:cubicBezTo>
                    <a:pt x="773" y="346"/>
                    <a:pt x="773" y="346"/>
                    <a:pt x="773" y="346"/>
                  </a:cubicBezTo>
                  <a:cubicBezTo>
                    <a:pt x="773" y="346"/>
                    <a:pt x="773" y="346"/>
                    <a:pt x="773" y="346"/>
                  </a:cubicBezTo>
                  <a:cubicBezTo>
                    <a:pt x="773" y="345"/>
                    <a:pt x="773" y="345"/>
                    <a:pt x="773" y="345"/>
                  </a:cubicBezTo>
                  <a:cubicBezTo>
                    <a:pt x="773" y="345"/>
                    <a:pt x="773" y="345"/>
                    <a:pt x="773" y="345"/>
                  </a:cubicBezTo>
                  <a:cubicBezTo>
                    <a:pt x="768" y="310"/>
                    <a:pt x="726" y="338"/>
                    <a:pt x="725" y="315"/>
                  </a:cubicBezTo>
                  <a:cubicBezTo>
                    <a:pt x="725" y="315"/>
                    <a:pt x="725" y="314"/>
                    <a:pt x="725" y="314"/>
                  </a:cubicBezTo>
                  <a:cubicBezTo>
                    <a:pt x="725" y="314"/>
                    <a:pt x="725" y="314"/>
                    <a:pt x="725" y="314"/>
                  </a:cubicBezTo>
                  <a:cubicBezTo>
                    <a:pt x="716" y="292"/>
                    <a:pt x="766" y="301"/>
                    <a:pt x="756" y="267"/>
                  </a:cubicBezTo>
                  <a:cubicBezTo>
                    <a:pt x="756" y="267"/>
                    <a:pt x="756" y="267"/>
                    <a:pt x="756" y="267"/>
                  </a:cubicBezTo>
                  <a:cubicBezTo>
                    <a:pt x="756" y="267"/>
                    <a:pt x="756" y="267"/>
                    <a:pt x="756" y="267"/>
                  </a:cubicBezTo>
                  <a:cubicBezTo>
                    <a:pt x="756" y="266"/>
                    <a:pt x="756" y="266"/>
                    <a:pt x="756" y="266"/>
                  </a:cubicBezTo>
                  <a:cubicBezTo>
                    <a:pt x="756" y="266"/>
                    <a:pt x="756" y="266"/>
                    <a:pt x="756" y="266"/>
                  </a:cubicBezTo>
                  <a:cubicBezTo>
                    <a:pt x="744" y="233"/>
                    <a:pt x="708" y="269"/>
                    <a:pt x="703" y="247"/>
                  </a:cubicBezTo>
                  <a:cubicBezTo>
                    <a:pt x="703" y="246"/>
                    <a:pt x="703" y="246"/>
                    <a:pt x="702" y="245"/>
                  </a:cubicBezTo>
                  <a:cubicBezTo>
                    <a:pt x="702" y="245"/>
                    <a:pt x="702" y="245"/>
                    <a:pt x="702" y="245"/>
                  </a:cubicBezTo>
                  <a:cubicBezTo>
                    <a:pt x="689" y="226"/>
                    <a:pt x="740" y="224"/>
                    <a:pt x="723" y="193"/>
                  </a:cubicBezTo>
                  <a:cubicBezTo>
                    <a:pt x="723" y="193"/>
                    <a:pt x="723" y="193"/>
                    <a:pt x="723" y="193"/>
                  </a:cubicBezTo>
                  <a:cubicBezTo>
                    <a:pt x="723" y="193"/>
                    <a:pt x="723" y="193"/>
                    <a:pt x="723" y="193"/>
                  </a:cubicBezTo>
                  <a:cubicBezTo>
                    <a:pt x="723" y="193"/>
                    <a:pt x="723" y="192"/>
                    <a:pt x="722" y="192"/>
                  </a:cubicBezTo>
                  <a:cubicBezTo>
                    <a:pt x="722" y="192"/>
                    <a:pt x="722" y="192"/>
                    <a:pt x="722" y="192"/>
                  </a:cubicBezTo>
                  <a:cubicBezTo>
                    <a:pt x="704" y="162"/>
                    <a:pt x="677" y="205"/>
                    <a:pt x="667" y="184"/>
                  </a:cubicBezTo>
                  <a:cubicBezTo>
                    <a:pt x="667" y="184"/>
                    <a:pt x="666" y="183"/>
                    <a:pt x="666" y="183"/>
                  </a:cubicBezTo>
                  <a:cubicBezTo>
                    <a:pt x="666" y="183"/>
                    <a:pt x="666" y="183"/>
                    <a:pt x="666" y="183"/>
                  </a:cubicBezTo>
                  <a:cubicBezTo>
                    <a:pt x="649" y="167"/>
                    <a:pt x="698" y="155"/>
                    <a:pt x="676" y="128"/>
                  </a:cubicBezTo>
                  <a:cubicBezTo>
                    <a:pt x="676" y="128"/>
                    <a:pt x="676" y="128"/>
                    <a:pt x="676" y="128"/>
                  </a:cubicBezTo>
                  <a:cubicBezTo>
                    <a:pt x="675" y="128"/>
                    <a:pt x="675" y="128"/>
                    <a:pt x="675" y="127"/>
                  </a:cubicBezTo>
                  <a:cubicBezTo>
                    <a:pt x="675" y="127"/>
                    <a:pt x="675" y="127"/>
                    <a:pt x="675" y="127"/>
                  </a:cubicBezTo>
                  <a:cubicBezTo>
                    <a:pt x="675" y="127"/>
                    <a:pt x="675" y="127"/>
                    <a:pt x="675" y="127"/>
                  </a:cubicBezTo>
                  <a:cubicBezTo>
                    <a:pt x="650" y="101"/>
                    <a:pt x="633" y="149"/>
                    <a:pt x="619" y="131"/>
                  </a:cubicBezTo>
                  <a:cubicBezTo>
                    <a:pt x="618" y="130"/>
                    <a:pt x="618" y="130"/>
                    <a:pt x="618" y="130"/>
                  </a:cubicBezTo>
                  <a:cubicBezTo>
                    <a:pt x="618" y="130"/>
                    <a:pt x="618" y="130"/>
                    <a:pt x="617" y="130"/>
                  </a:cubicBezTo>
                  <a:cubicBezTo>
                    <a:pt x="598" y="118"/>
                    <a:pt x="643" y="95"/>
                    <a:pt x="615" y="74"/>
                  </a:cubicBezTo>
                  <a:cubicBezTo>
                    <a:pt x="615" y="74"/>
                    <a:pt x="615" y="74"/>
                    <a:pt x="615" y="74"/>
                  </a:cubicBezTo>
                  <a:cubicBezTo>
                    <a:pt x="615" y="74"/>
                    <a:pt x="615" y="73"/>
                    <a:pt x="615" y="73"/>
                  </a:cubicBezTo>
                  <a:cubicBezTo>
                    <a:pt x="615" y="73"/>
                    <a:pt x="615" y="73"/>
                    <a:pt x="614" y="73"/>
                  </a:cubicBezTo>
                  <a:cubicBezTo>
                    <a:pt x="614" y="73"/>
                    <a:pt x="614" y="73"/>
                    <a:pt x="614" y="73"/>
                  </a:cubicBezTo>
                  <a:cubicBezTo>
                    <a:pt x="585" y="53"/>
                    <a:pt x="578" y="103"/>
                    <a:pt x="561" y="88"/>
                  </a:cubicBezTo>
                  <a:cubicBezTo>
                    <a:pt x="560" y="88"/>
                    <a:pt x="560" y="88"/>
                    <a:pt x="559" y="88"/>
                  </a:cubicBezTo>
                  <a:cubicBezTo>
                    <a:pt x="559" y="88"/>
                    <a:pt x="559" y="88"/>
                    <a:pt x="559" y="88"/>
                  </a:cubicBezTo>
                  <a:cubicBezTo>
                    <a:pt x="537" y="80"/>
                    <a:pt x="577" y="49"/>
                    <a:pt x="545" y="33"/>
                  </a:cubicBezTo>
                  <a:cubicBezTo>
                    <a:pt x="545" y="33"/>
                    <a:pt x="545" y="33"/>
                    <a:pt x="545" y="33"/>
                  </a:cubicBezTo>
                  <a:cubicBezTo>
                    <a:pt x="545" y="33"/>
                    <a:pt x="545" y="33"/>
                    <a:pt x="545" y="33"/>
                  </a:cubicBezTo>
                  <a:cubicBezTo>
                    <a:pt x="545" y="33"/>
                    <a:pt x="544" y="33"/>
                    <a:pt x="544" y="33"/>
                  </a:cubicBezTo>
                  <a:cubicBezTo>
                    <a:pt x="544" y="33"/>
                    <a:pt x="544" y="33"/>
                    <a:pt x="544" y="33"/>
                  </a:cubicBezTo>
                  <a:cubicBezTo>
                    <a:pt x="511" y="19"/>
                    <a:pt x="515" y="70"/>
                    <a:pt x="495" y="59"/>
                  </a:cubicBezTo>
                  <a:cubicBezTo>
                    <a:pt x="494" y="59"/>
                    <a:pt x="494" y="59"/>
                    <a:pt x="493" y="59"/>
                  </a:cubicBezTo>
                  <a:cubicBezTo>
                    <a:pt x="493" y="59"/>
                    <a:pt x="493" y="59"/>
                    <a:pt x="493" y="59"/>
                  </a:cubicBezTo>
                  <a:cubicBezTo>
                    <a:pt x="470" y="56"/>
                    <a:pt x="503" y="17"/>
                    <a:pt x="468" y="8"/>
                  </a:cubicBezTo>
                  <a:cubicBezTo>
                    <a:pt x="468" y="8"/>
                    <a:pt x="468" y="8"/>
                    <a:pt x="468" y="8"/>
                  </a:cubicBezTo>
                  <a:cubicBezTo>
                    <a:pt x="468" y="8"/>
                    <a:pt x="468" y="8"/>
                    <a:pt x="468" y="8"/>
                  </a:cubicBezTo>
                  <a:cubicBezTo>
                    <a:pt x="468" y="8"/>
                    <a:pt x="467" y="8"/>
                    <a:pt x="467" y="8"/>
                  </a:cubicBezTo>
                  <a:cubicBezTo>
                    <a:pt x="467" y="8"/>
                    <a:pt x="467" y="8"/>
                    <a:pt x="467" y="8"/>
                  </a:cubicBezTo>
                  <a:cubicBezTo>
                    <a:pt x="432" y="2"/>
                    <a:pt x="446" y="51"/>
                    <a:pt x="424" y="44"/>
                  </a:cubicBezTo>
                  <a:cubicBezTo>
                    <a:pt x="424" y="44"/>
                    <a:pt x="423" y="44"/>
                    <a:pt x="423" y="44"/>
                  </a:cubicBezTo>
                  <a:cubicBezTo>
                    <a:pt x="423" y="44"/>
                    <a:pt x="423" y="44"/>
                    <a:pt x="423" y="44"/>
                  </a:cubicBezTo>
                  <a:cubicBezTo>
                    <a:pt x="400" y="46"/>
                    <a:pt x="423" y="1"/>
                    <a:pt x="388" y="0"/>
                  </a:cubicBezTo>
                  <a:cubicBezTo>
                    <a:pt x="388" y="0"/>
                    <a:pt x="388" y="0"/>
                    <a:pt x="388" y="0"/>
                  </a:cubicBezTo>
                  <a:cubicBezTo>
                    <a:pt x="388" y="0"/>
                    <a:pt x="388" y="0"/>
                    <a:pt x="387" y="0"/>
                  </a:cubicBezTo>
                  <a:cubicBezTo>
                    <a:pt x="387" y="0"/>
                    <a:pt x="387" y="0"/>
                    <a:pt x="387" y="0"/>
                  </a:cubicBezTo>
                  <a:cubicBezTo>
                    <a:pt x="387" y="0"/>
                    <a:pt x="387" y="0"/>
                    <a:pt x="387" y="0"/>
                  </a:cubicBezTo>
                  <a:cubicBezTo>
                    <a:pt x="351" y="1"/>
                    <a:pt x="375" y="46"/>
                    <a:pt x="352" y="44"/>
                  </a:cubicBezTo>
                  <a:cubicBezTo>
                    <a:pt x="352" y="44"/>
                    <a:pt x="351" y="44"/>
                    <a:pt x="351" y="44"/>
                  </a:cubicBezTo>
                  <a:cubicBezTo>
                    <a:pt x="351" y="44"/>
                    <a:pt x="351" y="44"/>
                    <a:pt x="351" y="44"/>
                  </a:cubicBezTo>
                  <a:cubicBezTo>
                    <a:pt x="328" y="51"/>
                    <a:pt x="342" y="2"/>
                    <a:pt x="308" y="8"/>
                  </a:cubicBezTo>
                  <a:cubicBezTo>
                    <a:pt x="308" y="8"/>
                    <a:pt x="308" y="8"/>
                    <a:pt x="308" y="8"/>
                  </a:cubicBezTo>
                  <a:cubicBezTo>
                    <a:pt x="307" y="8"/>
                    <a:pt x="307" y="8"/>
                    <a:pt x="307" y="8"/>
                  </a:cubicBezTo>
                  <a:cubicBezTo>
                    <a:pt x="307" y="8"/>
                    <a:pt x="307" y="8"/>
                    <a:pt x="306" y="8"/>
                  </a:cubicBezTo>
                  <a:cubicBezTo>
                    <a:pt x="306" y="8"/>
                    <a:pt x="306" y="8"/>
                    <a:pt x="306" y="9"/>
                  </a:cubicBezTo>
                  <a:cubicBezTo>
                    <a:pt x="272" y="17"/>
                    <a:pt x="305" y="56"/>
                    <a:pt x="282" y="59"/>
                  </a:cubicBezTo>
                  <a:cubicBezTo>
                    <a:pt x="281" y="59"/>
                    <a:pt x="281" y="59"/>
                    <a:pt x="280" y="59"/>
                  </a:cubicBezTo>
                  <a:cubicBezTo>
                    <a:pt x="280" y="59"/>
                    <a:pt x="280" y="59"/>
                    <a:pt x="280" y="59"/>
                  </a:cubicBezTo>
                  <a:cubicBezTo>
                    <a:pt x="260" y="71"/>
                    <a:pt x="263" y="20"/>
                    <a:pt x="231" y="33"/>
                  </a:cubicBezTo>
                  <a:cubicBezTo>
                    <a:pt x="231" y="33"/>
                    <a:pt x="231" y="33"/>
                    <a:pt x="231" y="33"/>
                  </a:cubicBezTo>
                  <a:cubicBezTo>
                    <a:pt x="230" y="33"/>
                    <a:pt x="230" y="33"/>
                    <a:pt x="230" y="33"/>
                  </a:cubicBezTo>
                  <a:cubicBezTo>
                    <a:pt x="230" y="34"/>
                    <a:pt x="230" y="34"/>
                    <a:pt x="230" y="34"/>
                  </a:cubicBezTo>
                  <a:cubicBezTo>
                    <a:pt x="230" y="34"/>
                    <a:pt x="230" y="34"/>
                    <a:pt x="230" y="34"/>
                  </a:cubicBezTo>
                  <a:cubicBezTo>
                    <a:pt x="198" y="49"/>
                    <a:pt x="238" y="80"/>
                    <a:pt x="216" y="88"/>
                  </a:cubicBezTo>
                  <a:cubicBezTo>
                    <a:pt x="215" y="88"/>
                    <a:pt x="215" y="89"/>
                    <a:pt x="215" y="89"/>
                  </a:cubicBezTo>
                  <a:cubicBezTo>
                    <a:pt x="215" y="89"/>
                    <a:pt x="215" y="89"/>
                    <a:pt x="214" y="89"/>
                  </a:cubicBezTo>
                  <a:cubicBezTo>
                    <a:pt x="197" y="104"/>
                    <a:pt x="190" y="54"/>
                    <a:pt x="161" y="74"/>
                  </a:cubicBezTo>
                  <a:cubicBezTo>
                    <a:pt x="161" y="74"/>
                    <a:pt x="161" y="74"/>
                    <a:pt x="161" y="74"/>
                  </a:cubicBezTo>
                  <a:cubicBezTo>
                    <a:pt x="160" y="74"/>
                    <a:pt x="160" y="74"/>
                    <a:pt x="160" y="74"/>
                  </a:cubicBezTo>
                  <a:cubicBezTo>
                    <a:pt x="160" y="74"/>
                    <a:pt x="160" y="74"/>
                    <a:pt x="160" y="74"/>
                  </a:cubicBezTo>
                  <a:cubicBezTo>
                    <a:pt x="160" y="74"/>
                    <a:pt x="160" y="74"/>
                    <a:pt x="160" y="74"/>
                  </a:cubicBezTo>
                  <a:cubicBezTo>
                    <a:pt x="132" y="96"/>
                    <a:pt x="177" y="118"/>
                    <a:pt x="158" y="130"/>
                  </a:cubicBezTo>
                  <a:cubicBezTo>
                    <a:pt x="157" y="131"/>
                    <a:pt x="157" y="131"/>
                    <a:pt x="157" y="131"/>
                  </a:cubicBezTo>
                  <a:cubicBezTo>
                    <a:pt x="156" y="131"/>
                    <a:pt x="156" y="132"/>
                    <a:pt x="156" y="132"/>
                  </a:cubicBezTo>
                  <a:cubicBezTo>
                    <a:pt x="142" y="150"/>
                    <a:pt x="125" y="102"/>
                    <a:pt x="100" y="128"/>
                  </a:cubicBezTo>
                  <a:cubicBezTo>
                    <a:pt x="100" y="128"/>
                    <a:pt x="100" y="128"/>
                    <a:pt x="100" y="128"/>
                  </a:cubicBezTo>
                  <a:cubicBezTo>
                    <a:pt x="100" y="128"/>
                    <a:pt x="100" y="128"/>
                    <a:pt x="100" y="128"/>
                  </a:cubicBezTo>
                  <a:cubicBezTo>
                    <a:pt x="100" y="128"/>
                    <a:pt x="100" y="129"/>
                    <a:pt x="100" y="129"/>
                  </a:cubicBezTo>
                  <a:cubicBezTo>
                    <a:pt x="100" y="129"/>
                    <a:pt x="100" y="129"/>
                    <a:pt x="100" y="129"/>
                  </a:cubicBezTo>
                  <a:cubicBezTo>
                    <a:pt x="77" y="156"/>
                    <a:pt x="126" y="168"/>
                    <a:pt x="109" y="184"/>
                  </a:cubicBezTo>
                  <a:cubicBezTo>
                    <a:pt x="109" y="184"/>
                    <a:pt x="109" y="185"/>
                    <a:pt x="108" y="185"/>
                  </a:cubicBezTo>
                  <a:cubicBezTo>
                    <a:pt x="108" y="185"/>
                    <a:pt x="108" y="185"/>
                    <a:pt x="108" y="185"/>
                  </a:cubicBezTo>
                  <a:cubicBezTo>
                    <a:pt x="99" y="206"/>
                    <a:pt x="72" y="163"/>
                    <a:pt x="53" y="193"/>
                  </a:cubicBezTo>
                  <a:cubicBezTo>
                    <a:pt x="53" y="193"/>
                    <a:pt x="53" y="193"/>
                    <a:pt x="53" y="193"/>
                  </a:cubicBezTo>
                  <a:cubicBezTo>
                    <a:pt x="53" y="193"/>
                    <a:pt x="53" y="194"/>
                    <a:pt x="53" y="194"/>
                  </a:cubicBezTo>
                  <a:cubicBezTo>
                    <a:pt x="53" y="194"/>
                    <a:pt x="52" y="194"/>
                    <a:pt x="52" y="194"/>
                  </a:cubicBezTo>
                  <a:cubicBezTo>
                    <a:pt x="52" y="194"/>
                    <a:pt x="52" y="194"/>
                    <a:pt x="52" y="194"/>
                  </a:cubicBezTo>
                  <a:cubicBezTo>
                    <a:pt x="35" y="225"/>
                    <a:pt x="86" y="227"/>
                    <a:pt x="73" y="246"/>
                  </a:cubicBezTo>
                  <a:cubicBezTo>
                    <a:pt x="73" y="247"/>
                    <a:pt x="73" y="247"/>
                    <a:pt x="73" y="248"/>
                  </a:cubicBezTo>
                  <a:cubicBezTo>
                    <a:pt x="73" y="248"/>
                    <a:pt x="73" y="248"/>
                    <a:pt x="73" y="248"/>
                  </a:cubicBezTo>
                  <a:cubicBezTo>
                    <a:pt x="67" y="270"/>
                    <a:pt x="32" y="234"/>
                    <a:pt x="20" y="267"/>
                  </a:cubicBezTo>
                  <a:cubicBezTo>
                    <a:pt x="20" y="267"/>
                    <a:pt x="20" y="267"/>
                    <a:pt x="20" y="267"/>
                  </a:cubicBezTo>
                  <a:cubicBezTo>
                    <a:pt x="20" y="267"/>
                    <a:pt x="20" y="268"/>
                    <a:pt x="20" y="268"/>
                  </a:cubicBezTo>
                  <a:cubicBezTo>
                    <a:pt x="20" y="268"/>
                    <a:pt x="20" y="268"/>
                    <a:pt x="20" y="268"/>
                  </a:cubicBezTo>
                  <a:cubicBezTo>
                    <a:pt x="20" y="268"/>
                    <a:pt x="20" y="268"/>
                    <a:pt x="20" y="268"/>
                  </a:cubicBezTo>
                  <a:cubicBezTo>
                    <a:pt x="10" y="302"/>
                    <a:pt x="60" y="294"/>
                    <a:pt x="51" y="315"/>
                  </a:cubicBezTo>
                  <a:cubicBezTo>
                    <a:pt x="51" y="315"/>
                    <a:pt x="51" y="316"/>
                    <a:pt x="51" y="316"/>
                  </a:cubicBezTo>
                  <a:cubicBezTo>
                    <a:pt x="51" y="316"/>
                    <a:pt x="51" y="316"/>
                    <a:pt x="51" y="316"/>
                  </a:cubicBezTo>
                  <a:cubicBezTo>
                    <a:pt x="50" y="339"/>
                    <a:pt x="8" y="311"/>
                    <a:pt x="3" y="346"/>
                  </a:cubicBezTo>
                  <a:cubicBezTo>
                    <a:pt x="3" y="346"/>
                    <a:pt x="3" y="346"/>
                    <a:pt x="3" y="346"/>
                  </a:cubicBezTo>
                  <a:cubicBezTo>
                    <a:pt x="3" y="346"/>
                    <a:pt x="3" y="347"/>
                    <a:pt x="3" y="347"/>
                  </a:cubicBezTo>
                  <a:cubicBezTo>
                    <a:pt x="3" y="347"/>
                    <a:pt x="3" y="347"/>
                    <a:pt x="3" y="347"/>
                  </a:cubicBezTo>
                  <a:cubicBezTo>
                    <a:pt x="3" y="347"/>
                    <a:pt x="3" y="347"/>
                    <a:pt x="3" y="347"/>
                  </a:cubicBezTo>
                  <a:cubicBezTo>
                    <a:pt x="0" y="383"/>
                    <a:pt x="48" y="364"/>
                    <a:pt x="43" y="386"/>
                  </a:cubicBezTo>
                  <a:cubicBezTo>
                    <a:pt x="43" y="387"/>
                    <a:pt x="43" y="388"/>
                    <a:pt x="43" y="388"/>
                  </a:cubicBezTo>
                  <a:cubicBezTo>
                    <a:pt x="43" y="388"/>
                    <a:pt x="43" y="388"/>
                    <a:pt x="43" y="388"/>
                  </a:cubicBezTo>
                  <a:cubicBezTo>
                    <a:pt x="48" y="411"/>
                    <a:pt x="1" y="392"/>
                    <a:pt x="3" y="427"/>
                  </a:cubicBezTo>
                  <a:cubicBezTo>
                    <a:pt x="3" y="427"/>
                    <a:pt x="3" y="427"/>
                    <a:pt x="3" y="427"/>
                  </a:cubicBezTo>
                  <a:cubicBezTo>
                    <a:pt x="3" y="427"/>
                    <a:pt x="3" y="428"/>
                    <a:pt x="3" y="428"/>
                  </a:cubicBezTo>
                  <a:cubicBezTo>
                    <a:pt x="3" y="428"/>
                    <a:pt x="3" y="428"/>
                    <a:pt x="3" y="428"/>
                  </a:cubicBezTo>
                  <a:cubicBezTo>
                    <a:pt x="3" y="428"/>
                    <a:pt x="3" y="428"/>
                    <a:pt x="3" y="428"/>
                  </a:cubicBezTo>
                  <a:cubicBezTo>
                    <a:pt x="8" y="463"/>
                    <a:pt x="50" y="435"/>
                    <a:pt x="51" y="458"/>
                  </a:cubicBezTo>
                  <a:cubicBezTo>
                    <a:pt x="51" y="459"/>
                    <a:pt x="51" y="459"/>
                    <a:pt x="51" y="459"/>
                  </a:cubicBezTo>
                  <a:cubicBezTo>
                    <a:pt x="51" y="460"/>
                    <a:pt x="51" y="460"/>
                    <a:pt x="51" y="460"/>
                  </a:cubicBezTo>
                  <a:cubicBezTo>
                    <a:pt x="60" y="481"/>
                    <a:pt x="10" y="472"/>
                    <a:pt x="20" y="506"/>
                  </a:cubicBezTo>
                  <a:cubicBezTo>
                    <a:pt x="20" y="506"/>
                    <a:pt x="20" y="506"/>
                    <a:pt x="20" y="506"/>
                  </a:cubicBezTo>
                  <a:cubicBezTo>
                    <a:pt x="20" y="506"/>
                    <a:pt x="20" y="507"/>
                    <a:pt x="20" y="507"/>
                  </a:cubicBezTo>
                  <a:cubicBezTo>
                    <a:pt x="20" y="507"/>
                    <a:pt x="20" y="507"/>
                    <a:pt x="20" y="507"/>
                  </a:cubicBezTo>
                  <a:cubicBezTo>
                    <a:pt x="20" y="507"/>
                    <a:pt x="20" y="507"/>
                    <a:pt x="20" y="507"/>
                  </a:cubicBezTo>
                  <a:cubicBezTo>
                    <a:pt x="32" y="541"/>
                    <a:pt x="68" y="504"/>
                    <a:pt x="73" y="527"/>
                  </a:cubicBezTo>
                  <a:cubicBezTo>
                    <a:pt x="73" y="527"/>
                    <a:pt x="73" y="528"/>
                    <a:pt x="74" y="528"/>
                  </a:cubicBezTo>
                  <a:cubicBezTo>
                    <a:pt x="74" y="528"/>
                    <a:pt x="74" y="528"/>
                    <a:pt x="74" y="528"/>
                  </a:cubicBezTo>
                  <a:cubicBezTo>
                    <a:pt x="87" y="547"/>
                    <a:pt x="36" y="549"/>
                    <a:pt x="53" y="580"/>
                  </a:cubicBezTo>
                  <a:cubicBezTo>
                    <a:pt x="53" y="580"/>
                    <a:pt x="53" y="580"/>
                    <a:pt x="53" y="580"/>
                  </a:cubicBezTo>
                  <a:cubicBezTo>
                    <a:pt x="53" y="580"/>
                    <a:pt x="53" y="580"/>
                    <a:pt x="53" y="581"/>
                  </a:cubicBezTo>
                  <a:cubicBezTo>
                    <a:pt x="53" y="581"/>
                    <a:pt x="53" y="581"/>
                    <a:pt x="54" y="581"/>
                  </a:cubicBezTo>
                  <a:cubicBezTo>
                    <a:pt x="54" y="581"/>
                    <a:pt x="54" y="581"/>
                    <a:pt x="54" y="581"/>
                  </a:cubicBezTo>
                  <a:cubicBezTo>
                    <a:pt x="72" y="611"/>
                    <a:pt x="99" y="568"/>
                    <a:pt x="109" y="589"/>
                  </a:cubicBezTo>
                  <a:cubicBezTo>
                    <a:pt x="109" y="590"/>
                    <a:pt x="110" y="590"/>
                    <a:pt x="110" y="590"/>
                  </a:cubicBezTo>
                  <a:cubicBezTo>
                    <a:pt x="110" y="590"/>
                    <a:pt x="110" y="590"/>
                    <a:pt x="110" y="590"/>
                  </a:cubicBezTo>
                  <a:cubicBezTo>
                    <a:pt x="127" y="606"/>
                    <a:pt x="78" y="619"/>
                    <a:pt x="100" y="646"/>
                  </a:cubicBezTo>
                  <a:cubicBezTo>
                    <a:pt x="100" y="646"/>
                    <a:pt x="100" y="646"/>
                    <a:pt x="100" y="646"/>
                  </a:cubicBezTo>
                  <a:cubicBezTo>
                    <a:pt x="101" y="646"/>
                    <a:pt x="101" y="646"/>
                    <a:pt x="101" y="646"/>
                  </a:cubicBezTo>
                  <a:cubicBezTo>
                    <a:pt x="101" y="646"/>
                    <a:pt x="101" y="646"/>
                    <a:pt x="101" y="646"/>
                  </a:cubicBezTo>
                  <a:cubicBezTo>
                    <a:pt x="101" y="646"/>
                    <a:pt x="101" y="646"/>
                    <a:pt x="101" y="646"/>
                  </a:cubicBezTo>
                  <a:cubicBezTo>
                    <a:pt x="126" y="672"/>
                    <a:pt x="143" y="624"/>
                    <a:pt x="157" y="643"/>
                  </a:cubicBezTo>
                  <a:cubicBezTo>
                    <a:pt x="158" y="643"/>
                    <a:pt x="158" y="643"/>
                    <a:pt x="158" y="644"/>
                  </a:cubicBezTo>
                  <a:cubicBezTo>
                    <a:pt x="158" y="644"/>
                    <a:pt x="158" y="644"/>
                    <a:pt x="158" y="644"/>
                  </a:cubicBezTo>
                  <a:cubicBezTo>
                    <a:pt x="178" y="656"/>
                    <a:pt x="133" y="678"/>
                    <a:pt x="161" y="700"/>
                  </a:cubicBezTo>
                  <a:cubicBezTo>
                    <a:pt x="161" y="700"/>
                    <a:pt x="161" y="700"/>
                    <a:pt x="161" y="700"/>
                  </a:cubicBezTo>
                  <a:cubicBezTo>
                    <a:pt x="161" y="700"/>
                    <a:pt x="161" y="700"/>
                    <a:pt x="161" y="700"/>
                  </a:cubicBezTo>
                  <a:cubicBezTo>
                    <a:pt x="161" y="700"/>
                    <a:pt x="161" y="700"/>
                    <a:pt x="162" y="700"/>
                  </a:cubicBezTo>
                  <a:cubicBezTo>
                    <a:pt x="162" y="700"/>
                    <a:pt x="162" y="700"/>
                    <a:pt x="162" y="700"/>
                  </a:cubicBezTo>
                  <a:cubicBezTo>
                    <a:pt x="191" y="720"/>
                    <a:pt x="198" y="670"/>
                    <a:pt x="215" y="685"/>
                  </a:cubicBezTo>
                  <a:cubicBezTo>
                    <a:pt x="216" y="685"/>
                    <a:pt x="216" y="686"/>
                    <a:pt x="217" y="686"/>
                  </a:cubicBezTo>
                  <a:cubicBezTo>
                    <a:pt x="217" y="686"/>
                    <a:pt x="217" y="686"/>
                    <a:pt x="217" y="686"/>
                  </a:cubicBezTo>
                  <a:cubicBezTo>
                    <a:pt x="239" y="693"/>
                    <a:pt x="199" y="725"/>
                    <a:pt x="231" y="740"/>
                  </a:cubicBezTo>
                  <a:cubicBezTo>
                    <a:pt x="231" y="740"/>
                    <a:pt x="231" y="740"/>
                    <a:pt x="231" y="740"/>
                  </a:cubicBezTo>
                  <a:cubicBezTo>
                    <a:pt x="231" y="740"/>
                    <a:pt x="231" y="740"/>
                    <a:pt x="231" y="740"/>
                  </a:cubicBezTo>
                  <a:cubicBezTo>
                    <a:pt x="231" y="740"/>
                    <a:pt x="232" y="741"/>
                    <a:pt x="232" y="741"/>
                  </a:cubicBezTo>
                  <a:cubicBezTo>
                    <a:pt x="232" y="741"/>
                    <a:pt x="232" y="741"/>
                    <a:pt x="232" y="741"/>
                  </a:cubicBezTo>
                  <a:cubicBezTo>
                    <a:pt x="264" y="754"/>
                    <a:pt x="261" y="703"/>
                    <a:pt x="281" y="714"/>
                  </a:cubicBezTo>
                  <a:cubicBezTo>
                    <a:pt x="282" y="715"/>
                    <a:pt x="282" y="715"/>
                    <a:pt x="283" y="715"/>
                  </a:cubicBezTo>
                  <a:cubicBezTo>
                    <a:pt x="283" y="715"/>
                    <a:pt x="283" y="715"/>
                    <a:pt x="283" y="715"/>
                  </a:cubicBezTo>
                  <a:cubicBezTo>
                    <a:pt x="306" y="718"/>
                    <a:pt x="273" y="757"/>
                    <a:pt x="308" y="765"/>
                  </a:cubicBezTo>
                  <a:cubicBezTo>
                    <a:pt x="308" y="765"/>
                    <a:pt x="308" y="765"/>
                    <a:pt x="308" y="765"/>
                  </a:cubicBezTo>
                  <a:cubicBezTo>
                    <a:pt x="308" y="765"/>
                    <a:pt x="308" y="765"/>
                    <a:pt x="308" y="765"/>
                  </a:cubicBezTo>
                  <a:cubicBezTo>
                    <a:pt x="308" y="765"/>
                    <a:pt x="309" y="765"/>
                    <a:pt x="309" y="765"/>
                  </a:cubicBezTo>
                  <a:cubicBezTo>
                    <a:pt x="309" y="765"/>
                    <a:pt x="309" y="765"/>
                    <a:pt x="309" y="765"/>
                  </a:cubicBezTo>
                  <a:cubicBezTo>
                    <a:pt x="344" y="772"/>
                    <a:pt x="330" y="723"/>
                    <a:pt x="352" y="729"/>
                  </a:cubicBezTo>
                  <a:cubicBezTo>
                    <a:pt x="352" y="730"/>
                    <a:pt x="353" y="730"/>
                    <a:pt x="353" y="730"/>
                  </a:cubicBezTo>
                  <a:cubicBezTo>
                    <a:pt x="353" y="729"/>
                    <a:pt x="353" y="730"/>
                    <a:pt x="353" y="729"/>
                  </a:cubicBezTo>
                  <a:cubicBezTo>
                    <a:pt x="376" y="728"/>
                    <a:pt x="353" y="773"/>
                    <a:pt x="388" y="774"/>
                  </a:cubicBezTo>
                  <a:cubicBezTo>
                    <a:pt x="388" y="774"/>
                    <a:pt x="388" y="774"/>
                    <a:pt x="388" y="774"/>
                  </a:cubicBezTo>
                  <a:cubicBezTo>
                    <a:pt x="388" y="774"/>
                    <a:pt x="388" y="774"/>
                    <a:pt x="389" y="774"/>
                  </a:cubicBezTo>
                  <a:cubicBezTo>
                    <a:pt x="389" y="774"/>
                    <a:pt x="389" y="774"/>
                    <a:pt x="389" y="774"/>
                  </a:cubicBezTo>
                  <a:cubicBezTo>
                    <a:pt x="389" y="774"/>
                    <a:pt x="389" y="774"/>
                    <a:pt x="389" y="774"/>
                  </a:cubicBezTo>
                  <a:cubicBezTo>
                    <a:pt x="425" y="773"/>
                    <a:pt x="401" y="728"/>
                    <a:pt x="424" y="729"/>
                  </a:cubicBezTo>
                  <a:cubicBezTo>
                    <a:pt x="424" y="730"/>
                    <a:pt x="425" y="729"/>
                    <a:pt x="425" y="729"/>
                  </a:cubicBezTo>
                  <a:cubicBezTo>
                    <a:pt x="425" y="729"/>
                    <a:pt x="425" y="729"/>
                    <a:pt x="425" y="729"/>
                  </a:cubicBezTo>
                  <a:cubicBezTo>
                    <a:pt x="447" y="723"/>
                    <a:pt x="434" y="771"/>
                    <a:pt x="468" y="765"/>
                  </a:cubicBezTo>
                  <a:cubicBezTo>
                    <a:pt x="468" y="765"/>
                    <a:pt x="468" y="765"/>
                    <a:pt x="468" y="765"/>
                  </a:cubicBezTo>
                  <a:cubicBezTo>
                    <a:pt x="469" y="765"/>
                    <a:pt x="469" y="765"/>
                    <a:pt x="469" y="765"/>
                  </a:cubicBezTo>
                  <a:cubicBezTo>
                    <a:pt x="469" y="765"/>
                    <a:pt x="469" y="765"/>
                    <a:pt x="470" y="765"/>
                  </a:cubicBezTo>
                  <a:cubicBezTo>
                    <a:pt x="470" y="765"/>
                    <a:pt x="470" y="765"/>
                    <a:pt x="470" y="765"/>
                  </a:cubicBezTo>
                  <a:cubicBezTo>
                    <a:pt x="504" y="757"/>
                    <a:pt x="471" y="717"/>
                    <a:pt x="494" y="715"/>
                  </a:cubicBezTo>
                  <a:cubicBezTo>
                    <a:pt x="495" y="714"/>
                    <a:pt x="495" y="714"/>
                    <a:pt x="496" y="714"/>
                  </a:cubicBezTo>
                  <a:cubicBezTo>
                    <a:pt x="496" y="714"/>
                    <a:pt x="496" y="714"/>
                    <a:pt x="496" y="714"/>
                  </a:cubicBezTo>
                  <a:cubicBezTo>
                    <a:pt x="516" y="703"/>
                    <a:pt x="513" y="754"/>
                    <a:pt x="545" y="740"/>
                  </a:cubicBezTo>
                  <a:cubicBezTo>
                    <a:pt x="545" y="740"/>
                    <a:pt x="545" y="740"/>
                    <a:pt x="545" y="740"/>
                  </a:cubicBezTo>
                  <a:cubicBezTo>
                    <a:pt x="546" y="740"/>
                    <a:pt x="546" y="740"/>
                    <a:pt x="546" y="740"/>
                  </a:cubicBezTo>
                  <a:cubicBezTo>
                    <a:pt x="546" y="740"/>
                    <a:pt x="546" y="740"/>
                    <a:pt x="546" y="740"/>
                  </a:cubicBezTo>
                  <a:cubicBezTo>
                    <a:pt x="546" y="740"/>
                    <a:pt x="546" y="740"/>
                    <a:pt x="546" y="740"/>
                  </a:cubicBezTo>
                  <a:cubicBezTo>
                    <a:pt x="578" y="724"/>
                    <a:pt x="538" y="693"/>
                    <a:pt x="560" y="685"/>
                  </a:cubicBezTo>
                  <a:cubicBezTo>
                    <a:pt x="561" y="685"/>
                    <a:pt x="561" y="685"/>
                    <a:pt x="561" y="684"/>
                  </a:cubicBezTo>
                  <a:cubicBezTo>
                    <a:pt x="561" y="684"/>
                    <a:pt x="561" y="684"/>
                    <a:pt x="561" y="684"/>
                  </a:cubicBezTo>
                  <a:cubicBezTo>
                    <a:pt x="579" y="669"/>
                    <a:pt x="586" y="720"/>
                    <a:pt x="615" y="700"/>
                  </a:cubicBezTo>
                  <a:cubicBezTo>
                    <a:pt x="615" y="700"/>
                    <a:pt x="615" y="700"/>
                    <a:pt x="615" y="700"/>
                  </a:cubicBezTo>
                  <a:cubicBezTo>
                    <a:pt x="616" y="700"/>
                    <a:pt x="616" y="699"/>
                    <a:pt x="616" y="699"/>
                  </a:cubicBezTo>
                  <a:cubicBezTo>
                    <a:pt x="616" y="699"/>
                    <a:pt x="616" y="699"/>
                    <a:pt x="616" y="699"/>
                  </a:cubicBezTo>
                  <a:cubicBezTo>
                    <a:pt x="616" y="699"/>
                    <a:pt x="616" y="699"/>
                    <a:pt x="616" y="699"/>
                  </a:cubicBezTo>
                  <a:cubicBezTo>
                    <a:pt x="644" y="677"/>
                    <a:pt x="599" y="655"/>
                    <a:pt x="618" y="643"/>
                  </a:cubicBezTo>
                  <a:cubicBezTo>
                    <a:pt x="619" y="643"/>
                    <a:pt x="619" y="642"/>
                    <a:pt x="619" y="642"/>
                  </a:cubicBezTo>
                  <a:cubicBezTo>
                    <a:pt x="619" y="642"/>
                    <a:pt x="620" y="642"/>
                    <a:pt x="620" y="642"/>
                  </a:cubicBezTo>
                  <a:cubicBezTo>
                    <a:pt x="634" y="623"/>
                    <a:pt x="651" y="671"/>
                    <a:pt x="675" y="646"/>
                  </a:cubicBezTo>
                  <a:cubicBezTo>
                    <a:pt x="676" y="646"/>
                    <a:pt x="676" y="646"/>
                    <a:pt x="676" y="646"/>
                  </a:cubicBezTo>
                  <a:cubicBezTo>
                    <a:pt x="676" y="645"/>
                    <a:pt x="676" y="645"/>
                    <a:pt x="676" y="645"/>
                  </a:cubicBezTo>
                  <a:cubicBezTo>
                    <a:pt x="676" y="645"/>
                    <a:pt x="676" y="645"/>
                    <a:pt x="676" y="645"/>
                  </a:cubicBezTo>
                  <a:cubicBezTo>
                    <a:pt x="676" y="645"/>
                    <a:pt x="676" y="645"/>
                    <a:pt x="676" y="645"/>
                  </a:cubicBezTo>
                  <a:cubicBezTo>
                    <a:pt x="699" y="618"/>
                    <a:pt x="650" y="605"/>
                    <a:pt x="667" y="589"/>
                  </a:cubicBezTo>
                  <a:cubicBezTo>
                    <a:pt x="667" y="589"/>
                    <a:pt x="667" y="589"/>
                    <a:pt x="667" y="588"/>
                  </a:cubicBezTo>
                  <a:cubicBezTo>
                    <a:pt x="668" y="588"/>
                    <a:pt x="668" y="588"/>
                    <a:pt x="668" y="588"/>
                  </a:cubicBezTo>
                  <a:cubicBezTo>
                    <a:pt x="677" y="567"/>
                    <a:pt x="704" y="610"/>
                    <a:pt x="723" y="580"/>
                  </a:cubicBezTo>
                  <a:cubicBezTo>
                    <a:pt x="723" y="580"/>
                    <a:pt x="723" y="580"/>
                    <a:pt x="723" y="580"/>
                  </a:cubicBezTo>
                  <a:cubicBezTo>
                    <a:pt x="723" y="580"/>
                    <a:pt x="723" y="580"/>
                    <a:pt x="723" y="580"/>
                  </a:cubicBezTo>
                  <a:cubicBezTo>
                    <a:pt x="723" y="579"/>
                    <a:pt x="724" y="579"/>
                    <a:pt x="724" y="579"/>
                  </a:cubicBezTo>
                  <a:cubicBezTo>
                    <a:pt x="724" y="579"/>
                    <a:pt x="724" y="579"/>
                    <a:pt x="724" y="579"/>
                  </a:cubicBezTo>
                  <a:cubicBezTo>
                    <a:pt x="740" y="548"/>
                    <a:pt x="690" y="546"/>
                    <a:pt x="703" y="527"/>
                  </a:cubicBezTo>
                  <a:cubicBezTo>
                    <a:pt x="703" y="527"/>
                    <a:pt x="703" y="526"/>
                    <a:pt x="703" y="526"/>
                  </a:cubicBezTo>
                  <a:cubicBezTo>
                    <a:pt x="703" y="526"/>
                    <a:pt x="703" y="526"/>
                    <a:pt x="703" y="526"/>
                  </a:cubicBezTo>
                  <a:cubicBezTo>
                    <a:pt x="709" y="503"/>
                    <a:pt x="744" y="540"/>
                    <a:pt x="756" y="506"/>
                  </a:cubicBezTo>
                  <a:cubicBezTo>
                    <a:pt x="756" y="506"/>
                    <a:pt x="756" y="506"/>
                    <a:pt x="756" y="506"/>
                  </a:cubicBezTo>
                  <a:cubicBezTo>
                    <a:pt x="756" y="506"/>
                    <a:pt x="756" y="506"/>
                    <a:pt x="756" y="506"/>
                  </a:cubicBezTo>
                  <a:cubicBezTo>
                    <a:pt x="756" y="505"/>
                    <a:pt x="756" y="505"/>
                    <a:pt x="756" y="505"/>
                  </a:cubicBezTo>
                  <a:cubicBezTo>
                    <a:pt x="756" y="505"/>
                    <a:pt x="756" y="505"/>
                    <a:pt x="756" y="505"/>
                  </a:cubicBezTo>
                  <a:cubicBezTo>
                    <a:pt x="766" y="471"/>
                    <a:pt x="716" y="480"/>
                    <a:pt x="725" y="459"/>
                  </a:cubicBezTo>
                  <a:cubicBezTo>
                    <a:pt x="725" y="458"/>
                    <a:pt x="725" y="458"/>
                    <a:pt x="725" y="457"/>
                  </a:cubicBezTo>
                  <a:cubicBezTo>
                    <a:pt x="725" y="457"/>
                    <a:pt x="725" y="457"/>
                    <a:pt x="725" y="457"/>
                  </a:cubicBezTo>
                  <a:cubicBezTo>
                    <a:pt x="726" y="434"/>
                    <a:pt x="768" y="462"/>
                    <a:pt x="773" y="427"/>
                  </a:cubicBezTo>
                  <a:cubicBezTo>
                    <a:pt x="773" y="427"/>
                    <a:pt x="773" y="427"/>
                    <a:pt x="773" y="427"/>
                  </a:cubicBezTo>
                  <a:cubicBezTo>
                    <a:pt x="773" y="427"/>
                    <a:pt x="773" y="427"/>
                    <a:pt x="773" y="427"/>
                  </a:cubicBezTo>
                  <a:cubicBezTo>
                    <a:pt x="773" y="426"/>
                    <a:pt x="773" y="426"/>
                    <a:pt x="773" y="426"/>
                  </a:cubicBezTo>
                  <a:cubicBezTo>
                    <a:pt x="773" y="426"/>
                    <a:pt x="773" y="426"/>
                    <a:pt x="773" y="426"/>
                  </a:cubicBezTo>
                  <a:cubicBezTo>
                    <a:pt x="776" y="391"/>
                    <a:pt x="728" y="410"/>
                    <a:pt x="733" y="387"/>
                  </a:cubicBezTo>
                  <a:close/>
                  <a:moveTo>
                    <a:pt x="675" y="293"/>
                  </a:moveTo>
                  <a:cubicBezTo>
                    <a:pt x="675" y="293"/>
                    <a:pt x="675" y="293"/>
                    <a:pt x="675" y="293"/>
                  </a:cubicBezTo>
                  <a:cubicBezTo>
                    <a:pt x="675" y="293"/>
                    <a:pt x="676" y="293"/>
                    <a:pt x="676" y="293"/>
                  </a:cubicBezTo>
                  <a:cubicBezTo>
                    <a:pt x="701" y="371"/>
                    <a:pt x="675" y="374"/>
                    <a:pt x="648" y="367"/>
                  </a:cubicBezTo>
                  <a:cubicBezTo>
                    <a:pt x="622" y="361"/>
                    <a:pt x="569" y="349"/>
                    <a:pt x="562" y="330"/>
                  </a:cubicBezTo>
                  <a:cubicBezTo>
                    <a:pt x="562" y="330"/>
                    <a:pt x="562" y="330"/>
                    <a:pt x="562" y="330"/>
                  </a:cubicBezTo>
                  <a:cubicBezTo>
                    <a:pt x="562" y="330"/>
                    <a:pt x="562" y="330"/>
                    <a:pt x="562" y="330"/>
                  </a:cubicBezTo>
                  <a:cubicBezTo>
                    <a:pt x="562" y="330"/>
                    <a:pt x="562" y="330"/>
                    <a:pt x="562" y="330"/>
                  </a:cubicBezTo>
                  <a:cubicBezTo>
                    <a:pt x="562" y="330"/>
                    <a:pt x="562" y="330"/>
                    <a:pt x="562" y="330"/>
                  </a:cubicBezTo>
                  <a:cubicBezTo>
                    <a:pt x="557" y="311"/>
                    <a:pt x="592" y="270"/>
                    <a:pt x="610" y="249"/>
                  </a:cubicBezTo>
                  <a:cubicBezTo>
                    <a:pt x="627" y="228"/>
                    <a:pt x="650" y="215"/>
                    <a:pt x="675" y="293"/>
                  </a:cubicBezTo>
                  <a:close/>
                  <a:moveTo>
                    <a:pt x="388" y="84"/>
                  </a:moveTo>
                  <a:cubicBezTo>
                    <a:pt x="388" y="84"/>
                    <a:pt x="388" y="84"/>
                    <a:pt x="388" y="84"/>
                  </a:cubicBezTo>
                  <a:cubicBezTo>
                    <a:pt x="470" y="84"/>
                    <a:pt x="464" y="110"/>
                    <a:pt x="450" y="133"/>
                  </a:cubicBezTo>
                  <a:cubicBezTo>
                    <a:pt x="436" y="156"/>
                    <a:pt x="408" y="203"/>
                    <a:pt x="388" y="203"/>
                  </a:cubicBezTo>
                  <a:cubicBezTo>
                    <a:pt x="388" y="203"/>
                    <a:pt x="388" y="203"/>
                    <a:pt x="388" y="203"/>
                  </a:cubicBezTo>
                  <a:cubicBezTo>
                    <a:pt x="388" y="203"/>
                    <a:pt x="388" y="203"/>
                    <a:pt x="388" y="203"/>
                  </a:cubicBezTo>
                  <a:cubicBezTo>
                    <a:pt x="388" y="203"/>
                    <a:pt x="388" y="203"/>
                    <a:pt x="388" y="203"/>
                  </a:cubicBezTo>
                  <a:cubicBezTo>
                    <a:pt x="388" y="203"/>
                    <a:pt x="388" y="203"/>
                    <a:pt x="388" y="203"/>
                  </a:cubicBezTo>
                  <a:cubicBezTo>
                    <a:pt x="368" y="203"/>
                    <a:pt x="340" y="156"/>
                    <a:pt x="326" y="133"/>
                  </a:cubicBezTo>
                  <a:cubicBezTo>
                    <a:pt x="311" y="110"/>
                    <a:pt x="306" y="84"/>
                    <a:pt x="388" y="84"/>
                  </a:cubicBezTo>
                  <a:close/>
                  <a:moveTo>
                    <a:pt x="100" y="293"/>
                  </a:moveTo>
                  <a:cubicBezTo>
                    <a:pt x="100" y="293"/>
                    <a:pt x="100" y="293"/>
                    <a:pt x="100" y="293"/>
                  </a:cubicBezTo>
                  <a:cubicBezTo>
                    <a:pt x="100" y="293"/>
                    <a:pt x="100" y="293"/>
                    <a:pt x="100" y="293"/>
                  </a:cubicBezTo>
                  <a:cubicBezTo>
                    <a:pt x="126" y="215"/>
                    <a:pt x="149" y="228"/>
                    <a:pt x="166" y="249"/>
                  </a:cubicBezTo>
                  <a:cubicBezTo>
                    <a:pt x="184" y="270"/>
                    <a:pt x="219" y="311"/>
                    <a:pt x="214" y="330"/>
                  </a:cubicBezTo>
                  <a:cubicBezTo>
                    <a:pt x="214" y="330"/>
                    <a:pt x="214" y="330"/>
                    <a:pt x="214" y="330"/>
                  </a:cubicBezTo>
                  <a:cubicBezTo>
                    <a:pt x="214" y="330"/>
                    <a:pt x="214" y="330"/>
                    <a:pt x="214" y="330"/>
                  </a:cubicBezTo>
                  <a:cubicBezTo>
                    <a:pt x="214" y="330"/>
                    <a:pt x="214" y="330"/>
                    <a:pt x="214" y="330"/>
                  </a:cubicBezTo>
                  <a:cubicBezTo>
                    <a:pt x="214" y="330"/>
                    <a:pt x="214" y="330"/>
                    <a:pt x="214" y="330"/>
                  </a:cubicBezTo>
                  <a:cubicBezTo>
                    <a:pt x="207" y="349"/>
                    <a:pt x="154" y="361"/>
                    <a:pt x="128" y="368"/>
                  </a:cubicBezTo>
                  <a:cubicBezTo>
                    <a:pt x="101" y="374"/>
                    <a:pt x="75" y="371"/>
                    <a:pt x="100" y="293"/>
                  </a:cubicBezTo>
                  <a:close/>
                  <a:moveTo>
                    <a:pt x="148" y="527"/>
                  </a:moveTo>
                  <a:cubicBezTo>
                    <a:pt x="134" y="532"/>
                    <a:pt x="119" y="524"/>
                    <a:pt x="114" y="510"/>
                  </a:cubicBezTo>
                  <a:cubicBezTo>
                    <a:pt x="94" y="445"/>
                    <a:pt x="94" y="445"/>
                    <a:pt x="94" y="445"/>
                  </a:cubicBezTo>
                  <a:cubicBezTo>
                    <a:pt x="89" y="431"/>
                    <a:pt x="97" y="415"/>
                    <a:pt x="111" y="411"/>
                  </a:cubicBezTo>
                  <a:cubicBezTo>
                    <a:pt x="223" y="375"/>
                    <a:pt x="223" y="375"/>
                    <a:pt x="223" y="375"/>
                  </a:cubicBezTo>
                  <a:cubicBezTo>
                    <a:pt x="237" y="371"/>
                    <a:pt x="253" y="379"/>
                    <a:pt x="257" y="393"/>
                  </a:cubicBezTo>
                  <a:cubicBezTo>
                    <a:pt x="278" y="458"/>
                    <a:pt x="278" y="458"/>
                    <a:pt x="278" y="458"/>
                  </a:cubicBezTo>
                  <a:cubicBezTo>
                    <a:pt x="282" y="472"/>
                    <a:pt x="274" y="487"/>
                    <a:pt x="260" y="492"/>
                  </a:cubicBezTo>
                  <a:lnTo>
                    <a:pt x="148" y="527"/>
                  </a:lnTo>
                  <a:close/>
                  <a:moveTo>
                    <a:pt x="289" y="628"/>
                  </a:moveTo>
                  <a:cubicBezTo>
                    <a:pt x="287" y="655"/>
                    <a:pt x="277" y="680"/>
                    <a:pt x="210" y="631"/>
                  </a:cubicBezTo>
                  <a:cubicBezTo>
                    <a:pt x="210" y="631"/>
                    <a:pt x="210" y="631"/>
                    <a:pt x="210" y="631"/>
                  </a:cubicBezTo>
                  <a:cubicBezTo>
                    <a:pt x="210" y="631"/>
                    <a:pt x="210" y="631"/>
                    <a:pt x="210" y="631"/>
                  </a:cubicBezTo>
                  <a:cubicBezTo>
                    <a:pt x="144" y="583"/>
                    <a:pt x="164" y="566"/>
                    <a:pt x="189" y="555"/>
                  </a:cubicBezTo>
                  <a:cubicBezTo>
                    <a:pt x="214" y="545"/>
                    <a:pt x="264" y="524"/>
                    <a:pt x="280" y="535"/>
                  </a:cubicBezTo>
                  <a:cubicBezTo>
                    <a:pt x="280" y="535"/>
                    <a:pt x="280" y="535"/>
                    <a:pt x="280" y="535"/>
                  </a:cubicBezTo>
                  <a:cubicBezTo>
                    <a:pt x="280" y="535"/>
                    <a:pt x="280" y="535"/>
                    <a:pt x="280" y="535"/>
                  </a:cubicBezTo>
                  <a:cubicBezTo>
                    <a:pt x="280" y="535"/>
                    <a:pt x="280" y="535"/>
                    <a:pt x="280" y="535"/>
                  </a:cubicBezTo>
                  <a:cubicBezTo>
                    <a:pt x="280" y="535"/>
                    <a:pt x="280" y="535"/>
                    <a:pt x="280" y="535"/>
                  </a:cubicBezTo>
                  <a:cubicBezTo>
                    <a:pt x="296" y="547"/>
                    <a:pt x="291" y="601"/>
                    <a:pt x="289" y="628"/>
                  </a:cubicBezTo>
                  <a:close/>
                  <a:moveTo>
                    <a:pt x="287" y="300"/>
                  </a:moveTo>
                  <a:cubicBezTo>
                    <a:pt x="275" y="309"/>
                    <a:pt x="258" y="306"/>
                    <a:pt x="249" y="294"/>
                  </a:cubicBezTo>
                  <a:cubicBezTo>
                    <a:pt x="181" y="198"/>
                    <a:pt x="181" y="198"/>
                    <a:pt x="181" y="198"/>
                  </a:cubicBezTo>
                  <a:cubicBezTo>
                    <a:pt x="172" y="186"/>
                    <a:pt x="175" y="169"/>
                    <a:pt x="187" y="161"/>
                  </a:cubicBezTo>
                  <a:cubicBezTo>
                    <a:pt x="242" y="121"/>
                    <a:pt x="242" y="121"/>
                    <a:pt x="242" y="121"/>
                  </a:cubicBezTo>
                  <a:cubicBezTo>
                    <a:pt x="254" y="112"/>
                    <a:pt x="271" y="115"/>
                    <a:pt x="280" y="127"/>
                  </a:cubicBezTo>
                  <a:cubicBezTo>
                    <a:pt x="349" y="223"/>
                    <a:pt x="349" y="223"/>
                    <a:pt x="349" y="223"/>
                  </a:cubicBezTo>
                  <a:cubicBezTo>
                    <a:pt x="357" y="235"/>
                    <a:pt x="354" y="252"/>
                    <a:pt x="342" y="260"/>
                  </a:cubicBezTo>
                  <a:lnTo>
                    <a:pt x="287" y="300"/>
                  </a:lnTo>
                  <a:close/>
                  <a:moveTo>
                    <a:pt x="451" y="660"/>
                  </a:moveTo>
                  <a:cubicBezTo>
                    <a:pt x="451" y="675"/>
                    <a:pt x="439" y="687"/>
                    <a:pt x="424" y="687"/>
                  </a:cubicBezTo>
                  <a:cubicBezTo>
                    <a:pt x="356" y="686"/>
                    <a:pt x="356" y="686"/>
                    <a:pt x="356" y="686"/>
                  </a:cubicBezTo>
                  <a:cubicBezTo>
                    <a:pt x="341" y="686"/>
                    <a:pt x="329" y="674"/>
                    <a:pt x="329" y="659"/>
                  </a:cubicBezTo>
                  <a:cubicBezTo>
                    <a:pt x="330" y="542"/>
                    <a:pt x="330" y="542"/>
                    <a:pt x="330" y="542"/>
                  </a:cubicBezTo>
                  <a:cubicBezTo>
                    <a:pt x="330" y="527"/>
                    <a:pt x="342" y="515"/>
                    <a:pt x="357" y="515"/>
                  </a:cubicBezTo>
                  <a:cubicBezTo>
                    <a:pt x="425" y="515"/>
                    <a:pt x="425" y="515"/>
                    <a:pt x="425" y="515"/>
                  </a:cubicBezTo>
                  <a:cubicBezTo>
                    <a:pt x="440" y="515"/>
                    <a:pt x="452" y="527"/>
                    <a:pt x="452" y="542"/>
                  </a:cubicBezTo>
                  <a:lnTo>
                    <a:pt x="451" y="660"/>
                  </a:lnTo>
                  <a:close/>
                  <a:moveTo>
                    <a:pt x="388" y="475"/>
                  </a:moveTo>
                  <a:cubicBezTo>
                    <a:pt x="339" y="475"/>
                    <a:pt x="299" y="436"/>
                    <a:pt x="299" y="387"/>
                  </a:cubicBezTo>
                  <a:cubicBezTo>
                    <a:pt x="299" y="338"/>
                    <a:pt x="339" y="298"/>
                    <a:pt x="388" y="298"/>
                  </a:cubicBezTo>
                  <a:cubicBezTo>
                    <a:pt x="437" y="298"/>
                    <a:pt x="477" y="338"/>
                    <a:pt x="477" y="387"/>
                  </a:cubicBezTo>
                  <a:cubicBezTo>
                    <a:pt x="477" y="436"/>
                    <a:pt x="437" y="475"/>
                    <a:pt x="388" y="475"/>
                  </a:cubicBezTo>
                  <a:close/>
                  <a:moveTo>
                    <a:pt x="440" y="260"/>
                  </a:moveTo>
                  <a:cubicBezTo>
                    <a:pt x="428" y="251"/>
                    <a:pt x="425" y="234"/>
                    <a:pt x="434" y="222"/>
                  </a:cubicBezTo>
                  <a:cubicBezTo>
                    <a:pt x="504" y="128"/>
                    <a:pt x="504" y="128"/>
                    <a:pt x="504" y="128"/>
                  </a:cubicBezTo>
                  <a:cubicBezTo>
                    <a:pt x="513" y="116"/>
                    <a:pt x="530" y="113"/>
                    <a:pt x="542" y="122"/>
                  </a:cubicBezTo>
                  <a:cubicBezTo>
                    <a:pt x="596" y="162"/>
                    <a:pt x="596" y="162"/>
                    <a:pt x="596" y="162"/>
                  </a:cubicBezTo>
                  <a:cubicBezTo>
                    <a:pt x="608" y="171"/>
                    <a:pt x="611" y="188"/>
                    <a:pt x="602" y="200"/>
                  </a:cubicBezTo>
                  <a:cubicBezTo>
                    <a:pt x="533" y="295"/>
                    <a:pt x="533" y="295"/>
                    <a:pt x="533" y="295"/>
                  </a:cubicBezTo>
                  <a:cubicBezTo>
                    <a:pt x="524" y="307"/>
                    <a:pt x="507" y="309"/>
                    <a:pt x="495" y="300"/>
                  </a:cubicBezTo>
                  <a:lnTo>
                    <a:pt x="440" y="260"/>
                  </a:lnTo>
                  <a:close/>
                  <a:moveTo>
                    <a:pt x="566" y="631"/>
                  </a:moveTo>
                  <a:cubicBezTo>
                    <a:pt x="566" y="631"/>
                    <a:pt x="566" y="631"/>
                    <a:pt x="566" y="631"/>
                  </a:cubicBezTo>
                  <a:cubicBezTo>
                    <a:pt x="566" y="631"/>
                    <a:pt x="566" y="631"/>
                    <a:pt x="566" y="631"/>
                  </a:cubicBezTo>
                  <a:cubicBezTo>
                    <a:pt x="499" y="679"/>
                    <a:pt x="489" y="655"/>
                    <a:pt x="487" y="628"/>
                  </a:cubicBezTo>
                  <a:cubicBezTo>
                    <a:pt x="485" y="601"/>
                    <a:pt x="480" y="547"/>
                    <a:pt x="496" y="535"/>
                  </a:cubicBezTo>
                  <a:cubicBezTo>
                    <a:pt x="496" y="535"/>
                    <a:pt x="496" y="535"/>
                    <a:pt x="496" y="535"/>
                  </a:cubicBezTo>
                  <a:cubicBezTo>
                    <a:pt x="496" y="535"/>
                    <a:pt x="496" y="535"/>
                    <a:pt x="496" y="535"/>
                  </a:cubicBezTo>
                  <a:cubicBezTo>
                    <a:pt x="496" y="535"/>
                    <a:pt x="496" y="535"/>
                    <a:pt x="496" y="535"/>
                  </a:cubicBezTo>
                  <a:cubicBezTo>
                    <a:pt x="496" y="535"/>
                    <a:pt x="496" y="535"/>
                    <a:pt x="496" y="535"/>
                  </a:cubicBezTo>
                  <a:cubicBezTo>
                    <a:pt x="512" y="524"/>
                    <a:pt x="562" y="545"/>
                    <a:pt x="587" y="555"/>
                  </a:cubicBezTo>
                  <a:cubicBezTo>
                    <a:pt x="613" y="565"/>
                    <a:pt x="632" y="583"/>
                    <a:pt x="566" y="631"/>
                  </a:cubicBezTo>
                  <a:close/>
                  <a:moveTo>
                    <a:pt x="688" y="447"/>
                  </a:moveTo>
                  <a:cubicBezTo>
                    <a:pt x="666" y="512"/>
                    <a:pt x="666" y="512"/>
                    <a:pt x="666" y="512"/>
                  </a:cubicBezTo>
                  <a:cubicBezTo>
                    <a:pt x="662" y="526"/>
                    <a:pt x="646" y="534"/>
                    <a:pt x="632" y="529"/>
                  </a:cubicBezTo>
                  <a:cubicBezTo>
                    <a:pt x="521" y="492"/>
                    <a:pt x="521" y="492"/>
                    <a:pt x="521" y="492"/>
                  </a:cubicBezTo>
                  <a:cubicBezTo>
                    <a:pt x="507" y="487"/>
                    <a:pt x="499" y="472"/>
                    <a:pt x="504" y="458"/>
                  </a:cubicBezTo>
                  <a:cubicBezTo>
                    <a:pt x="525" y="393"/>
                    <a:pt x="525" y="393"/>
                    <a:pt x="525" y="393"/>
                  </a:cubicBezTo>
                  <a:cubicBezTo>
                    <a:pt x="530" y="379"/>
                    <a:pt x="545" y="371"/>
                    <a:pt x="559" y="376"/>
                  </a:cubicBezTo>
                  <a:cubicBezTo>
                    <a:pt x="671" y="413"/>
                    <a:pt x="671" y="413"/>
                    <a:pt x="671" y="413"/>
                  </a:cubicBezTo>
                  <a:cubicBezTo>
                    <a:pt x="685" y="418"/>
                    <a:pt x="693" y="433"/>
                    <a:pt x="688" y="447"/>
                  </a:cubicBezTo>
                  <a:close/>
                </a:path>
              </a:pathLst>
            </a:custGeom>
            <a:solidFill>
              <a:schemeClr val="accent2"/>
            </a:solidFill>
            <a:ln w="9" cap="flat">
              <a:noFill/>
              <a:prstDash val="solid"/>
              <a:miter lim="800000"/>
            </a:ln>
          </p:spPr>
          <p:txBody>
            <a:bodyPr vert="horz" wrap="square" lIns="121920" tIns="60960" rIns="121920" bIns="60960" numCol="1" anchor="t" anchorCtr="0" compatLnSpc="1"/>
            <a:lstStyle/>
            <a:p>
              <a:endParaRPr lang="en-US" sz="2400">
                <a:solidFill>
                  <a:prstClr val="black"/>
                </a:solidFill>
              </a:endParaRPr>
            </a:p>
          </p:txBody>
        </p:sp>
      </p:grpSp>
      <p:sp>
        <p:nvSpPr>
          <p:cNvPr id="6" name="Freeform 246"/>
          <p:cNvSpPr>
            <a:spLocks noEditPoints="1"/>
          </p:cNvSpPr>
          <p:nvPr/>
        </p:nvSpPr>
        <p:spPr bwMode="auto">
          <a:xfrm>
            <a:off x="6978481" y="3635479"/>
            <a:ext cx="1240367" cy="1240367"/>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4"/>
          </a:solidFill>
          <a:ln>
            <a:noFill/>
          </a:ln>
        </p:spPr>
        <p:txBody>
          <a:bodyPr vert="horz" wrap="square" lIns="121920" tIns="60960" rIns="121920" bIns="60960" numCol="1" anchor="t" anchorCtr="0" compatLnSpc="1"/>
          <a:lstStyle/>
          <a:p>
            <a:endParaRPr lang="id-ID" sz="2400">
              <a:solidFill>
                <a:prstClr val="black"/>
              </a:solidFill>
            </a:endParaRPr>
          </a:p>
        </p:txBody>
      </p:sp>
      <p:grpSp>
        <p:nvGrpSpPr>
          <p:cNvPr id="7" name="Group 33"/>
          <p:cNvGrpSpPr/>
          <p:nvPr/>
        </p:nvGrpSpPr>
        <p:grpSpPr>
          <a:xfrm>
            <a:off x="6459896" y="1417213"/>
            <a:ext cx="2243667" cy="2243667"/>
            <a:chOff x="3116262" y="908051"/>
            <a:chExt cx="1682750" cy="1682750"/>
          </a:xfrm>
        </p:grpSpPr>
        <p:sp>
          <p:nvSpPr>
            <p:cNvPr id="8" name="Freeform 241"/>
            <p:cNvSpPr>
              <a:spLocks noEditPoints="1"/>
            </p:cNvSpPr>
            <p:nvPr/>
          </p:nvSpPr>
          <p:spPr bwMode="auto">
            <a:xfrm>
              <a:off x="3116262" y="908051"/>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3"/>
            </a:solidFill>
            <a:ln>
              <a:noFill/>
            </a:ln>
          </p:spPr>
          <p:txBody>
            <a:bodyPr vert="horz" wrap="square" lIns="121920" tIns="60960" rIns="121920" bIns="60960" numCol="1" anchor="t" anchorCtr="0" compatLnSpc="1"/>
            <a:lstStyle/>
            <a:p>
              <a:endParaRPr lang="id-ID" sz="2400">
                <a:solidFill>
                  <a:prstClr val="black"/>
                </a:solidFill>
              </a:endParaRPr>
            </a:p>
          </p:txBody>
        </p:sp>
        <p:sp>
          <p:nvSpPr>
            <p:cNvPr id="9" name="Freeform 249"/>
            <p:cNvSpPr>
              <a:spLocks noEditPoints="1"/>
            </p:cNvSpPr>
            <p:nvPr/>
          </p:nvSpPr>
          <p:spPr bwMode="auto">
            <a:xfrm>
              <a:off x="3730625" y="1524000"/>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3"/>
            </a:solidFill>
            <a:ln>
              <a:noFill/>
            </a:ln>
          </p:spPr>
          <p:txBody>
            <a:bodyPr vert="horz" wrap="square" lIns="121920" tIns="60960" rIns="121920" bIns="60960" numCol="1" anchor="t" anchorCtr="0" compatLnSpc="1"/>
            <a:lstStyle/>
            <a:p>
              <a:endParaRPr lang="id-ID" sz="2400">
                <a:solidFill>
                  <a:prstClr val="black"/>
                </a:solidFill>
              </a:endParaRPr>
            </a:p>
          </p:txBody>
        </p:sp>
      </p:grpSp>
      <p:sp>
        <p:nvSpPr>
          <p:cNvPr id="10" name="Circular Arrow 39"/>
          <p:cNvSpPr/>
          <p:nvPr/>
        </p:nvSpPr>
        <p:spPr>
          <a:xfrm rot="15058935">
            <a:off x="3656214" y="3255511"/>
            <a:ext cx="3079316" cy="3549916"/>
          </a:xfrm>
          <a:prstGeom prst="circularArrow">
            <a:avLst>
              <a:gd name="adj1" fmla="val 5984"/>
              <a:gd name="adj2" fmla="val 394124"/>
              <a:gd name="adj3" fmla="val 13313824"/>
              <a:gd name="adj4" fmla="val 7938888"/>
              <a:gd name="adj5" fmla="val 6981"/>
            </a:avLst>
          </a:prstGeom>
          <a:solidFill>
            <a:schemeClr val="accent1"/>
          </a:solidFill>
          <a:ln>
            <a:noFill/>
          </a:ln>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Content Placeholder 2"/>
          <p:cNvSpPr txBox="1"/>
          <p:nvPr/>
        </p:nvSpPr>
        <p:spPr>
          <a:xfrm>
            <a:off x="8602947" y="4197754"/>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2" name="Content Placeholder 2"/>
          <p:cNvSpPr txBox="1"/>
          <p:nvPr/>
        </p:nvSpPr>
        <p:spPr>
          <a:xfrm>
            <a:off x="8602947" y="5185971"/>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white"/>
                </a:solidFill>
                <a:latin typeface="微软雅黑" pitchFamily="34" charset="-122"/>
              </a:rPr>
              <a:t>添加文本：</a:t>
            </a:r>
            <a:endParaRPr lang="zh-CN" altLang="en-US" sz="1800" b="1" dirty="0">
              <a:solidFill>
                <a:prstClr val="white"/>
              </a:solidFill>
              <a:latin typeface="微软雅黑" pitchFamily="34" charset="-122"/>
            </a:endParaRPr>
          </a:p>
          <a:p>
            <a:pPr marL="0" indent="0">
              <a:buFont typeface="Arial" pitchFamily="34" charset="0"/>
              <a:buNone/>
            </a:pPr>
            <a:r>
              <a:rPr lang="zh-CN" altLang="en-US" sz="1600" dirty="0">
                <a:solidFill>
                  <a:prstClr val="white"/>
                </a:solidFill>
                <a:latin typeface="微软雅黑" pitchFamily="34" charset="-122"/>
              </a:rPr>
              <a:t>点击此处添加你需要的内容，可以是一定篇幅的文本</a:t>
            </a:r>
            <a:r>
              <a:rPr lang="en-US" altLang="zh-CN" sz="1600" dirty="0" smtClean="0">
                <a:solidFill>
                  <a:prstClr val="white"/>
                </a:solidFill>
                <a:latin typeface="微软雅黑" pitchFamily="34" charset="-122"/>
              </a:rPr>
              <a:t>.</a:t>
            </a:r>
            <a:endParaRPr lang="en-US" altLang="zh-CN" sz="1600" dirty="0">
              <a:solidFill>
                <a:prstClr val="white"/>
              </a:solidFill>
              <a:latin typeface="微软雅黑" pitchFamily="34" charset="-122"/>
            </a:endParaRPr>
          </a:p>
        </p:txBody>
      </p:sp>
      <p:sp>
        <p:nvSpPr>
          <p:cNvPr id="13" name="Content Placeholder 2"/>
          <p:cNvSpPr txBox="1"/>
          <p:nvPr/>
        </p:nvSpPr>
        <p:spPr>
          <a:xfrm>
            <a:off x="775916" y="1341034"/>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4" name="Content Placeholder 2"/>
          <p:cNvSpPr txBox="1"/>
          <p:nvPr/>
        </p:nvSpPr>
        <p:spPr>
          <a:xfrm>
            <a:off x="775916" y="5281379"/>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5"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3500" fill="hold"/>
                                        <p:tgtEl>
                                          <p:spTgt spid="3"/>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1800" fill="hold"/>
                                        <p:tgtEl>
                                          <p:spTgt spid="7"/>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1300" fill="hold"/>
                                        <p:tgtEl>
                                          <p:spTgt spid="6"/>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1200" fill="hold"/>
                                        <p:tgtEl>
                                          <p:spTgt spid="2"/>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530488" y="1184406"/>
            <a:ext cx="543400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461B40"/>
                </a:solidFill>
              </a:rPr>
              <a:t>添加文本：</a:t>
            </a:r>
            <a:endParaRPr lang="en-US" altLang="zh-CN" sz="1800" b="1" dirty="0" smtClean="0">
              <a:solidFill>
                <a:srgbClr val="461B40"/>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graphicFrame>
        <p:nvGraphicFramePr>
          <p:cNvPr id="3" name="图表 2"/>
          <p:cNvGraphicFramePr/>
          <p:nvPr/>
        </p:nvGraphicFramePr>
        <p:xfrm>
          <a:off x="534202" y="2650037"/>
          <a:ext cx="6172200" cy="3776133"/>
        </p:xfrm>
        <a:graphic>
          <a:graphicData uri="http://schemas.openxmlformats.org/drawingml/2006/chart">
            <c:chart xmlns:c="http://schemas.openxmlformats.org/drawingml/2006/chart" xmlns:r="http://schemas.openxmlformats.org/officeDocument/2006/relationships" r:id="rId1"/>
          </a:graphicData>
        </a:graphic>
      </p:graphicFrame>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1430" y="0"/>
            <a:ext cx="4560570" cy="6858000"/>
          </a:xfrm>
          <a:prstGeom prst="rect">
            <a:avLst/>
          </a:prstGeom>
        </p:spPr>
      </p:pic>
      <p:sp>
        <p:nvSpPr>
          <p:cNvPr id="5" name="文本框 4"/>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left)">
                                      <p:cBhvr>
                                        <p:cTn id="7" dur="500"/>
                                        <p:tgtEl>
                                          <p:spTgt spid="3">
                                            <p:graphicEl>
                                              <a:chart seriesIdx="-3" categoryIdx="-3" bldStep="gridLegend"/>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10" dur="500"/>
                                        <p:tgtEl>
                                          <p:spTgt spid="3">
                                            <p:graphicEl>
                                              <a:chart seriesIdx="0" categoryIdx="-4" bldStep="series"/>
                                            </p:graphicEl>
                                          </p:spTgt>
                                        </p:tgtEl>
                                      </p:cBhvr>
                                    </p:animEffect>
                                  </p:childTnLst>
                                </p:cTn>
                              </p:par>
                              <p:par>
                                <p:cTn id="11" presetID="22" presetClass="entr" presetSubtype="8" fill="hold" grpId="0" nodeType="withEffect">
                                  <p:stCondLst>
                                    <p:cond delay="300"/>
                                  </p:stCondLst>
                                  <p:childTnLst>
                                    <p:set>
                                      <p:cBhvr>
                                        <p:cTn id="12"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left)">
                                      <p:cBhvr>
                                        <p:cTn id="13" dur="500"/>
                                        <p:tgtEl>
                                          <p:spTgt spid="3">
                                            <p:graphicEl>
                                              <a:chart seriesIdx="1" categoryIdx="-4" bldStep="series"/>
                                            </p:graphicEl>
                                          </p:spTgt>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3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1"/>
          <p:cNvSpPr>
            <a:spLocks noEditPoints="1"/>
          </p:cNvSpPr>
          <p:nvPr/>
        </p:nvSpPr>
        <p:spPr bwMode="auto">
          <a:xfrm>
            <a:off x="8024753" y="3386211"/>
            <a:ext cx="1175117" cy="1846041"/>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rgbClr val="461B4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1" name="Freeform 111"/>
          <p:cNvSpPr>
            <a:spLocks noEditPoints="1"/>
          </p:cNvSpPr>
          <p:nvPr/>
        </p:nvSpPr>
        <p:spPr bwMode="auto">
          <a:xfrm>
            <a:off x="4659086" y="3386211"/>
            <a:ext cx="872925" cy="1371315"/>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1" name="Freeform 111"/>
          <p:cNvSpPr>
            <a:spLocks noEditPoints="1"/>
          </p:cNvSpPr>
          <p:nvPr/>
        </p:nvSpPr>
        <p:spPr bwMode="auto">
          <a:xfrm>
            <a:off x="1409014" y="3386212"/>
            <a:ext cx="480714" cy="755174"/>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cxnSp>
        <p:nvCxnSpPr>
          <p:cNvPr id="32" name="Straight Connector 42"/>
          <p:cNvCxnSpPr/>
          <p:nvPr/>
        </p:nvCxnSpPr>
        <p:spPr>
          <a:xfrm>
            <a:off x="3947886" y="1193800"/>
            <a:ext cx="0" cy="4978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43"/>
          <p:cNvCxnSpPr/>
          <p:nvPr/>
        </p:nvCxnSpPr>
        <p:spPr>
          <a:xfrm>
            <a:off x="7402286" y="1193800"/>
            <a:ext cx="0" cy="4978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975164" y="3573366"/>
            <a:ext cx="976549" cy="461665"/>
          </a:xfrm>
          <a:prstGeom prst="rect">
            <a:avLst/>
          </a:prstGeom>
          <a:noFill/>
        </p:spPr>
        <p:txBody>
          <a:bodyPr wrap="none" rtlCol="0">
            <a:spAutoFit/>
          </a:bodyPr>
          <a:lstStyle/>
          <a:p>
            <a:r>
              <a:rPr lang="zh-CN" altLang="en-US" sz="2400" b="1" dirty="0">
                <a:solidFill>
                  <a:prstClr val="black">
                    <a:lumMod val="65000"/>
                    <a:lumOff val="35000"/>
                  </a:prstClr>
                </a:solidFill>
                <a:latin typeface="微软雅黑" pitchFamily="34" charset="-122"/>
              </a:rPr>
              <a:t>￥</a:t>
            </a:r>
            <a:r>
              <a:rPr lang="en-US" altLang="zh-CN" sz="2400" dirty="0">
                <a:solidFill>
                  <a:prstClr val="black">
                    <a:lumMod val="65000"/>
                    <a:lumOff val="35000"/>
                  </a:prstClr>
                </a:solidFill>
                <a:latin typeface="Impact" pitchFamily="34" charset="0"/>
              </a:rPr>
              <a:t>200</a:t>
            </a:r>
            <a:endParaRPr lang="zh-CN" altLang="en-US" sz="2400" dirty="0">
              <a:solidFill>
                <a:prstClr val="black">
                  <a:lumMod val="65000"/>
                  <a:lumOff val="35000"/>
                </a:prstClr>
              </a:solidFill>
              <a:latin typeface="Impact" pitchFamily="34" charset="0"/>
            </a:endParaRPr>
          </a:p>
        </p:txBody>
      </p:sp>
      <p:sp>
        <p:nvSpPr>
          <p:cNvPr id="35" name="文本框 34"/>
          <p:cNvSpPr txBox="1"/>
          <p:nvPr/>
        </p:nvSpPr>
        <p:spPr>
          <a:xfrm>
            <a:off x="5719725" y="3573366"/>
            <a:ext cx="1239442" cy="584775"/>
          </a:xfrm>
          <a:prstGeom prst="rect">
            <a:avLst/>
          </a:prstGeom>
          <a:noFill/>
        </p:spPr>
        <p:txBody>
          <a:bodyPr wrap="none" rtlCol="0">
            <a:spAutoFit/>
          </a:bodyPr>
          <a:lstStyle/>
          <a:p>
            <a:r>
              <a:rPr lang="zh-CN" altLang="en-US" sz="3200" b="1" dirty="0">
                <a:solidFill>
                  <a:prstClr val="black">
                    <a:lumMod val="65000"/>
                    <a:lumOff val="35000"/>
                  </a:prstClr>
                </a:solidFill>
                <a:latin typeface="微软雅黑" pitchFamily="34" charset="-122"/>
              </a:rPr>
              <a:t>￥</a:t>
            </a:r>
            <a:r>
              <a:rPr lang="en-US" altLang="zh-CN" sz="3200" dirty="0">
                <a:solidFill>
                  <a:prstClr val="black">
                    <a:lumMod val="65000"/>
                    <a:lumOff val="35000"/>
                  </a:prstClr>
                </a:solidFill>
                <a:latin typeface="Impact" pitchFamily="34" charset="0"/>
              </a:rPr>
              <a:t>400</a:t>
            </a:r>
            <a:endParaRPr lang="zh-CN" altLang="en-US" sz="3200" dirty="0">
              <a:solidFill>
                <a:prstClr val="black">
                  <a:lumMod val="65000"/>
                  <a:lumOff val="35000"/>
                </a:prstClr>
              </a:solidFill>
              <a:latin typeface="Impact" pitchFamily="34" charset="0"/>
            </a:endParaRPr>
          </a:p>
        </p:txBody>
      </p:sp>
      <p:sp>
        <p:nvSpPr>
          <p:cNvPr id="36" name="文本框 35"/>
          <p:cNvSpPr txBox="1"/>
          <p:nvPr/>
        </p:nvSpPr>
        <p:spPr>
          <a:xfrm>
            <a:off x="9237077" y="3573366"/>
            <a:ext cx="1523174" cy="707886"/>
          </a:xfrm>
          <a:prstGeom prst="rect">
            <a:avLst/>
          </a:prstGeom>
          <a:noFill/>
        </p:spPr>
        <p:txBody>
          <a:bodyPr wrap="none" rtlCol="0">
            <a:spAutoFit/>
          </a:bodyPr>
          <a:lstStyle/>
          <a:p>
            <a:r>
              <a:rPr lang="zh-CN" altLang="en-US" sz="4000" b="1" dirty="0">
                <a:solidFill>
                  <a:prstClr val="black">
                    <a:lumMod val="65000"/>
                    <a:lumOff val="35000"/>
                  </a:prstClr>
                </a:solidFill>
                <a:latin typeface="微软雅黑" pitchFamily="34" charset="-122"/>
              </a:rPr>
              <a:t>￥</a:t>
            </a:r>
            <a:r>
              <a:rPr lang="en-US" altLang="zh-CN" sz="4000" dirty="0">
                <a:solidFill>
                  <a:prstClr val="black">
                    <a:lumMod val="65000"/>
                    <a:lumOff val="35000"/>
                  </a:prstClr>
                </a:solidFill>
                <a:latin typeface="Impact" pitchFamily="34" charset="0"/>
              </a:rPr>
              <a:t>800</a:t>
            </a:r>
            <a:endParaRPr lang="zh-CN" altLang="en-US" sz="4000" dirty="0">
              <a:solidFill>
                <a:prstClr val="black">
                  <a:lumMod val="65000"/>
                  <a:lumOff val="35000"/>
                </a:prstClr>
              </a:solidFill>
              <a:latin typeface="Impact" pitchFamily="34" charset="0"/>
            </a:endParaRPr>
          </a:p>
        </p:txBody>
      </p:sp>
      <p:sp>
        <p:nvSpPr>
          <p:cNvPr id="37" name="文本框 36"/>
          <p:cNvSpPr txBox="1"/>
          <p:nvPr/>
        </p:nvSpPr>
        <p:spPr>
          <a:xfrm>
            <a:off x="8068991" y="5367624"/>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38" name="文本框 37"/>
          <p:cNvSpPr txBox="1"/>
          <p:nvPr/>
        </p:nvSpPr>
        <p:spPr>
          <a:xfrm>
            <a:off x="4483130" y="5367624"/>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sp>
        <p:nvSpPr>
          <p:cNvPr id="39" name="文本框 38"/>
          <p:cNvSpPr txBox="1"/>
          <p:nvPr/>
        </p:nvSpPr>
        <p:spPr>
          <a:xfrm>
            <a:off x="1018435" y="5367624"/>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rPr>
              <a:t>点击此处添加你需要的内容，可以是一定篇幅的</a:t>
            </a:r>
            <a:r>
              <a:rPr lang="zh-CN" altLang="en-US" dirty="0" smtClean="0">
                <a:solidFill>
                  <a:prstClr val="black">
                    <a:lumMod val="65000"/>
                    <a:lumOff val="35000"/>
                  </a:prstClr>
                </a:solidFill>
              </a:rPr>
              <a:t>文本</a:t>
            </a:r>
            <a:r>
              <a:rPr lang="en-US" altLang="zh-CN" dirty="0" smtClean="0">
                <a:solidFill>
                  <a:prstClr val="black">
                    <a:lumMod val="65000"/>
                    <a:lumOff val="35000"/>
                  </a:prstClr>
                </a:solidFill>
              </a:rPr>
              <a:t>.</a:t>
            </a:r>
            <a:endParaRPr lang="zh-CN" altLang="en-US" dirty="0">
              <a:solidFill>
                <a:prstClr val="black">
                  <a:lumMod val="65000"/>
                  <a:lumOff val="35000"/>
                </a:prstClr>
              </a:solidFill>
            </a:endParaRPr>
          </a:p>
        </p:txBody>
      </p:sp>
      <p:grpSp>
        <p:nvGrpSpPr>
          <p:cNvPr id="42" name="组合 41"/>
          <p:cNvGrpSpPr/>
          <p:nvPr/>
        </p:nvGrpSpPr>
        <p:grpSpPr>
          <a:xfrm>
            <a:off x="8384536" y="1498600"/>
            <a:ext cx="2167350" cy="1707306"/>
            <a:chOff x="8384536" y="1498600"/>
            <a:chExt cx="2167350" cy="1707306"/>
          </a:xfrm>
        </p:grpSpPr>
        <p:sp>
          <p:nvSpPr>
            <p:cNvPr id="2" name="Rectangle 102"/>
            <p:cNvSpPr>
              <a:spLocks noChangeArrowheads="1"/>
            </p:cNvSpPr>
            <p:nvPr/>
          </p:nvSpPr>
          <p:spPr bwMode="auto">
            <a:xfrm>
              <a:off x="9635954" y="2112777"/>
              <a:ext cx="505895" cy="552197"/>
            </a:xfrm>
            <a:prstGeom prst="rect">
              <a:avLst/>
            </a:prstGeom>
            <a:solidFill>
              <a:schemeClr val="accent3"/>
            </a:solidFill>
            <a:ln w="9525">
              <a:noFill/>
              <a:miter lim="800000"/>
            </a:ln>
          </p:spPr>
          <p:txBody>
            <a:bodyPr vert="horz" wrap="square" lIns="121920" tIns="60960" rIns="121920" bIns="60960" numCol="1" anchor="t" anchorCtr="0" compatLnSpc="1"/>
            <a:lstStyle/>
            <a:p>
              <a:endParaRPr lang="en-US" sz="2400">
                <a:solidFill>
                  <a:prstClr val="black"/>
                </a:solidFill>
              </a:endParaRPr>
            </a:p>
          </p:txBody>
        </p:sp>
        <p:sp>
          <p:nvSpPr>
            <p:cNvPr id="3" name="Freeform 103"/>
            <p:cNvSpPr/>
            <p:nvPr/>
          </p:nvSpPr>
          <p:spPr bwMode="auto">
            <a:xfrm>
              <a:off x="9497499" y="2084605"/>
              <a:ext cx="127805" cy="619813"/>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4" name="Freeform 104"/>
            <p:cNvSpPr/>
            <p:nvPr/>
          </p:nvSpPr>
          <p:spPr bwMode="auto">
            <a:xfrm>
              <a:off x="10152499" y="2084605"/>
              <a:ext cx="127805" cy="619813"/>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5" name="Freeform 105"/>
            <p:cNvSpPr/>
            <p:nvPr/>
          </p:nvSpPr>
          <p:spPr bwMode="auto">
            <a:xfrm>
              <a:off x="9273841" y="1521139"/>
              <a:ext cx="1230120" cy="214117"/>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6" name="Freeform 106"/>
            <p:cNvSpPr/>
            <p:nvPr/>
          </p:nvSpPr>
          <p:spPr bwMode="auto">
            <a:xfrm>
              <a:off x="10306927" y="1994451"/>
              <a:ext cx="244959" cy="788853"/>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7" name="Freeform 107"/>
            <p:cNvSpPr/>
            <p:nvPr/>
          </p:nvSpPr>
          <p:spPr bwMode="auto">
            <a:xfrm>
              <a:off x="9822337" y="1498600"/>
              <a:ext cx="122481" cy="28175"/>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8" name="Freeform 108"/>
            <p:cNvSpPr/>
            <p:nvPr/>
          </p:nvSpPr>
          <p:spPr bwMode="auto">
            <a:xfrm>
              <a:off x="9646604" y="1735256"/>
              <a:ext cx="484594" cy="349349"/>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9" name="Freeform 109"/>
            <p:cNvSpPr/>
            <p:nvPr/>
          </p:nvSpPr>
          <p:spPr bwMode="auto">
            <a:xfrm>
              <a:off x="8453762" y="2152221"/>
              <a:ext cx="1022436" cy="918452"/>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0" name="Freeform 110"/>
            <p:cNvSpPr/>
            <p:nvPr/>
          </p:nvSpPr>
          <p:spPr bwMode="auto">
            <a:xfrm>
              <a:off x="8384536" y="3121384"/>
              <a:ext cx="601748" cy="84522"/>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nvGrpSpPr>
          <p:cNvPr id="41" name="组合 40"/>
          <p:cNvGrpSpPr/>
          <p:nvPr/>
        </p:nvGrpSpPr>
        <p:grpSpPr>
          <a:xfrm>
            <a:off x="4845469" y="1498600"/>
            <a:ext cx="2167350" cy="1707306"/>
            <a:chOff x="4845469" y="1498600"/>
            <a:chExt cx="2167350" cy="1707306"/>
          </a:xfrm>
        </p:grpSpPr>
        <p:sp>
          <p:nvSpPr>
            <p:cNvPr id="12" name="Rectangle 102"/>
            <p:cNvSpPr>
              <a:spLocks noChangeArrowheads="1"/>
            </p:cNvSpPr>
            <p:nvPr/>
          </p:nvSpPr>
          <p:spPr bwMode="auto">
            <a:xfrm>
              <a:off x="6096887" y="2112777"/>
              <a:ext cx="505895" cy="552197"/>
            </a:xfrm>
            <a:prstGeom prst="rect">
              <a:avLst/>
            </a:prstGeom>
            <a:solidFill>
              <a:schemeClr val="accent3"/>
            </a:solidFill>
            <a:ln w="9525">
              <a:noFill/>
              <a:miter lim="800000"/>
            </a:ln>
          </p:spPr>
          <p:txBody>
            <a:bodyPr vert="horz" wrap="square" lIns="121920" tIns="60960" rIns="121920" bIns="60960" numCol="1" anchor="t" anchorCtr="0" compatLnSpc="1"/>
            <a:lstStyle/>
            <a:p>
              <a:endParaRPr lang="en-US" sz="2400">
                <a:solidFill>
                  <a:prstClr val="black"/>
                </a:solidFill>
              </a:endParaRPr>
            </a:p>
          </p:txBody>
        </p:sp>
        <p:sp>
          <p:nvSpPr>
            <p:cNvPr id="13" name="Freeform 103"/>
            <p:cNvSpPr/>
            <p:nvPr/>
          </p:nvSpPr>
          <p:spPr bwMode="auto">
            <a:xfrm>
              <a:off x="5958432" y="2084605"/>
              <a:ext cx="127805" cy="619813"/>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4" name="Freeform 104"/>
            <p:cNvSpPr/>
            <p:nvPr/>
          </p:nvSpPr>
          <p:spPr bwMode="auto">
            <a:xfrm>
              <a:off x="6613432" y="2084605"/>
              <a:ext cx="127805" cy="619813"/>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5" name="Freeform 105"/>
            <p:cNvSpPr/>
            <p:nvPr/>
          </p:nvSpPr>
          <p:spPr bwMode="auto">
            <a:xfrm>
              <a:off x="5734774" y="1521139"/>
              <a:ext cx="1230120" cy="214117"/>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6" name="Freeform 106"/>
            <p:cNvSpPr/>
            <p:nvPr/>
          </p:nvSpPr>
          <p:spPr bwMode="auto">
            <a:xfrm>
              <a:off x="6767860" y="1994451"/>
              <a:ext cx="244959" cy="788853"/>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7" name="Freeform 107"/>
            <p:cNvSpPr/>
            <p:nvPr/>
          </p:nvSpPr>
          <p:spPr bwMode="auto">
            <a:xfrm>
              <a:off x="6283270" y="1498600"/>
              <a:ext cx="122481" cy="28175"/>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18" name="Freeform 108"/>
            <p:cNvSpPr/>
            <p:nvPr/>
          </p:nvSpPr>
          <p:spPr bwMode="auto">
            <a:xfrm>
              <a:off x="6107537" y="1735256"/>
              <a:ext cx="484594" cy="349349"/>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9" name="Freeform 109"/>
            <p:cNvSpPr/>
            <p:nvPr/>
          </p:nvSpPr>
          <p:spPr bwMode="auto">
            <a:xfrm>
              <a:off x="4914695" y="2152221"/>
              <a:ext cx="1022436" cy="918452"/>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0" name="Freeform 110"/>
            <p:cNvSpPr/>
            <p:nvPr/>
          </p:nvSpPr>
          <p:spPr bwMode="auto">
            <a:xfrm>
              <a:off x="4845469" y="3121384"/>
              <a:ext cx="601748" cy="84522"/>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nvGrpSpPr>
          <p:cNvPr id="40" name="组合 39"/>
          <p:cNvGrpSpPr/>
          <p:nvPr/>
        </p:nvGrpSpPr>
        <p:grpSpPr>
          <a:xfrm>
            <a:off x="1391069" y="1498600"/>
            <a:ext cx="2167350" cy="1707306"/>
            <a:chOff x="1391069" y="1498600"/>
            <a:chExt cx="2167350" cy="1707306"/>
          </a:xfrm>
        </p:grpSpPr>
        <p:sp>
          <p:nvSpPr>
            <p:cNvPr id="22" name="Rectangle 102"/>
            <p:cNvSpPr>
              <a:spLocks noChangeArrowheads="1"/>
            </p:cNvSpPr>
            <p:nvPr/>
          </p:nvSpPr>
          <p:spPr bwMode="auto">
            <a:xfrm>
              <a:off x="2642487" y="2112777"/>
              <a:ext cx="505895" cy="552197"/>
            </a:xfrm>
            <a:prstGeom prst="rect">
              <a:avLst/>
            </a:prstGeom>
            <a:solidFill>
              <a:schemeClr val="accent3"/>
            </a:solidFill>
            <a:ln w="9525">
              <a:noFill/>
              <a:miter lim="800000"/>
            </a:ln>
          </p:spPr>
          <p:txBody>
            <a:bodyPr vert="horz" wrap="square" lIns="121920" tIns="60960" rIns="121920" bIns="60960" numCol="1" anchor="t" anchorCtr="0" compatLnSpc="1"/>
            <a:lstStyle/>
            <a:p>
              <a:endParaRPr lang="en-US" sz="2400">
                <a:solidFill>
                  <a:prstClr val="black"/>
                </a:solidFill>
              </a:endParaRPr>
            </a:p>
          </p:txBody>
        </p:sp>
        <p:sp>
          <p:nvSpPr>
            <p:cNvPr id="23" name="Freeform 103"/>
            <p:cNvSpPr/>
            <p:nvPr/>
          </p:nvSpPr>
          <p:spPr bwMode="auto">
            <a:xfrm>
              <a:off x="2504032" y="2084605"/>
              <a:ext cx="127805" cy="619813"/>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4" name="Freeform 104"/>
            <p:cNvSpPr/>
            <p:nvPr/>
          </p:nvSpPr>
          <p:spPr bwMode="auto">
            <a:xfrm>
              <a:off x="3159032" y="2084605"/>
              <a:ext cx="127805" cy="619813"/>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5" name="Freeform 105"/>
            <p:cNvSpPr/>
            <p:nvPr/>
          </p:nvSpPr>
          <p:spPr bwMode="auto">
            <a:xfrm>
              <a:off x="2280374" y="1521139"/>
              <a:ext cx="1230120" cy="214117"/>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6" name="Freeform 106"/>
            <p:cNvSpPr/>
            <p:nvPr/>
          </p:nvSpPr>
          <p:spPr bwMode="auto">
            <a:xfrm>
              <a:off x="3313460" y="1994451"/>
              <a:ext cx="244959" cy="788853"/>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7" name="Freeform 107"/>
            <p:cNvSpPr/>
            <p:nvPr/>
          </p:nvSpPr>
          <p:spPr bwMode="auto">
            <a:xfrm>
              <a:off x="2828870" y="1498600"/>
              <a:ext cx="122481" cy="28175"/>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solidFill>
              <a:schemeClr val="accent2"/>
            </a:solid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108"/>
            <p:cNvSpPr/>
            <p:nvPr/>
          </p:nvSpPr>
          <p:spPr bwMode="auto">
            <a:xfrm>
              <a:off x="2653137" y="1735256"/>
              <a:ext cx="484594" cy="349349"/>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9" name="Freeform 109"/>
            <p:cNvSpPr/>
            <p:nvPr/>
          </p:nvSpPr>
          <p:spPr bwMode="auto">
            <a:xfrm>
              <a:off x="1460295" y="2152221"/>
              <a:ext cx="1022436" cy="918452"/>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0" name="Freeform 110"/>
            <p:cNvSpPr/>
            <p:nvPr/>
          </p:nvSpPr>
          <p:spPr bwMode="auto">
            <a:xfrm>
              <a:off x="1391069" y="3121384"/>
              <a:ext cx="601748" cy="84522"/>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sp>
        <p:nvSpPr>
          <p:cNvPr id="43"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anim calcmode="lin" valueType="num">
                                      <p:cBhvr>
                                        <p:cTn id="11" dur="1000" fill="hold"/>
                                        <p:tgtEl>
                                          <p:spTgt spid="31"/>
                                        </p:tgtEl>
                                        <p:attrNameLst>
                                          <p:attrName>ppt_x</p:attrName>
                                        </p:attrNameLst>
                                      </p:cBhvr>
                                      <p:tavLst>
                                        <p:tav tm="0">
                                          <p:val>
                                            <p:strVal val="#ppt_x"/>
                                          </p:val>
                                        </p:tav>
                                        <p:tav tm="100000">
                                          <p:val>
                                            <p:strVal val="#ppt_x"/>
                                          </p:val>
                                        </p:tav>
                                      </p:tavLst>
                                    </p:anim>
                                    <p:anim calcmode="lin" valueType="num">
                                      <p:cBhvr>
                                        <p:cTn id="12" dur="1000" fill="hold"/>
                                        <p:tgtEl>
                                          <p:spTgt spid="31"/>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nodeType="withEffect">
                                  <p:stCondLst>
                                    <p:cond delay="20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47" presetClass="entr" presetSubtype="0" fill="hold" grpId="0" nodeType="withEffect">
                                  <p:stCondLst>
                                    <p:cond delay="2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2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nodeType="withEffect">
                                  <p:stCondLst>
                                    <p:cond delay="4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47"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4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31" grpId="0" animBg="1"/>
      <p:bldP spid="34" grpId="0"/>
      <p:bldP spid="35"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485354" y="1409555"/>
            <a:ext cx="6958123" cy="4569641"/>
            <a:chOff x="2428204" y="1409555"/>
            <a:chExt cx="6958123" cy="4569641"/>
          </a:xfrm>
        </p:grpSpPr>
        <p:grpSp>
          <p:nvGrpSpPr>
            <p:cNvPr id="2" name="Group 6"/>
            <p:cNvGrpSpPr/>
            <p:nvPr/>
          </p:nvGrpSpPr>
          <p:grpSpPr>
            <a:xfrm>
              <a:off x="2428204" y="1409555"/>
              <a:ext cx="6958123" cy="4569641"/>
              <a:chOff x="2133600" y="1049519"/>
              <a:chExt cx="5218592" cy="3427231"/>
            </a:xfrm>
            <a:noFill/>
          </p:grpSpPr>
          <p:sp>
            <p:nvSpPr>
              <p:cNvPr id="3" name="Freeform 10"/>
              <p:cNvSpPr/>
              <p:nvPr/>
            </p:nvSpPr>
            <p:spPr bwMode="auto">
              <a:xfrm>
                <a:off x="5897563" y="1643244"/>
                <a:ext cx="1009650" cy="1019175"/>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4" name="Freeform 14"/>
              <p:cNvSpPr/>
              <p:nvPr/>
            </p:nvSpPr>
            <p:spPr bwMode="auto">
              <a:xfrm>
                <a:off x="5076825" y="2529069"/>
                <a:ext cx="820738" cy="590550"/>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5" name="Freeform 18"/>
              <p:cNvSpPr/>
              <p:nvPr/>
            </p:nvSpPr>
            <p:spPr bwMode="auto">
              <a:xfrm>
                <a:off x="4254500" y="2444932"/>
                <a:ext cx="822325" cy="674688"/>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5"/>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6" name="Oval 24"/>
              <p:cNvSpPr>
                <a:spLocks noChangeArrowheads="1"/>
              </p:cNvSpPr>
              <p:nvPr/>
            </p:nvSpPr>
            <p:spPr bwMode="auto">
              <a:xfrm>
                <a:off x="3808413" y="1876607"/>
                <a:ext cx="446088" cy="447675"/>
              </a:xfrm>
              <a:prstGeom prst="ellipse">
                <a:avLst/>
              </a:pr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7" name="Freeform 25"/>
              <p:cNvSpPr/>
              <p:nvPr/>
            </p:nvSpPr>
            <p:spPr bwMode="auto">
              <a:xfrm>
                <a:off x="3783013" y="1851207"/>
                <a:ext cx="496888" cy="498475"/>
              </a:xfrm>
              <a:custGeom>
                <a:avLst/>
                <a:gdLst/>
                <a:ahLst/>
                <a:cxnLst>
                  <a:cxn ang="0">
                    <a:pos x="184" y="97"/>
                  </a:cxn>
                  <a:cxn ang="0">
                    <a:pos x="174" y="97"/>
                  </a:cxn>
                  <a:cxn ang="0">
                    <a:pos x="152" y="151"/>
                  </a:cxn>
                  <a:cxn ang="0">
                    <a:pos x="97" y="174"/>
                  </a:cxn>
                  <a:cxn ang="0">
                    <a:pos x="43" y="151"/>
                  </a:cxn>
                  <a:cxn ang="0">
                    <a:pos x="20" y="97"/>
                  </a:cxn>
                  <a:cxn ang="0">
                    <a:pos x="43" y="42"/>
                  </a:cxn>
                  <a:cxn ang="0">
                    <a:pos x="97" y="20"/>
                  </a:cxn>
                  <a:cxn ang="0">
                    <a:pos x="152" y="42"/>
                  </a:cxn>
                  <a:cxn ang="0">
                    <a:pos x="174" y="97"/>
                  </a:cxn>
                  <a:cxn ang="0">
                    <a:pos x="184" y="97"/>
                  </a:cxn>
                  <a:cxn ang="0">
                    <a:pos x="194" y="97"/>
                  </a:cxn>
                  <a:cxn ang="0">
                    <a:pos x="97" y="0"/>
                  </a:cxn>
                  <a:cxn ang="0">
                    <a:pos x="0" y="97"/>
                  </a:cxn>
                  <a:cxn ang="0">
                    <a:pos x="97" y="194"/>
                  </a:cxn>
                  <a:cxn ang="0">
                    <a:pos x="194" y="97"/>
                  </a:cxn>
                  <a:cxn ang="0">
                    <a:pos x="184" y="97"/>
                  </a:cxn>
                </a:cxnLst>
                <a:rect l="0" t="0" r="r" b="b"/>
                <a:pathLst>
                  <a:path w="194" h="194">
                    <a:moveTo>
                      <a:pt x="184" y="97"/>
                    </a:moveTo>
                    <a:cubicBezTo>
                      <a:pt x="174" y="97"/>
                      <a:pt x="174" y="97"/>
                      <a:pt x="174" y="97"/>
                    </a:cubicBezTo>
                    <a:cubicBezTo>
                      <a:pt x="174" y="118"/>
                      <a:pt x="166" y="137"/>
                      <a:pt x="152" y="151"/>
                    </a:cubicBezTo>
                    <a:cubicBezTo>
                      <a:pt x="138" y="165"/>
                      <a:pt x="118" y="174"/>
                      <a:pt x="97" y="174"/>
                    </a:cubicBezTo>
                    <a:cubicBezTo>
                      <a:pt x="76" y="174"/>
                      <a:pt x="57" y="165"/>
                      <a:pt x="43" y="151"/>
                    </a:cubicBezTo>
                    <a:cubicBezTo>
                      <a:pt x="29" y="137"/>
                      <a:pt x="20" y="118"/>
                      <a:pt x="20" y="97"/>
                    </a:cubicBezTo>
                    <a:cubicBezTo>
                      <a:pt x="20" y="75"/>
                      <a:pt x="29" y="56"/>
                      <a:pt x="43" y="42"/>
                    </a:cubicBezTo>
                    <a:cubicBezTo>
                      <a:pt x="57" y="28"/>
                      <a:pt x="76" y="20"/>
                      <a:pt x="97" y="20"/>
                    </a:cubicBezTo>
                    <a:cubicBezTo>
                      <a:pt x="118" y="20"/>
                      <a:pt x="138" y="28"/>
                      <a:pt x="152" y="42"/>
                    </a:cubicBezTo>
                    <a:cubicBezTo>
                      <a:pt x="166" y="56"/>
                      <a:pt x="174" y="75"/>
                      <a:pt x="174" y="97"/>
                    </a:cubicBezTo>
                    <a:cubicBezTo>
                      <a:pt x="184" y="97"/>
                      <a:pt x="184" y="97"/>
                      <a:pt x="184" y="97"/>
                    </a:cubicBezTo>
                    <a:cubicBezTo>
                      <a:pt x="194" y="97"/>
                      <a:pt x="194" y="97"/>
                      <a:pt x="194" y="97"/>
                    </a:cubicBezTo>
                    <a:cubicBezTo>
                      <a:pt x="194" y="43"/>
                      <a:pt x="151" y="0"/>
                      <a:pt x="97" y="0"/>
                    </a:cubicBezTo>
                    <a:cubicBezTo>
                      <a:pt x="43" y="0"/>
                      <a:pt x="0" y="43"/>
                      <a:pt x="0" y="97"/>
                    </a:cubicBezTo>
                    <a:cubicBezTo>
                      <a:pt x="0" y="150"/>
                      <a:pt x="43" y="194"/>
                      <a:pt x="97" y="194"/>
                    </a:cubicBezTo>
                    <a:cubicBezTo>
                      <a:pt x="151" y="194"/>
                      <a:pt x="194" y="150"/>
                      <a:pt x="194" y="97"/>
                    </a:cubicBezTo>
                    <a:lnTo>
                      <a:pt x="184" y="97"/>
                    </a:lnTo>
                    <a:close/>
                  </a:path>
                </a:pathLst>
              </a:custGeom>
              <a:solidFill>
                <a:schemeClr val="accent5"/>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8" name="Freeform 26"/>
              <p:cNvSpPr/>
              <p:nvPr/>
            </p:nvSpPr>
            <p:spPr bwMode="auto">
              <a:xfrm>
                <a:off x="3433763" y="2444932"/>
                <a:ext cx="820738" cy="1068388"/>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9" name="Freeform 30"/>
              <p:cNvSpPr>
                <a:spLocks noEditPoints="1"/>
              </p:cNvSpPr>
              <p:nvPr/>
            </p:nvSpPr>
            <p:spPr bwMode="auto">
              <a:xfrm>
                <a:off x="2133600" y="3743325"/>
                <a:ext cx="733425" cy="733425"/>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0" name="Oval 35"/>
              <p:cNvSpPr>
                <a:spLocks noChangeArrowheads="1"/>
              </p:cNvSpPr>
              <p:nvPr/>
            </p:nvSpPr>
            <p:spPr bwMode="auto">
              <a:xfrm>
                <a:off x="2987675" y="2811644"/>
                <a:ext cx="446088" cy="446088"/>
              </a:xfrm>
              <a:prstGeom prst="ellipse">
                <a:avLst/>
              </a:pr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1" name="Freeform 36"/>
              <p:cNvSpPr/>
              <p:nvPr/>
            </p:nvSpPr>
            <p:spPr bwMode="auto">
              <a:xfrm>
                <a:off x="2962275" y="2784657"/>
                <a:ext cx="496888" cy="498475"/>
              </a:xfrm>
              <a:custGeom>
                <a:avLst/>
                <a:gdLst/>
                <a:ahLst/>
                <a:cxnLst>
                  <a:cxn ang="0">
                    <a:pos x="184" y="97"/>
                  </a:cxn>
                  <a:cxn ang="0">
                    <a:pos x="174" y="97"/>
                  </a:cxn>
                  <a:cxn ang="0">
                    <a:pos x="151" y="152"/>
                  </a:cxn>
                  <a:cxn ang="0">
                    <a:pos x="97" y="174"/>
                  </a:cxn>
                  <a:cxn ang="0">
                    <a:pos x="42" y="152"/>
                  </a:cxn>
                  <a:cxn ang="0">
                    <a:pos x="20" y="97"/>
                  </a:cxn>
                  <a:cxn ang="0">
                    <a:pos x="42" y="43"/>
                  </a:cxn>
                  <a:cxn ang="0">
                    <a:pos x="97" y="20"/>
                  </a:cxn>
                  <a:cxn ang="0">
                    <a:pos x="151" y="43"/>
                  </a:cxn>
                  <a:cxn ang="0">
                    <a:pos x="174" y="97"/>
                  </a:cxn>
                  <a:cxn ang="0">
                    <a:pos x="184" y="97"/>
                  </a:cxn>
                  <a:cxn ang="0">
                    <a:pos x="194" y="97"/>
                  </a:cxn>
                  <a:cxn ang="0">
                    <a:pos x="97" y="0"/>
                  </a:cxn>
                  <a:cxn ang="0">
                    <a:pos x="0" y="97"/>
                  </a:cxn>
                  <a:cxn ang="0">
                    <a:pos x="97" y="194"/>
                  </a:cxn>
                  <a:cxn ang="0">
                    <a:pos x="194" y="97"/>
                  </a:cxn>
                  <a:cxn ang="0">
                    <a:pos x="184" y="97"/>
                  </a:cxn>
                </a:cxnLst>
                <a:rect l="0" t="0" r="r" b="b"/>
                <a:pathLst>
                  <a:path w="194" h="194">
                    <a:moveTo>
                      <a:pt x="184" y="97"/>
                    </a:moveTo>
                    <a:cubicBezTo>
                      <a:pt x="174" y="97"/>
                      <a:pt x="174" y="97"/>
                      <a:pt x="174" y="97"/>
                    </a:cubicBezTo>
                    <a:cubicBezTo>
                      <a:pt x="174" y="119"/>
                      <a:pt x="165" y="138"/>
                      <a:pt x="151" y="152"/>
                    </a:cubicBezTo>
                    <a:cubicBezTo>
                      <a:pt x="137" y="166"/>
                      <a:pt x="118" y="174"/>
                      <a:pt x="97" y="174"/>
                    </a:cubicBezTo>
                    <a:cubicBezTo>
                      <a:pt x="75" y="174"/>
                      <a:pt x="56" y="166"/>
                      <a:pt x="42" y="152"/>
                    </a:cubicBezTo>
                    <a:cubicBezTo>
                      <a:pt x="28" y="138"/>
                      <a:pt x="20" y="119"/>
                      <a:pt x="20" y="97"/>
                    </a:cubicBezTo>
                    <a:cubicBezTo>
                      <a:pt x="20" y="76"/>
                      <a:pt x="28" y="57"/>
                      <a:pt x="42" y="43"/>
                    </a:cubicBezTo>
                    <a:cubicBezTo>
                      <a:pt x="56" y="29"/>
                      <a:pt x="75" y="20"/>
                      <a:pt x="97" y="20"/>
                    </a:cubicBezTo>
                    <a:cubicBezTo>
                      <a:pt x="118" y="20"/>
                      <a:pt x="137" y="29"/>
                      <a:pt x="151" y="43"/>
                    </a:cubicBezTo>
                    <a:cubicBezTo>
                      <a:pt x="165" y="57"/>
                      <a:pt x="174" y="76"/>
                      <a:pt x="174" y="97"/>
                    </a:cubicBezTo>
                    <a:cubicBezTo>
                      <a:pt x="184" y="97"/>
                      <a:pt x="184" y="97"/>
                      <a:pt x="184" y="97"/>
                    </a:cubicBezTo>
                    <a:cubicBezTo>
                      <a:pt x="194" y="97"/>
                      <a:pt x="194" y="97"/>
                      <a:pt x="194" y="97"/>
                    </a:cubicBezTo>
                    <a:cubicBezTo>
                      <a:pt x="194" y="43"/>
                      <a:pt x="150" y="0"/>
                      <a:pt x="97" y="0"/>
                    </a:cubicBezTo>
                    <a:cubicBezTo>
                      <a:pt x="43" y="0"/>
                      <a:pt x="0" y="43"/>
                      <a:pt x="0" y="97"/>
                    </a:cubicBezTo>
                    <a:cubicBezTo>
                      <a:pt x="0" y="151"/>
                      <a:pt x="43" y="194"/>
                      <a:pt x="97" y="194"/>
                    </a:cubicBezTo>
                    <a:cubicBezTo>
                      <a:pt x="150" y="194"/>
                      <a:pt x="194" y="151"/>
                      <a:pt x="194" y="97"/>
                    </a:cubicBezTo>
                    <a:lnTo>
                      <a:pt x="184" y="97"/>
                    </a:lnTo>
                    <a:close/>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2" name="Freeform 37"/>
              <p:cNvSpPr/>
              <p:nvPr/>
            </p:nvSpPr>
            <p:spPr bwMode="auto">
              <a:xfrm>
                <a:off x="2741133" y="3389432"/>
                <a:ext cx="703263" cy="723900"/>
              </a:xfrm>
              <a:custGeom>
                <a:avLst/>
                <a:gdLst/>
                <a:ahLst/>
                <a:cxnLst>
                  <a:cxn ang="0">
                    <a:pos x="52" y="282"/>
                  </a:cxn>
                  <a:cxn ang="0">
                    <a:pos x="0" y="282"/>
                  </a:cxn>
                  <a:cxn ang="0">
                    <a:pos x="0" y="98"/>
                  </a:cxn>
                  <a:cxn ang="0">
                    <a:pos x="98" y="0"/>
                  </a:cxn>
                  <a:cxn ang="0">
                    <a:pos x="274" y="0"/>
                  </a:cxn>
                  <a:cxn ang="0">
                    <a:pos x="274" y="52"/>
                  </a:cxn>
                  <a:cxn ang="0">
                    <a:pos x="98" y="52"/>
                  </a:cxn>
                  <a:cxn ang="0">
                    <a:pos x="52" y="98"/>
                  </a:cxn>
                  <a:cxn ang="0">
                    <a:pos x="52" y="282"/>
                  </a:cxn>
                </a:cxnLst>
                <a:rect l="0" t="0" r="r" b="b"/>
                <a:pathLst>
                  <a:path w="274" h="282">
                    <a:moveTo>
                      <a:pt x="52" y="282"/>
                    </a:moveTo>
                    <a:cubicBezTo>
                      <a:pt x="0" y="282"/>
                      <a:pt x="0" y="282"/>
                      <a:pt x="0" y="282"/>
                    </a:cubicBezTo>
                    <a:cubicBezTo>
                      <a:pt x="0" y="98"/>
                      <a:pt x="0" y="98"/>
                      <a:pt x="0" y="98"/>
                    </a:cubicBezTo>
                    <a:cubicBezTo>
                      <a:pt x="0" y="44"/>
                      <a:pt x="44" y="0"/>
                      <a:pt x="98" y="0"/>
                    </a:cubicBezTo>
                    <a:cubicBezTo>
                      <a:pt x="274" y="0"/>
                      <a:pt x="274" y="0"/>
                      <a:pt x="274" y="0"/>
                    </a:cubicBezTo>
                    <a:cubicBezTo>
                      <a:pt x="274" y="52"/>
                      <a:pt x="274" y="52"/>
                      <a:pt x="274" y="52"/>
                    </a:cubicBezTo>
                    <a:cubicBezTo>
                      <a:pt x="98" y="52"/>
                      <a:pt x="98" y="52"/>
                      <a:pt x="98" y="52"/>
                    </a:cubicBezTo>
                    <a:cubicBezTo>
                      <a:pt x="73" y="52"/>
                      <a:pt x="52" y="73"/>
                      <a:pt x="52" y="98"/>
                    </a:cubicBezTo>
                    <a:cubicBezTo>
                      <a:pt x="52" y="282"/>
                      <a:pt x="52" y="282"/>
                      <a:pt x="52" y="282"/>
                    </a:cubicBezTo>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3" name="Freeform 30"/>
              <p:cNvSpPr>
                <a:spLocks noEditPoints="1"/>
              </p:cNvSpPr>
              <p:nvPr/>
            </p:nvSpPr>
            <p:spPr bwMode="auto">
              <a:xfrm>
                <a:off x="6618767" y="1049519"/>
                <a:ext cx="733425" cy="733425"/>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4" name="Oval 24"/>
              <p:cNvSpPr>
                <a:spLocks noChangeArrowheads="1"/>
              </p:cNvSpPr>
              <p:nvPr/>
            </p:nvSpPr>
            <p:spPr bwMode="auto">
              <a:xfrm>
                <a:off x="4648200" y="2419350"/>
                <a:ext cx="446088" cy="447675"/>
              </a:xfrm>
              <a:prstGeom prst="ellipse">
                <a:avLst/>
              </a:pr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5" name="Freeform 25"/>
              <p:cNvSpPr/>
              <p:nvPr/>
            </p:nvSpPr>
            <p:spPr bwMode="auto">
              <a:xfrm>
                <a:off x="4622800" y="2393950"/>
                <a:ext cx="496888" cy="498475"/>
              </a:xfrm>
              <a:custGeom>
                <a:avLst/>
                <a:gdLst/>
                <a:ahLst/>
                <a:cxnLst>
                  <a:cxn ang="0">
                    <a:pos x="184" y="97"/>
                  </a:cxn>
                  <a:cxn ang="0">
                    <a:pos x="174" y="97"/>
                  </a:cxn>
                  <a:cxn ang="0">
                    <a:pos x="152" y="151"/>
                  </a:cxn>
                  <a:cxn ang="0">
                    <a:pos x="97" y="174"/>
                  </a:cxn>
                  <a:cxn ang="0">
                    <a:pos x="43" y="151"/>
                  </a:cxn>
                  <a:cxn ang="0">
                    <a:pos x="20" y="97"/>
                  </a:cxn>
                  <a:cxn ang="0">
                    <a:pos x="43" y="42"/>
                  </a:cxn>
                  <a:cxn ang="0">
                    <a:pos x="97" y="20"/>
                  </a:cxn>
                  <a:cxn ang="0">
                    <a:pos x="152" y="42"/>
                  </a:cxn>
                  <a:cxn ang="0">
                    <a:pos x="174" y="97"/>
                  </a:cxn>
                  <a:cxn ang="0">
                    <a:pos x="184" y="97"/>
                  </a:cxn>
                  <a:cxn ang="0">
                    <a:pos x="194" y="97"/>
                  </a:cxn>
                  <a:cxn ang="0">
                    <a:pos x="97" y="0"/>
                  </a:cxn>
                  <a:cxn ang="0">
                    <a:pos x="0" y="97"/>
                  </a:cxn>
                  <a:cxn ang="0">
                    <a:pos x="97" y="194"/>
                  </a:cxn>
                  <a:cxn ang="0">
                    <a:pos x="194" y="97"/>
                  </a:cxn>
                  <a:cxn ang="0">
                    <a:pos x="184" y="97"/>
                  </a:cxn>
                </a:cxnLst>
                <a:rect l="0" t="0" r="r" b="b"/>
                <a:pathLst>
                  <a:path w="194" h="194">
                    <a:moveTo>
                      <a:pt x="184" y="97"/>
                    </a:moveTo>
                    <a:cubicBezTo>
                      <a:pt x="174" y="97"/>
                      <a:pt x="174" y="97"/>
                      <a:pt x="174" y="97"/>
                    </a:cubicBezTo>
                    <a:cubicBezTo>
                      <a:pt x="174" y="118"/>
                      <a:pt x="166" y="137"/>
                      <a:pt x="152" y="151"/>
                    </a:cubicBezTo>
                    <a:cubicBezTo>
                      <a:pt x="138" y="165"/>
                      <a:pt x="118" y="174"/>
                      <a:pt x="97" y="174"/>
                    </a:cubicBezTo>
                    <a:cubicBezTo>
                      <a:pt x="76" y="174"/>
                      <a:pt x="57" y="165"/>
                      <a:pt x="43" y="151"/>
                    </a:cubicBezTo>
                    <a:cubicBezTo>
                      <a:pt x="29" y="137"/>
                      <a:pt x="20" y="118"/>
                      <a:pt x="20" y="97"/>
                    </a:cubicBezTo>
                    <a:cubicBezTo>
                      <a:pt x="20" y="75"/>
                      <a:pt x="29" y="56"/>
                      <a:pt x="43" y="42"/>
                    </a:cubicBezTo>
                    <a:cubicBezTo>
                      <a:pt x="57" y="28"/>
                      <a:pt x="76" y="20"/>
                      <a:pt x="97" y="20"/>
                    </a:cubicBezTo>
                    <a:cubicBezTo>
                      <a:pt x="118" y="20"/>
                      <a:pt x="138" y="28"/>
                      <a:pt x="152" y="42"/>
                    </a:cubicBezTo>
                    <a:cubicBezTo>
                      <a:pt x="166" y="56"/>
                      <a:pt x="174" y="75"/>
                      <a:pt x="174" y="97"/>
                    </a:cubicBezTo>
                    <a:cubicBezTo>
                      <a:pt x="184" y="97"/>
                      <a:pt x="184" y="97"/>
                      <a:pt x="184" y="97"/>
                    </a:cubicBezTo>
                    <a:cubicBezTo>
                      <a:pt x="194" y="97"/>
                      <a:pt x="194" y="97"/>
                      <a:pt x="194" y="97"/>
                    </a:cubicBezTo>
                    <a:cubicBezTo>
                      <a:pt x="194" y="43"/>
                      <a:pt x="151" y="0"/>
                      <a:pt x="97" y="0"/>
                    </a:cubicBezTo>
                    <a:cubicBezTo>
                      <a:pt x="43" y="0"/>
                      <a:pt x="0" y="43"/>
                      <a:pt x="0" y="97"/>
                    </a:cubicBezTo>
                    <a:cubicBezTo>
                      <a:pt x="0" y="150"/>
                      <a:pt x="43" y="194"/>
                      <a:pt x="97" y="194"/>
                    </a:cubicBezTo>
                    <a:cubicBezTo>
                      <a:pt x="151" y="194"/>
                      <a:pt x="194" y="150"/>
                      <a:pt x="194" y="97"/>
                    </a:cubicBezTo>
                    <a:lnTo>
                      <a:pt x="184" y="97"/>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6" name="Oval 24"/>
              <p:cNvSpPr>
                <a:spLocks noChangeArrowheads="1"/>
              </p:cNvSpPr>
              <p:nvPr/>
            </p:nvSpPr>
            <p:spPr bwMode="auto">
              <a:xfrm>
                <a:off x="5435600" y="1987550"/>
                <a:ext cx="446088" cy="447675"/>
              </a:xfrm>
              <a:prstGeom prst="ellipse">
                <a:avLst/>
              </a:prstGeom>
              <a:grp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7" name="Freeform 25"/>
              <p:cNvSpPr/>
              <p:nvPr/>
            </p:nvSpPr>
            <p:spPr bwMode="auto">
              <a:xfrm>
                <a:off x="5410200" y="1962150"/>
                <a:ext cx="496888" cy="498475"/>
              </a:xfrm>
              <a:custGeom>
                <a:avLst/>
                <a:gdLst/>
                <a:ahLst/>
                <a:cxnLst>
                  <a:cxn ang="0">
                    <a:pos x="184" y="97"/>
                  </a:cxn>
                  <a:cxn ang="0">
                    <a:pos x="174" y="97"/>
                  </a:cxn>
                  <a:cxn ang="0">
                    <a:pos x="152" y="151"/>
                  </a:cxn>
                  <a:cxn ang="0">
                    <a:pos x="97" y="174"/>
                  </a:cxn>
                  <a:cxn ang="0">
                    <a:pos x="43" y="151"/>
                  </a:cxn>
                  <a:cxn ang="0">
                    <a:pos x="20" y="97"/>
                  </a:cxn>
                  <a:cxn ang="0">
                    <a:pos x="43" y="42"/>
                  </a:cxn>
                  <a:cxn ang="0">
                    <a:pos x="97" y="20"/>
                  </a:cxn>
                  <a:cxn ang="0">
                    <a:pos x="152" y="42"/>
                  </a:cxn>
                  <a:cxn ang="0">
                    <a:pos x="174" y="97"/>
                  </a:cxn>
                  <a:cxn ang="0">
                    <a:pos x="184" y="97"/>
                  </a:cxn>
                  <a:cxn ang="0">
                    <a:pos x="194" y="97"/>
                  </a:cxn>
                  <a:cxn ang="0">
                    <a:pos x="97" y="0"/>
                  </a:cxn>
                  <a:cxn ang="0">
                    <a:pos x="0" y="97"/>
                  </a:cxn>
                  <a:cxn ang="0">
                    <a:pos x="97" y="194"/>
                  </a:cxn>
                  <a:cxn ang="0">
                    <a:pos x="194" y="97"/>
                  </a:cxn>
                  <a:cxn ang="0">
                    <a:pos x="184" y="97"/>
                  </a:cxn>
                </a:cxnLst>
                <a:rect l="0" t="0" r="r" b="b"/>
                <a:pathLst>
                  <a:path w="194" h="194">
                    <a:moveTo>
                      <a:pt x="184" y="97"/>
                    </a:moveTo>
                    <a:cubicBezTo>
                      <a:pt x="174" y="97"/>
                      <a:pt x="174" y="97"/>
                      <a:pt x="174" y="97"/>
                    </a:cubicBezTo>
                    <a:cubicBezTo>
                      <a:pt x="174" y="118"/>
                      <a:pt x="166" y="137"/>
                      <a:pt x="152" y="151"/>
                    </a:cubicBezTo>
                    <a:cubicBezTo>
                      <a:pt x="138" y="165"/>
                      <a:pt x="118" y="174"/>
                      <a:pt x="97" y="174"/>
                    </a:cubicBezTo>
                    <a:cubicBezTo>
                      <a:pt x="76" y="174"/>
                      <a:pt x="57" y="165"/>
                      <a:pt x="43" y="151"/>
                    </a:cubicBezTo>
                    <a:cubicBezTo>
                      <a:pt x="29" y="137"/>
                      <a:pt x="20" y="118"/>
                      <a:pt x="20" y="97"/>
                    </a:cubicBezTo>
                    <a:cubicBezTo>
                      <a:pt x="20" y="75"/>
                      <a:pt x="29" y="56"/>
                      <a:pt x="43" y="42"/>
                    </a:cubicBezTo>
                    <a:cubicBezTo>
                      <a:pt x="57" y="28"/>
                      <a:pt x="76" y="20"/>
                      <a:pt x="97" y="20"/>
                    </a:cubicBezTo>
                    <a:cubicBezTo>
                      <a:pt x="118" y="20"/>
                      <a:pt x="138" y="28"/>
                      <a:pt x="152" y="42"/>
                    </a:cubicBezTo>
                    <a:cubicBezTo>
                      <a:pt x="166" y="56"/>
                      <a:pt x="174" y="75"/>
                      <a:pt x="174" y="97"/>
                    </a:cubicBezTo>
                    <a:cubicBezTo>
                      <a:pt x="184" y="97"/>
                      <a:pt x="184" y="97"/>
                      <a:pt x="184" y="97"/>
                    </a:cubicBezTo>
                    <a:cubicBezTo>
                      <a:pt x="194" y="97"/>
                      <a:pt x="194" y="97"/>
                      <a:pt x="194" y="97"/>
                    </a:cubicBezTo>
                    <a:cubicBezTo>
                      <a:pt x="194" y="43"/>
                      <a:pt x="151" y="0"/>
                      <a:pt x="97" y="0"/>
                    </a:cubicBezTo>
                    <a:cubicBezTo>
                      <a:pt x="43" y="0"/>
                      <a:pt x="0" y="43"/>
                      <a:pt x="0" y="97"/>
                    </a:cubicBezTo>
                    <a:cubicBezTo>
                      <a:pt x="0" y="150"/>
                      <a:pt x="43" y="194"/>
                      <a:pt x="97" y="194"/>
                    </a:cubicBezTo>
                    <a:cubicBezTo>
                      <a:pt x="151" y="194"/>
                      <a:pt x="194" y="150"/>
                      <a:pt x="194" y="97"/>
                    </a:cubicBezTo>
                    <a:lnTo>
                      <a:pt x="184" y="97"/>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sp>
          <p:nvSpPr>
            <p:cNvPr id="18" name="文本框 17"/>
            <p:cNvSpPr txBox="1"/>
            <p:nvPr/>
          </p:nvSpPr>
          <p:spPr>
            <a:xfrm>
              <a:off x="2631525" y="5195430"/>
              <a:ext cx="595035" cy="584775"/>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第一</a:t>
              </a:r>
              <a:endParaRPr lang="en-US" altLang="zh-CN" sz="1600" b="1" dirty="0">
                <a:solidFill>
                  <a:prstClr val="black">
                    <a:lumMod val="65000"/>
                    <a:lumOff val="35000"/>
                  </a:prstClr>
                </a:solidFill>
                <a:latin typeface="微软雅黑" pitchFamily="34" charset="-122"/>
              </a:endParaRPr>
            </a:p>
            <a:p>
              <a:r>
                <a:rPr lang="zh-CN" altLang="en-US" sz="1600" b="1" dirty="0">
                  <a:solidFill>
                    <a:prstClr val="black">
                      <a:lumMod val="65000"/>
                      <a:lumOff val="35000"/>
                    </a:prstClr>
                  </a:solidFill>
                  <a:latin typeface="微软雅黑" pitchFamily="34" charset="-122"/>
                </a:rPr>
                <a:t>阶段</a:t>
              </a:r>
              <a:endParaRPr lang="zh-CN" altLang="en-US" sz="1600" b="1" dirty="0">
                <a:solidFill>
                  <a:prstClr val="black">
                    <a:lumMod val="65000"/>
                    <a:lumOff val="35000"/>
                  </a:prstClr>
                </a:solidFill>
                <a:latin typeface="微软雅黑" pitchFamily="34" charset="-122"/>
              </a:endParaRPr>
            </a:p>
          </p:txBody>
        </p:sp>
        <p:sp>
          <p:nvSpPr>
            <p:cNvPr id="19" name="文本框 18"/>
            <p:cNvSpPr txBox="1"/>
            <p:nvPr/>
          </p:nvSpPr>
          <p:spPr>
            <a:xfrm>
              <a:off x="8598127" y="1627835"/>
              <a:ext cx="595035" cy="584775"/>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第六</a:t>
              </a:r>
              <a:endParaRPr lang="en-US" altLang="zh-CN" sz="1600" b="1" dirty="0">
                <a:solidFill>
                  <a:prstClr val="black">
                    <a:lumMod val="65000"/>
                    <a:lumOff val="35000"/>
                  </a:prstClr>
                </a:solidFill>
                <a:latin typeface="微软雅黑" pitchFamily="34" charset="-122"/>
              </a:endParaRPr>
            </a:p>
            <a:p>
              <a:r>
                <a:rPr lang="zh-CN" altLang="en-US" sz="1600" b="1" dirty="0">
                  <a:solidFill>
                    <a:prstClr val="black">
                      <a:lumMod val="65000"/>
                      <a:lumOff val="35000"/>
                    </a:prstClr>
                  </a:solidFill>
                  <a:latin typeface="微软雅黑" pitchFamily="34" charset="-122"/>
                </a:rPr>
                <a:t>阶段</a:t>
              </a:r>
              <a:endParaRPr lang="zh-CN" altLang="en-US" sz="1600" b="1" dirty="0">
                <a:solidFill>
                  <a:prstClr val="black">
                    <a:lumMod val="65000"/>
                    <a:lumOff val="35000"/>
                  </a:prstClr>
                </a:solidFill>
                <a:latin typeface="微软雅黑" pitchFamily="34" charset="-122"/>
              </a:endParaRPr>
            </a:p>
          </p:txBody>
        </p:sp>
        <p:sp>
          <p:nvSpPr>
            <p:cNvPr id="20" name="文本框 19"/>
            <p:cNvSpPr txBox="1"/>
            <p:nvPr/>
          </p:nvSpPr>
          <p:spPr>
            <a:xfrm>
              <a:off x="3658520" y="3901499"/>
              <a:ext cx="389850" cy="338554"/>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二</a:t>
              </a:r>
              <a:endParaRPr lang="zh-CN" altLang="en-US" sz="1600" b="1" dirty="0">
                <a:solidFill>
                  <a:prstClr val="black">
                    <a:lumMod val="65000"/>
                    <a:lumOff val="35000"/>
                  </a:prstClr>
                </a:solidFill>
                <a:latin typeface="微软雅黑" pitchFamily="34" charset="-122"/>
              </a:endParaRPr>
            </a:p>
          </p:txBody>
        </p:sp>
        <p:sp>
          <p:nvSpPr>
            <p:cNvPr id="21" name="文本框 20"/>
            <p:cNvSpPr txBox="1"/>
            <p:nvPr/>
          </p:nvSpPr>
          <p:spPr>
            <a:xfrm>
              <a:off x="4763705" y="2631358"/>
              <a:ext cx="389850" cy="338554"/>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三</a:t>
              </a:r>
              <a:endParaRPr lang="zh-CN" altLang="en-US" sz="1600" b="1" dirty="0">
                <a:solidFill>
                  <a:prstClr val="black">
                    <a:lumMod val="65000"/>
                    <a:lumOff val="35000"/>
                  </a:prstClr>
                </a:solidFill>
                <a:latin typeface="微软雅黑" pitchFamily="34" charset="-122"/>
              </a:endParaRPr>
            </a:p>
          </p:txBody>
        </p:sp>
        <p:sp>
          <p:nvSpPr>
            <p:cNvPr id="22" name="文本框 21"/>
            <p:cNvSpPr txBox="1"/>
            <p:nvPr/>
          </p:nvSpPr>
          <p:spPr>
            <a:xfrm>
              <a:off x="5893896" y="3367231"/>
              <a:ext cx="389850" cy="338554"/>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四</a:t>
              </a:r>
              <a:endParaRPr lang="zh-CN" altLang="en-US" sz="1600" b="1" dirty="0">
                <a:solidFill>
                  <a:prstClr val="black">
                    <a:lumMod val="65000"/>
                    <a:lumOff val="35000"/>
                  </a:prstClr>
                </a:solidFill>
                <a:latin typeface="微软雅黑" pitchFamily="34" charset="-122"/>
              </a:endParaRPr>
            </a:p>
          </p:txBody>
        </p:sp>
        <p:sp>
          <p:nvSpPr>
            <p:cNvPr id="23" name="文本框 22"/>
            <p:cNvSpPr txBox="1"/>
            <p:nvPr/>
          </p:nvSpPr>
          <p:spPr>
            <a:xfrm>
              <a:off x="6935821" y="2783738"/>
              <a:ext cx="389850" cy="338554"/>
            </a:xfrm>
            <a:prstGeom prst="rect">
              <a:avLst/>
            </a:prstGeom>
            <a:noFill/>
          </p:spPr>
          <p:txBody>
            <a:bodyPr wrap="none" rtlCol="0">
              <a:spAutoFit/>
            </a:bodyPr>
            <a:lstStyle/>
            <a:p>
              <a:r>
                <a:rPr lang="zh-CN" altLang="en-US" sz="1600" b="1" dirty="0">
                  <a:solidFill>
                    <a:prstClr val="black">
                      <a:lumMod val="65000"/>
                      <a:lumOff val="35000"/>
                    </a:prstClr>
                  </a:solidFill>
                  <a:latin typeface="微软雅黑" pitchFamily="34" charset="-122"/>
                </a:rPr>
                <a:t>五</a:t>
              </a:r>
              <a:endParaRPr lang="zh-CN" altLang="en-US" sz="1600" b="1" dirty="0">
                <a:solidFill>
                  <a:prstClr val="black">
                    <a:lumMod val="65000"/>
                    <a:lumOff val="35000"/>
                  </a:prstClr>
                </a:solidFill>
                <a:latin typeface="微软雅黑" pitchFamily="34" charset="-122"/>
              </a:endParaRPr>
            </a:p>
          </p:txBody>
        </p:sp>
      </p:grpSp>
      <p:sp>
        <p:nvSpPr>
          <p:cNvPr id="24" name="Text Box 10"/>
          <p:cNvSpPr txBox="1">
            <a:spLocks noChangeArrowheads="1"/>
          </p:cNvSpPr>
          <p:nvPr/>
        </p:nvSpPr>
        <p:spPr bwMode="auto">
          <a:xfrm>
            <a:off x="6873975" y="3808650"/>
            <a:ext cx="468623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25" name="Text Box 10"/>
          <p:cNvSpPr txBox="1">
            <a:spLocks noChangeArrowheads="1"/>
          </p:cNvSpPr>
          <p:nvPr/>
        </p:nvSpPr>
        <p:spPr bwMode="auto">
          <a:xfrm>
            <a:off x="6873975" y="4889549"/>
            <a:ext cx="468623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26" name="Text Box 10"/>
          <p:cNvSpPr txBox="1">
            <a:spLocks noChangeArrowheads="1"/>
          </p:cNvSpPr>
          <p:nvPr/>
        </p:nvSpPr>
        <p:spPr bwMode="auto">
          <a:xfrm>
            <a:off x="624694" y="1396523"/>
            <a:ext cx="4686239" cy="1015663"/>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rgbClr val="6C4878"/>
                </a:solidFill>
              </a:rPr>
              <a:t>添加文本：</a:t>
            </a:r>
            <a:endParaRPr lang="en-US" altLang="zh-CN" sz="1800" b="1" dirty="0" smtClean="0">
              <a:solidFill>
                <a:srgbClr val="6C4878"/>
              </a:solidFill>
            </a:endParaRPr>
          </a:p>
          <a:p>
            <a:r>
              <a:rPr lang="zh-CN" altLang="en-US" sz="1400" dirty="0" smtClean="0">
                <a:solidFill>
                  <a:prstClr val="black">
                    <a:lumMod val="65000"/>
                    <a:lumOff val="35000"/>
                  </a:prstClr>
                </a:solidFill>
              </a:rPr>
              <a:t>点击</a:t>
            </a:r>
            <a:r>
              <a:rPr lang="zh-CN" altLang="en-US" sz="1400" dirty="0">
                <a:solidFill>
                  <a:prstClr val="black">
                    <a:lumMod val="65000"/>
                    <a:lumOff val="35000"/>
                  </a:prstClr>
                </a:solidFill>
              </a:rPr>
              <a:t>此处添加你需要的内容，可以是一定篇幅的文本</a:t>
            </a:r>
            <a:r>
              <a:rPr lang="en-US" altLang="zh-CN" sz="1400" dirty="0" smtClean="0">
                <a:solidFill>
                  <a:prstClr val="black">
                    <a:lumMod val="65000"/>
                    <a:lumOff val="35000"/>
                  </a:prstClr>
                </a:solidFill>
              </a:rPr>
              <a:t>.</a:t>
            </a:r>
            <a:r>
              <a:rPr lang="zh-CN" altLang="en-US" sz="1400" dirty="0">
                <a:solidFill>
                  <a:prstClr val="black">
                    <a:lumMod val="65000"/>
                    <a:lumOff val="35000"/>
                  </a:prstClr>
                </a:solidFill>
              </a:rPr>
              <a:t>点击此处添加你需要的内容，可以是一定篇幅的文本</a:t>
            </a:r>
            <a:r>
              <a:rPr lang="en-US" altLang="zh-CN" sz="1400" dirty="0" smtClean="0">
                <a:solidFill>
                  <a:prstClr val="black">
                    <a:lumMod val="65000"/>
                    <a:lumOff val="35000"/>
                  </a:prstClr>
                </a:solidFill>
              </a:rPr>
              <a:t>.</a:t>
            </a:r>
            <a:endParaRPr lang="zh-CN" altLang="en-US" sz="1400" dirty="0">
              <a:solidFill>
                <a:prstClr val="black">
                  <a:lumMod val="65000"/>
                  <a:lumOff val="35000"/>
                </a:prstClr>
              </a:solidFill>
            </a:endParaRPr>
          </a:p>
        </p:txBody>
      </p:sp>
      <p:sp>
        <p:nvSpPr>
          <p:cNvPr id="58"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22" presetClass="entr" presetSubtype="8"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10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9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9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735916" y="1295400"/>
            <a:ext cx="2630801" cy="2364467"/>
            <a:chOff x="3735916" y="1295400"/>
            <a:chExt cx="2630801" cy="2364467"/>
          </a:xfrm>
        </p:grpSpPr>
        <p:sp>
          <p:nvSpPr>
            <p:cNvPr id="13" name="Freeform 1194"/>
            <p:cNvSpPr/>
            <p:nvPr/>
          </p:nvSpPr>
          <p:spPr bwMode="auto">
            <a:xfrm>
              <a:off x="3735916" y="1295400"/>
              <a:ext cx="2630801" cy="2364467"/>
            </a:xfrm>
            <a:custGeom>
              <a:avLst/>
              <a:gdLst/>
              <a:ahLst/>
              <a:cxnLst>
                <a:cxn ang="0">
                  <a:pos x="0" y="207"/>
                </a:cxn>
                <a:cxn ang="0">
                  <a:pos x="0" y="416"/>
                </a:cxn>
                <a:cxn ang="0">
                  <a:pos x="102" y="416"/>
                </a:cxn>
                <a:cxn ang="0">
                  <a:pos x="203" y="312"/>
                </a:cxn>
                <a:cxn ang="0">
                  <a:pos x="309" y="416"/>
                </a:cxn>
                <a:cxn ang="0">
                  <a:pos x="412" y="416"/>
                </a:cxn>
                <a:cxn ang="0">
                  <a:pos x="412" y="310"/>
                </a:cxn>
                <a:cxn ang="0">
                  <a:pos x="412" y="301"/>
                </a:cxn>
                <a:cxn ang="0">
                  <a:pos x="412" y="290"/>
                </a:cxn>
                <a:cxn ang="0">
                  <a:pos x="495" y="207"/>
                </a:cxn>
                <a:cxn ang="0">
                  <a:pos x="412" y="124"/>
                </a:cxn>
                <a:cxn ang="0">
                  <a:pos x="412" y="111"/>
                </a:cxn>
                <a:cxn ang="0">
                  <a:pos x="412" y="0"/>
                </a:cxn>
                <a:cxn ang="0">
                  <a:pos x="0" y="0"/>
                </a:cxn>
                <a:cxn ang="0">
                  <a:pos x="0" y="207"/>
                </a:cxn>
              </a:cxnLst>
              <a:rect l="0" t="0" r="r" b="b"/>
              <a:pathLst>
                <a:path w="495" h="416">
                  <a:moveTo>
                    <a:pt x="0" y="207"/>
                  </a:moveTo>
                  <a:cubicBezTo>
                    <a:pt x="0" y="416"/>
                    <a:pt x="0" y="416"/>
                    <a:pt x="0" y="416"/>
                  </a:cubicBezTo>
                  <a:cubicBezTo>
                    <a:pt x="102" y="416"/>
                    <a:pt x="102" y="416"/>
                    <a:pt x="102" y="416"/>
                  </a:cubicBezTo>
                  <a:cubicBezTo>
                    <a:pt x="102" y="356"/>
                    <a:pt x="146" y="312"/>
                    <a:pt x="203" y="312"/>
                  </a:cubicBezTo>
                  <a:cubicBezTo>
                    <a:pt x="260" y="312"/>
                    <a:pt x="309" y="356"/>
                    <a:pt x="309" y="416"/>
                  </a:cubicBezTo>
                  <a:cubicBezTo>
                    <a:pt x="412" y="416"/>
                    <a:pt x="412" y="416"/>
                    <a:pt x="412" y="416"/>
                  </a:cubicBezTo>
                  <a:cubicBezTo>
                    <a:pt x="412" y="310"/>
                    <a:pt x="412" y="310"/>
                    <a:pt x="412" y="310"/>
                  </a:cubicBezTo>
                  <a:cubicBezTo>
                    <a:pt x="412" y="301"/>
                    <a:pt x="412" y="301"/>
                    <a:pt x="412" y="301"/>
                  </a:cubicBezTo>
                  <a:cubicBezTo>
                    <a:pt x="412" y="290"/>
                    <a:pt x="412" y="290"/>
                    <a:pt x="412" y="290"/>
                  </a:cubicBezTo>
                  <a:cubicBezTo>
                    <a:pt x="456" y="290"/>
                    <a:pt x="495" y="253"/>
                    <a:pt x="495" y="207"/>
                  </a:cubicBezTo>
                  <a:cubicBezTo>
                    <a:pt x="495" y="161"/>
                    <a:pt x="456" y="124"/>
                    <a:pt x="412" y="124"/>
                  </a:cubicBezTo>
                  <a:cubicBezTo>
                    <a:pt x="412" y="111"/>
                    <a:pt x="412" y="111"/>
                    <a:pt x="412" y="111"/>
                  </a:cubicBezTo>
                  <a:cubicBezTo>
                    <a:pt x="412" y="0"/>
                    <a:pt x="412" y="0"/>
                    <a:pt x="412" y="0"/>
                  </a:cubicBezTo>
                  <a:cubicBezTo>
                    <a:pt x="0" y="0"/>
                    <a:pt x="0" y="0"/>
                    <a:pt x="0" y="0"/>
                  </a:cubicBezTo>
                  <a:lnTo>
                    <a:pt x="0" y="207"/>
                  </a:lnTo>
                  <a:close/>
                </a:path>
              </a:pathLst>
            </a:custGeom>
            <a:solidFill>
              <a:schemeClr val="accent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4" name="Content Placeholder 2"/>
            <p:cNvSpPr txBox="1"/>
            <p:nvPr/>
          </p:nvSpPr>
          <p:spPr>
            <a:xfrm>
              <a:off x="3874867" y="1597639"/>
              <a:ext cx="2031999" cy="1360459"/>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white"/>
                  </a:solidFill>
                  <a:latin typeface="微软雅黑" pitchFamily="34" charset="-122"/>
                </a:rPr>
                <a:t>添加文本：</a:t>
              </a:r>
              <a:endParaRPr lang="zh-CN" altLang="en-US" sz="1800" b="1" dirty="0">
                <a:solidFill>
                  <a:prstClr val="white"/>
                </a:solidFill>
                <a:latin typeface="微软雅黑" pitchFamily="34" charset="-122"/>
              </a:endParaRPr>
            </a:p>
            <a:p>
              <a:pPr marL="0" indent="0">
                <a:buFont typeface="Arial" pitchFamily="34" charset="0"/>
                <a:buNone/>
              </a:pPr>
              <a:r>
                <a:rPr lang="zh-CN" altLang="en-US" sz="1600" dirty="0">
                  <a:solidFill>
                    <a:prstClr val="white"/>
                  </a:solidFill>
                  <a:latin typeface="微软雅黑" pitchFamily="34" charset="-122"/>
                </a:rPr>
                <a:t>点击此处添加你需要的内容，可以是一定篇幅的文本</a:t>
              </a:r>
              <a:r>
                <a:rPr lang="en-US" altLang="zh-CN" sz="1600" dirty="0" smtClean="0">
                  <a:solidFill>
                    <a:prstClr val="white"/>
                  </a:solidFill>
                  <a:latin typeface="微软雅黑" pitchFamily="34" charset="-122"/>
                </a:rPr>
                <a:t>.</a:t>
              </a:r>
              <a:endParaRPr lang="en-US" altLang="zh-CN" sz="1600" dirty="0">
                <a:solidFill>
                  <a:prstClr val="white"/>
                </a:solidFill>
                <a:latin typeface="微软雅黑" pitchFamily="34" charset="-122"/>
              </a:endParaRPr>
            </a:p>
          </p:txBody>
        </p:sp>
      </p:grpSp>
      <p:grpSp>
        <p:nvGrpSpPr>
          <p:cNvPr id="21" name="组合 20"/>
          <p:cNvGrpSpPr/>
          <p:nvPr/>
        </p:nvGrpSpPr>
        <p:grpSpPr>
          <a:xfrm>
            <a:off x="5738163" y="3909329"/>
            <a:ext cx="2651077" cy="2364467"/>
            <a:chOff x="5738163" y="3909329"/>
            <a:chExt cx="2651077" cy="2364467"/>
          </a:xfrm>
        </p:grpSpPr>
        <p:sp>
          <p:nvSpPr>
            <p:cNvPr id="11" name="Freeform 1192"/>
            <p:cNvSpPr/>
            <p:nvPr/>
          </p:nvSpPr>
          <p:spPr bwMode="auto">
            <a:xfrm>
              <a:off x="5738163" y="3909329"/>
              <a:ext cx="2651077" cy="2364467"/>
            </a:xfrm>
            <a:custGeom>
              <a:avLst/>
              <a:gdLst/>
              <a:ahLst/>
              <a:cxnLst>
                <a:cxn ang="0">
                  <a:pos x="499" y="210"/>
                </a:cxn>
                <a:cxn ang="0">
                  <a:pos x="499" y="0"/>
                </a:cxn>
                <a:cxn ang="0">
                  <a:pos x="396" y="0"/>
                </a:cxn>
                <a:cxn ang="0">
                  <a:pos x="295" y="103"/>
                </a:cxn>
                <a:cxn ang="0">
                  <a:pos x="189" y="0"/>
                </a:cxn>
                <a:cxn ang="0">
                  <a:pos x="83" y="0"/>
                </a:cxn>
                <a:cxn ang="0">
                  <a:pos x="83" y="107"/>
                </a:cxn>
                <a:cxn ang="0">
                  <a:pos x="83" y="116"/>
                </a:cxn>
                <a:cxn ang="0">
                  <a:pos x="83" y="127"/>
                </a:cxn>
                <a:cxn ang="0">
                  <a:pos x="0" y="210"/>
                </a:cxn>
                <a:cxn ang="0">
                  <a:pos x="83" y="293"/>
                </a:cxn>
                <a:cxn ang="0">
                  <a:pos x="83" y="306"/>
                </a:cxn>
                <a:cxn ang="0">
                  <a:pos x="83" y="416"/>
                </a:cxn>
                <a:cxn ang="0">
                  <a:pos x="499" y="416"/>
                </a:cxn>
                <a:cxn ang="0">
                  <a:pos x="499" y="210"/>
                </a:cxn>
              </a:cxnLst>
              <a:rect l="0" t="0" r="r" b="b"/>
              <a:pathLst>
                <a:path w="499" h="416">
                  <a:moveTo>
                    <a:pt x="499" y="210"/>
                  </a:moveTo>
                  <a:cubicBezTo>
                    <a:pt x="499" y="0"/>
                    <a:pt x="499" y="0"/>
                    <a:pt x="499" y="0"/>
                  </a:cubicBezTo>
                  <a:cubicBezTo>
                    <a:pt x="396" y="0"/>
                    <a:pt x="396" y="0"/>
                    <a:pt x="396" y="0"/>
                  </a:cubicBezTo>
                  <a:cubicBezTo>
                    <a:pt x="396" y="60"/>
                    <a:pt x="352" y="103"/>
                    <a:pt x="295" y="103"/>
                  </a:cubicBezTo>
                  <a:cubicBezTo>
                    <a:pt x="238" y="103"/>
                    <a:pt x="189" y="60"/>
                    <a:pt x="189" y="0"/>
                  </a:cubicBezTo>
                  <a:cubicBezTo>
                    <a:pt x="83" y="0"/>
                    <a:pt x="83" y="0"/>
                    <a:pt x="83" y="0"/>
                  </a:cubicBezTo>
                  <a:cubicBezTo>
                    <a:pt x="83" y="107"/>
                    <a:pt x="83" y="107"/>
                    <a:pt x="83" y="107"/>
                  </a:cubicBezTo>
                  <a:cubicBezTo>
                    <a:pt x="83" y="116"/>
                    <a:pt x="83" y="116"/>
                    <a:pt x="83" y="116"/>
                  </a:cubicBezTo>
                  <a:cubicBezTo>
                    <a:pt x="83" y="127"/>
                    <a:pt x="83" y="127"/>
                    <a:pt x="83" y="127"/>
                  </a:cubicBezTo>
                  <a:cubicBezTo>
                    <a:pt x="39" y="127"/>
                    <a:pt x="0" y="164"/>
                    <a:pt x="0" y="210"/>
                  </a:cubicBezTo>
                  <a:cubicBezTo>
                    <a:pt x="0" y="256"/>
                    <a:pt x="35" y="293"/>
                    <a:pt x="83" y="293"/>
                  </a:cubicBezTo>
                  <a:cubicBezTo>
                    <a:pt x="83" y="306"/>
                    <a:pt x="83" y="306"/>
                    <a:pt x="83" y="306"/>
                  </a:cubicBezTo>
                  <a:cubicBezTo>
                    <a:pt x="83" y="416"/>
                    <a:pt x="83" y="416"/>
                    <a:pt x="83" y="416"/>
                  </a:cubicBezTo>
                  <a:cubicBezTo>
                    <a:pt x="499" y="416"/>
                    <a:pt x="499" y="416"/>
                    <a:pt x="499" y="416"/>
                  </a:cubicBezTo>
                  <a:lnTo>
                    <a:pt x="499" y="210"/>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5" name="Content Placeholder 2"/>
            <p:cNvSpPr txBox="1"/>
            <p:nvPr/>
          </p:nvSpPr>
          <p:spPr>
            <a:xfrm>
              <a:off x="6202961" y="4693356"/>
              <a:ext cx="2032000" cy="126954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white"/>
                  </a:solidFill>
                  <a:latin typeface="微软雅黑" pitchFamily="34" charset="-122"/>
                </a:rPr>
                <a:t>添加文本：</a:t>
              </a:r>
              <a:endParaRPr lang="zh-CN" altLang="en-US" sz="1800" b="1" dirty="0">
                <a:solidFill>
                  <a:prstClr val="white"/>
                </a:solidFill>
                <a:latin typeface="微软雅黑" pitchFamily="34" charset="-122"/>
              </a:endParaRPr>
            </a:p>
            <a:p>
              <a:pPr marL="0" indent="0">
                <a:buFont typeface="Arial" pitchFamily="34" charset="0"/>
                <a:buNone/>
              </a:pPr>
              <a:r>
                <a:rPr lang="zh-CN" altLang="en-US" sz="1600" dirty="0">
                  <a:solidFill>
                    <a:prstClr val="white"/>
                  </a:solidFill>
                  <a:latin typeface="微软雅黑" pitchFamily="34" charset="-122"/>
                </a:rPr>
                <a:t>点击此处添加你需要的内容，可以是一定篇幅的文本</a:t>
              </a:r>
              <a:r>
                <a:rPr lang="en-US" altLang="zh-CN" sz="1600" dirty="0">
                  <a:solidFill>
                    <a:prstClr val="white"/>
                  </a:solidFill>
                  <a:latin typeface="微软雅黑" pitchFamily="34" charset="-122"/>
                </a:rPr>
                <a:t>.</a:t>
              </a:r>
              <a:endParaRPr lang="en-US" altLang="zh-CN" sz="1600" dirty="0">
                <a:solidFill>
                  <a:prstClr val="white"/>
                </a:solidFill>
                <a:latin typeface="微软雅黑" pitchFamily="34" charset="-122"/>
              </a:endParaRPr>
            </a:p>
          </p:txBody>
        </p:sp>
      </p:grpSp>
      <p:grpSp>
        <p:nvGrpSpPr>
          <p:cNvPr id="20" name="组合 19"/>
          <p:cNvGrpSpPr/>
          <p:nvPr/>
        </p:nvGrpSpPr>
        <p:grpSpPr>
          <a:xfrm>
            <a:off x="6179163" y="1295400"/>
            <a:ext cx="2210074" cy="2836278"/>
            <a:chOff x="6179163" y="1295400"/>
            <a:chExt cx="2210074" cy="2836278"/>
          </a:xfrm>
        </p:grpSpPr>
        <p:sp>
          <p:nvSpPr>
            <p:cNvPr id="14" name="Freeform 1195"/>
            <p:cNvSpPr/>
            <p:nvPr/>
          </p:nvSpPr>
          <p:spPr bwMode="auto">
            <a:xfrm>
              <a:off x="6179163" y="1295400"/>
              <a:ext cx="2210074" cy="2836278"/>
            </a:xfrm>
            <a:custGeom>
              <a:avLst/>
              <a:gdLst/>
              <a:ahLst/>
              <a:cxnLst>
                <a:cxn ang="0">
                  <a:pos x="209" y="0"/>
                </a:cxn>
                <a:cxn ang="0">
                  <a:pos x="0" y="0"/>
                </a:cxn>
                <a:cxn ang="0">
                  <a:pos x="0" y="103"/>
                </a:cxn>
                <a:cxn ang="0">
                  <a:pos x="104" y="204"/>
                </a:cxn>
                <a:cxn ang="0">
                  <a:pos x="0" y="310"/>
                </a:cxn>
                <a:cxn ang="0">
                  <a:pos x="0" y="416"/>
                </a:cxn>
                <a:cxn ang="0">
                  <a:pos x="106" y="416"/>
                </a:cxn>
                <a:cxn ang="0">
                  <a:pos x="115" y="416"/>
                </a:cxn>
                <a:cxn ang="0">
                  <a:pos x="126" y="416"/>
                </a:cxn>
                <a:cxn ang="0">
                  <a:pos x="209" y="499"/>
                </a:cxn>
                <a:cxn ang="0">
                  <a:pos x="292" y="416"/>
                </a:cxn>
                <a:cxn ang="0">
                  <a:pos x="305" y="416"/>
                </a:cxn>
                <a:cxn ang="0">
                  <a:pos x="416" y="416"/>
                </a:cxn>
                <a:cxn ang="0">
                  <a:pos x="416" y="0"/>
                </a:cxn>
                <a:cxn ang="0">
                  <a:pos x="209" y="0"/>
                </a:cxn>
              </a:cxnLst>
              <a:rect l="0" t="0" r="r" b="b"/>
              <a:pathLst>
                <a:path w="416" h="499">
                  <a:moveTo>
                    <a:pt x="209" y="0"/>
                  </a:moveTo>
                  <a:cubicBezTo>
                    <a:pt x="0" y="0"/>
                    <a:pt x="0" y="0"/>
                    <a:pt x="0" y="0"/>
                  </a:cubicBezTo>
                  <a:cubicBezTo>
                    <a:pt x="0" y="103"/>
                    <a:pt x="0" y="103"/>
                    <a:pt x="0" y="103"/>
                  </a:cubicBezTo>
                  <a:cubicBezTo>
                    <a:pt x="60" y="103"/>
                    <a:pt x="104" y="147"/>
                    <a:pt x="104" y="204"/>
                  </a:cubicBezTo>
                  <a:cubicBezTo>
                    <a:pt x="104" y="261"/>
                    <a:pt x="60" y="310"/>
                    <a:pt x="0" y="310"/>
                  </a:cubicBezTo>
                  <a:cubicBezTo>
                    <a:pt x="0" y="416"/>
                    <a:pt x="0" y="416"/>
                    <a:pt x="0" y="416"/>
                  </a:cubicBezTo>
                  <a:cubicBezTo>
                    <a:pt x="106" y="416"/>
                    <a:pt x="106" y="416"/>
                    <a:pt x="106" y="416"/>
                  </a:cubicBezTo>
                  <a:cubicBezTo>
                    <a:pt x="115" y="416"/>
                    <a:pt x="115" y="416"/>
                    <a:pt x="115" y="416"/>
                  </a:cubicBezTo>
                  <a:cubicBezTo>
                    <a:pt x="126" y="416"/>
                    <a:pt x="126" y="416"/>
                    <a:pt x="126" y="416"/>
                  </a:cubicBezTo>
                  <a:cubicBezTo>
                    <a:pt x="126" y="460"/>
                    <a:pt x="163" y="499"/>
                    <a:pt x="209" y="499"/>
                  </a:cubicBezTo>
                  <a:cubicBezTo>
                    <a:pt x="255" y="499"/>
                    <a:pt x="292" y="460"/>
                    <a:pt x="292" y="416"/>
                  </a:cubicBezTo>
                  <a:cubicBezTo>
                    <a:pt x="305" y="416"/>
                    <a:pt x="305" y="416"/>
                    <a:pt x="305" y="416"/>
                  </a:cubicBezTo>
                  <a:cubicBezTo>
                    <a:pt x="416" y="416"/>
                    <a:pt x="416" y="416"/>
                    <a:pt x="416" y="416"/>
                  </a:cubicBezTo>
                  <a:cubicBezTo>
                    <a:pt x="416" y="0"/>
                    <a:pt x="416" y="0"/>
                    <a:pt x="416" y="0"/>
                  </a:cubicBezTo>
                  <a:lnTo>
                    <a:pt x="209" y="0"/>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6" name="Group 24"/>
            <p:cNvGrpSpPr/>
            <p:nvPr/>
          </p:nvGrpSpPr>
          <p:grpSpPr>
            <a:xfrm rot="19817797">
              <a:off x="6864265" y="1905000"/>
              <a:ext cx="1212352" cy="1137719"/>
              <a:chOff x="1302930" y="1392514"/>
              <a:chExt cx="909264" cy="853289"/>
            </a:xfrm>
          </p:grpSpPr>
          <p:sp>
            <p:nvSpPr>
              <p:cNvPr id="8" name="Freeform 16"/>
              <p:cNvSpPr/>
              <p:nvPr/>
            </p:nvSpPr>
            <p:spPr bwMode="auto">
              <a:xfrm>
                <a:off x="1832816" y="1482072"/>
                <a:ext cx="379378" cy="437839"/>
              </a:xfrm>
              <a:custGeom>
                <a:avLst/>
                <a:gdLst/>
                <a:ahLst/>
                <a:cxnLst>
                  <a:cxn ang="0">
                    <a:pos x="90" y="42"/>
                  </a:cxn>
                  <a:cxn ang="0">
                    <a:pos x="16" y="171"/>
                  </a:cxn>
                  <a:cxn ang="0">
                    <a:pos x="15" y="174"/>
                  </a:cxn>
                  <a:cxn ang="0">
                    <a:pos x="4" y="267"/>
                  </a:cxn>
                  <a:cxn ang="0">
                    <a:pos x="40" y="375"/>
                  </a:cxn>
                  <a:cxn ang="0">
                    <a:pos x="44" y="375"/>
                  </a:cxn>
                  <a:cxn ang="0">
                    <a:pos x="112" y="379"/>
                  </a:cxn>
                  <a:cxn ang="0">
                    <a:pos x="149" y="332"/>
                  </a:cxn>
                  <a:cxn ang="0">
                    <a:pos x="149" y="331"/>
                  </a:cxn>
                  <a:cxn ang="0">
                    <a:pos x="148" y="330"/>
                  </a:cxn>
                  <a:cxn ang="0">
                    <a:pos x="131" y="312"/>
                  </a:cxn>
                  <a:cxn ang="0">
                    <a:pos x="134" y="301"/>
                  </a:cxn>
                  <a:cxn ang="0">
                    <a:pos x="145" y="304"/>
                  </a:cxn>
                  <a:cxn ang="0">
                    <a:pos x="192" y="323"/>
                  </a:cxn>
                  <a:cxn ang="0">
                    <a:pos x="202" y="327"/>
                  </a:cxn>
                  <a:cxn ang="0">
                    <a:pos x="197" y="337"/>
                  </a:cxn>
                  <a:cxn ang="0">
                    <a:pos x="171" y="340"/>
                  </a:cxn>
                  <a:cxn ang="0">
                    <a:pos x="137" y="391"/>
                  </a:cxn>
                  <a:cxn ang="0">
                    <a:pos x="254" y="416"/>
                  </a:cxn>
                  <a:cxn ang="0">
                    <a:pos x="319" y="366"/>
                  </a:cxn>
                  <a:cxn ang="0">
                    <a:pos x="320" y="365"/>
                  </a:cxn>
                  <a:cxn ang="0">
                    <a:pos x="312" y="237"/>
                  </a:cxn>
                  <a:cxn ang="0">
                    <a:pos x="306" y="232"/>
                  </a:cxn>
                  <a:cxn ang="0">
                    <a:pos x="307" y="226"/>
                  </a:cxn>
                  <a:cxn ang="0">
                    <a:pos x="247" y="115"/>
                  </a:cxn>
                  <a:cxn ang="0">
                    <a:pos x="227" y="149"/>
                  </a:cxn>
                  <a:cxn ang="0">
                    <a:pos x="180" y="179"/>
                  </a:cxn>
                  <a:cxn ang="0">
                    <a:pos x="108" y="171"/>
                  </a:cxn>
                  <a:cxn ang="0">
                    <a:pos x="106" y="171"/>
                  </a:cxn>
                  <a:cxn ang="0">
                    <a:pos x="104" y="169"/>
                  </a:cxn>
                  <a:cxn ang="0">
                    <a:pos x="85" y="182"/>
                  </a:cxn>
                  <a:cxn ang="0">
                    <a:pos x="78" y="181"/>
                  </a:cxn>
                  <a:cxn ang="0">
                    <a:pos x="75" y="178"/>
                  </a:cxn>
                  <a:cxn ang="0">
                    <a:pos x="79" y="168"/>
                  </a:cxn>
                  <a:cxn ang="0">
                    <a:pos x="106" y="126"/>
                  </a:cxn>
                  <a:cxn ang="0">
                    <a:pos x="114" y="118"/>
                  </a:cxn>
                  <a:cxn ang="0">
                    <a:pos x="122" y="125"/>
                  </a:cxn>
                  <a:cxn ang="0">
                    <a:pos x="118" y="150"/>
                  </a:cxn>
                  <a:cxn ang="0">
                    <a:pos x="210" y="134"/>
                  </a:cxn>
                  <a:cxn ang="0">
                    <a:pos x="229" y="96"/>
                  </a:cxn>
                  <a:cxn ang="0">
                    <a:pos x="192" y="14"/>
                  </a:cxn>
                  <a:cxn ang="0">
                    <a:pos x="164" y="4"/>
                  </a:cxn>
                  <a:cxn ang="0">
                    <a:pos x="110" y="18"/>
                  </a:cxn>
                  <a:cxn ang="0">
                    <a:pos x="90" y="42"/>
                  </a:cxn>
                </a:cxnLst>
                <a:rect l="0" t="0" r="r" b="b"/>
                <a:pathLst>
                  <a:path w="372" h="428">
                    <a:moveTo>
                      <a:pt x="90" y="42"/>
                    </a:moveTo>
                    <a:cubicBezTo>
                      <a:pt x="16" y="171"/>
                      <a:pt x="16" y="171"/>
                      <a:pt x="16" y="171"/>
                    </a:cubicBezTo>
                    <a:cubicBezTo>
                      <a:pt x="16" y="172"/>
                      <a:pt x="16" y="173"/>
                      <a:pt x="15" y="174"/>
                    </a:cubicBezTo>
                    <a:cubicBezTo>
                      <a:pt x="15" y="175"/>
                      <a:pt x="0" y="215"/>
                      <a:pt x="4" y="267"/>
                    </a:cubicBezTo>
                    <a:cubicBezTo>
                      <a:pt x="6" y="307"/>
                      <a:pt x="19" y="343"/>
                      <a:pt x="40" y="375"/>
                    </a:cubicBezTo>
                    <a:cubicBezTo>
                      <a:pt x="42" y="375"/>
                      <a:pt x="43" y="375"/>
                      <a:pt x="44" y="375"/>
                    </a:cubicBezTo>
                    <a:cubicBezTo>
                      <a:pt x="71" y="387"/>
                      <a:pt x="93" y="388"/>
                      <a:pt x="112" y="379"/>
                    </a:cubicBezTo>
                    <a:cubicBezTo>
                      <a:pt x="139" y="366"/>
                      <a:pt x="149" y="333"/>
                      <a:pt x="149" y="332"/>
                    </a:cubicBezTo>
                    <a:cubicBezTo>
                      <a:pt x="149" y="332"/>
                      <a:pt x="149" y="332"/>
                      <a:pt x="149" y="331"/>
                    </a:cubicBezTo>
                    <a:cubicBezTo>
                      <a:pt x="149" y="331"/>
                      <a:pt x="148" y="331"/>
                      <a:pt x="148" y="330"/>
                    </a:cubicBezTo>
                    <a:cubicBezTo>
                      <a:pt x="137" y="322"/>
                      <a:pt x="131" y="312"/>
                      <a:pt x="131" y="312"/>
                    </a:cubicBezTo>
                    <a:cubicBezTo>
                      <a:pt x="129" y="308"/>
                      <a:pt x="130" y="303"/>
                      <a:pt x="134" y="301"/>
                    </a:cubicBezTo>
                    <a:cubicBezTo>
                      <a:pt x="138" y="299"/>
                      <a:pt x="142" y="300"/>
                      <a:pt x="145" y="304"/>
                    </a:cubicBezTo>
                    <a:cubicBezTo>
                      <a:pt x="145" y="305"/>
                      <a:pt x="162" y="334"/>
                      <a:pt x="192" y="323"/>
                    </a:cubicBezTo>
                    <a:cubicBezTo>
                      <a:pt x="196" y="321"/>
                      <a:pt x="200" y="323"/>
                      <a:pt x="202" y="327"/>
                    </a:cubicBezTo>
                    <a:cubicBezTo>
                      <a:pt x="203" y="331"/>
                      <a:pt x="201" y="336"/>
                      <a:pt x="197" y="337"/>
                    </a:cubicBezTo>
                    <a:cubicBezTo>
                      <a:pt x="188" y="341"/>
                      <a:pt x="179" y="342"/>
                      <a:pt x="171" y="340"/>
                    </a:cubicBezTo>
                    <a:cubicBezTo>
                      <a:pt x="168" y="348"/>
                      <a:pt x="159" y="373"/>
                      <a:pt x="137" y="391"/>
                    </a:cubicBezTo>
                    <a:cubicBezTo>
                      <a:pt x="171" y="421"/>
                      <a:pt x="223" y="428"/>
                      <a:pt x="254" y="416"/>
                    </a:cubicBezTo>
                    <a:cubicBezTo>
                      <a:pt x="298" y="400"/>
                      <a:pt x="319" y="366"/>
                      <a:pt x="319" y="366"/>
                    </a:cubicBezTo>
                    <a:cubicBezTo>
                      <a:pt x="320" y="365"/>
                      <a:pt x="320" y="365"/>
                      <a:pt x="320" y="365"/>
                    </a:cubicBezTo>
                    <a:cubicBezTo>
                      <a:pt x="372" y="283"/>
                      <a:pt x="314" y="238"/>
                      <a:pt x="312" y="237"/>
                    </a:cubicBezTo>
                    <a:cubicBezTo>
                      <a:pt x="306" y="232"/>
                      <a:pt x="306" y="232"/>
                      <a:pt x="306" y="232"/>
                    </a:cubicBezTo>
                    <a:cubicBezTo>
                      <a:pt x="307" y="226"/>
                      <a:pt x="307" y="226"/>
                      <a:pt x="307" y="226"/>
                    </a:cubicBezTo>
                    <a:cubicBezTo>
                      <a:pt x="316" y="167"/>
                      <a:pt x="272" y="131"/>
                      <a:pt x="247" y="115"/>
                    </a:cubicBezTo>
                    <a:cubicBezTo>
                      <a:pt x="244" y="125"/>
                      <a:pt x="237" y="137"/>
                      <a:pt x="227" y="149"/>
                    </a:cubicBezTo>
                    <a:cubicBezTo>
                      <a:pt x="214" y="164"/>
                      <a:pt x="198" y="174"/>
                      <a:pt x="180" y="179"/>
                    </a:cubicBezTo>
                    <a:cubicBezTo>
                      <a:pt x="158" y="185"/>
                      <a:pt x="133" y="182"/>
                      <a:pt x="108" y="171"/>
                    </a:cubicBezTo>
                    <a:cubicBezTo>
                      <a:pt x="107" y="171"/>
                      <a:pt x="107" y="171"/>
                      <a:pt x="106" y="171"/>
                    </a:cubicBezTo>
                    <a:cubicBezTo>
                      <a:pt x="106" y="170"/>
                      <a:pt x="105" y="170"/>
                      <a:pt x="104" y="169"/>
                    </a:cubicBezTo>
                    <a:cubicBezTo>
                      <a:pt x="95" y="178"/>
                      <a:pt x="86" y="182"/>
                      <a:pt x="85" y="182"/>
                    </a:cubicBezTo>
                    <a:cubicBezTo>
                      <a:pt x="83" y="183"/>
                      <a:pt x="81" y="183"/>
                      <a:pt x="78" y="181"/>
                    </a:cubicBezTo>
                    <a:cubicBezTo>
                      <a:pt x="77" y="181"/>
                      <a:pt x="76" y="179"/>
                      <a:pt x="75" y="178"/>
                    </a:cubicBezTo>
                    <a:cubicBezTo>
                      <a:pt x="74" y="174"/>
                      <a:pt x="75" y="169"/>
                      <a:pt x="79" y="168"/>
                    </a:cubicBezTo>
                    <a:cubicBezTo>
                      <a:pt x="81" y="167"/>
                      <a:pt x="108" y="155"/>
                      <a:pt x="106" y="126"/>
                    </a:cubicBezTo>
                    <a:cubicBezTo>
                      <a:pt x="106" y="122"/>
                      <a:pt x="109" y="118"/>
                      <a:pt x="114" y="118"/>
                    </a:cubicBezTo>
                    <a:cubicBezTo>
                      <a:pt x="118" y="118"/>
                      <a:pt x="122" y="121"/>
                      <a:pt x="122" y="125"/>
                    </a:cubicBezTo>
                    <a:cubicBezTo>
                      <a:pt x="123" y="135"/>
                      <a:pt x="121" y="143"/>
                      <a:pt x="118" y="150"/>
                    </a:cubicBezTo>
                    <a:cubicBezTo>
                      <a:pt x="167" y="171"/>
                      <a:pt x="196" y="149"/>
                      <a:pt x="210" y="134"/>
                    </a:cubicBezTo>
                    <a:cubicBezTo>
                      <a:pt x="224" y="117"/>
                      <a:pt x="229" y="97"/>
                      <a:pt x="229" y="96"/>
                    </a:cubicBezTo>
                    <a:cubicBezTo>
                      <a:pt x="236" y="63"/>
                      <a:pt x="221" y="31"/>
                      <a:pt x="192" y="14"/>
                    </a:cubicBezTo>
                    <a:cubicBezTo>
                      <a:pt x="183" y="10"/>
                      <a:pt x="174" y="6"/>
                      <a:pt x="164" y="4"/>
                    </a:cubicBezTo>
                    <a:cubicBezTo>
                      <a:pt x="145" y="0"/>
                      <a:pt x="127" y="5"/>
                      <a:pt x="110" y="18"/>
                    </a:cubicBezTo>
                    <a:cubicBezTo>
                      <a:pt x="97" y="29"/>
                      <a:pt x="90" y="42"/>
                      <a:pt x="90" y="4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9" name="Freeform 17"/>
              <p:cNvSpPr/>
              <p:nvPr/>
            </p:nvSpPr>
            <p:spPr bwMode="auto">
              <a:xfrm>
                <a:off x="1601457" y="1719650"/>
                <a:ext cx="570933" cy="526153"/>
              </a:xfrm>
              <a:custGeom>
                <a:avLst/>
                <a:gdLst/>
                <a:ahLst/>
                <a:cxnLst>
                  <a:cxn ang="0">
                    <a:pos x="362" y="381"/>
                  </a:cxn>
                  <a:cxn ang="0">
                    <a:pos x="272" y="324"/>
                  </a:cxn>
                  <a:cxn ang="0">
                    <a:pos x="187" y="270"/>
                  </a:cxn>
                  <a:cxn ang="0">
                    <a:pos x="206" y="257"/>
                  </a:cxn>
                  <a:cxn ang="0">
                    <a:pos x="310" y="296"/>
                  </a:cxn>
                  <a:cxn ang="0">
                    <a:pos x="325" y="302"/>
                  </a:cxn>
                  <a:cxn ang="0">
                    <a:pos x="409" y="373"/>
                  </a:cxn>
                  <a:cxn ang="0">
                    <a:pos x="464" y="367"/>
                  </a:cxn>
                  <a:cxn ang="0">
                    <a:pos x="513" y="267"/>
                  </a:cxn>
                  <a:cxn ang="0">
                    <a:pos x="518" y="254"/>
                  </a:cxn>
                  <a:cxn ang="0">
                    <a:pos x="488" y="206"/>
                  </a:cxn>
                  <a:cxn ang="0">
                    <a:pos x="370" y="192"/>
                  </a:cxn>
                  <a:cxn ang="0">
                    <a:pos x="294" y="175"/>
                  </a:cxn>
                  <a:cxn ang="0">
                    <a:pos x="330" y="218"/>
                  </a:cxn>
                  <a:cxn ang="0">
                    <a:pos x="313" y="221"/>
                  </a:cxn>
                  <a:cxn ang="0">
                    <a:pos x="206" y="36"/>
                  </a:cxn>
                  <a:cxn ang="0">
                    <a:pos x="34" y="300"/>
                  </a:cxn>
                  <a:cxn ang="0">
                    <a:pos x="24" y="452"/>
                  </a:cxn>
                  <a:cxn ang="0">
                    <a:pos x="67" y="488"/>
                  </a:cxn>
                  <a:cxn ang="0">
                    <a:pos x="182" y="495"/>
                  </a:cxn>
                  <a:cxn ang="0">
                    <a:pos x="188" y="492"/>
                  </a:cxn>
                  <a:cxn ang="0">
                    <a:pos x="251" y="369"/>
                  </a:cxn>
                  <a:cxn ang="0">
                    <a:pos x="208" y="383"/>
                  </a:cxn>
                  <a:cxn ang="0">
                    <a:pos x="202" y="374"/>
                  </a:cxn>
                  <a:cxn ang="0">
                    <a:pos x="227" y="366"/>
                  </a:cxn>
                  <a:cxn ang="0">
                    <a:pos x="258" y="336"/>
                  </a:cxn>
                  <a:cxn ang="0">
                    <a:pos x="270" y="346"/>
                  </a:cxn>
                  <a:cxn ang="0">
                    <a:pos x="215" y="502"/>
                  </a:cxn>
                  <a:cxn ang="0">
                    <a:pos x="345" y="463"/>
                  </a:cxn>
                  <a:cxn ang="0">
                    <a:pos x="365" y="414"/>
                  </a:cxn>
                  <a:cxn ang="0">
                    <a:pos x="388" y="414"/>
                  </a:cxn>
                  <a:cxn ang="0">
                    <a:pos x="426" y="416"/>
                  </a:cxn>
                  <a:cxn ang="0">
                    <a:pos x="406" y="396"/>
                  </a:cxn>
                </a:cxnLst>
                <a:rect l="0" t="0" r="r" b="b"/>
                <a:pathLst>
                  <a:path w="559" h="516">
                    <a:moveTo>
                      <a:pt x="406" y="396"/>
                    </a:moveTo>
                    <a:cubicBezTo>
                      <a:pt x="393" y="394"/>
                      <a:pt x="377" y="390"/>
                      <a:pt x="362" y="381"/>
                    </a:cubicBezTo>
                    <a:cubicBezTo>
                      <a:pt x="342" y="370"/>
                      <a:pt x="323" y="351"/>
                      <a:pt x="308" y="321"/>
                    </a:cubicBezTo>
                    <a:cubicBezTo>
                      <a:pt x="300" y="323"/>
                      <a:pt x="287" y="325"/>
                      <a:pt x="272" y="324"/>
                    </a:cubicBezTo>
                    <a:cubicBezTo>
                      <a:pt x="260" y="323"/>
                      <a:pt x="244" y="320"/>
                      <a:pt x="228" y="311"/>
                    </a:cubicBezTo>
                    <a:cubicBezTo>
                      <a:pt x="214" y="303"/>
                      <a:pt x="199" y="290"/>
                      <a:pt x="187" y="270"/>
                    </a:cubicBezTo>
                    <a:cubicBezTo>
                      <a:pt x="183" y="264"/>
                      <a:pt x="185" y="257"/>
                      <a:pt x="190" y="254"/>
                    </a:cubicBezTo>
                    <a:cubicBezTo>
                      <a:pt x="196" y="250"/>
                      <a:pt x="203" y="252"/>
                      <a:pt x="206" y="257"/>
                    </a:cubicBezTo>
                    <a:cubicBezTo>
                      <a:pt x="243" y="315"/>
                      <a:pt x="295" y="301"/>
                      <a:pt x="308" y="297"/>
                    </a:cubicBezTo>
                    <a:cubicBezTo>
                      <a:pt x="308" y="296"/>
                      <a:pt x="309" y="296"/>
                      <a:pt x="310" y="296"/>
                    </a:cubicBezTo>
                    <a:cubicBezTo>
                      <a:pt x="313" y="294"/>
                      <a:pt x="316" y="294"/>
                      <a:pt x="319" y="296"/>
                    </a:cubicBezTo>
                    <a:cubicBezTo>
                      <a:pt x="322" y="297"/>
                      <a:pt x="324" y="299"/>
                      <a:pt x="325" y="302"/>
                    </a:cubicBezTo>
                    <a:cubicBezTo>
                      <a:pt x="326" y="303"/>
                      <a:pt x="326" y="303"/>
                      <a:pt x="326" y="304"/>
                    </a:cubicBezTo>
                    <a:cubicBezTo>
                      <a:pt x="344" y="345"/>
                      <a:pt x="372" y="368"/>
                      <a:pt x="409" y="373"/>
                    </a:cubicBezTo>
                    <a:cubicBezTo>
                      <a:pt x="438" y="376"/>
                      <a:pt x="461" y="368"/>
                      <a:pt x="462" y="368"/>
                    </a:cubicBezTo>
                    <a:cubicBezTo>
                      <a:pt x="462" y="367"/>
                      <a:pt x="463" y="367"/>
                      <a:pt x="464" y="367"/>
                    </a:cubicBezTo>
                    <a:cubicBezTo>
                      <a:pt x="490" y="353"/>
                      <a:pt x="506" y="333"/>
                      <a:pt x="512" y="308"/>
                    </a:cubicBezTo>
                    <a:cubicBezTo>
                      <a:pt x="517" y="285"/>
                      <a:pt x="513" y="267"/>
                      <a:pt x="513" y="267"/>
                    </a:cubicBezTo>
                    <a:cubicBezTo>
                      <a:pt x="511" y="259"/>
                      <a:pt x="511" y="259"/>
                      <a:pt x="511" y="259"/>
                    </a:cubicBezTo>
                    <a:cubicBezTo>
                      <a:pt x="518" y="254"/>
                      <a:pt x="518" y="254"/>
                      <a:pt x="518" y="254"/>
                    </a:cubicBezTo>
                    <a:cubicBezTo>
                      <a:pt x="559" y="224"/>
                      <a:pt x="557" y="186"/>
                      <a:pt x="551" y="163"/>
                    </a:cubicBezTo>
                    <a:cubicBezTo>
                      <a:pt x="539" y="177"/>
                      <a:pt x="518" y="195"/>
                      <a:pt x="488" y="206"/>
                    </a:cubicBezTo>
                    <a:cubicBezTo>
                      <a:pt x="465" y="214"/>
                      <a:pt x="438" y="215"/>
                      <a:pt x="410" y="208"/>
                    </a:cubicBezTo>
                    <a:cubicBezTo>
                      <a:pt x="396" y="205"/>
                      <a:pt x="382" y="199"/>
                      <a:pt x="370" y="192"/>
                    </a:cubicBezTo>
                    <a:cubicBezTo>
                      <a:pt x="359" y="186"/>
                      <a:pt x="350" y="179"/>
                      <a:pt x="342" y="171"/>
                    </a:cubicBezTo>
                    <a:cubicBezTo>
                      <a:pt x="327" y="176"/>
                      <a:pt x="311" y="178"/>
                      <a:pt x="294" y="175"/>
                    </a:cubicBezTo>
                    <a:cubicBezTo>
                      <a:pt x="304" y="184"/>
                      <a:pt x="315" y="193"/>
                      <a:pt x="327" y="202"/>
                    </a:cubicBezTo>
                    <a:cubicBezTo>
                      <a:pt x="332" y="205"/>
                      <a:pt x="333" y="213"/>
                      <a:pt x="330" y="218"/>
                    </a:cubicBezTo>
                    <a:cubicBezTo>
                      <a:pt x="326" y="223"/>
                      <a:pt x="319" y="224"/>
                      <a:pt x="314" y="221"/>
                    </a:cubicBezTo>
                    <a:cubicBezTo>
                      <a:pt x="314" y="221"/>
                      <a:pt x="314" y="221"/>
                      <a:pt x="313" y="221"/>
                    </a:cubicBezTo>
                    <a:cubicBezTo>
                      <a:pt x="277" y="195"/>
                      <a:pt x="249" y="165"/>
                      <a:pt x="231" y="129"/>
                    </a:cubicBezTo>
                    <a:cubicBezTo>
                      <a:pt x="217" y="101"/>
                      <a:pt x="209" y="69"/>
                      <a:pt x="206" y="36"/>
                    </a:cubicBezTo>
                    <a:cubicBezTo>
                      <a:pt x="206" y="23"/>
                      <a:pt x="206" y="11"/>
                      <a:pt x="207" y="0"/>
                    </a:cubicBezTo>
                    <a:cubicBezTo>
                      <a:pt x="34" y="300"/>
                      <a:pt x="34" y="300"/>
                      <a:pt x="34" y="300"/>
                    </a:cubicBezTo>
                    <a:cubicBezTo>
                      <a:pt x="17" y="329"/>
                      <a:pt x="2" y="357"/>
                      <a:pt x="1" y="389"/>
                    </a:cubicBezTo>
                    <a:cubicBezTo>
                      <a:pt x="0" y="427"/>
                      <a:pt x="24" y="452"/>
                      <a:pt x="24" y="452"/>
                    </a:cubicBezTo>
                    <a:cubicBezTo>
                      <a:pt x="24" y="453"/>
                      <a:pt x="24" y="453"/>
                      <a:pt x="24" y="453"/>
                    </a:cubicBezTo>
                    <a:cubicBezTo>
                      <a:pt x="38" y="467"/>
                      <a:pt x="52" y="479"/>
                      <a:pt x="67" y="488"/>
                    </a:cubicBezTo>
                    <a:cubicBezTo>
                      <a:pt x="93" y="502"/>
                      <a:pt x="120" y="508"/>
                      <a:pt x="148" y="505"/>
                    </a:cubicBezTo>
                    <a:cubicBezTo>
                      <a:pt x="169" y="502"/>
                      <a:pt x="182" y="495"/>
                      <a:pt x="182" y="495"/>
                    </a:cubicBezTo>
                    <a:cubicBezTo>
                      <a:pt x="187" y="492"/>
                      <a:pt x="187" y="492"/>
                      <a:pt x="187" y="492"/>
                    </a:cubicBezTo>
                    <a:cubicBezTo>
                      <a:pt x="188" y="492"/>
                      <a:pt x="188" y="492"/>
                      <a:pt x="188" y="492"/>
                    </a:cubicBezTo>
                    <a:cubicBezTo>
                      <a:pt x="193" y="489"/>
                      <a:pt x="202" y="484"/>
                      <a:pt x="210" y="476"/>
                    </a:cubicBezTo>
                    <a:cubicBezTo>
                      <a:pt x="225" y="462"/>
                      <a:pt x="257" y="424"/>
                      <a:pt x="251" y="369"/>
                    </a:cubicBezTo>
                    <a:cubicBezTo>
                      <a:pt x="244" y="375"/>
                      <a:pt x="237" y="379"/>
                      <a:pt x="231" y="381"/>
                    </a:cubicBezTo>
                    <a:cubicBezTo>
                      <a:pt x="219" y="384"/>
                      <a:pt x="209" y="383"/>
                      <a:pt x="208" y="383"/>
                    </a:cubicBezTo>
                    <a:cubicBezTo>
                      <a:pt x="207" y="382"/>
                      <a:pt x="206" y="382"/>
                      <a:pt x="205" y="382"/>
                    </a:cubicBezTo>
                    <a:cubicBezTo>
                      <a:pt x="203" y="380"/>
                      <a:pt x="201" y="377"/>
                      <a:pt x="202" y="374"/>
                    </a:cubicBezTo>
                    <a:cubicBezTo>
                      <a:pt x="202" y="369"/>
                      <a:pt x="206" y="367"/>
                      <a:pt x="211" y="367"/>
                    </a:cubicBezTo>
                    <a:cubicBezTo>
                      <a:pt x="211" y="367"/>
                      <a:pt x="218" y="368"/>
                      <a:pt x="227" y="366"/>
                    </a:cubicBezTo>
                    <a:cubicBezTo>
                      <a:pt x="237" y="362"/>
                      <a:pt x="245" y="354"/>
                      <a:pt x="248" y="341"/>
                    </a:cubicBezTo>
                    <a:cubicBezTo>
                      <a:pt x="249" y="337"/>
                      <a:pt x="254" y="335"/>
                      <a:pt x="258" y="336"/>
                    </a:cubicBezTo>
                    <a:cubicBezTo>
                      <a:pt x="259" y="336"/>
                      <a:pt x="259" y="337"/>
                      <a:pt x="260" y="337"/>
                    </a:cubicBezTo>
                    <a:cubicBezTo>
                      <a:pt x="265" y="338"/>
                      <a:pt x="269" y="341"/>
                      <a:pt x="270" y="346"/>
                    </a:cubicBezTo>
                    <a:cubicBezTo>
                      <a:pt x="289" y="422"/>
                      <a:pt x="246" y="474"/>
                      <a:pt x="226" y="493"/>
                    </a:cubicBezTo>
                    <a:cubicBezTo>
                      <a:pt x="222" y="497"/>
                      <a:pt x="218" y="500"/>
                      <a:pt x="215" y="502"/>
                    </a:cubicBezTo>
                    <a:cubicBezTo>
                      <a:pt x="262" y="516"/>
                      <a:pt x="306" y="503"/>
                      <a:pt x="343" y="465"/>
                    </a:cubicBezTo>
                    <a:cubicBezTo>
                      <a:pt x="343" y="464"/>
                      <a:pt x="344" y="463"/>
                      <a:pt x="345" y="463"/>
                    </a:cubicBezTo>
                    <a:cubicBezTo>
                      <a:pt x="345" y="462"/>
                      <a:pt x="346" y="461"/>
                      <a:pt x="346" y="461"/>
                    </a:cubicBezTo>
                    <a:cubicBezTo>
                      <a:pt x="351" y="456"/>
                      <a:pt x="365" y="436"/>
                      <a:pt x="365" y="414"/>
                    </a:cubicBezTo>
                    <a:cubicBezTo>
                      <a:pt x="365" y="408"/>
                      <a:pt x="370" y="403"/>
                      <a:pt x="377" y="403"/>
                    </a:cubicBezTo>
                    <a:cubicBezTo>
                      <a:pt x="383" y="402"/>
                      <a:pt x="388" y="408"/>
                      <a:pt x="388" y="414"/>
                    </a:cubicBezTo>
                    <a:cubicBezTo>
                      <a:pt x="389" y="428"/>
                      <a:pt x="385" y="441"/>
                      <a:pt x="380" y="451"/>
                    </a:cubicBezTo>
                    <a:cubicBezTo>
                      <a:pt x="398" y="444"/>
                      <a:pt x="413" y="433"/>
                      <a:pt x="426" y="416"/>
                    </a:cubicBezTo>
                    <a:cubicBezTo>
                      <a:pt x="432" y="409"/>
                      <a:pt x="436" y="402"/>
                      <a:pt x="439" y="396"/>
                    </a:cubicBezTo>
                    <a:cubicBezTo>
                      <a:pt x="430" y="397"/>
                      <a:pt x="418" y="397"/>
                      <a:pt x="406" y="39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0" name="Freeform 18"/>
              <p:cNvSpPr/>
              <p:nvPr/>
            </p:nvSpPr>
            <p:spPr bwMode="auto">
              <a:xfrm>
                <a:off x="1302930" y="1392514"/>
                <a:ext cx="613225" cy="707757"/>
              </a:xfrm>
              <a:custGeom>
                <a:avLst/>
                <a:gdLst/>
                <a:ahLst/>
                <a:cxnLst>
                  <a:cxn ang="0">
                    <a:pos x="234" y="325"/>
                  </a:cxn>
                  <a:cxn ang="0">
                    <a:pos x="132" y="258"/>
                  </a:cxn>
                  <a:cxn ang="0">
                    <a:pos x="171" y="259"/>
                  </a:cxn>
                  <a:cxn ang="0">
                    <a:pos x="457" y="297"/>
                  </a:cxn>
                  <a:cxn ang="0">
                    <a:pos x="511" y="248"/>
                  </a:cxn>
                  <a:cxn ang="0">
                    <a:pos x="588" y="117"/>
                  </a:cxn>
                  <a:cxn ang="0">
                    <a:pos x="593" y="106"/>
                  </a:cxn>
                  <a:cxn ang="0">
                    <a:pos x="562" y="16"/>
                  </a:cxn>
                  <a:cxn ang="0">
                    <a:pos x="471" y="25"/>
                  </a:cxn>
                  <a:cxn ang="0">
                    <a:pos x="449" y="107"/>
                  </a:cxn>
                  <a:cxn ang="0">
                    <a:pos x="509" y="138"/>
                  </a:cxn>
                  <a:cxn ang="0">
                    <a:pos x="485" y="180"/>
                  </a:cxn>
                  <a:cxn ang="0">
                    <a:pos x="470" y="191"/>
                  </a:cxn>
                  <a:cxn ang="0">
                    <a:pos x="423" y="100"/>
                  </a:cxn>
                  <a:cxn ang="0">
                    <a:pos x="431" y="10"/>
                  </a:cxn>
                  <a:cxn ang="0">
                    <a:pos x="316" y="25"/>
                  </a:cxn>
                  <a:cxn ang="0">
                    <a:pos x="310" y="23"/>
                  </a:cxn>
                  <a:cxn ang="0">
                    <a:pos x="260" y="21"/>
                  </a:cxn>
                  <a:cxn ang="0">
                    <a:pos x="196" y="83"/>
                  </a:cxn>
                  <a:cxn ang="0">
                    <a:pos x="224" y="164"/>
                  </a:cxn>
                  <a:cxn ang="0">
                    <a:pos x="301" y="139"/>
                  </a:cxn>
                  <a:cxn ang="0">
                    <a:pos x="308" y="109"/>
                  </a:cxn>
                  <a:cxn ang="0">
                    <a:pos x="350" y="139"/>
                  </a:cxn>
                  <a:cxn ang="0">
                    <a:pos x="324" y="149"/>
                  </a:cxn>
                  <a:cxn ang="0">
                    <a:pos x="322" y="151"/>
                  </a:cxn>
                  <a:cxn ang="0">
                    <a:pos x="302" y="213"/>
                  </a:cxn>
                  <a:cxn ang="0">
                    <a:pos x="294" y="251"/>
                  </a:cxn>
                  <a:cxn ang="0">
                    <a:pos x="175" y="131"/>
                  </a:cxn>
                  <a:cxn ang="0">
                    <a:pos x="113" y="134"/>
                  </a:cxn>
                  <a:cxn ang="0">
                    <a:pos x="95" y="175"/>
                  </a:cxn>
                  <a:cxn ang="0">
                    <a:pos x="92" y="176"/>
                  </a:cxn>
                  <a:cxn ang="0">
                    <a:pos x="32" y="268"/>
                  </a:cxn>
                  <a:cxn ang="0">
                    <a:pos x="33" y="274"/>
                  </a:cxn>
                  <a:cxn ang="0">
                    <a:pos x="108" y="350"/>
                  </a:cxn>
                  <a:cxn ang="0">
                    <a:pos x="185" y="332"/>
                  </a:cxn>
                  <a:cxn ang="0">
                    <a:pos x="181" y="386"/>
                  </a:cxn>
                  <a:cxn ang="0">
                    <a:pos x="180" y="400"/>
                  </a:cxn>
                  <a:cxn ang="0">
                    <a:pos x="103" y="373"/>
                  </a:cxn>
                  <a:cxn ang="0">
                    <a:pos x="1" y="357"/>
                  </a:cxn>
                  <a:cxn ang="0">
                    <a:pos x="45" y="361"/>
                  </a:cxn>
                  <a:cxn ang="0">
                    <a:pos x="10" y="417"/>
                  </a:cxn>
                  <a:cxn ang="0">
                    <a:pos x="8" y="421"/>
                  </a:cxn>
                  <a:cxn ang="0">
                    <a:pos x="39" y="551"/>
                  </a:cxn>
                  <a:cxn ang="0">
                    <a:pos x="147" y="425"/>
                  </a:cxn>
                  <a:cxn ang="0">
                    <a:pos x="220" y="424"/>
                  </a:cxn>
                  <a:cxn ang="0">
                    <a:pos x="289" y="498"/>
                  </a:cxn>
                  <a:cxn ang="0">
                    <a:pos x="154" y="448"/>
                  </a:cxn>
                  <a:cxn ang="0">
                    <a:pos x="79" y="505"/>
                  </a:cxn>
                  <a:cxn ang="0">
                    <a:pos x="62" y="576"/>
                  </a:cxn>
                  <a:cxn ang="0">
                    <a:pos x="62" y="576"/>
                  </a:cxn>
                  <a:cxn ang="0">
                    <a:pos x="63" y="578"/>
                  </a:cxn>
                  <a:cxn ang="0">
                    <a:pos x="177" y="692"/>
                  </a:cxn>
                  <a:cxn ang="0">
                    <a:pos x="241" y="681"/>
                  </a:cxn>
                  <a:cxn ang="0">
                    <a:pos x="306" y="607"/>
                  </a:cxn>
                </a:cxnLst>
                <a:rect l="0" t="0" r="r" b="b"/>
                <a:pathLst>
                  <a:path w="600" h="693">
                    <a:moveTo>
                      <a:pt x="475" y="312"/>
                    </a:moveTo>
                    <a:cubicBezTo>
                      <a:pt x="469" y="317"/>
                      <a:pt x="462" y="321"/>
                      <a:pt x="455" y="325"/>
                    </a:cubicBezTo>
                    <a:cubicBezTo>
                      <a:pt x="439" y="334"/>
                      <a:pt x="420" y="341"/>
                      <a:pt x="398" y="346"/>
                    </a:cubicBezTo>
                    <a:cubicBezTo>
                      <a:pt x="370" y="353"/>
                      <a:pt x="337" y="354"/>
                      <a:pt x="300" y="347"/>
                    </a:cubicBezTo>
                    <a:cubicBezTo>
                      <a:pt x="279" y="343"/>
                      <a:pt x="257" y="336"/>
                      <a:pt x="234" y="325"/>
                    </a:cubicBezTo>
                    <a:cubicBezTo>
                      <a:pt x="234" y="325"/>
                      <a:pt x="234" y="325"/>
                      <a:pt x="234" y="325"/>
                    </a:cubicBezTo>
                    <a:cubicBezTo>
                      <a:pt x="234" y="325"/>
                      <a:pt x="234" y="325"/>
                      <a:pt x="234" y="325"/>
                    </a:cubicBezTo>
                    <a:cubicBezTo>
                      <a:pt x="234" y="325"/>
                      <a:pt x="222" y="319"/>
                      <a:pt x="206" y="310"/>
                    </a:cubicBezTo>
                    <a:cubicBezTo>
                      <a:pt x="195" y="304"/>
                      <a:pt x="183" y="296"/>
                      <a:pt x="170" y="287"/>
                    </a:cubicBezTo>
                    <a:cubicBezTo>
                      <a:pt x="157" y="279"/>
                      <a:pt x="144" y="269"/>
                      <a:pt x="132" y="258"/>
                    </a:cubicBezTo>
                    <a:cubicBezTo>
                      <a:pt x="124" y="251"/>
                      <a:pt x="116" y="244"/>
                      <a:pt x="110" y="237"/>
                    </a:cubicBezTo>
                    <a:cubicBezTo>
                      <a:pt x="106" y="232"/>
                      <a:pt x="107" y="224"/>
                      <a:pt x="111" y="220"/>
                    </a:cubicBezTo>
                    <a:cubicBezTo>
                      <a:pt x="116" y="216"/>
                      <a:pt x="124" y="217"/>
                      <a:pt x="128" y="222"/>
                    </a:cubicBezTo>
                    <a:cubicBezTo>
                      <a:pt x="133" y="228"/>
                      <a:pt x="140" y="235"/>
                      <a:pt x="147" y="241"/>
                    </a:cubicBezTo>
                    <a:cubicBezTo>
                      <a:pt x="154" y="247"/>
                      <a:pt x="162" y="254"/>
                      <a:pt x="171" y="259"/>
                    </a:cubicBezTo>
                    <a:cubicBezTo>
                      <a:pt x="187" y="271"/>
                      <a:pt x="204" y="282"/>
                      <a:pt x="217" y="290"/>
                    </a:cubicBezTo>
                    <a:cubicBezTo>
                      <a:pt x="232" y="298"/>
                      <a:pt x="243" y="303"/>
                      <a:pt x="244" y="304"/>
                    </a:cubicBezTo>
                    <a:cubicBezTo>
                      <a:pt x="280" y="321"/>
                      <a:pt x="313" y="328"/>
                      <a:pt x="342" y="328"/>
                    </a:cubicBezTo>
                    <a:cubicBezTo>
                      <a:pt x="371" y="329"/>
                      <a:pt x="396" y="324"/>
                      <a:pt x="418" y="316"/>
                    </a:cubicBezTo>
                    <a:cubicBezTo>
                      <a:pt x="432" y="311"/>
                      <a:pt x="445" y="304"/>
                      <a:pt x="457" y="297"/>
                    </a:cubicBezTo>
                    <a:cubicBezTo>
                      <a:pt x="472" y="287"/>
                      <a:pt x="484" y="277"/>
                      <a:pt x="493" y="269"/>
                    </a:cubicBezTo>
                    <a:cubicBezTo>
                      <a:pt x="505" y="257"/>
                      <a:pt x="511" y="249"/>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2" y="247"/>
                      <a:pt x="513" y="247"/>
                      <a:pt x="514" y="246"/>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9" y="115"/>
                      <a:pt x="591" y="112"/>
                      <a:pt x="593" y="106"/>
                    </a:cubicBezTo>
                    <a:cubicBezTo>
                      <a:pt x="596" y="101"/>
                      <a:pt x="598" y="94"/>
                      <a:pt x="599" y="86"/>
                    </a:cubicBezTo>
                    <a:cubicBezTo>
                      <a:pt x="600" y="81"/>
                      <a:pt x="600" y="75"/>
                      <a:pt x="600" y="70"/>
                    </a:cubicBezTo>
                    <a:cubicBezTo>
                      <a:pt x="599" y="62"/>
                      <a:pt x="597" y="55"/>
                      <a:pt x="593" y="47"/>
                    </a:cubicBezTo>
                    <a:cubicBezTo>
                      <a:pt x="591" y="43"/>
                      <a:pt x="588" y="38"/>
                      <a:pt x="584" y="34"/>
                    </a:cubicBezTo>
                    <a:cubicBezTo>
                      <a:pt x="577" y="26"/>
                      <a:pt x="570" y="20"/>
                      <a:pt x="562" y="16"/>
                    </a:cubicBezTo>
                    <a:cubicBezTo>
                      <a:pt x="551" y="9"/>
                      <a:pt x="539" y="6"/>
                      <a:pt x="527" y="5"/>
                    </a:cubicBezTo>
                    <a:cubicBezTo>
                      <a:pt x="515" y="4"/>
                      <a:pt x="504" y="6"/>
                      <a:pt x="493" y="11"/>
                    </a:cubicBezTo>
                    <a:cubicBezTo>
                      <a:pt x="486" y="14"/>
                      <a:pt x="479" y="18"/>
                      <a:pt x="472" y="24"/>
                    </a:cubicBezTo>
                    <a:cubicBezTo>
                      <a:pt x="472" y="24"/>
                      <a:pt x="472" y="24"/>
                      <a:pt x="472" y="24"/>
                    </a:cubicBezTo>
                    <a:cubicBezTo>
                      <a:pt x="472" y="24"/>
                      <a:pt x="472" y="24"/>
                      <a:pt x="471" y="25"/>
                    </a:cubicBezTo>
                    <a:cubicBezTo>
                      <a:pt x="470" y="26"/>
                      <a:pt x="469" y="27"/>
                      <a:pt x="467" y="29"/>
                    </a:cubicBezTo>
                    <a:cubicBezTo>
                      <a:pt x="464" y="32"/>
                      <a:pt x="460" y="37"/>
                      <a:pt x="456" y="44"/>
                    </a:cubicBezTo>
                    <a:cubicBezTo>
                      <a:pt x="454" y="49"/>
                      <a:pt x="451" y="54"/>
                      <a:pt x="449" y="60"/>
                    </a:cubicBezTo>
                    <a:cubicBezTo>
                      <a:pt x="447" y="67"/>
                      <a:pt x="445" y="74"/>
                      <a:pt x="445" y="82"/>
                    </a:cubicBezTo>
                    <a:cubicBezTo>
                      <a:pt x="445" y="90"/>
                      <a:pt x="446" y="99"/>
                      <a:pt x="449" y="107"/>
                    </a:cubicBezTo>
                    <a:cubicBezTo>
                      <a:pt x="452" y="113"/>
                      <a:pt x="454" y="119"/>
                      <a:pt x="459" y="125"/>
                    </a:cubicBezTo>
                    <a:cubicBezTo>
                      <a:pt x="464" y="132"/>
                      <a:pt x="471" y="140"/>
                      <a:pt x="481" y="148"/>
                    </a:cubicBezTo>
                    <a:cubicBezTo>
                      <a:pt x="482" y="146"/>
                      <a:pt x="484" y="144"/>
                      <a:pt x="486" y="143"/>
                    </a:cubicBezTo>
                    <a:cubicBezTo>
                      <a:pt x="489" y="139"/>
                      <a:pt x="494" y="136"/>
                      <a:pt x="499" y="134"/>
                    </a:cubicBezTo>
                    <a:cubicBezTo>
                      <a:pt x="503" y="132"/>
                      <a:pt x="508" y="134"/>
                      <a:pt x="509" y="138"/>
                    </a:cubicBezTo>
                    <a:cubicBezTo>
                      <a:pt x="511" y="142"/>
                      <a:pt x="509" y="146"/>
                      <a:pt x="505" y="148"/>
                    </a:cubicBezTo>
                    <a:cubicBezTo>
                      <a:pt x="502" y="150"/>
                      <a:pt x="499" y="152"/>
                      <a:pt x="496" y="154"/>
                    </a:cubicBezTo>
                    <a:cubicBezTo>
                      <a:pt x="494" y="156"/>
                      <a:pt x="492" y="159"/>
                      <a:pt x="490" y="161"/>
                    </a:cubicBezTo>
                    <a:cubicBezTo>
                      <a:pt x="489" y="164"/>
                      <a:pt x="487" y="168"/>
                      <a:pt x="486" y="171"/>
                    </a:cubicBezTo>
                    <a:cubicBezTo>
                      <a:pt x="486" y="174"/>
                      <a:pt x="485" y="177"/>
                      <a:pt x="485" y="180"/>
                    </a:cubicBezTo>
                    <a:cubicBezTo>
                      <a:pt x="484" y="185"/>
                      <a:pt x="485" y="189"/>
                      <a:pt x="485" y="189"/>
                    </a:cubicBezTo>
                    <a:cubicBezTo>
                      <a:pt x="485" y="189"/>
                      <a:pt x="485" y="189"/>
                      <a:pt x="485" y="189"/>
                    </a:cubicBezTo>
                    <a:cubicBezTo>
                      <a:pt x="485" y="189"/>
                      <a:pt x="485" y="189"/>
                      <a:pt x="485" y="189"/>
                    </a:cubicBezTo>
                    <a:cubicBezTo>
                      <a:pt x="486" y="194"/>
                      <a:pt x="483" y="197"/>
                      <a:pt x="478" y="198"/>
                    </a:cubicBezTo>
                    <a:cubicBezTo>
                      <a:pt x="474" y="199"/>
                      <a:pt x="470" y="196"/>
                      <a:pt x="470" y="191"/>
                    </a:cubicBezTo>
                    <a:cubicBezTo>
                      <a:pt x="470" y="191"/>
                      <a:pt x="469" y="188"/>
                      <a:pt x="469" y="184"/>
                    </a:cubicBezTo>
                    <a:cubicBezTo>
                      <a:pt x="469" y="180"/>
                      <a:pt x="470" y="174"/>
                      <a:pt x="471" y="169"/>
                    </a:cubicBezTo>
                    <a:cubicBezTo>
                      <a:pt x="470" y="168"/>
                      <a:pt x="469" y="168"/>
                      <a:pt x="468" y="167"/>
                    </a:cubicBezTo>
                    <a:cubicBezTo>
                      <a:pt x="454" y="157"/>
                      <a:pt x="444" y="146"/>
                      <a:pt x="437" y="135"/>
                    </a:cubicBezTo>
                    <a:cubicBezTo>
                      <a:pt x="430" y="123"/>
                      <a:pt x="425" y="112"/>
                      <a:pt x="423" y="100"/>
                    </a:cubicBezTo>
                    <a:cubicBezTo>
                      <a:pt x="422" y="93"/>
                      <a:pt x="422" y="85"/>
                      <a:pt x="422" y="78"/>
                    </a:cubicBezTo>
                    <a:cubicBezTo>
                      <a:pt x="423" y="69"/>
                      <a:pt x="425" y="60"/>
                      <a:pt x="427" y="52"/>
                    </a:cubicBezTo>
                    <a:cubicBezTo>
                      <a:pt x="430" y="45"/>
                      <a:pt x="433" y="38"/>
                      <a:pt x="436" y="32"/>
                    </a:cubicBezTo>
                    <a:cubicBezTo>
                      <a:pt x="440" y="27"/>
                      <a:pt x="443" y="22"/>
                      <a:pt x="446" y="18"/>
                    </a:cubicBezTo>
                    <a:cubicBezTo>
                      <a:pt x="442" y="15"/>
                      <a:pt x="437" y="13"/>
                      <a:pt x="431" y="10"/>
                    </a:cubicBezTo>
                    <a:cubicBezTo>
                      <a:pt x="421" y="7"/>
                      <a:pt x="410" y="3"/>
                      <a:pt x="399" y="2"/>
                    </a:cubicBezTo>
                    <a:cubicBezTo>
                      <a:pt x="391" y="0"/>
                      <a:pt x="383" y="0"/>
                      <a:pt x="374" y="1"/>
                    </a:cubicBezTo>
                    <a:cubicBezTo>
                      <a:pt x="363" y="1"/>
                      <a:pt x="352" y="4"/>
                      <a:pt x="340" y="9"/>
                    </a:cubicBezTo>
                    <a:cubicBezTo>
                      <a:pt x="334" y="12"/>
                      <a:pt x="327" y="16"/>
                      <a:pt x="321" y="21"/>
                    </a:cubicBezTo>
                    <a:cubicBezTo>
                      <a:pt x="316" y="25"/>
                      <a:pt x="316" y="25"/>
                      <a:pt x="316" y="25"/>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09" y="23"/>
                      <a:pt x="308" y="23"/>
                    </a:cubicBezTo>
                    <a:cubicBezTo>
                      <a:pt x="307" y="22"/>
                      <a:pt x="305" y="22"/>
                      <a:pt x="302" y="21"/>
                    </a:cubicBezTo>
                    <a:cubicBezTo>
                      <a:pt x="296" y="20"/>
                      <a:pt x="288" y="19"/>
                      <a:pt x="279" y="19"/>
                    </a:cubicBezTo>
                    <a:cubicBezTo>
                      <a:pt x="273" y="19"/>
                      <a:pt x="267" y="20"/>
                      <a:pt x="260" y="21"/>
                    </a:cubicBezTo>
                    <a:cubicBezTo>
                      <a:pt x="252" y="22"/>
                      <a:pt x="243" y="25"/>
                      <a:pt x="235" y="30"/>
                    </a:cubicBezTo>
                    <a:cubicBezTo>
                      <a:pt x="230" y="33"/>
                      <a:pt x="225" y="36"/>
                      <a:pt x="221" y="41"/>
                    </a:cubicBezTo>
                    <a:cubicBezTo>
                      <a:pt x="216" y="45"/>
                      <a:pt x="211" y="51"/>
                      <a:pt x="207" y="59"/>
                    </a:cubicBezTo>
                    <a:cubicBezTo>
                      <a:pt x="203" y="65"/>
                      <a:pt x="200" y="72"/>
                      <a:pt x="197" y="81"/>
                    </a:cubicBezTo>
                    <a:cubicBezTo>
                      <a:pt x="196" y="83"/>
                      <a:pt x="196" y="83"/>
                      <a:pt x="196" y="83"/>
                    </a:cubicBezTo>
                    <a:cubicBezTo>
                      <a:pt x="196" y="83"/>
                      <a:pt x="196" y="83"/>
                      <a:pt x="196" y="83"/>
                    </a:cubicBezTo>
                    <a:cubicBezTo>
                      <a:pt x="196" y="85"/>
                      <a:pt x="195" y="87"/>
                      <a:pt x="195" y="90"/>
                    </a:cubicBezTo>
                    <a:cubicBezTo>
                      <a:pt x="194" y="96"/>
                      <a:pt x="193" y="104"/>
                      <a:pt x="195" y="114"/>
                    </a:cubicBezTo>
                    <a:cubicBezTo>
                      <a:pt x="196" y="120"/>
                      <a:pt x="198" y="127"/>
                      <a:pt x="201" y="134"/>
                    </a:cubicBezTo>
                    <a:cubicBezTo>
                      <a:pt x="206" y="144"/>
                      <a:pt x="213" y="154"/>
                      <a:pt x="224" y="164"/>
                    </a:cubicBezTo>
                    <a:cubicBezTo>
                      <a:pt x="231" y="169"/>
                      <a:pt x="238" y="175"/>
                      <a:pt x="248" y="181"/>
                    </a:cubicBezTo>
                    <a:cubicBezTo>
                      <a:pt x="256" y="185"/>
                      <a:pt x="266" y="190"/>
                      <a:pt x="278" y="195"/>
                    </a:cubicBezTo>
                    <a:cubicBezTo>
                      <a:pt x="278" y="189"/>
                      <a:pt x="279" y="183"/>
                      <a:pt x="280" y="178"/>
                    </a:cubicBezTo>
                    <a:cubicBezTo>
                      <a:pt x="283" y="169"/>
                      <a:pt x="287" y="161"/>
                      <a:pt x="291" y="154"/>
                    </a:cubicBezTo>
                    <a:cubicBezTo>
                      <a:pt x="294" y="148"/>
                      <a:pt x="298" y="143"/>
                      <a:pt x="301" y="139"/>
                    </a:cubicBezTo>
                    <a:cubicBezTo>
                      <a:pt x="302" y="137"/>
                      <a:pt x="304" y="136"/>
                      <a:pt x="304" y="135"/>
                    </a:cubicBezTo>
                    <a:cubicBezTo>
                      <a:pt x="304" y="134"/>
                      <a:pt x="303" y="134"/>
                      <a:pt x="303" y="133"/>
                    </a:cubicBezTo>
                    <a:cubicBezTo>
                      <a:pt x="298" y="128"/>
                      <a:pt x="295" y="121"/>
                      <a:pt x="293" y="113"/>
                    </a:cubicBezTo>
                    <a:cubicBezTo>
                      <a:pt x="292" y="109"/>
                      <a:pt x="295" y="104"/>
                      <a:pt x="299" y="103"/>
                    </a:cubicBezTo>
                    <a:cubicBezTo>
                      <a:pt x="303" y="103"/>
                      <a:pt x="307" y="105"/>
                      <a:pt x="308" y="109"/>
                    </a:cubicBezTo>
                    <a:cubicBezTo>
                      <a:pt x="310" y="115"/>
                      <a:pt x="312" y="120"/>
                      <a:pt x="315" y="123"/>
                    </a:cubicBezTo>
                    <a:cubicBezTo>
                      <a:pt x="318" y="127"/>
                      <a:pt x="321" y="130"/>
                      <a:pt x="325" y="132"/>
                    </a:cubicBezTo>
                    <a:cubicBezTo>
                      <a:pt x="331" y="135"/>
                      <a:pt x="337" y="137"/>
                      <a:pt x="342" y="138"/>
                    </a:cubicBezTo>
                    <a:cubicBezTo>
                      <a:pt x="346" y="139"/>
                      <a:pt x="350" y="139"/>
                      <a:pt x="350" y="139"/>
                    </a:cubicBezTo>
                    <a:cubicBezTo>
                      <a:pt x="350" y="139"/>
                      <a:pt x="350" y="139"/>
                      <a:pt x="350" y="139"/>
                    </a:cubicBezTo>
                    <a:cubicBezTo>
                      <a:pt x="350" y="139"/>
                      <a:pt x="350" y="139"/>
                      <a:pt x="350" y="139"/>
                    </a:cubicBezTo>
                    <a:cubicBezTo>
                      <a:pt x="354" y="139"/>
                      <a:pt x="357" y="143"/>
                      <a:pt x="357" y="147"/>
                    </a:cubicBezTo>
                    <a:cubicBezTo>
                      <a:pt x="357" y="151"/>
                      <a:pt x="354" y="155"/>
                      <a:pt x="349" y="155"/>
                    </a:cubicBezTo>
                    <a:cubicBezTo>
                      <a:pt x="349" y="155"/>
                      <a:pt x="345" y="154"/>
                      <a:pt x="339" y="153"/>
                    </a:cubicBezTo>
                    <a:cubicBezTo>
                      <a:pt x="335" y="152"/>
                      <a:pt x="329" y="151"/>
                      <a:pt x="324" y="149"/>
                    </a:cubicBezTo>
                    <a:cubicBezTo>
                      <a:pt x="323" y="149"/>
                      <a:pt x="323" y="149"/>
                      <a:pt x="323" y="150"/>
                    </a:cubicBezTo>
                    <a:cubicBezTo>
                      <a:pt x="323" y="150"/>
                      <a:pt x="323" y="150"/>
                      <a:pt x="323" y="150"/>
                    </a:cubicBezTo>
                    <a:cubicBezTo>
                      <a:pt x="323" y="150"/>
                      <a:pt x="323" y="150"/>
                      <a:pt x="323" y="150"/>
                    </a:cubicBezTo>
                    <a:cubicBezTo>
                      <a:pt x="323" y="150"/>
                      <a:pt x="323" y="150"/>
                      <a:pt x="322" y="150"/>
                    </a:cubicBezTo>
                    <a:cubicBezTo>
                      <a:pt x="322" y="150"/>
                      <a:pt x="322" y="150"/>
                      <a:pt x="322" y="151"/>
                    </a:cubicBezTo>
                    <a:cubicBezTo>
                      <a:pt x="321" y="151"/>
                      <a:pt x="320" y="152"/>
                      <a:pt x="319" y="154"/>
                    </a:cubicBezTo>
                    <a:cubicBezTo>
                      <a:pt x="317" y="156"/>
                      <a:pt x="314" y="161"/>
                      <a:pt x="311" y="166"/>
                    </a:cubicBezTo>
                    <a:cubicBezTo>
                      <a:pt x="308" y="170"/>
                      <a:pt x="306" y="175"/>
                      <a:pt x="304" y="181"/>
                    </a:cubicBezTo>
                    <a:cubicBezTo>
                      <a:pt x="302" y="187"/>
                      <a:pt x="301" y="193"/>
                      <a:pt x="301" y="200"/>
                    </a:cubicBezTo>
                    <a:cubicBezTo>
                      <a:pt x="301" y="204"/>
                      <a:pt x="301" y="209"/>
                      <a:pt x="302" y="213"/>
                    </a:cubicBezTo>
                    <a:cubicBezTo>
                      <a:pt x="303" y="220"/>
                      <a:pt x="306" y="226"/>
                      <a:pt x="310" y="233"/>
                    </a:cubicBezTo>
                    <a:cubicBezTo>
                      <a:pt x="316" y="242"/>
                      <a:pt x="325" y="252"/>
                      <a:pt x="338" y="262"/>
                    </a:cubicBezTo>
                    <a:cubicBezTo>
                      <a:pt x="343" y="266"/>
                      <a:pt x="344" y="273"/>
                      <a:pt x="340" y="278"/>
                    </a:cubicBezTo>
                    <a:cubicBezTo>
                      <a:pt x="336" y="283"/>
                      <a:pt x="329" y="284"/>
                      <a:pt x="324" y="280"/>
                    </a:cubicBezTo>
                    <a:cubicBezTo>
                      <a:pt x="311" y="271"/>
                      <a:pt x="301" y="261"/>
                      <a:pt x="294" y="251"/>
                    </a:cubicBezTo>
                    <a:cubicBezTo>
                      <a:pt x="287" y="241"/>
                      <a:pt x="282" y="231"/>
                      <a:pt x="280" y="221"/>
                    </a:cubicBezTo>
                    <a:cubicBezTo>
                      <a:pt x="280" y="221"/>
                      <a:pt x="280" y="220"/>
                      <a:pt x="280" y="220"/>
                    </a:cubicBezTo>
                    <a:cubicBezTo>
                      <a:pt x="263" y="214"/>
                      <a:pt x="248" y="208"/>
                      <a:pt x="236" y="201"/>
                    </a:cubicBezTo>
                    <a:cubicBezTo>
                      <a:pt x="218" y="190"/>
                      <a:pt x="205" y="179"/>
                      <a:pt x="195" y="167"/>
                    </a:cubicBezTo>
                    <a:cubicBezTo>
                      <a:pt x="185" y="155"/>
                      <a:pt x="179" y="142"/>
                      <a:pt x="175" y="131"/>
                    </a:cubicBezTo>
                    <a:cubicBezTo>
                      <a:pt x="173" y="123"/>
                      <a:pt x="172" y="116"/>
                      <a:pt x="171" y="109"/>
                    </a:cubicBezTo>
                    <a:cubicBezTo>
                      <a:pt x="171" y="103"/>
                      <a:pt x="171" y="97"/>
                      <a:pt x="171" y="92"/>
                    </a:cubicBezTo>
                    <a:cubicBezTo>
                      <a:pt x="166" y="94"/>
                      <a:pt x="159" y="96"/>
                      <a:pt x="153" y="99"/>
                    </a:cubicBezTo>
                    <a:cubicBezTo>
                      <a:pt x="146" y="102"/>
                      <a:pt x="140" y="106"/>
                      <a:pt x="134" y="110"/>
                    </a:cubicBezTo>
                    <a:cubicBezTo>
                      <a:pt x="126" y="117"/>
                      <a:pt x="119" y="124"/>
                      <a:pt x="113" y="134"/>
                    </a:cubicBezTo>
                    <a:cubicBezTo>
                      <a:pt x="108" y="143"/>
                      <a:pt x="104" y="153"/>
                      <a:pt x="103" y="165"/>
                    </a:cubicBezTo>
                    <a:cubicBezTo>
                      <a:pt x="102" y="173"/>
                      <a:pt x="102" y="173"/>
                      <a:pt x="102" y="173"/>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4" y="175"/>
                      <a:pt x="94" y="175"/>
                      <a:pt x="94" y="175"/>
                    </a:cubicBezTo>
                    <a:cubicBezTo>
                      <a:pt x="94" y="175"/>
                      <a:pt x="94" y="175"/>
                      <a:pt x="94" y="175"/>
                    </a:cubicBezTo>
                    <a:cubicBezTo>
                      <a:pt x="94" y="175"/>
                      <a:pt x="93" y="176"/>
                      <a:pt x="92" y="176"/>
                    </a:cubicBezTo>
                    <a:cubicBezTo>
                      <a:pt x="90" y="177"/>
                      <a:pt x="87" y="178"/>
                      <a:pt x="84" y="180"/>
                    </a:cubicBezTo>
                    <a:cubicBezTo>
                      <a:pt x="77" y="183"/>
                      <a:pt x="68" y="188"/>
                      <a:pt x="59" y="196"/>
                    </a:cubicBezTo>
                    <a:cubicBezTo>
                      <a:pt x="54" y="202"/>
                      <a:pt x="48" y="208"/>
                      <a:pt x="44" y="216"/>
                    </a:cubicBezTo>
                    <a:cubicBezTo>
                      <a:pt x="39" y="224"/>
                      <a:pt x="36" y="232"/>
                      <a:pt x="34" y="243"/>
                    </a:cubicBezTo>
                    <a:cubicBezTo>
                      <a:pt x="32" y="250"/>
                      <a:pt x="32" y="258"/>
                      <a:pt x="32" y="268"/>
                    </a:cubicBezTo>
                    <a:cubicBezTo>
                      <a:pt x="33" y="269"/>
                      <a:pt x="33" y="271"/>
                      <a:pt x="33" y="272"/>
                    </a:cubicBezTo>
                    <a:cubicBezTo>
                      <a:pt x="33" y="272"/>
                      <a:pt x="33" y="272"/>
                      <a:pt x="33" y="272"/>
                    </a:cubicBezTo>
                    <a:cubicBezTo>
                      <a:pt x="33" y="272"/>
                      <a:pt x="33" y="272"/>
                      <a:pt x="33" y="272"/>
                    </a:cubicBezTo>
                    <a:cubicBezTo>
                      <a:pt x="33" y="272"/>
                      <a:pt x="33" y="273"/>
                      <a:pt x="33" y="273"/>
                    </a:cubicBezTo>
                    <a:cubicBezTo>
                      <a:pt x="33" y="273"/>
                      <a:pt x="33" y="273"/>
                      <a:pt x="33" y="274"/>
                    </a:cubicBezTo>
                    <a:cubicBezTo>
                      <a:pt x="33" y="275"/>
                      <a:pt x="33" y="277"/>
                      <a:pt x="33" y="280"/>
                    </a:cubicBezTo>
                    <a:cubicBezTo>
                      <a:pt x="34" y="285"/>
                      <a:pt x="36" y="292"/>
                      <a:pt x="39" y="300"/>
                    </a:cubicBezTo>
                    <a:cubicBezTo>
                      <a:pt x="42" y="305"/>
                      <a:pt x="45" y="311"/>
                      <a:pt x="49" y="316"/>
                    </a:cubicBezTo>
                    <a:cubicBezTo>
                      <a:pt x="55" y="323"/>
                      <a:pt x="62" y="330"/>
                      <a:pt x="73" y="337"/>
                    </a:cubicBezTo>
                    <a:cubicBezTo>
                      <a:pt x="82" y="342"/>
                      <a:pt x="94" y="347"/>
                      <a:pt x="108" y="350"/>
                    </a:cubicBezTo>
                    <a:cubicBezTo>
                      <a:pt x="122" y="353"/>
                      <a:pt x="139" y="355"/>
                      <a:pt x="160" y="355"/>
                    </a:cubicBezTo>
                    <a:cubicBezTo>
                      <a:pt x="161" y="355"/>
                      <a:pt x="162" y="356"/>
                      <a:pt x="163" y="356"/>
                    </a:cubicBezTo>
                    <a:cubicBezTo>
                      <a:pt x="164" y="351"/>
                      <a:pt x="166" y="346"/>
                      <a:pt x="168" y="341"/>
                    </a:cubicBezTo>
                    <a:cubicBezTo>
                      <a:pt x="170" y="338"/>
                      <a:pt x="172" y="336"/>
                      <a:pt x="174" y="333"/>
                    </a:cubicBezTo>
                    <a:cubicBezTo>
                      <a:pt x="177" y="330"/>
                      <a:pt x="182" y="329"/>
                      <a:pt x="185" y="332"/>
                    </a:cubicBezTo>
                    <a:cubicBezTo>
                      <a:pt x="188" y="335"/>
                      <a:pt x="189" y="340"/>
                      <a:pt x="186" y="343"/>
                    </a:cubicBezTo>
                    <a:cubicBezTo>
                      <a:pt x="184" y="345"/>
                      <a:pt x="183" y="347"/>
                      <a:pt x="182" y="349"/>
                    </a:cubicBezTo>
                    <a:cubicBezTo>
                      <a:pt x="180" y="353"/>
                      <a:pt x="178" y="356"/>
                      <a:pt x="178" y="360"/>
                    </a:cubicBezTo>
                    <a:cubicBezTo>
                      <a:pt x="177" y="363"/>
                      <a:pt x="177" y="367"/>
                      <a:pt x="177" y="370"/>
                    </a:cubicBezTo>
                    <a:cubicBezTo>
                      <a:pt x="177" y="377"/>
                      <a:pt x="179" y="382"/>
                      <a:pt x="181" y="386"/>
                    </a:cubicBezTo>
                    <a:cubicBezTo>
                      <a:pt x="182" y="388"/>
                      <a:pt x="183" y="390"/>
                      <a:pt x="183" y="390"/>
                    </a:cubicBezTo>
                    <a:cubicBezTo>
                      <a:pt x="183" y="390"/>
                      <a:pt x="183" y="390"/>
                      <a:pt x="183" y="390"/>
                    </a:cubicBezTo>
                    <a:cubicBezTo>
                      <a:pt x="183" y="390"/>
                      <a:pt x="183" y="390"/>
                      <a:pt x="183" y="390"/>
                    </a:cubicBezTo>
                    <a:cubicBezTo>
                      <a:pt x="183" y="390"/>
                      <a:pt x="183" y="390"/>
                      <a:pt x="183" y="390"/>
                    </a:cubicBezTo>
                    <a:cubicBezTo>
                      <a:pt x="185" y="393"/>
                      <a:pt x="184" y="398"/>
                      <a:pt x="180" y="400"/>
                    </a:cubicBezTo>
                    <a:cubicBezTo>
                      <a:pt x="177" y="403"/>
                      <a:pt x="172" y="402"/>
                      <a:pt x="170" y="398"/>
                    </a:cubicBezTo>
                    <a:cubicBezTo>
                      <a:pt x="169" y="398"/>
                      <a:pt x="168" y="395"/>
                      <a:pt x="166" y="392"/>
                    </a:cubicBezTo>
                    <a:cubicBezTo>
                      <a:pt x="165" y="388"/>
                      <a:pt x="163" y="384"/>
                      <a:pt x="162" y="378"/>
                    </a:cubicBezTo>
                    <a:cubicBezTo>
                      <a:pt x="162" y="379"/>
                      <a:pt x="161" y="379"/>
                      <a:pt x="160" y="379"/>
                    </a:cubicBezTo>
                    <a:cubicBezTo>
                      <a:pt x="138" y="379"/>
                      <a:pt x="119" y="376"/>
                      <a:pt x="103" y="373"/>
                    </a:cubicBezTo>
                    <a:cubicBezTo>
                      <a:pt x="86" y="369"/>
                      <a:pt x="73" y="363"/>
                      <a:pt x="62" y="357"/>
                    </a:cubicBezTo>
                    <a:cubicBezTo>
                      <a:pt x="47" y="348"/>
                      <a:pt x="36" y="338"/>
                      <a:pt x="28" y="327"/>
                    </a:cubicBezTo>
                    <a:cubicBezTo>
                      <a:pt x="23" y="320"/>
                      <a:pt x="20" y="314"/>
                      <a:pt x="17" y="307"/>
                    </a:cubicBezTo>
                    <a:cubicBezTo>
                      <a:pt x="14" y="313"/>
                      <a:pt x="10" y="321"/>
                      <a:pt x="7" y="329"/>
                    </a:cubicBezTo>
                    <a:cubicBezTo>
                      <a:pt x="4" y="337"/>
                      <a:pt x="2" y="347"/>
                      <a:pt x="1" y="357"/>
                    </a:cubicBezTo>
                    <a:cubicBezTo>
                      <a:pt x="0" y="363"/>
                      <a:pt x="0" y="370"/>
                      <a:pt x="1" y="377"/>
                    </a:cubicBezTo>
                    <a:cubicBezTo>
                      <a:pt x="1" y="379"/>
                      <a:pt x="1" y="380"/>
                      <a:pt x="1" y="382"/>
                    </a:cubicBezTo>
                    <a:cubicBezTo>
                      <a:pt x="4" y="379"/>
                      <a:pt x="6" y="376"/>
                      <a:pt x="9" y="373"/>
                    </a:cubicBezTo>
                    <a:cubicBezTo>
                      <a:pt x="14" y="367"/>
                      <a:pt x="21" y="361"/>
                      <a:pt x="29" y="357"/>
                    </a:cubicBezTo>
                    <a:cubicBezTo>
                      <a:pt x="35" y="354"/>
                      <a:pt x="42" y="356"/>
                      <a:pt x="45" y="361"/>
                    </a:cubicBezTo>
                    <a:cubicBezTo>
                      <a:pt x="48" y="367"/>
                      <a:pt x="46" y="374"/>
                      <a:pt x="41" y="377"/>
                    </a:cubicBezTo>
                    <a:cubicBezTo>
                      <a:pt x="35" y="380"/>
                      <a:pt x="30" y="384"/>
                      <a:pt x="26" y="389"/>
                    </a:cubicBezTo>
                    <a:cubicBezTo>
                      <a:pt x="22" y="393"/>
                      <a:pt x="19" y="398"/>
                      <a:pt x="16" y="402"/>
                    </a:cubicBezTo>
                    <a:cubicBezTo>
                      <a:pt x="13" y="407"/>
                      <a:pt x="11" y="412"/>
                      <a:pt x="10" y="415"/>
                    </a:cubicBezTo>
                    <a:cubicBezTo>
                      <a:pt x="10" y="416"/>
                      <a:pt x="10" y="416"/>
                      <a:pt x="10" y="417"/>
                    </a:cubicBezTo>
                    <a:cubicBezTo>
                      <a:pt x="9" y="418"/>
                      <a:pt x="9" y="418"/>
                      <a:pt x="9" y="419"/>
                    </a:cubicBezTo>
                    <a:cubicBezTo>
                      <a:pt x="9" y="419"/>
                      <a:pt x="9" y="419"/>
                      <a:pt x="9" y="419"/>
                    </a:cubicBezTo>
                    <a:cubicBezTo>
                      <a:pt x="9" y="420"/>
                      <a:pt x="9" y="420"/>
                      <a:pt x="8" y="420"/>
                    </a:cubicBezTo>
                    <a:cubicBezTo>
                      <a:pt x="8" y="420"/>
                      <a:pt x="8" y="420"/>
                      <a:pt x="8" y="421"/>
                    </a:cubicBezTo>
                    <a:cubicBezTo>
                      <a:pt x="8" y="421"/>
                      <a:pt x="8" y="421"/>
                      <a:pt x="8" y="421"/>
                    </a:cubicBezTo>
                    <a:cubicBezTo>
                      <a:pt x="7" y="425"/>
                      <a:pt x="5" y="430"/>
                      <a:pt x="4" y="436"/>
                    </a:cubicBezTo>
                    <a:cubicBezTo>
                      <a:pt x="2" y="448"/>
                      <a:pt x="0" y="465"/>
                      <a:pt x="3" y="483"/>
                    </a:cubicBezTo>
                    <a:cubicBezTo>
                      <a:pt x="5" y="495"/>
                      <a:pt x="9" y="508"/>
                      <a:pt x="16" y="520"/>
                    </a:cubicBezTo>
                    <a:cubicBezTo>
                      <a:pt x="19" y="528"/>
                      <a:pt x="24" y="535"/>
                      <a:pt x="31" y="542"/>
                    </a:cubicBezTo>
                    <a:cubicBezTo>
                      <a:pt x="33" y="545"/>
                      <a:pt x="36" y="548"/>
                      <a:pt x="39" y="551"/>
                    </a:cubicBezTo>
                    <a:cubicBezTo>
                      <a:pt x="40" y="547"/>
                      <a:pt x="41" y="542"/>
                      <a:pt x="42" y="537"/>
                    </a:cubicBezTo>
                    <a:cubicBezTo>
                      <a:pt x="45" y="524"/>
                      <a:pt x="51" y="508"/>
                      <a:pt x="59" y="493"/>
                    </a:cubicBezTo>
                    <a:cubicBezTo>
                      <a:pt x="67" y="479"/>
                      <a:pt x="78" y="465"/>
                      <a:pt x="93" y="453"/>
                    </a:cubicBezTo>
                    <a:cubicBezTo>
                      <a:pt x="107" y="441"/>
                      <a:pt x="125" y="431"/>
                      <a:pt x="147" y="425"/>
                    </a:cubicBezTo>
                    <a:cubicBezTo>
                      <a:pt x="147" y="425"/>
                      <a:pt x="147" y="425"/>
                      <a:pt x="147" y="425"/>
                    </a:cubicBezTo>
                    <a:cubicBezTo>
                      <a:pt x="147" y="425"/>
                      <a:pt x="147" y="425"/>
                      <a:pt x="147" y="425"/>
                    </a:cubicBezTo>
                    <a:cubicBezTo>
                      <a:pt x="147" y="425"/>
                      <a:pt x="147" y="425"/>
                      <a:pt x="147" y="425"/>
                    </a:cubicBezTo>
                    <a:cubicBezTo>
                      <a:pt x="147" y="425"/>
                      <a:pt x="147" y="425"/>
                      <a:pt x="147" y="425"/>
                    </a:cubicBezTo>
                    <a:cubicBezTo>
                      <a:pt x="149" y="425"/>
                      <a:pt x="157" y="423"/>
                      <a:pt x="169" y="421"/>
                    </a:cubicBezTo>
                    <a:cubicBezTo>
                      <a:pt x="182" y="420"/>
                      <a:pt x="200" y="420"/>
                      <a:pt x="220" y="424"/>
                    </a:cubicBezTo>
                    <a:cubicBezTo>
                      <a:pt x="233" y="426"/>
                      <a:pt x="247" y="431"/>
                      <a:pt x="260" y="439"/>
                    </a:cubicBezTo>
                    <a:cubicBezTo>
                      <a:pt x="269" y="444"/>
                      <a:pt x="278" y="450"/>
                      <a:pt x="286" y="458"/>
                    </a:cubicBezTo>
                    <a:cubicBezTo>
                      <a:pt x="294" y="466"/>
                      <a:pt x="301" y="475"/>
                      <a:pt x="308" y="486"/>
                    </a:cubicBezTo>
                    <a:cubicBezTo>
                      <a:pt x="312" y="491"/>
                      <a:pt x="310" y="499"/>
                      <a:pt x="305" y="502"/>
                    </a:cubicBezTo>
                    <a:cubicBezTo>
                      <a:pt x="299" y="505"/>
                      <a:pt x="292" y="504"/>
                      <a:pt x="289" y="498"/>
                    </a:cubicBezTo>
                    <a:cubicBezTo>
                      <a:pt x="283" y="489"/>
                      <a:pt x="276" y="481"/>
                      <a:pt x="270" y="475"/>
                    </a:cubicBezTo>
                    <a:cubicBezTo>
                      <a:pt x="263" y="468"/>
                      <a:pt x="256" y="463"/>
                      <a:pt x="249" y="459"/>
                    </a:cubicBezTo>
                    <a:cubicBezTo>
                      <a:pt x="238" y="453"/>
                      <a:pt x="226" y="449"/>
                      <a:pt x="215" y="447"/>
                    </a:cubicBezTo>
                    <a:cubicBezTo>
                      <a:pt x="205" y="444"/>
                      <a:pt x="194" y="444"/>
                      <a:pt x="185" y="444"/>
                    </a:cubicBezTo>
                    <a:cubicBezTo>
                      <a:pt x="167" y="444"/>
                      <a:pt x="154" y="448"/>
                      <a:pt x="154" y="448"/>
                    </a:cubicBezTo>
                    <a:cubicBezTo>
                      <a:pt x="154" y="448"/>
                      <a:pt x="154" y="448"/>
                      <a:pt x="154" y="448"/>
                    </a:cubicBezTo>
                    <a:cubicBezTo>
                      <a:pt x="154" y="448"/>
                      <a:pt x="154" y="448"/>
                      <a:pt x="154" y="448"/>
                    </a:cubicBezTo>
                    <a:cubicBezTo>
                      <a:pt x="154" y="448"/>
                      <a:pt x="154" y="448"/>
                      <a:pt x="154" y="448"/>
                    </a:cubicBezTo>
                    <a:cubicBezTo>
                      <a:pt x="135" y="453"/>
                      <a:pt x="120" y="461"/>
                      <a:pt x="108" y="471"/>
                    </a:cubicBezTo>
                    <a:cubicBezTo>
                      <a:pt x="96" y="481"/>
                      <a:pt x="86" y="493"/>
                      <a:pt x="79" y="505"/>
                    </a:cubicBezTo>
                    <a:cubicBezTo>
                      <a:pt x="72" y="518"/>
                      <a:pt x="67" y="531"/>
                      <a:pt x="65" y="542"/>
                    </a:cubicBezTo>
                    <a:cubicBezTo>
                      <a:pt x="62" y="551"/>
                      <a:pt x="62" y="559"/>
                      <a:pt x="62" y="565"/>
                    </a:cubicBezTo>
                    <a:cubicBezTo>
                      <a:pt x="62" y="566"/>
                      <a:pt x="62" y="568"/>
                      <a:pt x="62" y="569"/>
                    </a:cubicBezTo>
                    <a:cubicBezTo>
                      <a:pt x="62" y="570"/>
                      <a:pt x="62" y="570"/>
                      <a:pt x="62" y="570"/>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7"/>
                      <a:pt x="63" y="577"/>
                      <a:pt x="63" y="578"/>
                    </a:cubicBezTo>
                    <a:cubicBezTo>
                      <a:pt x="63" y="581"/>
                      <a:pt x="63" y="584"/>
                      <a:pt x="64" y="588"/>
                    </a:cubicBezTo>
                    <a:cubicBezTo>
                      <a:pt x="65" y="595"/>
                      <a:pt x="68" y="606"/>
                      <a:pt x="74" y="618"/>
                    </a:cubicBezTo>
                    <a:cubicBezTo>
                      <a:pt x="78" y="626"/>
                      <a:pt x="83" y="634"/>
                      <a:pt x="89" y="642"/>
                    </a:cubicBezTo>
                    <a:cubicBezTo>
                      <a:pt x="98" y="653"/>
                      <a:pt x="110" y="664"/>
                      <a:pt x="126" y="673"/>
                    </a:cubicBezTo>
                    <a:cubicBezTo>
                      <a:pt x="139" y="681"/>
                      <a:pt x="156" y="688"/>
                      <a:pt x="177" y="692"/>
                    </a:cubicBezTo>
                    <a:cubicBezTo>
                      <a:pt x="177" y="692"/>
                      <a:pt x="177" y="692"/>
                      <a:pt x="177" y="692"/>
                    </a:cubicBezTo>
                    <a:cubicBezTo>
                      <a:pt x="178" y="692"/>
                      <a:pt x="178" y="693"/>
                      <a:pt x="180" y="693"/>
                    </a:cubicBezTo>
                    <a:cubicBezTo>
                      <a:pt x="182" y="693"/>
                      <a:pt x="185" y="693"/>
                      <a:pt x="189" y="693"/>
                    </a:cubicBezTo>
                    <a:cubicBezTo>
                      <a:pt x="197" y="693"/>
                      <a:pt x="208" y="693"/>
                      <a:pt x="219" y="690"/>
                    </a:cubicBezTo>
                    <a:cubicBezTo>
                      <a:pt x="227" y="688"/>
                      <a:pt x="234" y="685"/>
                      <a:pt x="241" y="681"/>
                    </a:cubicBezTo>
                    <a:cubicBezTo>
                      <a:pt x="247" y="678"/>
                      <a:pt x="252" y="675"/>
                      <a:pt x="256" y="672"/>
                    </a:cubicBezTo>
                    <a:cubicBezTo>
                      <a:pt x="260" y="669"/>
                      <a:pt x="263" y="666"/>
                      <a:pt x="267" y="662"/>
                    </a:cubicBezTo>
                    <a:cubicBezTo>
                      <a:pt x="270" y="660"/>
                      <a:pt x="272" y="657"/>
                      <a:pt x="275" y="654"/>
                    </a:cubicBezTo>
                    <a:cubicBezTo>
                      <a:pt x="278" y="650"/>
                      <a:pt x="282" y="645"/>
                      <a:pt x="286" y="638"/>
                    </a:cubicBezTo>
                    <a:cubicBezTo>
                      <a:pt x="292" y="630"/>
                      <a:pt x="298" y="620"/>
                      <a:pt x="306" y="607"/>
                    </a:cubicBezTo>
                    <a:cubicBezTo>
                      <a:pt x="306" y="607"/>
                      <a:pt x="306" y="607"/>
                      <a:pt x="306" y="607"/>
                    </a:cubicBezTo>
                    <a:lnTo>
                      <a:pt x="475" y="312"/>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22" name="组合 21"/>
          <p:cNvGrpSpPr/>
          <p:nvPr/>
        </p:nvGrpSpPr>
        <p:grpSpPr>
          <a:xfrm>
            <a:off x="3715640" y="3437522"/>
            <a:ext cx="2210074" cy="2836278"/>
            <a:chOff x="3715640" y="3437522"/>
            <a:chExt cx="2210074" cy="2836278"/>
          </a:xfrm>
        </p:grpSpPr>
        <p:sp>
          <p:nvSpPr>
            <p:cNvPr id="12" name="Freeform 1193"/>
            <p:cNvSpPr/>
            <p:nvPr/>
          </p:nvSpPr>
          <p:spPr bwMode="auto">
            <a:xfrm>
              <a:off x="3715640" y="3437522"/>
              <a:ext cx="2210074" cy="2836278"/>
            </a:xfrm>
            <a:custGeom>
              <a:avLst/>
              <a:gdLst/>
              <a:ahLst/>
              <a:cxnLst>
                <a:cxn ang="0">
                  <a:pos x="207" y="499"/>
                </a:cxn>
                <a:cxn ang="0">
                  <a:pos x="416" y="499"/>
                </a:cxn>
                <a:cxn ang="0">
                  <a:pos x="416" y="397"/>
                </a:cxn>
                <a:cxn ang="0">
                  <a:pos x="313" y="296"/>
                </a:cxn>
                <a:cxn ang="0">
                  <a:pos x="416" y="190"/>
                </a:cxn>
                <a:cxn ang="0">
                  <a:pos x="416" y="83"/>
                </a:cxn>
                <a:cxn ang="0">
                  <a:pos x="311" y="83"/>
                </a:cxn>
                <a:cxn ang="0">
                  <a:pos x="301" y="83"/>
                </a:cxn>
                <a:cxn ang="0">
                  <a:pos x="290" y="83"/>
                </a:cxn>
                <a:cxn ang="0">
                  <a:pos x="207" y="0"/>
                </a:cxn>
                <a:cxn ang="0">
                  <a:pos x="124" y="83"/>
                </a:cxn>
                <a:cxn ang="0">
                  <a:pos x="111" y="83"/>
                </a:cxn>
                <a:cxn ang="0">
                  <a:pos x="0" y="83"/>
                </a:cxn>
                <a:cxn ang="0">
                  <a:pos x="0" y="499"/>
                </a:cxn>
                <a:cxn ang="0">
                  <a:pos x="207" y="499"/>
                </a:cxn>
              </a:cxnLst>
              <a:rect l="0" t="0" r="r" b="b"/>
              <a:pathLst>
                <a:path w="416" h="499">
                  <a:moveTo>
                    <a:pt x="207" y="499"/>
                  </a:moveTo>
                  <a:cubicBezTo>
                    <a:pt x="416" y="499"/>
                    <a:pt x="416" y="499"/>
                    <a:pt x="416" y="499"/>
                  </a:cubicBezTo>
                  <a:cubicBezTo>
                    <a:pt x="416" y="397"/>
                    <a:pt x="416" y="397"/>
                    <a:pt x="416" y="397"/>
                  </a:cubicBezTo>
                  <a:cubicBezTo>
                    <a:pt x="356" y="397"/>
                    <a:pt x="313" y="353"/>
                    <a:pt x="313" y="296"/>
                  </a:cubicBezTo>
                  <a:cubicBezTo>
                    <a:pt x="313" y="238"/>
                    <a:pt x="356" y="190"/>
                    <a:pt x="416" y="190"/>
                  </a:cubicBezTo>
                  <a:cubicBezTo>
                    <a:pt x="416" y="83"/>
                    <a:pt x="416" y="83"/>
                    <a:pt x="416" y="83"/>
                  </a:cubicBezTo>
                  <a:cubicBezTo>
                    <a:pt x="311" y="83"/>
                    <a:pt x="311" y="83"/>
                    <a:pt x="311" y="83"/>
                  </a:cubicBezTo>
                  <a:cubicBezTo>
                    <a:pt x="301" y="83"/>
                    <a:pt x="301" y="83"/>
                    <a:pt x="301" y="83"/>
                  </a:cubicBezTo>
                  <a:cubicBezTo>
                    <a:pt x="290" y="83"/>
                    <a:pt x="290" y="83"/>
                    <a:pt x="290" y="83"/>
                  </a:cubicBezTo>
                  <a:cubicBezTo>
                    <a:pt x="290" y="39"/>
                    <a:pt x="253" y="0"/>
                    <a:pt x="207" y="0"/>
                  </a:cubicBezTo>
                  <a:cubicBezTo>
                    <a:pt x="162" y="0"/>
                    <a:pt x="124" y="39"/>
                    <a:pt x="124" y="83"/>
                  </a:cubicBezTo>
                  <a:cubicBezTo>
                    <a:pt x="111" y="83"/>
                    <a:pt x="111" y="83"/>
                    <a:pt x="111" y="83"/>
                  </a:cubicBezTo>
                  <a:cubicBezTo>
                    <a:pt x="0" y="83"/>
                    <a:pt x="0" y="83"/>
                    <a:pt x="0" y="83"/>
                  </a:cubicBezTo>
                  <a:cubicBezTo>
                    <a:pt x="0" y="499"/>
                    <a:pt x="0" y="499"/>
                    <a:pt x="0" y="499"/>
                  </a:cubicBezTo>
                  <a:lnTo>
                    <a:pt x="207" y="499"/>
                  </a:ln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7" name="Freeform 1364"/>
            <p:cNvSpPr>
              <a:spLocks noEditPoints="1"/>
            </p:cNvSpPr>
            <p:nvPr/>
          </p:nvSpPr>
          <p:spPr bwMode="auto">
            <a:xfrm>
              <a:off x="4020440" y="4742276"/>
              <a:ext cx="1117600" cy="812800"/>
            </a:xfrm>
            <a:custGeom>
              <a:avLst/>
              <a:gdLst/>
              <a:ahLst/>
              <a:cxnLst>
                <a:cxn ang="0">
                  <a:pos x="154" y="198"/>
                </a:cxn>
                <a:cxn ang="0">
                  <a:pos x="92" y="163"/>
                </a:cxn>
                <a:cxn ang="0">
                  <a:pos x="210" y="154"/>
                </a:cxn>
                <a:cxn ang="0">
                  <a:pos x="94" y="153"/>
                </a:cxn>
                <a:cxn ang="0">
                  <a:pos x="160" y="174"/>
                </a:cxn>
                <a:cxn ang="0">
                  <a:pos x="204" y="113"/>
                </a:cxn>
                <a:cxn ang="0">
                  <a:pos x="155" y="141"/>
                </a:cxn>
                <a:cxn ang="0">
                  <a:pos x="90" y="116"/>
                </a:cxn>
                <a:cxn ang="0">
                  <a:pos x="157" y="130"/>
                </a:cxn>
                <a:cxn ang="0">
                  <a:pos x="187" y="101"/>
                </a:cxn>
                <a:cxn ang="0">
                  <a:pos x="105" y="78"/>
                </a:cxn>
                <a:cxn ang="0">
                  <a:pos x="211" y="28"/>
                </a:cxn>
                <a:cxn ang="0">
                  <a:pos x="103" y="64"/>
                </a:cxn>
                <a:cxn ang="0">
                  <a:pos x="214" y="7"/>
                </a:cxn>
                <a:cxn ang="0">
                  <a:pos x="62" y="3"/>
                </a:cxn>
                <a:cxn ang="0">
                  <a:pos x="14" y="54"/>
                </a:cxn>
                <a:cxn ang="0">
                  <a:pos x="73" y="70"/>
                </a:cxn>
                <a:cxn ang="0">
                  <a:pos x="5" y="78"/>
                </a:cxn>
                <a:cxn ang="0">
                  <a:pos x="29" y="97"/>
                </a:cxn>
                <a:cxn ang="0">
                  <a:pos x="5" y="93"/>
                </a:cxn>
                <a:cxn ang="0">
                  <a:pos x="66" y="137"/>
                </a:cxn>
                <a:cxn ang="0">
                  <a:pos x="12" y="121"/>
                </a:cxn>
                <a:cxn ang="0">
                  <a:pos x="61" y="156"/>
                </a:cxn>
                <a:cxn ang="0">
                  <a:pos x="87" y="130"/>
                </a:cxn>
                <a:cxn ang="0">
                  <a:pos x="72" y="160"/>
                </a:cxn>
                <a:cxn ang="0">
                  <a:pos x="53" y="39"/>
                </a:cxn>
                <a:cxn ang="0">
                  <a:pos x="61" y="40"/>
                </a:cxn>
                <a:cxn ang="0">
                  <a:pos x="83" y="15"/>
                </a:cxn>
                <a:cxn ang="0">
                  <a:pos x="74" y="38"/>
                </a:cxn>
                <a:cxn ang="0">
                  <a:pos x="63" y="109"/>
                </a:cxn>
                <a:cxn ang="0">
                  <a:pos x="88" y="98"/>
                </a:cxn>
                <a:cxn ang="0">
                  <a:pos x="114" y="96"/>
                </a:cxn>
                <a:cxn ang="0">
                  <a:pos x="148" y="90"/>
                </a:cxn>
                <a:cxn ang="0">
                  <a:pos x="149" y="103"/>
                </a:cxn>
                <a:cxn ang="0">
                  <a:pos x="158" y="92"/>
                </a:cxn>
                <a:cxn ang="0">
                  <a:pos x="114" y="91"/>
                </a:cxn>
                <a:cxn ang="0">
                  <a:pos x="179" y="131"/>
                </a:cxn>
                <a:cxn ang="0">
                  <a:pos x="155" y="155"/>
                </a:cxn>
                <a:cxn ang="0">
                  <a:pos x="181" y="136"/>
                </a:cxn>
                <a:cxn ang="0">
                  <a:pos x="136" y="149"/>
                </a:cxn>
                <a:cxn ang="0">
                  <a:pos x="158" y="146"/>
                </a:cxn>
                <a:cxn ang="0">
                  <a:pos x="155" y="148"/>
                </a:cxn>
                <a:cxn ang="0">
                  <a:pos x="178" y="139"/>
                </a:cxn>
                <a:cxn ang="0">
                  <a:pos x="93" y="99"/>
                </a:cxn>
                <a:cxn ang="0">
                  <a:pos x="191" y="85"/>
                </a:cxn>
                <a:cxn ang="0">
                  <a:pos x="109" y="49"/>
                </a:cxn>
                <a:cxn ang="0">
                  <a:pos x="186" y="24"/>
                </a:cxn>
                <a:cxn ang="0">
                  <a:pos x="174" y="40"/>
                </a:cxn>
                <a:cxn ang="0">
                  <a:pos x="180" y="27"/>
                </a:cxn>
                <a:cxn ang="0">
                  <a:pos x="130" y="43"/>
                </a:cxn>
                <a:cxn ang="0">
                  <a:pos x="140" y="28"/>
                </a:cxn>
                <a:cxn ang="0">
                  <a:pos x="136" y="30"/>
                </a:cxn>
                <a:cxn ang="0">
                  <a:pos x="116" y="4"/>
                </a:cxn>
                <a:cxn ang="0">
                  <a:pos x="77" y="73"/>
                </a:cxn>
                <a:cxn ang="0">
                  <a:pos x="18" y="41"/>
                </a:cxn>
                <a:cxn ang="0">
                  <a:pos x="43" y="29"/>
                </a:cxn>
                <a:cxn ang="0">
                  <a:pos x="74" y="47"/>
                </a:cxn>
                <a:cxn ang="0">
                  <a:pos x="36" y="70"/>
                </a:cxn>
                <a:cxn ang="0">
                  <a:pos x="40" y="71"/>
                </a:cxn>
                <a:cxn ang="0">
                  <a:pos x="48" y="73"/>
                </a:cxn>
                <a:cxn ang="0">
                  <a:pos x="28" y="68"/>
                </a:cxn>
                <a:cxn ang="0">
                  <a:pos x="18" y="106"/>
                </a:cxn>
              </a:cxnLst>
              <a:rect l="0" t="0" r="r" b="b"/>
              <a:pathLst>
                <a:path w="215" h="198">
                  <a:moveTo>
                    <a:pt x="62" y="159"/>
                  </a:moveTo>
                  <a:cubicBezTo>
                    <a:pt x="63" y="160"/>
                    <a:pt x="65" y="161"/>
                    <a:pt x="66" y="162"/>
                  </a:cubicBezTo>
                  <a:cubicBezTo>
                    <a:pt x="67" y="162"/>
                    <a:pt x="69" y="163"/>
                    <a:pt x="70" y="164"/>
                  </a:cubicBezTo>
                  <a:cubicBezTo>
                    <a:pt x="75" y="167"/>
                    <a:pt x="81" y="170"/>
                    <a:pt x="87" y="172"/>
                  </a:cubicBezTo>
                  <a:cubicBezTo>
                    <a:pt x="89" y="172"/>
                    <a:pt x="89" y="172"/>
                    <a:pt x="89" y="172"/>
                  </a:cubicBezTo>
                  <a:cubicBezTo>
                    <a:pt x="89" y="173"/>
                    <a:pt x="89" y="173"/>
                    <a:pt x="89" y="173"/>
                  </a:cubicBezTo>
                  <a:cubicBezTo>
                    <a:pt x="90" y="173"/>
                    <a:pt x="92" y="173"/>
                    <a:pt x="93" y="173"/>
                  </a:cubicBezTo>
                  <a:cubicBezTo>
                    <a:pt x="94" y="173"/>
                    <a:pt x="95" y="172"/>
                    <a:pt x="95" y="171"/>
                  </a:cubicBezTo>
                  <a:cubicBezTo>
                    <a:pt x="105" y="176"/>
                    <a:pt x="116" y="182"/>
                    <a:pt x="125" y="186"/>
                  </a:cubicBezTo>
                  <a:cubicBezTo>
                    <a:pt x="137" y="192"/>
                    <a:pt x="148" y="196"/>
                    <a:pt x="153" y="198"/>
                  </a:cubicBezTo>
                  <a:cubicBezTo>
                    <a:pt x="154" y="198"/>
                    <a:pt x="154" y="198"/>
                    <a:pt x="154" y="198"/>
                  </a:cubicBezTo>
                  <a:cubicBezTo>
                    <a:pt x="154" y="198"/>
                    <a:pt x="154" y="198"/>
                    <a:pt x="154" y="198"/>
                  </a:cubicBezTo>
                  <a:cubicBezTo>
                    <a:pt x="154" y="198"/>
                    <a:pt x="154" y="198"/>
                    <a:pt x="154" y="198"/>
                  </a:cubicBezTo>
                  <a:cubicBezTo>
                    <a:pt x="155" y="198"/>
                    <a:pt x="155" y="198"/>
                    <a:pt x="155" y="198"/>
                  </a:cubicBezTo>
                  <a:cubicBezTo>
                    <a:pt x="160" y="194"/>
                    <a:pt x="172" y="188"/>
                    <a:pt x="184" y="181"/>
                  </a:cubicBezTo>
                  <a:cubicBezTo>
                    <a:pt x="190" y="178"/>
                    <a:pt x="196" y="175"/>
                    <a:pt x="201" y="172"/>
                  </a:cubicBezTo>
                  <a:cubicBezTo>
                    <a:pt x="203" y="171"/>
                    <a:pt x="205" y="170"/>
                    <a:pt x="207" y="169"/>
                  </a:cubicBezTo>
                  <a:cubicBezTo>
                    <a:pt x="208" y="168"/>
                    <a:pt x="209" y="168"/>
                    <a:pt x="210" y="167"/>
                  </a:cubicBezTo>
                  <a:cubicBezTo>
                    <a:pt x="211" y="166"/>
                    <a:pt x="211" y="165"/>
                    <a:pt x="210" y="164"/>
                  </a:cubicBezTo>
                  <a:cubicBezTo>
                    <a:pt x="210" y="163"/>
                    <a:pt x="208" y="163"/>
                    <a:pt x="208" y="164"/>
                  </a:cubicBezTo>
                  <a:cubicBezTo>
                    <a:pt x="207" y="164"/>
                    <a:pt x="206" y="165"/>
                    <a:pt x="205" y="166"/>
                  </a:cubicBezTo>
                  <a:cubicBezTo>
                    <a:pt x="199" y="169"/>
                    <a:pt x="189" y="174"/>
                    <a:pt x="178" y="180"/>
                  </a:cubicBezTo>
                  <a:cubicBezTo>
                    <a:pt x="168" y="185"/>
                    <a:pt x="158" y="191"/>
                    <a:pt x="154" y="194"/>
                  </a:cubicBezTo>
                  <a:cubicBezTo>
                    <a:pt x="148" y="192"/>
                    <a:pt x="138" y="188"/>
                    <a:pt x="127" y="182"/>
                  </a:cubicBezTo>
                  <a:cubicBezTo>
                    <a:pt x="116" y="177"/>
                    <a:pt x="103" y="171"/>
                    <a:pt x="92" y="165"/>
                  </a:cubicBezTo>
                  <a:cubicBezTo>
                    <a:pt x="92" y="164"/>
                    <a:pt x="92" y="164"/>
                    <a:pt x="92" y="163"/>
                  </a:cubicBezTo>
                  <a:cubicBezTo>
                    <a:pt x="107" y="169"/>
                    <a:pt x="122" y="176"/>
                    <a:pt x="133" y="181"/>
                  </a:cubicBezTo>
                  <a:cubicBezTo>
                    <a:pt x="139" y="184"/>
                    <a:pt x="144" y="186"/>
                    <a:pt x="148" y="188"/>
                  </a:cubicBezTo>
                  <a:cubicBezTo>
                    <a:pt x="152" y="189"/>
                    <a:pt x="154" y="191"/>
                    <a:pt x="154" y="191"/>
                  </a:cubicBezTo>
                  <a:cubicBezTo>
                    <a:pt x="155" y="191"/>
                    <a:pt x="155" y="191"/>
                    <a:pt x="155" y="191"/>
                  </a:cubicBezTo>
                  <a:cubicBezTo>
                    <a:pt x="155" y="191"/>
                    <a:pt x="155" y="191"/>
                    <a:pt x="155" y="191"/>
                  </a:cubicBezTo>
                  <a:cubicBezTo>
                    <a:pt x="155" y="191"/>
                    <a:pt x="155" y="191"/>
                    <a:pt x="155" y="191"/>
                  </a:cubicBezTo>
                  <a:cubicBezTo>
                    <a:pt x="156" y="191"/>
                    <a:pt x="156" y="191"/>
                    <a:pt x="156" y="191"/>
                  </a:cubicBezTo>
                  <a:cubicBezTo>
                    <a:pt x="156" y="191"/>
                    <a:pt x="156" y="191"/>
                    <a:pt x="156" y="191"/>
                  </a:cubicBezTo>
                  <a:cubicBezTo>
                    <a:pt x="156" y="191"/>
                    <a:pt x="156" y="191"/>
                    <a:pt x="156" y="191"/>
                  </a:cubicBezTo>
                  <a:cubicBezTo>
                    <a:pt x="162" y="187"/>
                    <a:pt x="171" y="182"/>
                    <a:pt x="181" y="177"/>
                  </a:cubicBezTo>
                  <a:cubicBezTo>
                    <a:pt x="192" y="171"/>
                    <a:pt x="203" y="165"/>
                    <a:pt x="212" y="157"/>
                  </a:cubicBezTo>
                  <a:cubicBezTo>
                    <a:pt x="213" y="156"/>
                    <a:pt x="213" y="155"/>
                    <a:pt x="212" y="154"/>
                  </a:cubicBezTo>
                  <a:cubicBezTo>
                    <a:pt x="212" y="153"/>
                    <a:pt x="210" y="153"/>
                    <a:pt x="210" y="154"/>
                  </a:cubicBezTo>
                  <a:cubicBezTo>
                    <a:pt x="200" y="161"/>
                    <a:pt x="190" y="168"/>
                    <a:pt x="180" y="173"/>
                  </a:cubicBezTo>
                  <a:cubicBezTo>
                    <a:pt x="170" y="178"/>
                    <a:pt x="161" y="182"/>
                    <a:pt x="155" y="187"/>
                  </a:cubicBezTo>
                  <a:cubicBezTo>
                    <a:pt x="154" y="186"/>
                    <a:pt x="152" y="185"/>
                    <a:pt x="150" y="184"/>
                  </a:cubicBezTo>
                  <a:cubicBezTo>
                    <a:pt x="139" y="179"/>
                    <a:pt x="116" y="169"/>
                    <a:pt x="93" y="159"/>
                  </a:cubicBezTo>
                  <a:cubicBezTo>
                    <a:pt x="93" y="158"/>
                    <a:pt x="93" y="158"/>
                    <a:pt x="93" y="157"/>
                  </a:cubicBezTo>
                  <a:cubicBezTo>
                    <a:pt x="108" y="164"/>
                    <a:pt x="122" y="170"/>
                    <a:pt x="133" y="176"/>
                  </a:cubicBezTo>
                  <a:cubicBezTo>
                    <a:pt x="139" y="178"/>
                    <a:pt x="144" y="181"/>
                    <a:pt x="148" y="182"/>
                  </a:cubicBezTo>
                  <a:cubicBezTo>
                    <a:pt x="150" y="183"/>
                    <a:pt x="151" y="184"/>
                    <a:pt x="152" y="184"/>
                  </a:cubicBezTo>
                  <a:cubicBezTo>
                    <a:pt x="153" y="185"/>
                    <a:pt x="154" y="185"/>
                    <a:pt x="155" y="185"/>
                  </a:cubicBezTo>
                  <a:cubicBezTo>
                    <a:pt x="156" y="186"/>
                    <a:pt x="157" y="185"/>
                    <a:pt x="157" y="184"/>
                  </a:cubicBezTo>
                  <a:cubicBezTo>
                    <a:pt x="158" y="183"/>
                    <a:pt x="157" y="182"/>
                    <a:pt x="156" y="182"/>
                  </a:cubicBezTo>
                  <a:cubicBezTo>
                    <a:pt x="156" y="181"/>
                    <a:pt x="155" y="181"/>
                    <a:pt x="154" y="181"/>
                  </a:cubicBezTo>
                  <a:cubicBezTo>
                    <a:pt x="146" y="177"/>
                    <a:pt x="121" y="165"/>
                    <a:pt x="94" y="153"/>
                  </a:cubicBezTo>
                  <a:cubicBezTo>
                    <a:pt x="94" y="152"/>
                    <a:pt x="94" y="152"/>
                    <a:pt x="94" y="151"/>
                  </a:cubicBezTo>
                  <a:cubicBezTo>
                    <a:pt x="118" y="162"/>
                    <a:pt x="141" y="174"/>
                    <a:pt x="158" y="181"/>
                  </a:cubicBezTo>
                  <a:cubicBezTo>
                    <a:pt x="158" y="181"/>
                    <a:pt x="158" y="181"/>
                    <a:pt x="158" y="181"/>
                  </a:cubicBezTo>
                  <a:cubicBezTo>
                    <a:pt x="158" y="181"/>
                    <a:pt x="158" y="181"/>
                    <a:pt x="158" y="181"/>
                  </a:cubicBezTo>
                  <a:cubicBezTo>
                    <a:pt x="159" y="181"/>
                    <a:pt x="159" y="181"/>
                    <a:pt x="159" y="181"/>
                  </a:cubicBezTo>
                  <a:cubicBezTo>
                    <a:pt x="159" y="181"/>
                    <a:pt x="159" y="181"/>
                    <a:pt x="159" y="181"/>
                  </a:cubicBezTo>
                  <a:cubicBezTo>
                    <a:pt x="176" y="171"/>
                    <a:pt x="193" y="164"/>
                    <a:pt x="214" y="148"/>
                  </a:cubicBezTo>
                  <a:cubicBezTo>
                    <a:pt x="215" y="147"/>
                    <a:pt x="215" y="146"/>
                    <a:pt x="214" y="145"/>
                  </a:cubicBezTo>
                  <a:cubicBezTo>
                    <a:pt x="213" y="144"/>
                    <a:pt x="212" y="144"/>
                    <a:pt x="211" y="145"/>
                  </a:cubicBezTo>
                  <a:cubicBezTo>
                    <a:pt x="191" y="160"/>
                    <a:pt x="175" y="168"/>
                    <a:pt x="158" y="177"/>
                  </a:cubicBezTo>
                  <a:cubicBezTo>
                    <a:pt x="142" y="170"/>
                    <a:pt x="119" y="158"/>
                    <a:pt x="95" y="147"/>
                  </a:cubicBezTo>
                  <a:cubicBezTo>
                    <a:pt x="95" y="146"/>
                    <a:pt x="95" y="146"/>
                    <a:pt x="95" y="146"/>
                  </a:cubicBezTo>
                  <a:cubicBezTo>
                    <a:pt x="117" y="156"/>
                    <a:pt x="138" y="164"/>
                    <a:pt x="160" y="174"/>
                  </a:cubicBezTo>
                  <a:cubicBezTo>
                    <a:pt x="160" y="175"/>
                    <a:pt x="161" y="175"/>
                    <a:pt x="162" y="174"/>
                  </a:cubicBezTo>
                  <a:cubicBezTo>
                    <a:pt x="162" y="174"/>
                    <a:pt x="163" y="173"/>
                    <a:pt x="164" y="172"/>
                  </a:cubicBezTo>
                  <a:cubicBezTo>
                    <a:pt x="170" y="169"/>
                    <a:pt x="182" y="162"/>
                    <a:pt x="192" y="155"/>
                  </a:cubicBezTo>
                  <a:cubicBezTo>
                    <a:pt x="197" y="152"/>
                    <a:pt x="202" y="149"/>
                    <a:pt x="206" y="146"/>
                  </a:cubicBezTo>
                  <a:cubicBezTo>
                    <a:pt x="208" y="145"/>
                    <a:pt x="210" y="144"/>
                    <a:pt x="211" y="143"/>
                  </a:cubicBezTo>
                  <a:cubicBezTo>
                    <a:pt x="211" y="143"/>
                    <a:pt x="212" y="143"/>
                    <a:pt x="212" y="142"/>
                  </a:cubicBezTo>
                  <a:cubicBezTo>
                    <a:pt x="213" y="142"/>
                    <a:pt x="213" y="142"/>
                    <a:pt x="213" y="142"/>
                  </a:cubicBezTo>
                  <a:cubicBezTo>
                    <a:pt x="214" y="141"/>
                    <a:pt x="214" y="140"/>
                    <a:pt x="214" y="140"/>
                  </a:cubicBezTo>
                  <a:cubicBezTo>
                    <a:pt x="214" y="139"/>
                    <a:pt x="213" y="138"/>
                    <a:pt x="213" y="138"/>
                  </a:cubicBezTo>
                  <a:cubicBezTo>
                    <a:pt x="182" y="128"/>
                    <a:pt x="182" y="128"/>
                    <a:pt x="182" y="128"/>
                  </a:cubicBezTo>
                  <a:cubicBezTo>
                    <a:pt x="183" y="127"/>
                    <a:pt x="183" y="127"/>
                    <a:pt x="183" y="127"/>
                  </a:cubicBezTo>
                  <a:cubicBezTo>
                    <a:pt x="188" y="124"/>
                    <a:pt x="194" y="120"/>
                    <a:pt x="198" y="117"/>
                  </a:cubicBezTo>
                  <a:cubicBezTo>
                    <a:pt x="200" y="115"/>
                    <a:pt x="202" y="114"/>
                    <a:pt x="204" y="113"/>
                  </a:cubicBezTo>
                  <a:cubicBezTo>
                    <a:pt x="205" y="112"/>
                    <a:pt x="206" y="111"/>
                    <a:pt x="207" y="110"/>
                  </a:cubicBezTo>
                  <a:cubicBezTo>
                    <a:pt x="207" y="109"/>
                    <a:pt x="207" y="108"/>
                    <a:pt x="207" y="107"/>
                  </a:cubicBezTo>
                  <a:cubicBezTo>
                    <a:pt x="206" y="107"/>
                    <a:pt x="205" y="107"/>
                    <a:pt x="204" y="107"/>
                  </a:cubicBezTo>
                  <a:cubicBezTo>
                    <a:pt x="204" y="108"/>
                    <a:pt x="203" y="109"/>
                    <a:pt x="201" y="110"/>
                  </a:cubicBezTo>
                  <a:cubicBezTo>
                    <a:pt x="196" y="113"/>
                    <a:pt x="186" y="120"/>
                    <a:pt x="176" y="127"/>
                  </a:cubicBezTo>
                  <a:cubicBezTo>
                    <a:pt x="167" y="134"/>
                    <a:pt x="158" y="140"/>
                    <a:pt x="154" y="144"/>
                  </a:cubicBezTo>
                  <a:cubicBezTo>
                    <a:pt x="148" y="143"/>
                    <a:pt x="138" y="140"/>
                    <a:pt x="126" y="136"/>
                  </a:cubicBezTo>
                  <a:cubicBezTo>
                    <a:pt x="114" y="132"/>
                    <a:pt x="100" y="127"/>
                    <a:pt x="89" y="123"/>
                  </a:cubicBezTo>
                  <a:cubicBezTo>
                    <a:pt x="89" y="122"/>
                    <a:pt x="89" y="121"/>
                    <a:pt x="89" y="120"/>
                  </a:cubicBezTo>
                  <a:cubicBezTo>
                    <a:pt x="105" y="125"/>
                    <a:pt x="120" y="130"/>
                    <a:pt x="132" y="134"/>
                  </a:cubicBezTo>
                  <a:cubicBezTo>
                    <a:pt x="138" y="136"/>
                    <a:pt x="144" y="137"/>
                    <a:pt x="148" y="138"/>
                  </a:cubicBezTo>
                  <a:cubicBezTo>
                    <a:pt x="151" y="140"/>
                    <a:pt x="154" y="140"/>
                    <a:pt x="154" y="141"/>
                  </a:cubicBezTo>
                  <a:cubicBezTo>
                    <a:pt x="155" y="141"/>
                    <a:pt x="155" y="141"/>
                    <a:pt x="155" y="141"/>
                  </a:cubicBezTo>
                  <a:cubicBezTo>
                    <a:pt x="155" y="141"/>
                    <a:pt x="155" y="141"/>
                    <a:pt x="155" y="141"/>
                  </a:cubicBezTo>
                  <a:cubicBezTo>
                    <a:pt x="155" y="141"/>
                    <a:pt x="155" y="141"/>
                    <a:pt x="155" y="141"/>
                  </a:cubicBezTo>
                  <a:cubicBezTo>
                    <a:pt x="156" y="140"/>
                    <a:pt x="156" y="140"/>
                    <a:pt x="156" y="140"/>
                  </a:cubicBezTo>
                  <a:cubicBezTo>
                    <a:pt x="156" y="140"/>
                    <a:pt x="156" y="140"/>
                    <a:pt x="156" y="140"/>
                  </a:cubicBezTo>
                  <a:cubicBezTo>
                    <a:pt x="156" y="140"/>
                    <a:pt x="156" y="140"/>
                    <a:pt x="156" y="140"/>
                  </a:cubicBezTo>
                  <a:cubicBezTo>
                    <a:pt x="161" y="135"/>
                    <a:pt x="170" y="130"/>
                    <a:pt x="179" y="123"/>
                  </a:cubicBezTo>
                  <a:cubicBezTo>
                    <a:pt x="189" y="117"/>
                    <a:pt x="199" y="109"/>
                    <a:pt x="207" y="100"/>
                  </a:cubicBezTo>
                  <a:cubicBezTo>
                    <a:pt x="208" y="99"/>
                    <a:pt x="208" y="98"/>
                    <a:pt x="207" y="97"/>
                  </a:cubicBezTo>
                  <a:cubicBezTo>
                    <a:pt x="207" y="96"/>
                    <a:pt x="205" y="96"/>
                    <a:pt x="205" y="97"/>
                  </a:cubicBezTo>
                  <a:cubicBezTo>
                    <a:pt x="196" y="106"/>
                    <a:pt x="186" y="113"/>
                    <a:pt x="177" y="120"/>
                  </a:cubicBezTo>
                  <a:cubicBezTo>
                    <a:pt x="168" y="126"/>
                    <a:pt x="160" y="132"/>
                    <a:pt x="154" y="136"/>
                  </a:cubicBezTo>
                  <a:cubicBezTo>
                    <a:pt x="153" y="136"/>
                    <a:pt x="151" y="135"/>
                    <a:pt x="149" y="135"/>
                  </a:cubicBezTo>
                  <a:cubicBezTo>
                    <a:pt x="137" y="131"/>
                    <a:pt x="113" y="124"/>
                    <a:pt x="90" y="116"/>
                  </a:cubicBezTo>
                  <a:cubicBezTo>
                    <a:pt x="90" y="116"/>
                    <a:pt x="90" y="115"/>
                    <a:pt x="90" y="114"/>
                  </a:cubicBezTo>
                  <a:cubicBezTo>
                    <a:pt x="105" y="119"/>
                    <a:pt x="120" y="124"/>
                    <a:pt x="132" y="128"/>
                  </a:cubicBezTo>
                  <a:cubicBezTo>
                    <a:pt x="138" y="130"/>
                    <a:pt x="143" y="132"/>
                    <a:pt x="147" y="133"/>
                  </a:cubicBezTo>
                  <a:cubicBezTo>
                    <a:pt x="149" y="134"/>
                    <a:pt x="150" y="134"/>
                    <a:pt x="151" y="134"/>
                  </a:cubicBezTo>
                  <a:cubicBezTo>
                    <a:pt x="153" y="135"/>
                    <a:pt x="153" y="135"/>
                    <a:pt x="154" y="135"/>
                  </a:cubicBezTo>
                  <a:cubicBezTo>
                    <a:pt x="155" y="135"/>
                    <a:pt x="156" y="135"/>
                    <a:pt x="156" y="134"/>
                  </a:cubicBezTo>
                  <a:cubicBezTo>
                    <a:pt x="157" y="132"/>
                    <a:pt x="156" y="131"/>
                    <a:pt x="155" y="131"/>
                  </a:cubicBezTo>
                  <a:cubicBezTo>
                    <a:pt x="155" y="131"/>
                    <a:pt x="154" y="131"/>
                    <a:pt x="153" y="131"/>
                  </a:cubicBezTo>
                  <a:cubicBezTo>
                    <a:pt x="144" y="128"/>
                    <a:pt x="118" y="119"/>
                    <a:pt x="90" y="110"/>
                  </a:cubicBezTo>
                  <a:cubicBezTo>
                    <a:pt x="90" y="110"/>
                    <a:pt x="90" y="110"/>
                    <a:pt x="90" y="110"/>
                  </a:cubicBezTo>
                  <a:cubicBezTo>
                    <a:pt x="90" y="109"/>
                    <a:pt x="90" y="109"/>
                    <a:pt x="90" y="108"/>
                  </a:cubicBezTo>
                  <a:cubicBezTo>
                    <a:pt x="114" y="117"/>
                    <a:pt x="139" y="125"/>
                    <a:pt x="156" y="130"/>
                  </a:cubicBezTo>
                  <a:cubicBezTo>
                    <a:pt x="157" y="130"/>
                    <a:pt x="157" y="130"/>
                    <a:pt x="157" y="130"/>
                  </a:cubicBezTo>
                  <a:cubicBezTo>
                    <a:pt x="157" y="130"/>
                    <a:pt x="157" y="130"/>
                    <a:pt x="157" y="130"/>
                  </a:cubicBezTo>
                  <a:cubicBezTo>
                    <a:pt x="157" y="130"/>
                    <a:pt x="157" y="130"/>
                    <a:pt x="157" y="130"/>
                  </a:cubicBezTo>
                  <a:cubicBezTo>
                    <a:pt x="158" y="130"/>
                    <a:pt x="158" y="130"/>
                    <a:pt x="158" y="130"/>
                  </a:cubicBezTo>
                  <a:cubicBezTo>
                    <a:pt x="173" y="119"/>
                    <a:pt x="189" y="109"/>
                    <a:pt x="208" y="91"/>
                  </a:cubicBezTo>
                  <a:cubicBezTo>
                    <a:pt x="209" y="90"/>
                    <a:pt x="209" y="89"/>
                    <a:pt x="208" y="88"/>
                  </a:cubicBezTo>
                  <a:cubicBezTo>
                    <a:pt x="207" y="87"/>
                    <a:pt x="206" y="87"/>
                    <a:pt x="205" y="88"/>
                  </a:cubicBezTo>
                  <a:cubicBezTo>
                    <a:pt x="187" y="106"/>
                    <a:pt x="172" y="115"/>
                    <a:pt x="156" y="126"/>
                  </a:cubicBezTo>
                  <a:cubicBezTo>
                    <a:pt x="139" y="121"/>
                    <a:pt x="115" y="112"/>
                    <a:pt x="90" y="104"/>
                  </a:cubicBezTo>
                  <a:cubicBezTo>
                    <a:pt x="90" y="104"/>
                    <a:pt x="90" y="104"/>
                    <a:pt x="90" y="104"/>
                  </a:cubicBezTo>
                  <a:cubicBezTo>
                    <a:pt x="113" y="111"/>
                    <a:pt x="135" y="116"/>
                    <a:pt x="157" y="124"/>
                  </a:cubicBezTo>
                  <a:cubicBezTo>
                    <a:pt x="158" y="124"/>
                    <a:pt x="159" y="124"/>
                    <a:pt x="160" y="123"/>
                  </a:cubicBezTo>
                  <a:cubicBezTo>
                    <a:pt x="160" y="123"/>
                    <a:pt x="161" y="122"/>
                    <a:pt x="162" y="121"/>
                  </a:cubicBezTo>
                  <a:cubicBezTo>
                    <a:pt x="167" y="117"/>
                    <a:pt x="178" y="108"/>
                    <a:pt x="187" y="101"/>
                  </a:cubicBezTo>
                  <a:cubicBezTo>
                    <a:pt x="192" y="97"/>
                    <a:pt x="197" y="93"/>
                    <a:pt x="200" y="90"/>
                  </a:cubicBezTo>
                  <a:cubicBezTo>
                    <a:pt x="202" y="89"/>
                    <a:pt x="204" y="87"/>
                    <a:pt x="205" y="87"/>
                  </a:cubicBezTo>
                  <a:cubicBezTo>
                    <a:pt x="205" y="86"/>
                    <a:pt x="206" y="86"/>
                    <a:pt x="206" y="85"/>
                  </a:cubicBezTo>
                  <a:cubicBezTo>
                    <a:pt x="207" y="85"/>
                    <a:pt x="207" y="85"/>
                    <a:pt x="207" y="85"/>
                  </a:cubicBezTo>
                  <a:cubicBezTo>
                    <a:pt x="207" y="84"/>
                    <a:pt x="207" y="83"/>
                    <a:pt x="207" y="83"/>
                  </a:cubicBezTo>
                  <a:cubicBezTo>
                    <a:pt x="207" y="82"/>
                    <a:pt x="206" y="82"/>
                    <a:pt x="206" y="81"/>
                  </a:cubicBezTo>
                  <a:cubicBezTo>
                    <a:pt x="186" y="77"/>
                    <a:pt x="186" y="77"/>
                    <a:pt x="186" y="77"/>
                  </a:cubicBezTo>
                  <a:cubicBezTo>
                    <a:pt x="198" y="63"/>
                    <a:pt x="212" y="44"/>
                    <a:pt x="215" y="41"/>
                  </a:cubicBezTo>
                  <a:cubicBezTo>
                    <a:pt x="215" y="40"/>
                    <a:pt x="215" y="38"/>
                    <a:pt x="214" y="38"/>
                  </a:cubicBezTo>
                  <a:cubicBezTo>
                    <a:pt x="213" y="37"/>
                    <a:pt x="212" y="37"/>
                    <a:pt x="211" y="38"/>
                  </a:cubicBezTo>
                  <a:cubicBezTo>
                    <a:pt x="208" y="42"/>
                    <a:pt x="180" y="79"/>
                    <a:pt x="172" y="89"/>
                  </a:cubicBezTo>
                  <a:cubicBezTo>
                    <a:pt x="166" y="89"/>
                    <a:pt x="156" y="87"/>
                    <a:pt x="143" y="85"/>
                  </a:cubicBezTo>
                  <a:cubicBezTo>
                    <a:pt x="131" y="83"/>
                    <a:pt x="117" y="81"/>
                    <a:pt x="105" y="78"/>
                  </a:cubicBezTo>
                  <a:cubicBezTo>
                    <a:pt x="105" y="77"/>
                    <a:pt x="105" y="76"/>
                    <a:pt x="105" y="76"/>
                  </a:cubicBezTo>
                  <a:cubicBezTo>
                    <a:pt x="121" y="78"/>
                    <a:pt x="137" y="81"/>
                    <a:pt x="149" y="82"/>
                  </a:cubicBezTo>
                  <a:cubicBezTo>
                    <a:pt x="156" y="83"/>
                    <a:pt x="161" y="84"/>
                    <a:pt x="165" y="85"/>
                  </a:cubicBezTo>
                  <a:cubicBezTo>
                    <a:pt x="169" y="86"/>
                    <a:pt x="172" y="86"/>
                    <a:pt x="172" y="86"/>
                  </a:cubicBezTo>
                  <a:cubicBezTo>
                    <a:pt x="172" y="86"/>
                    <a:pt x="172" y="86"/>
                    <a:pt x="172" y="86"/>
                  </a:cubicBezTo>
                  <a:cubicBezTo>
                    <a:pt x="173" y="86"/>
                    <a:pt x="173" y="86"/>
                    <a:pt x="173" y="86"/>
                  </a:cubicBezTo>
                  <a:cubicBezTo>
                    <a:pt x="173" y="86"/>
                    <a:pt x="173" y="86"/>
                    <a:pt x="173" y="86"/>
                  </a:cubicBezTo>
                  <a:cubicBezTo>
                    <a:pt x="173" y="86"/>
                    <a:pt x="173" y="86"/>
                    <a:pt x="173" y="86"/>
                  </a:cubicBezTo>
                  <a:cubicBezTo>
                    <a:pt x="174" y="85"/>
                    <a:pt x="174" y="85"/>
                    <a:pt x="174" y="85"/>
                  </a:cubicBezTo>
                  <a:cubicBezTo>
                    <a:pt x="174" y="85"/>
                    <a:pt x="174" y="85"/>
                    <a:pt x="174" y="85"/>
                  </a:cubicBezTo>
                  <a:cubicBezTo>
                    <a:pt x="183" y="74"/>
                    <a:pt x="200" y="50"/>
                    <a:pt x="214" y="30"/>
                  </a:cubicBezTo>
                  <a:cubicBezTo>
                    <a:pt x="214" y="29"/>
                    <a:pt x="214" y="28"/>
                    <a:pt x="213" y="27"/>
                  </a:cubicBezTo>
                  <a:cubicBezTo>
                    <a:pt x="212" y="27"/>
                    <a:pt x="211" y="27"/>
                    <a:pt x="211" y="28"/>
                  </a:cubicBezTo>
                  <a:cubicBezTo>
                    <a:pt x="197" y="48"/>
                    <a:pt x="181" y="70"/>
                    <a:pt x="171" y="82"/>
                  </a:cubicBezTo>
                  <a:cubicBezTo>
                    <a:pt x="170" y="82"/>
                    <a:pt x="168" y="81"/>
                    <a:pt x="166" y="81"/>
                  </a:cubicBezTo>
                  <a:cubicBezTo>
                    <a:pt x="154" y="79"/>
                    <a:pt x="129" y="75"/>
                    <a:pt x="104" y="71"/>
                  </a:cubicBezTo>
                  <a:cubicBezTo>
                    <a:pt x="104" y="71"/>
                    <a:pt x="104" y="70"/>
                    <a:pt x="104" y="70"/>
                  </a:cubicBezTo>
                  <a:cubicBezTo>
                    <a:pt x="120" y="73"/>
                    <a:pt x="136" y="75"/>
                    <a:pt x="148" y="77"/>
                  </a:cubicBezTo>
                  <a:cubicBezTo>
                    <a:pt x="154" y="78"/>
                    <a:pt x="159" y="79"/>
                    <a:pt x="163" y="80"/>
                  </a:cubicBezTo>
                  <a:cubicBezTo>
                    <a:pt x="165" y="80"/>
                    <a:pt x="167" y="80"/>
                    <a:pt x="168" y="80"/>
                  </a:cubicBezTo>
                  <a:cubicBezTo>
                    <a:pt x="169" y="81"/>
                    <a:pt x="170" y="81"/>
                    <a:pt x="171" y="81"/>
                  </a:cubicBezTo>
                  <a:cubicBezTo>
                    <a:pt x="172" y="81"/>
                    <a:pt x="173" y="80"/>
                    <a:pt x="173" y="79"/>
                  </a:cubicBezTo>
                  <a:cubicBezTo>
                    <a:pt x="173" y="78"/>
                    <a:pt x="172" y="77"/>
                    <a:pt x="171" y="77"/>
                  </a:cubicBezTo>
                  <a:cubicBezTo>
                    <a:pt x="171" y="77"/>
                    <a:pt x="170" y="77"/>
                    <a:pt x="169" y="76"/>
                  </a:cubicBezTo>
                  <a:cubicBezTo>
                    <a:pt x="160" y="75"/>
                    <a:pt x="133" y="71"/>
                    <a:pt x="103" y="66"/>
                  </a:cubicBezTo>
                  <a:cubicBezTo>
                    <a:pt x="103" y="65"/>
                    <a:pt x="103" y="65"/>
                    <a:pt x="103" y="64"/>
                  </a:cubicBezTo>
                  <a:cubicBezTo>
                    <a:pt x="129" y="68"/>
                    <a:pt x="155" y="73"/>
                    <a:pt x="172" y="76"/>
                  </a:cubicBezTo>
                  <a:cubicBezTo>
                    <a:pt x="173" y="76"/>
                    <a:pt x="173" y="76"/>
                    <a:pt x="173" y="76"/>
                  </a:cubicBezTo>
                  <a:cubicBezTo>
                    <a:pt x="173" y="76"/>
                    <a:pt x="173" y="76"/>
                    <a:pt x="173" y="76"/>
                  </a:cubicBezTo>
                  <a:cubicBezTo>
                    <a:pt x="173" y="75"/>
                    <a:pt x="173" y="75"/>
                    <a:pt x="173" y="75"/>
                  </a:cubicBezTo>
                  <a:cubicBezTo>
                    <a:pt x="174" y="75"/>
                    <a:pt x="174" y="75"/>
                    <a:pt x="174" y="75"/>
                  </a:cubicBezTo>
                  <a:cubicBezTo>
                    <a:pt x="174" y="75"/>
                    <a:pt x="174" y="75"/>
                    <a:pt x="174" y="75"/>
                  </a:cubicBezTo>
                  <a:cubicBezTo>
                    <a:pt x="174" y="75"/>
                    <a:pt x="174" y="75"/>
                    <a:pt x="174" y="75"/>
                  </a:cubicBezTo>
                  <a:cubicBezTo>
                    <a:pt x="186" y="60"/>
                    <a:pt x="197" y="44"/>
                    <a:pt x="213" y="20"/>
                  </a:cubicBezTo>
                  <a:cubicBezTo>
                    <a:pt x="213" y="19"/>
                    <a:pt x="213" y="18"/>
                    <a:pt x="212" y="17"/>
                  </a:cubicBezTo>
                  <a:cubicBezTo>
                    <a:pt x="211" y="16"/>
                    <a:pt x="210" y="17"/>
                    <a:pt x="210" y="18"/>
                  </a:cubicBezTo>
                  <a:cubicBezTo>
                    <a:pt x="196" y="38"/>
                    <a:pt x="186" y="53"/>
                    <a:pt x="176" y="66"/>
                  </a:cubicBezTo>
                  <a:cubicBezTo>
                    <a:pt x="189" y="48"/>
                    <a:pt x="203" y="28"/>
                    <a:pt x="214" y="9"/>
                  </a:cubicBezTo>
                  <a:cubicBezTo>
                    <a:pt x="215" y="8"/>
                    <a:pt x="215" y="7"/>
                    <a:pt x="214" y="7"/>
                  </a:cubicBezTo>
                  <a:cubicBezTo>
                    <a:pt x="214" y="6"/>
                    <a:pt x="213" y="6"/>
                    <a:pt x="212" y="6"/>
                  </a:cubicBezTo>
                  <a:cubicBezTo>
                    <a:pt x="209" y="6"/>
                    <a:pt x="206" y="6"/>
                    <a:pt x="203" y="6"/>
                  </a:cubicBezTo>
                  <a:cubicBezTo>
                    <a:pt x="184" y="6"/>
                    <a:pt x="164" y="5"/>
                    <a:pt x="143" y="5"/>
                  </a:cubicBezTo>
                  <a:cubicBezTo>
                    <a:pt x="143" y="4"/>
                    <a:pt x="143" y="4"/>
                    <a:pt x="143" y="4"/>
                  </a:cubicBezTo>
                  <a:cubicBezTo>
                    <a:pt x="142" y="3"/>
                    <a:pt x="141" y="3"/>
                    <a:pt x="140" y="2"/>
                  </a:cubicBezTo>
                  <a:cubicBezTo>
                    <a:pt x="139" y="2"/>
                    <a:pt x="138" y="2"/>
                    <a:pt x="137" y="2"/>
                  </a:cubicBezTo>
                  <a:cubicBezTo>
                    <a:pt x="130" y="1"/>
                    <a:pt x="123" y="1"/>
                    <a:pt x="116" y="0"/>
                  </a:cubicBezTo>
                  <a:cubicBezTo>
                    <a:pt x="115" y="0"/>
                    <a:pt x="115" y="0"/>
                    <a:pt x="115" y="0"/>
                  </a:cubicBezTo>
                  <a:cubicBezTo>
                    <a:pt x="113" y="0"/>
                    <a:pt x="111" y="1"/>
                    <a:pt x="110" y="1"/>
                  </a:cubicBezTo>
                  <a:cubicBezTo>
                    <a:pt x="109" y="2"/>
                    <a:pt x="108" y="2"/>
                    <a:pt x="108" y="3"/>
                  </a:cubicBezTo>
                  <a:cubicBezTo>
                    <a:pt x="107" y="4"/>
                    <a:pt x="107" y="4"/>
                    <a:pt x="107" y="4"/>
                  </a:cubicBezTo>
                  <a:cubicBezTo>
                    <a:pt x="92" y="3"/>
                    <a:pt x="78" y="3"/>
                    <a:pt x="64" y="2"/>
                  </a:cubicBezTo>
                  <a:cubicBezTo>
                    <a:pt x="63" y="2"/>
                    <a:pt x="63" y="2"/>
                    <a:pt x="62" y="3"/>
                  </a:cubicBezTo>
                  <a:cubicBezTo>
                    <a:pt x="46" y="16"/>
                    <a:pt x="28" y="29"/>
                    <a:pt x="11" y="41"/>
                  </a:cubicBezTo>
                  <a:cubicBezTo>
                    <a:pt x="10" y="42"/>
                    <a:pt x="10" y="42"/>
                    <a:pt x="10" y="43"/>
                  </a:cubicBezTo>
                  <a:cubicBezTo>
                    <a:pt x="10" y="44"/>
                    <a:pt x="11" y="45"/>
                    <a:pt x="12" y="45"/>
                  </a:cubicBezTo>
                  <a:cubicBezTo>
                    <a:pt x="21" y="45"/>
                    <a:pt x="30" y="47"/>
                    <a:pt x="39" y="48"/>
                  </a:cubicBezTo>
                  <a:cubicBezTo>
                    <a:pt x="51" y="50"/>
                    <a:pt x="61" y="52"/>
                    <a:pt x="72" y="54"/>
                  </a:cubicBezTo>
                  <a:cubicBezTo>
                    <a:pt x="72" y="54"/>
                    <a:pt x="72" y="54"/>
                    <a:pt x="72" y="54"/>
                  </a:cubicBezTo>
                  <a:cubicBezTo>
                    <a:pt x="48" y="50"/>
                    <a:pt x="27" y="47"/>
                    <a:pt x="15" y="47"/>
                  </a:cubicBezTo>
                  <a:cubicBezTo>
                    <a:pt x="14" y="47"/>
                    <a:pt x="13" y="47"/>
                    <a:pt x="13" y="48"/>
                  </a:cubicBezTo>
                  <a:cubicBezTo>
                    <a:pt x="12" y="50"/>
                    <a:pt x="13" y="51"/>
                    <a:pt x="14" y="51"/>
                  </a:cubicBezTo>
                  <a:cubicBezTo>
                    <a:pt x="27" y="51"/>
                    <a:pt x="48" y="54"/>
                    <a:pt x="72" y="58"/>
                  </a:cubicBezTo>
                  <a:cubicBezTo>
                    <a:pt x="72" y="59"/>
                    <a:pt x="72" y="60"/>
                    <a:pt x="72" y="61"/>
                  </a:cubicBezTo>
                  <a:cubicBezTo>
                    <a:pt x="44" y="56"/>
                    <a:pt x="21" y="52"/>
                    <a:pt x="16" y="52"/>
                  </a:cubicBezTo>
                  <a:cubicBezTo>
                    <a:pt x="15" y="52"/>
                    <a:pt x="14" y="53"/>
                    <a:pt x="14" y="54"/>
                  </a:cubicBezTo>
                  <a:cubicBezTo>
                    <a:pt x="14" y="55"/>
                    <a:pt x="14" y="56"/>
                    <a:pt x="16" y="56"/>
                  </a:cubicBezTo>
                  <a:cubicBezTo>
                    <a:pt x="20" y="56"/>
                    <a:pt x="44" y="60"/>
                    <a:pt x="73" y="65"/>
                  </a:cubicBezTo>
                  <a:cubicBezTo>
                    <a:pt x="73" y="65"/>
                    <a:pt x="73" y="66"/>
                    <a:pt x="73" y="66"/>
                  </a:cubicBezTo>
                  <a:cubicBezTo>
                    <a:pt x="63" y="65"/>
                    <a:pt x="55" y="63"/>
                    <a:pt x="49" y="62"/>
                  </a:cubicBezTo>
                  <a:cubicBezTo>
                    <a:pt x="46" y="62"/>
                    <a:pt x="44" y="62"/>
                    <a:pt x="42" y="61"/>
                  </a:cubicBezTo>
                  <a:cubicBezTo>
                    <a:pt x="41" y="61"/>
                    <a:pt x="40" y="61"/>
                    <a:pt x="40" y="61"/>
                  </a:cubicBezTo>
                  <a:cubicBezTo>
                    <a:pt x="39" y="61"/>
                    <a:pt x="39" y="61"/>
                    <a:pt x="39" y="61"/>
                  </a:cubicBezTo>
                  <a:cubicBezTo>
                    <a:pt x="31" y="59"/>
                    <a:pt x="24" y="58"/>
                    <a:pt x="16" y="57"/>
                  </a:cubicBezTo>
                  <a:cubicBezTo>
                    <a:pt x="15" y="57"/>
                    <a:pt x="14" y="58"/>
                    <a:pt x="14" y="59"/>
                  </a:cubicBezTo>
                  <a:cubicBezTo>
                    <a:pt x="14" y="60"/>
                    <a:pt x="15" y="61"/>
                    <a:pt x="16" y="61"/>
                  </a:cubicBezTo>
                  <a:cubicBezTo>
                    <a:pt x="23" y="62"/>
                    <a:pt x="31" y="63"/>
                    <a:pt x="38" y="65"/>
                  </a:cubicBezTo>
                  <a:cubicBezTo>
                    <a:pt x="38" y="65"/>
                    <a:pt x="38" y="65"/>
                    <a:pt x="39" y="65"/>
                  </a:cubicBezTo>
                  <a:cubicBezTo>
                    <a:pt x="43" y="65"/>
                    <a:pt x="55" y="67"/>
                    <a:pt x="73" y="70"/>
                  </a:cubicBezTo>
                  <a:cubicBezTo>
                    <a:pt x="73" y="71"/>
                    <a:pt x="73" y="71"/>
                    <a:pt x="73" y="72"/>
                  </a:cubicBezTo>
                  <a:cubicBezTo>
                    <a:pt x="70" y="72"/>
                    <a:pt x="68" y="71"/>
                    <a:pt x="66" y="71"/>
                  </a:cubicBezTo>
                  <a:cubicBezTo>
                    <a:pt x="49" y="68"/>
                    <a:pt x="33" y="65"/>
                    <a:pt x="17" y="62"/>
                  </a:cubicBezTo>
                  <a:cubicBezTo>
                    <a:pt x="16" y="61"/>
                    <a:pt x="15" y="62"/>
                    <a:pt x="15" y="63"/>
                  </a:cubicBezTo>
                  <a:cubicBezTo>
                    <a:pt x="15" y="64"/>
                    <a:pt x="15" y="64"/>
                    <a:pt x="16" y="65"/>
                  </a:cubicBezTo>
                  <a:cubicBezTo>
                    <a:pt x="14" y="66"/>
                    <a:pt x="12" y="67"/>
                    <a:pt x="10" y="68"/>
                  </a:cubicBezTo>
                  <a:cubicBezTo>
                    <a:pt x="6" y="70"/>
                    <a:pt x="3" y="71"/>
                    <a:pt x="2" y="72"/>
                  </a:cubicBezTo>
                  <a:cubicBezTo>
                    <a:pt x="1" y="72"/>
                    <a:pt x="0" y="73"/>
                    <a:pt x="1" y="74"/>
                  </a:cubicBezTo>
                  <a:cubicBezTo>
                    <a:pt x="1" y="75"/>
                    <a:pt x="1" y="76"/>
                    <a:pt x="2" y="76"/>
                  </a:cubicBezTo>
                  <a:cubicBezTo>
                    <a:pt x="11" y="77"/>
                    <a:pt x="20" y="80"/>
                    <a:pt x="28" y="83"/>
                  </a:cubicBezTo>
                  <a:cubicBezTo>
                    <a:pt x="40" y="87"/>
                    <a:pt x="49" y="90"/>
                    <a:pt x="61" y="94"/>
                  </a:cubicBezTo>
                  <a:cubicBezTo>
                    <a:pt x="60" y="94"/>
                    <a:pt x="60" y="94"/>
                    <a:pt x="60" y="94"/>
                  </a:cubicBezTo>
                  <a:cubicBezTo>
                    <a:pt x="37" y="87"/>
                    <a:pt x="17" y="81"/>
                    <a:pt x="5" y="78"/>
                  </a:cubicBezTo>
                  <a:cubicBezTo>
                    <a:pt x="4" y="78"/>
                    <a:pt x="3" y="79"/>
                    <a:pt x="2" y="80"/>
                  </a:cubicBezTo>
                  <a:cubicBezTo>
                    <a:pt x="2" y="81"/>
                    <a:pt x="3" y="82"/>
                    <a:pt x="4" y="82"/>
                  </a:cubicBezTo>
                  <a:cubicBezTo>
                    <a:pt x="16" y="85"/>
                    <a:pt x="36" y="91"/>
                    <a:pt x="60" y="98"/>
                  </a:cubicBezTo>
                  <a:cubicBezTo>
                    <a:pt x="60" y="99"/>
                    <a:pt x="60" y="100"/>
                    <a:pt x="60" y="100"/>
                  </a:cubicBezTo>
                  <a:cubicBezTo>
                    <a:pt x="46" y="96"/>
                    <a:pt x="34" y="92"/>
                    <a:pt x="25" y="89"/>
                  </a:cubicBezTo>
                  <a:cubicBezTo>
                    <a:pt x="15" y="86"/>
                    <a:pt x="8" y="84"/>
                    <a:pt x="5" y="84"/>
                  </a:cubicBezTo>
                  <a:cubicBezTo>
                    <a:pt x="4" y="83"/>
                    <a:pt x="3" y="84"/>
                    <a:pt x="3" y="85"/>
                  </a:cubicBezTo>
                  <a:cubicBezTo>
                    <a:pt x="2" y="86"/>
                    <a:pt x="3" y="87"/>
                    <a:pt x="4" y="87"/>
                  </a:cubicBezTo>
                  <a:cubicBezTo>
                    <a:pt x="7" y="88"/>
                    <a:pt x="14" y="90"/>
                    <a:pt x="23" y="93"/>
                  </a:cubicBezTo>
                  <a:cubicBezTo>
                    <a:pt x="33" y="96"/>
                    <a:pt x="46" y="100"/>
                    <a:pt x="59" y="105"/>
                  </a:cubicBezTo>
                  <a:cubicBezTo>
                    <a:pt x="59" y="105"/>
                    <a:pt x="59" y="106"/>
                    <a:pt x="59" y="106"/>
                  </a:cubicBezTo>
                  <a:cubicBezTo>
                    <a:pt x="50" y="103"/>
                    <a:pt x="42" y="101"/>
                    <a:pt x="36" y="99"/>
                  </a:cubicBezTo>
                  <a:cubicBezTo>
                    <a:pt x="33" y="98"/>
                    <a:pt x="31" y="97"/>
                    <a:pt x="29" y="97"/>
                  </a:cubicBezTo>
                  <a:cubicBezTo>
                    <a:pt x="28" y="96"/>
                    <a:pt x="28" y="96"/>
                    <a:pt x="27" y="96"/>
                  </a:cubicBezTo>
                  <a:cubicBezTo>
                    <a:pt x="27" y="96"/>
                    <a:pt x="26" y="96"/>
                    <a:pt x="26" y="96"/>
                  </a:cubicBezTo>
                  <a:cubicBezTo>
                    <a:pt x="19" y="92"/>
                    <a:pt x="12" y="90"/>
                    <a:pt x="5" y="89"/>
                  </a:cubicBezTo>
                  <a:cubicBezTo>
                    <a:pt x="4" y="88"/>
                    <a:pt x="3" y="89"/>
                    <a:pt x="2" y="90"/>
                  </a:cubicBezTo>
                  <a:cubicBezTo>
                    <a:pt x="2" y="91"/>
                    <a:pt x="3" y="92"/>
                    <a:pt x="4" y="92"/>
                  </a:cubicBezTo>
                  <a:cubicBezTo>
                    <a:pt x="11" y="94"/>
                    <a:pt x="18" y="96"/>
                    <a:pt x="25" y="99"/>
                  </a:cubicBezTo>
                  <a:cubicBezTo>
                    <a:pt x="25" y="99"/>
                    <a:pt x="25" y="99"/>
                    <a:pt x="26" y="100"/>
                  </a:cubicBezTo>
                  <a:cubicBezTo>
                    <a:pt x="30" y="101"/>
                    <a:pt x="42" y="105"/>
                    <a:pt x="58" y="110"/>
                  </a:cubicBezTo>
                  <a:cubicBezTo>
                    <a:pt x="58" y="111"/>
                    <a:pt x="58" y="111"/>
                    <a:pt x="58" y="111"/>
                  </a:cubicBezTo>
                  <a:cubicBezTo>
                    <a:pt x="58" y="112"/>
                    <a:pt x="58" y="112"/>
                    <a:pt x="58" y="112"/>
                  </a:cubicBezTo>
                  <a:cubicBezTo>
                    <a:pt x="56" y="111"/>
                    <a:pt x="54" y="111"/>
                    <a:pt x="51" y="110"/>
                  </a:cubicBezTo>
                  <a:cubicBezTo>
                    <a:pt x="42" y="107"/>
                    <a:pt x="33" y="104"/>
                    <a:pt x="24" y="100"/>
                  </a:cubicBezTo>
                  <a:cubicBezTo>
                    <a:pt x="18" y="98"/>
                    <a:pt x="11" y="96"/>
                    <a:pt x="5" y="93"/>
                  </a:cubicBezTo>
                  <a:cubicBezTo>
                    <a:pt x="4" y="93"/>
                    <a:pt x="3" y="93"/>
                    <a:pt x="3" y="94"/>
                  </a:cubicBezTo>
                  <a:cubicBezTo>
                    <a:pt x="2" y="95"/>
                    <a:pt x="3" y="97"/>
                    <a:pt x="4" y="97"/>
                  </a:cubicBezTo>
                  <a:cubicBezTo>
                    <a:pt x="8" y="99"/>
                    <a:pt x="13" y="100"/>
                    <a:pt x="17" y="102"/>
                  </a:cubicBezTo>
                  <a:cubicBezTo>
                    <a:pt x="15" y="103"/>
                    <a:pt x="13" y="104"/>
                    <a:pt x="11" y="104"/>
                  </a:cubicBezTo>
                  <a:cubicBezTo>
                    <a:pt x="10" y="105"/>
                    <a:pt x="10" y="105"/>
                    <a:pt x="10" y="106"/>
                  </a:cubicBezTo>
                  <a:cubicBezTo>
                    <a:pt x="10" y="107"/>
                    <a:pt x="10" y="108"/>
                    <a:pt x="11" y="108"/>
                  </a:cubicBezTo>
                  <a:cubicBezTo>
                    <a:pt x="20" y="110"/>
                    <a:pt x="28" y="115"/>
                    <a:pt x="36" y="119"/>
                  </a:cubicBezTo>
                  <a:cubicBezTo>
                    <a:pt x="47" y="124"/>
                    <a:pt x="56" y="128"/>
                    <a:pt x="67" y="133"/>
                  </a:cubicBezTo>
                  <a:cubicBezTo>
                    <a:pt x="67" y="134"/>
                    <a:pt x="67" y="134"/>
                    <a:pt x="67" y="134"/>
                  </a:cubicBezTo>
                  <a:cubicBezTo>
                    <a:pt x="44" y="123"/>
                    <a:pt x="25" y="115"/>
                    <a:pt x="13" y="111"/>
                  </a:cubicBezTo>
                  <a:cubicBezTo>
                    <a:pt x="12" y="110"/>
                    <a:pt x="11" y="111"/>
                    <a:pt x="11" y="112"/>
                  </a:cubicBezTo>
                  <a:cubicBezTo>
                    <a:pt x="11" y="113"/>
                    <a:pt x="11" y="114"/>
                    <a:pt x="12" y="114"/>
                  </a:cubicBezTo>
                  <a:cubicBezTo>
                    <a:pt x="24" y="119"/>
                    <a:pt x="43" y="127"/>
                    <a:pt x="66" y="137"/>
                  </a:cubicBezTo>
                  <a:cubicBezTo>
                    <a:pt x="66" y="138"/>
                    <a:pt x="65" y="139"/>
                    <a:pt x="65" y="139"/>
                  </a:cubicBezTo>
                  <a:cubicBezTo>
                    <a:pt x="53" y="134"/>
                    <a:pt x="41" y="128"/>
                    <a:pt x="32" y="124"/>
                  </a:cubicBezTo>
                  <a:cubicBezTo>
                    <a:pt x="22" y="120"/>
                    <a:pt x="16" y="117"/>
                    <a:pt x="13" y="116"/>
                  </a:cubicBezTo>
                  <a:cubicBezTo>
                    <a:pt x="12" y="116"/>
                    <a:pt x="11" y="116"/>
                    <a:pt x="11" y="117"/>
                  </a:cubicBezTo>
                  <a:cubicBezTo>
                    <a:pt x="10" y="118"/>
                    <a:pt x="11" y="119"/>
                    <a:pt x="12" y="120"/>
                  </a:cubicBezTo>
                  <a:cubicBezTo>
                    <a:pt x="14" y="121"/>
                    <a:pt x="21" y="124"/>
                    <a:pt x="30" y="128"/>
                  </a:cubicBezTo>
                  <a:cubicBezTo>
                    <a:pt x="39" y="132"/>
                    <a:pt x="51" y="138"/>
                    <a:pt x="64" y="143"/>
                  </a:cubicBezTo>
                  <a:cubicBezTo>
                    <a:pt x="64" y="144"/>
                    <a:pt x="64" y="145"/>
                    <a:pt x="64" y="145"/>
                  </a:cubicBezTo>
                  <a:cubicBezTo>
                    <a:pt x="55" y="141"/>
                    <a:pt x="48" y="138"/>
                    <a:pt x="42" y="135"/>
                  </a:cubicBezTo>
                  <a:cubicBezTo>
                    <a:pt x="40" y="134"/>
                    <a:pt x="37" y="133"/>
                    <a:pt x="36" y="132"/>
                  </a:cubicBezTo>
                  <a:cubicBezTo>
                    <a:pt x="35" y="132"/>
                    <a:pt x="34" y="131"/>
                    <a:pt x="34" y="131"/>
                  </a:cubicBezTo>
                  <a:cubicBezTo>
                    <a:pt x="33" y="131"/>
                    <a:pt x="33" y="131"/>
                    <a:pt x="33" y="131"/>
                  </a:cubicBezTo>
                  <a:cubicBezTo>
                    <a:pt x="26" y="127"/>
                    <a:pt x="19" y="124"/>
                    <a:pt x="12" y="121"/>
                  </a:cubicBezTo>
                  <a:cubicBezTo>
                    <a:pt x="11" y="121"/>
                    <a:pt x="10" y="121"/>
                    <a:pt x="10" y="122"/>
                  </a:cubicBezTo>
                  <a:cubicBezTo>
                    <a:pt x="9" y="123"/>
                    <a:pt x="10" y="124"/>
                    <a:pt x="11" y="125"/>
                  </a:cubicBezTo>
                  <a:cubicBezTo>
                    <a:pt x="18" y="127"/>
                    <a:pt x="25" y="130"/>
                    <a:pt x="31" y="134"/>
                  </a:cubicBezTo>
                  <a:cubicBezTo>
                    <a:pt x="31" y="134"/>
                    <a:pt x="31" y="134"/>
                    <a:pt x="32" y="135"/>
                  </a:cubicBezTo>
                  <a:cubicBezTo>
                    <a:pt x="35" y="136"/>
                    <a:pt x="47" y="142"/>
                    <a:pt x="63" y="149"/>
                  </a:cubicBezTo>
                  <a:cubicBezTo>
                    <a:pt x="63" y="149"/>
                    <a:pt x="63" y="150"/>
                    <a:pt x="62" y="151"/>
                  </a:cubicBezTo>
                  <a:cubicBezTo>
                    <a:pt x="60" y="150"/>
                    <a:pt x="59" y="149"/>
                    <a:pt x="56" y="148"/>
                  </a:cubicBezTo>
                  <a:cubicBezTo>
                    <a:pt x="41" y="141"/>
                    <a:pt x="27" y="134"/>
                    <a:pt x="12" y="126"/>
                  </a:cubicBezTo>
                  <a:cubicBezTo>
                    <a:pt x="11" y="125"/>
                    <a:pt x="10" y="126"/>
                    <a:pt x="9" y="127"/>
                  </a:cubicBezTo>
                  <a:cubicBezTo>
                    <a:pt x="9" y="128"/>
                    <a:pt x="9" y="129"/>
                    <a:pt x="10" y="129"/>
                  </a:cubicBezTo>
                  <a:cubicBezTo>
                    <a:pt x="25" y="137"/>
                    <a:pt x="39" y="144"/>
                    <a:pt x="54" y="151"/>
                  </a:cubicBezTo>
                  <a:cubicBezTo>
                    <a:pt x="57" y="153"/>
                    <a:pt x="59" y="153"/>
                    <a:pt x="62" y="154"/>
                  </a:cubicBezTo>
                  <a:cubicBezTo>
                    <a:pt x="61" y="155"/>
                    <a:pt x="61" y="155"/>
                    <a:pt x="61" y="156"/>
                  </a:cubicBezTo>
                  <a:cubicBezTo>
                    <a:pt x="61" y="157"/>
                    <a:pt x="61" y="158"/>
                    <a:pt x="62" y="159"/>
                  </a:cubicBezTo>
                  <a:close/>
                  <a:moveTo>
                    <a:pt x="68" y="158"/>
                  </a:moveTo>
                  <a:cubicBezTo>
                    <a:pt x="67" y="158"/>
                    <a:pt x="66" y="157"/>
                    <a:pt x="65" y="156"/>
                  </a:cubicBezTo>
                  <a:cubicBezTo>
                    <a:pt x="65" y="156"/>
                    <a:pt x="65" y="156"/>
                    <a:pt x="65" y="156"/>
                  </a:cubicBezTo>
                  <a:cubicBezTo>
                    <a:pt x="65" y="155"/>
                    <a:pt x="66" y="153"/>
                    <a:pt x="66" y="152"/>
                  </a:cubicBezTo>
                  <a:cubicBezTo>
                    <a:pt x="67" y="150"/>
                    <a:pt x="67" y="149"/>
                    <a:pt x="67" y="148"/>
                  </a:cubicBezTo>
                  <a:cubicBezTo>
                    <a:pt x="68" y="146"/>
                    <a:pt x="69" y="143"/>
                    <a:pt x="69" y="141"/>
                  </a:cubicBezTo>
                  <a:cubicBezTo>
                    <a:pt x="70" y="137"/>
                    <a:pt x="71" y="133"/>
                    <a:pt x="73" y="130"/>
                  </a:cubicBezTo>
                  <a:cubicBezTo>
                    <a:pt x="80" y="129"/>
                    <a:pt x="80" y="129"/>
                    <a:pt x="80" y="129"/>
                  </a:cubicBezTo>
                  <a:cubicBezTo>
                    <a:pt x="80" y="129"/>
                    <a:pt x="80" y="129"/>
                    <a:pt x="80" y="129"/>
                  </a:cubicBezTo>
                  <a:cubicBezTo>
                    <a:pt x="82" y="129"/>
                    <a:pt x="84" y="130"/>
                    <a:pt x="86" y="130"/>
                  </a:cubicBezTo>
                  <a:cubicBezTo>
                    <a:pt x="86" y="130"/>
                    <a:pt x="86" y="130"/>
                    <a:pt x="87" y="130"/>
                  </a:cubicBezTo>
                  <a:cubicBezTo>
                    <a:pt x="87" y="130"/>
                    <a:pt x="87" y="130"/>
                    <a:pt x="87" y="130"/>
                  </a:cubicBezTo>
                  <a:cubicBezTo>
                    <a:pt x="88" y="130"/>
                    <a:pt x="89" y="131"/>
                    <a:pt x="90" y="131"/>
                  </a:cubicBezTo>
                  <a:cubicBezTo>
                    <a:pt x="90" y="131"/>
                    <a:pt x="91" y="131"/>
                    <a:pt x="91" y="131"/>
                  </a:cubicBezTo>
                  <a:cubicBezTo>
                    <a:pt x="92" y="130"/>
                    <a:pt x="93" y="130"/>
                    <a:pt x="93" y="129"/>
                  </a:cubicBezTo>
                  <a:cubicBezTo>
                    <a:pt x="98" y="130"/>
                    <a:pt x="104" y="132"/>
                    <a:pt x="109" y="134"/>
                  </a:cubicBezTo>
                  <a:cubicBezTo>
                    <a:pt x="96" y="138"/>
                    <a:pt x="96" y="138"/>
                    <a:pt x="96" y="138"/>
                  </a:cubicBezTo>
                  <a:cubicBezTo>
                    <a:pt x="96" y="139"/>
                    <a:pt x="96" y="139"/>
                    <a:pt x="96" y="139"/>
                  </a:cubicBezTo>
                  <a:cubicBezTo>
                    <a:pt x="95" y="139"/>
                    <a:pt x="95" y="140"/>
                    <a:pt x="94" y="141"/>
                  </a:cubicBezTo>
                  <a:cubicBezTo>
                    <a:pt x="91" y="144"/>
                    <a:pt x="90" y="149"/>
                    <a:pt x="90" y="153"/>
                  </a:cubicBezTo>
                  <a:cubicBezTo>
                    <a:pt x="90" y="154"/>
                    <a:pt x="90" y="154"/>
                    <a:pt x="90" y="155"/>
                  </a:cubicBezTo>
                  <a:cubicBezTo>
                    <a:pt x="89" y="157"/>
                    <a:pt x="88" y="164"/>
                    <a:pt x="87" y="166"/>
                  </a:cubicBezTo>
                  <a:cubicBezTo>
                    <a:pt x="87" y="166"/>
                    <a:pt x="87" y="167"/>
                    <a:pt x="87" y="167"/>
                  </a:cubicBezTo>
                  <a:cubicBezTo>
                    <a:pt x="87" y="168"/>
                    <a:pt x="87" y="168"/>
                    <a:pt x="87" y="168"/>
                  </a:cubicBezTo>
                  <a:cubicBezTo>
                    <a:pt x="81" y="165"/>
                    <a:pt x="76" y="163"/>
                    <a:pt x="72" y="160"/>
                  </a:cubicBezTo>
                  <a:cubicBezTo>
                    <a:pt x="70" y="159"/>
                    <a:pt x="69" y="159"/>
                    <a:pt x="68" y="158"/>
                  </a:cubicBezTo>
                  <a:close/>
                  <a:moveTo>
                    <a:pt x="60" y="81"/>
                  </a:moveTo>
                  <a:cubicBezTo>
                    <a:pt x="64" y="79"/>
                    <a:pt x="68" y="78"/>
                    <a:pt x="71" y="76"/>
                  </a:cubicBezTo>
                  <a:cubicBezTo>
                    <a:pt x="72" y="76"/>
                    <a:pt x="72" y="76"/>
                    <a:pt x="73" y="76"/>
                  </a:cubicBezTo>
                  <a:cubicBezTo>
                    <a:pt x="73" y="77"/>
                    <a:pt x="73" y="77"/>
                    <a:pt x="73" y="77"/>
                  </a:cubicBezTo>
                  <a:cubicBezTo>
                    <a:pt x="73" y="77"/>
                    <a:pt x="73" y="78"/>
                    <a:pt x="73" y="78"/>
                  </a:cubicBezTo>
                  <a:cubicBezTo>
                    <a:pt x="71" y="80"/>
                    <a:pt x="68" y="82"/>
                    <a:pt x="65" y="83"/>
                  </a:cubicBezTo>
                  <a:cubicBezTo>
                    <a:pt x="63" y="83"/>
                    <a:pt x="62" y="82"/>
                    <a:pt x="60" y="82"/>
                  </a:cubicBezTo>
                  <a:lnTo>
                    <a:pt x="60" y="81"/>
                  </a:lnTo>
                  <a:close/>
                  <a:moveTo>
                    <a:pt x="73" y="32"/>
                  </a:moveTo>
                  <a:cubicBezTo>
                    <a:pt x="73" y="32"/>
                    <a:pt x="73" y="31"/>
                    <a:pt x="72" y="32"/>
                  </a:cubicBezTo>
                  <a:cubicBezTo>
                    <a:pt x="67" y="34"/>
                    <a:pt x="62" y="37"/>
                    <a:pt x="57" y="39"/>
                  </a:cubicBezTo>
                  <a:cubicBezTo>
                    <a:pt x="56" y="39"/>
                    <a:pt x="54" y="39"/>
                    <a:pt x="53" y="39"/>
                  </a:cubicBezTo>
                  <a:cubicBezTo>
                    <a:pt x="52" y="39"/>
                    <a:pt x="50" y="38"/>
                    <a:pt x="49" y="38"/>
                  </a:cubicBezTo>
                  <a:cubicBezTo>
                    <a:pt x="61" y="30"/>
                    <a:pt x="73" y="22"/>
                    <a:pt x="86" y="15"/>
                  </a:cubicBezTo>
                  <a:cubicBezTo>
                    <a:pt x="86" y="15"/>
                    <a:pt x="86" y="15"/>
                    <a:pt x="86" y="15"/>
                  </a:cubicBezTo>
                  <a:cubicBezTo>
                    <a:pt x="88" y="15"/>
                    <a:pt x="90" y="15"/>
                    <a:pt x="92" y="15"/>
                  </a:cubicBezTo>
                  <a:cubicBezTo>
                    <a:pt x="91" y="16"/>
                    <a:pt x="91" y="16"/>
                    <a:pt x="91" y="16"/>
                  </a:cubicBezTo>
                  <a:cubicBezTo>
                    <a:pt x="88" y="17"/>
                    <a:pt x="85" y="20"/>
                    <a:pt x="83" y="22"/>
                  </a:cubicBezTo>
                  <a:cubicBezTo>
                    <a:pt x="80" y="24"/>
                    <a:pt x="76" y="27"/>
                    <a:pt x="74" y="32"/>
                  </a:cubicBezTo>
                  <a:cubicBezTo>
                    <a:pt x="74" y="33"/>
                    <a:pt x="74" y="34"/>
                    <a:pt x="74" y="36"/>
                  </a:cubicBezTo>
                  <a:cubicBezTo>
                    <a:pt x="74" y="36"/>
                    <a:pt x="74" y="36"/>
                    <a:pt x="74" y="36"/>
                  </a:cubicBezTo>
                  <a:cubicBezTo>
                    <a:pt x="73" y="37"/>
                    <a:pt x="73" y="37"/>
                    <a:pt x="73" y="37"/>
                  </a:cubicBezTo>
                  <a:cubicBezTo>
                    <a:pt x="71" y="38"/>
                    <a:pt x="68" y="39"/>
                    <a:pt x="66" y="41"/>
                  </a:cubicBezTo>
                  <a:cubicBezTo>
                    <a:pt x="66" y="41"/>
                    <a:pt x="66" y="41"/>
                    <a:pt x="66" y="41"/>
                  </a:cubicBezTo>
                  <a:cubicBezTo>
                    <a:pt x="64" y="40"/>
                    <a:pt x="62" y="40"/>
                    <a:pt x="61" y="40"/>
                  </a:cubicBezTo>
                  <a:cubicBezTo>
                    <a:pt x="65" y="38"/>
                    <a:pt x="69" y="36"/>
                    <a:pt x="73" y="33"/>
                  </a:cubicBezTo>
                  <a:cubicBezTo>
                    <a:pt x="73" y="33"/>
                    <a:pt x="74" y="33"/>
                    <a:pt x="73" y="32"/>
                  </a:cubicBezTo>
                  <a:close/>
                  <a:moveTo>
                    <a:pt x="61" y="18"/>
                  </a:moveTo>
                  <a:cubicBezTo>
                    <a:pt x="62" y="19"/>
                    <a:pt x="63" y="19"/>
                    <a:pt x="64" y="19"/>
                  </a:cubicBezTo>
                  <a:cubicBezTo>
                    <a:pt x="61" y="20"/>
                    <a:pt x="58" y="22"/>
                    <a:pt x="55" y="23"/>
                  </a:cubicBezTo>
                  <a:cubicBezTo>
                    <a:pt x="57" y="22"/>
                    <a:pt x="59" y="20"/>
                    <a:pt x="61" y="18"/>
                  </a:cubicBezTo>
                  <a:close/>
                  <a:moveTo>
                    <a:pt x="49" y="29"/>
                  </a:moveTo>
                  <a:cubicBezTo>
                    <a:pt x="50" y="29"/>
                    <a:pt x="50" y="29"/>
                    <a:pt x="51" y="29"/>
                  </a:cubicBezTo>
                  <a:cubicBezTo>
                    <a:pt x="56" y="25"/>
                    <a:pt x="62" y="21"/>
                    <a:pt x="69" y="18"/>
                  </a:cubicBezTo>
                  <a:cubicBezTo>
                    <a:pt x="70" y="18"/>
                    <a:pt x="72" y="18"/>
                    <a:pt x="74" y="17"/>
                  </a:cubicBezTo>
                  <a:cubicBezTo>
                    <a:pt x="74" y="16"/>
                    <a:pt x="75" y="16"/>
                    <a:pt x="75" y="15"/>
                  </a:cubicBezTo>
                  <a:cubicBezTo>
                    <a:pt x="76" y="15"/>
                    <a:pt x="76" y="15"/>
                    <a:pt x="76" y="14"/>
                  </a:cubicBezTo>
                  <a:cubicBezTo>
                    <a:pt x="78" y="14"/>
                    <a:pt x="80" y="15"/>
                    <a:pt x="83" y="15"/>
                  </a:cubicBezTo>
                  <a:cubicBezTo>
                    <a:pt x="71" y="21"/>
                    <a:pt x="60" y="28"/>
                    <a:pt x="49" y="35"/>
                  </a:cubicBezTo>
                  <a:cubicBezTo>
                    <a:pt x="49" y="33"/>
                    <a:pt x="49" y="32"/>
                    <a:pt x="48" y="30"/>
                  </a:cubicBezTo>
                  <a:cubicBezTo>
                    <a:pt x="48" y="30"/>
                    <a:pt x="48" y="30"/>
                    <a:pt x="48" y="30"/>
                  </a:cubicBezTo>
                  <a:cubicBezTo>
                    <a:pt x="48" y="30"/>
                    <a:pt x="49" y="29"/>
                    <a:pt x="49" y="29"/>
                  </a:cubicBezTo>
                  <a:close/>
                  <a:moveTo>
                    <a:pt x="80" y="38"/>
                  </a:moveTo>
                  <a:cubicBezTo>
                    <a:pt x="79" y="39"/>
                    <a:pt x="79" y="39"/>
                    <a:pt x="79" y="39"/>
                  </a:cubicBezTo>
                  <a:cubicBezTo>
                    <a:pt x="78" y="38"/>
                    <a:pt x="78" y="37"/>
                    <a:pt x="78" y="36"/>
                  </a:cubicBezTo>
                  <a:cubicBezTo>
                    <a:pt x="78" y="35"/>
                    <a:pt x="78" y="34"/>
                    <a:pt x="78" y="33"/>
                  </a:cubicBezTo>
                  <a:cubicBezTo>
                    <a:pt x="79" y="30"/>
                    <a:pt x="82" y="27"/>
                    <a:pt x="85" y="25"/>
                  </a:cubicBezTo>
                  <a:cubicBezTo>
                    <a:pt x="88" y="23"/>
                    <a:pt x="90" y="21"/>
                    <a:pt x="93" y="19"/>
                  </a:cubicBezTo>
                  <a:cubicBezTo>
                    <a:pt x="94" y="18"/>
                    <a:pt x="96" y="18"/>
                    <a:pt x="97" y="17"/>
                  </a:cubicBezTo>
                  <a:cubicBezTo>
                    <a:pt x="91" y="24"/>
                    <a:pt x="86" y="31"/>
                    <a:pt x="80" y="38"/>
                  </a:cubicBezTo>
                  <a:close/>
                  <a:moveTo>
                    <a:pt x="74" y="38"/>
                  </a:moveTo>
                  <a:cubicBezTo>
                    <a:pt x="74" y="40"/>
                    <a:pt x="75" y="41"/>
                    <a:pt x="76" y="43"/>
                  </a:cubicBezTo>
                  <a:cubicBezTo>
                    <a:pt x="73" y="42"/>
                    <a:pt x="71" y="42"/>
                    <a:pt x="69" y="41"/>
                  </a:cubicBezTo>
                  <a:cubicBezTo>
                    <a:pt x="71" y="40"/>
                    <a:pt x="72" y="39"/>
                    <a:pt x="74" y="38"/>
                  </a:cubicBezTo>
                  <a:close/>
                  <a:moveTo>
                    <a:pt x="69" y="84"/>
                  </a:moveTo>
                  <a:cubicBezTo>
                    <a:pt x="69" y="84"/>
                    <a:pt x="68" y="84"/>
                    <a:pt x="68" y="84"/>
                  </a:cubicBezTo>
                  <a:cubicBezTo>
                    <a:pt x="70" y="83"/>
                    <a:pt x="72" y="81"/>
                    <a:pt x="75" y="80"/>
                  </a:cubicBezTo>
                  <a:cubicBezTo>
                    <a:pt x="76" y="81"/>
                    <a:pt x="77" y="81"/>
                    <a:pt x="78" y="81"/>
                  </a:cubicBezTo>
                  <a:cubicBezTo>
                    <a:pt x="70" y="84"/>
                    <a:pt x="70" y="84"/>
                    <a:pt x="70" y="84"/>
                  </a:cubicBezTo>
                  <a:lnTo>
                    <a:pt x="69" y="84"/>
                  </a:lnTo>
                  <a:close/>
                  <a:moveTo>
                    <a:pt x="62" y="117"/>
                  </a:moveTo>
                  <a:cubicBezTo>
                    <a:pt x="62" y="117"/>
                    <a:pt x="62" y="117"/>
                    <a:pt x="62" y="116"/>
                  </a:cubicBezTo>
                  <a:cubicBezTo>
                    <a:pt x="62" y="115"/>
                    <a:pt x="62" y="114"/>
                    <a:pt x="62" y="112"/>
                  </a:cubicBezTo>
                  <a:cubicBezTo>
                    <a:pt x="62" y="111"/>
                    <a:pt x="63" y="110"/>
                    <a:pt x="63" y="109"/>
                  </a:cubicBezTo>
                  <a:cubicBezTo>
                    <a:pt x="63" y="106"/>
                    <a:pt x="63" y="104"/>
                    <a:pt x="63" y="102"/>
                  </a:cubicBezTo>
                  <a:cubicBezTo>
                    <a:pt x="64" y="98"/>
                    <a:pt x="64" y="94"/>
                    <a:pt x="66" y="91"/>
                  </a:cubicBezTo>
                  <a:cubicBezTo>
                    <a:pt x="83" y="83"/>
                    <a:pt x="83" y="83"/>
                    <a:pt x="83" y="83"/>
                  </a:cubicBezTo>
                  <a:cubicBezTo>
                    <a:pt x="84" y="83"/>
                    <a:pt x="84" y="83"/>
                    <a:pt x="84" y="83"/>
                  </a:cubicBezTo>
                  <a:cubicBezTo>
                    <a:pt x="90" y="84"/>
                    <a:pt x="96" y="85"/>
                    <a:pt x="102" y="86"/>
                  </a:cubicBezTo>
                  <a:cubicBezTo>
                    <a:pt x="103" y="86"/>
                    <a:pt x="103" y="86"/>
                    <a:pt x="103" y="86"/>
                  </a:cubicBezTo>
                  <a:cubicBezTo>
                    <a:pt x="104" y="86"/>
                    <a:pt x="104" y="86"/>
                    <a:pt x="105" y="86"/>
                  </a:cubicBezTo>
                  <a:cubicBezTo>
                    <a:pt x="106" y="86"/>
                    <a:pt x="107" y="86"/>
                    <a:pt x="108" y="86"/>
                  </a:cubicBezTo>
                  <a:cubicBezTo>
                    <a:pt x="109" y="85"/>
                    <a:pt x="110" y="84"/>
                    <a:pt x="110" y="83"/>
                  </a:cubicBezTo>
                  <a:cubicBezTo>
                    <a:pt x="111" y="83"/>
                    <a:pt x="112" y="84"/>
                    <a:pt x="113" y="84"/>
                  </a:cubicBezTo>
                  <a:cubicBezTo>
                    <a:pt x="90" y="96"/>
                    <a:pt x="90" y="96"/>
                    <a:pt x="90" y="96"/>
                  </a:cubicBezTo>
                  <a:cubicBezTo>
                    <a:pt x="90" y="96"/>
                    <a:pt x="90" y="96"/>
                    <a:pt x="90" y="96"/>
                  </a:cubicBezTo>
                  <a:cubicBezTo>
                    <a:pt x="89" y="97"/>
                    <a:pt x="89" y="97"/>
                    <a:pt x="88" y="98"/>
                  </a:cubicBezTo>
                  <a:cubicBezTo>
                    <a:pt x="86" y="102"/>
                    <a:pt x="86" y="106"/>
                    <a:pt x="86" y="110"/>
                  </a:cubicBezTo>
                  <a:cubicBezTo>
                    <a:pt x="86" y="111"/>
                    <a:pt x="86" y="111"/>
                    <a:pt x="86" y="111"/>
                  </a:cubicBezTo>
                  <a:cubicBezTo>
                    <a:pt x="85" y="112"/>
                    <a:pt x="85" y="112"/>
                    <a:pt x="86" y="113"/>
                  </a:cubicBezTo>
                  <a:cubicBezTo>
                    <a:pt x="86" y="113"/>
                    <a:pt x="86" y="113"/>
                    <a:pt x="86" y="113"/>
                  </a:cubicBezTo>
                  <a:cubicBezTo>
                    <a:pt x="86" y="115"/>
                    <a:pt x="85" y="122"/>
                    <a:pt x="85" y="124"/>
                  </a:cubicBezTo>
                  <a:cubicBezTo>
                    <a:pt x="85" y="124"/>
                    <a:pt x="85" y="125"/>
                    <a:pt x="84" y="125"/>
                  </a:cubicBezTo>
                  <a:cubicBezTo>
                    <a:pt x="84" y="126"/>
                    <a:pt x="84" y="126"/>
                    <a:pt x="84" y="126"/>
                  </a:cubicBezTo>
                  <a:cubicBezTo>
                    <a:pt x="79" y="124"/>
                    <a:pt x="74" y="122"/>
                    <a:pt x="68" y="120"/>
                  </a:cubicBezTo>
                  <a:cubicBezTo>
                    <a:pt x="67" y="119"/>
                    <a:pt x="66" y="119"/>
                    <a:pt x="65" y="119"/>
                  </a:cubicBezTo>
                  <a:cubicBezTo>
                    <a:pt x="63" y="118"/>
                    <a:pt x="62" y="118"/>
                    <a:pt x="62" y="117"/>
                  </a:cubicBezTo>
                  <a:close/>
                  <a:moveTo>
                    <a:pt x="140" y="89"/>
                  </a:moveTo>
                  <a:cubicBezTo>
                    <a:pt x="133" y="92"/>
                    <a:pt x="127" y="95"/>
                    <a:pt x="120" y="98"/>
                  </a:cubicBezTo>
                  <a:cubicBezTo>
                    <a:pt x="118" y="97"/>
                    <a:pt x="116" y="97"/>
                    <a:pt x="114" y="96"/>
                  </a:cubicBezTo>
                  <a:cubicBezTo>
                    <a:pt x="115" y="95"/>
                    <a:pt x="116" y="94"/>
                    <a:pt x="118" y="94"/>
                  </a:cubicBezTo>
                  <a:cubicBezTo>
                    <a:pt x="118" y="93"/>
                    <a:pt x="118" y="93"/>
                    <a:pt x="118" y="93"/>
                  </a:cubicBezTo>
                  <a:cubicBezTo>
                    <a:pt x="122" y="93"/>
                    <a:pt x="125" y="92"/>
                    <a:pt x="128" y="90"/>
                  </a:cubicBezTo>
                  <a:cubicBezTo>
                    <a:pt x="129" y="89"/>
                    <a:pt x="130" y="88"/>
                    <a:pt x="131" y="87"/>
                  </a:cubicBezTo>
                  <a:cubicBezTo>
                    <a:pt x="134" y="88"/>
                    <a:pt x="137" y="88"/>
                    <a:pt x="140" y="89"/>
                  </a:cubicBezTo>
                  <a:close/>
                  <a:moveTo>
                    <a:pt x="148" y="90"/>
                  </a:moveTo>
                  <a:cubicBezTo>
                    <a:pt x="142" y="93"/>
                    <a:pt x="136" y="96"/>
                    <a:pt x="130" y="99"/>
                  </a:cubicBezTo>
                  <a:cubicBezTo>
                    <a:pt x="130" y="99"/>
                    <a:pt x="130" y="99"/>
                    <a:pt x="130" y="99"/>
                  </a:cubicBezTo>
                  <a:cubicBezTo>
                    <a:pt x="129" y="99"/>
                    <a:pt x="129" y="99"/>
                    <a:pt x="129" y="99"/>
                  </a:cubicBezTo>
                  <a:cubicBezTo>
                    <a:pt x="129" y="100"/>
                    <a:pt x="129" y="100"/>
                    <a:pt x="129" y="101"/>
                  </a:cubicBezTo>
                  <a:cubicBezTo>
                    <a:pt x="127" y="100"/>
                    <a:pt x="125" y="99"/>
                    <a:pt x="123" y="99"/>
                  </a:cubicBezTo>
                  <a:cubicBezTo>
                    <a:pt x="130" y="96"/>
                    <a:pt x="137" y="93"/>
                    <a:pt x="143" y="89"/>
                  </a:cubicBezTo>
                  <a:cubicBezTo>
                    <a:pt x="145" y="90"/>
                    <a:pt x="146" y="90"/>
                    <a:pt x="148" y="90"/>
                  </a:cubicBezTo>
                  <a:close/>
                  <a:moveTo>
                    <a:pt x="173" y="93"/>
                  </a:moveTo>
                  <a:cubicBezTo>
                    <a:pt x="173" y="93"/>
                    <a:pt x="173" y="93"/>
                    <a:pt x="173" y="93"/>
                  </a:cubicBezTo>
                  <a:cubicBezTo>
                    <a:pt x="174" y="93"/>
                    <a:pt x="174" y="93"/>
                    <a:pt x="174" y="93"/>
                  </a:cubicBezTo>
                  <a:cubicBezTo>
                    <a:pt x="174" y="93"/>
                    <a:pt x="174" y="93"/>
                    <a:pt x="174" y="93"/>
                  </a:cubicBezTo>
                  <a:cubicBezTo>
                    <a:pt x="174" y="93"/>
                    <a:pt x="174" y="93"/>
                    <a:pt x="174" y="93"/>
                  </a:cubicBezTo>
                  <a:cubicBezTo>
                    <a:pt x="175" y="91"/>
                    <a:pt x="177" y="89"/>
                    <a:pt x="179" y="87"/>
                  </a:cubicBezTo>
                  <a:cubicBezTo>
                    <a:pt x="181" y="87"/>
                    <a:pt x="182" y="87"/>
                    <a:pt x="184" y="88"/>
                  </a:cubicBezTo>
                  <a:cubicBezTo>
                    <a:pt x="174" y="92"/>
                    <a:pt x="165" y="98"/>
                    <a:pt x="157" y="105"/>
                  </a:cubicBezTo>
                  <a:cubicBezTo>
                    <a:pt x="155" y="104"/>
                    <a:pt x="153" y="104"/>
                    <a:pt x="152" y="103"/>
                  </a:cubicBezTo>
                  <a:cubicBezTo>
                    <a:pt x="157" y="99"/>
                    <a:pt x="163" y="96"/>
                    <a:pt x="169" y="93"/>
                  </a:cubicBezTo>
                  <a:cubicBezTo>
                    <a:pt x="170" y="93"/>
                    <a:pt x="172" y="93"/>
                    <a:pt x="173" y="93"/>
                  </a:cubicBezTo>
                  <a:close/>
                  <a:moveTo>
                    <a:pt x="150" y="102"/>
                  </a:moveTo>
                  <a:cubicBezTo>
                    <a:pt x="149" y="103"/>
                    <a:pt x="149" y="103"/>
                    <a:pt x="149" y="103"/>
                  </a:cubicBezTo>
                  <a:cubicBezTo>
                    <a:pt x="148" y="103"/>
                    <a:pt x="148" y="103"/>
                    <a:pt x="147" y="103"/>
                  </a:cubicBezTo>
                  <a:cubicBezTo>
                    <a:pt x="146" y="103"/>
                    <a:pt x="144" y="103"/>
                    <a:pt x="143" y="103"/>
                  </a:cubicBezTo>
                  <a:cubicBezTo>
                    <a:pt x="149" y="100"/>
                    <a:pt x="155" y="96"/>
                    <a:pt x="161" y="92"/>
                  </a:cubicBezTo>
                  <a:cubicBezTo>
                    <a:pt x="162" y="92"/>
                    <a:pt x="164" y="92"/>
                    <a:pt x="165" y="93"/>
                  </a:cubicBezTo>
                  <a:cubicBezTo>
                    <a:pt x="160" y="95"/>
                    <a:pt x="154" y="99"/>
                    <a:pt x="150" y="102"/>
                  </a:cubicBezTo>
                  <a:close/>
                  <a:moveTo>
                    <a:pt x="138" y="104"/>
                  </a:moveTo>
                  <a:cubicBezTo>
                    <a:pt x="137" y="104"/>
                    <a:pt x="137" y="104"/>
                    <a:pt x="137" y="104"/>
                  </a:cubicBezTo>
                  <a:cubicBezTo>
                    <a:pt x="135" y="103"/>
                    <a:pt x="133" y="102"/>
                    <a:pt x="130" y="101"/>
                  </a:cubicBezTo>
                  <a:cubicBezTo>
                    <a:pt x="131" y="101"/>
                    <a:pt x="131" y="101"/>
                    <a:pt x="131" y="101"/>
                  </a:cubicBezTo>
                  <a:cubicBezTo>
                    <a:pt x="131" y="100"/>
                    <a:pt x="131" y="100"/>
                    <a:pt x="131" y="100"/>
                  </a:cubicBezTo>
                  <a:cubicBezTo>
                    <a:pt x="138" y="97"/>
                    <a:pt x="144" y="94"/>
                    <a:pt x="150" y="91"/>
                  </a:cubicBezTo>
                  <a:cubicBezTo>
                    <a:pt x="151" y="91"/>
                    <a:pt x="151" y="91"/>
                    <a:pt x="151" y="91"/>
                  </a:cubicBezTo>
                  <a:cubicBezTo>
                    <a:pt x="153" y="91"/>
                    <a:pt x="156" y="91"/>
                    <a:pt x="158" y="92"/>
                  </a:cubicBezTo>
                  <a:cubicBezTo>
                    <a:pt x="151" y="96"/>
                    <a:pt x="145" y="100"/>
                    <a:pt x="138" y="104"/>
                  </a:cubicBezTo>
                  <a:close/>
                  <a:moveTo>
                    <a:pt x="106" y="92"/>
                  </a:moveTo>
                  <a:cubicBezTo>
                    <a:pt x="106" y="92"/>
                    <a:pt x="106" y="92"/>
                    <a:pt x="106" y="92"/>
                  </a:cubicBezTo>
                  <a:cubicBezTo>
                    <a:pt x="106" y="93"/>
                    <a:pt x="106" y="93"/>
                    <a:pt x="106" y="93"/>
                  </a:cubicBezTo>
                  <a:cubicBezTo>
                    <a:pt x="109" y="93"/>
                    <a:pt x="111" y="93"/>
                    <a:pt x="114" y="93"/>
                  </a:cubicBezTo>
                  <a:cubicBezTo>
                    <a:pt x="114" y="93"/>
                    <a:pt x="114" y="93"/>
                    <a:pt x="114" y="93"/>
                  </a:cubicBezTo>
                  <a:cubicBezTo>
                    <a:pt x="114" y="94"/>
                    <a:pt x="113" y="95"/>
                    <a:pt x="112" y="95"/>
                  </a:cubicBezTo>
                  <a:cubicBezTo>
                    <a:pt x="110" y="95"/>
                    <a:pt x="107" y="94"/>
                    <a:pt x="105" y="94"/>
                  </a:cubicBezTo>
                  <a:cubicBezTo>
                    <a:pt x="105" y="94"/>
                    <a:pt x="104" y="94"/>
                    <a:pt x="103" y="93"/>
                  </a:cubicBezTo>
                  <a:lnTo>
                    <a:pt x="106" y="92"/>
                  </a:lnTo>
                  <a:close/>
                  <a:moveTo>
                    <a:pt x="127" y="88"/>
                  </a:moveTo>
                  <a:cubicBezTo>
                    <a:pt x="124" y="91"/>
                    <a:pt x="119" y="91"/>
                    <a:pt x="115" y="91"/>
                  </a:cubicBezTo>
                  <a:cubicBezTo>
                    <a:pt x="114" y="91"/>
                    <a:pt x="114" y="91"/>
                    <a:pt x="114" y="91"/>
                  </a:cubicBezTo>
                  <a:cubicBezTo>
                    <a:pt x="112" y="91"/>
                    <a:pt x="110" y="91"/>
                    <a:pt x="108" y="91"/>
                  </a:cubicBezTo>
                  <a:cubicBezTo>
                    <a:pt x="118" y="86"/>
                    <a:pt x="118" y="86"/>
                    <a:pt x="118" y="86"/>
                  </a:cubicBezTo>
                  <a:cubicBezTo>
                    <a:pt x="119" y="86"/>
                    <a:pt x="119" y="85"/>
                    <a:pt x="119" y="85"/>
                  </a:cubicBezTo>
                  <a:cubicBezTo>
                    <a:pt x="122" y="86"/>
                    <a:pt x="125" y="86"/>
                    <a:pt x="128" y="87"/>
                  </a:cubicBezTo>
                  <a:cubicBezTo>
                    <a:pt x="128" y="87"/>
                    <a:pt x="128" y="88"/>
                    <a:pt x="127" y="88"/>
                  </a:cubicBezTo>
                  <a:close/>
                  <a:moveTo>
                    <a:pt x="119" y="138"/>
                  </a:moveTo>
                  <a:cubicBezTo>
                    <a:pt x="118" y="138"/>
                    <a:pt x="117" y="139"/>
                    <a:pt x="115" y="140"/>
                  </a:cubicBezTo>
                  <a:cubicBezTo>
                    <a:pt x="115" y="140"/>
                    <a:pt x="114" y="140"/>
                    <a:pt x="114" y="140"/>
                  </a:cubicBezTo>
                  <a:cubicBezTo>
                    <a:pt x="113" y="139"/>
                    <a:pt x="111" y="139"/>
                    <a:pt x="110" y="138"/>
                  </a:cubicBezTo>
                  <a:cubicBezTo>
                    <a:pt x="116" y="136"/>
                    <a:pt x="116" y="136"/>
                    <a:pt x="116" y="136"/>
                  </a:cubicBezTo>
                  <a:cubicBezTo>
                    <a:pt x="117" y="137"/>
                    <a:pt x="118" y="137"/>
                    <a:pt x="119" y="138"/>
                  </a:cubicBezTo>
                  <a:close/>
                  <a:moveTo>
                    <a:pt x="178" y="131"/>
                  </a:moveTo>
                  <a:cubicBezTo>
                    <a:pt x="179" y="131"/>
                    <a:pt x="179" y="131"/>
                    <a:pt x="179" y="131"/>
                  </a:cubicBezTo>
                  <a:cubicBezTo>
                    <a:pt x="207" y="141"/>
                    <a:pt x="207" y="141"/>
                    <a:pt x="207" y="141"/>
                  </a:cubicBezTo>
                  <a:cubicBezTo>
                    <a:pt x="202" y="144"/>
                    <a:pt x="191" y="151"/>
                    <a:pt x="180" y="158"/>
                  </a:cubicBezTo>
                  <a:cubicBezTo>
                    <a:pt x="175" y="161"/>
                    <a:pt x="170" y="164"/>
                    <a:pt x="166" y="167"/>
                  </a:cubicBezTo>
                  <a:cubicBezTo>
                    <a:pt x="164" y="168"/>
                    <a:pt x="163" y="169"/>
                    <a:pt x="161" y="169"/>
                  </a:cubicBezTo>
                  <a:cubicBezTo>
                    <a:pt x="161" y="170"/>
                    <a:pt x="161" y="170"/>
                    <a:pt x="160" y="170"/>
                  </a:cubicBezTo>
                  <a:cubicBezTo>
                    <a:pt x="139" y="160"/>
                    <a:pt x="119" y="152"/>
                    <a:pt x="97" y="143"/>
                  </a:cubicBezTo>
                  <a:cubicBezTo>
                    <a:pt x="98" y="142"/>
                    <a:pt x="98" y="142"/>
                    <a:pt x="98" y="142"/>
                  </a:cubicBezTo>
                  <a:cubicBezTo>
                    <a:pt x="105" y="140"/>
                    <a:pt x="105" y="140"/>
                    <a:pt x="105" y="140"/>
                  </a:cubicBezTo>
                  <a:cubicBezTo>
                    <a:pt x="107" y="141"/>
                    <a:pt x="109" y="142"/>
                    <a:pt x="112" y="143"/>
                  </a:cubicBezTo>
                  <a:cubicBezTo>
                    <a:pt x="122" y="148"/>
                    <a:pt x="137" y="155"/>
                    <a:pt x="144" y="157"/>
                  </a:cubicBezTo>
                  <a:cubicBezTo>
                    <a:pt x="144" y="158"/>
                    <a:pt x="144" y="158"/>
                    <a:pt x="144" y="158"/>
                  </a:cubicBezTo>
                  <a:cubicBezTo>
                    <a:pt x="145" y="159"/>
                    <a:pt x="146" y="159"/>
                    <a:pt x="147" y="158"/>
                  </a:cubicBezTo>
                  <a:cubicBezTo>
                    <a:pt x="149" y="156"/>
                    <a:pt x="152" y="155"/>
                    <a:pt x="155" y="155"/>
                  </a:cubicBezTo>
                  <a:cubicBezTo>
                    <a:pt x="155" y="155"/>
                    <a:pt x="155" y="155"/>
                    <a:pt x="155" y="155"/>
                  </a:cubicBezTo>
                  <a:cubicBezTo>
                    <a:pt x="158" y="155"/>
                    <a:pt x="160" y="156"/>
                    <a:pt x="162" y="157"/>
                  </a:cubicBezTo>
                  <a:cubicBezTo>
                    <a:pt x="162" y="158"/>
                    <a:pt x="163" y="158"/>
                    <a:pt x="163" y="158"/>
                  </a:cubicBezTo>
                  <a:cubicBezTo>
                    <a:pt x="164" y="158"/>
                    <a:pt x="164" y="159"/>
                    <a:pt x="165" y="159"/>
                  </a:cubicBezTo>
                  <a:cubicBezTo>
                    <a:pt x="165" y="158"/>
                    <a:pt x="165" y="158"/>
                    <a:pt x="165" y="158"/>
                  </a:cubicBezTo>
                  <a:cubicBezTo>
                    <a:pt x="166" y="158"/>
                    <a:pt x="166" y="158"/>
                    <a:pt x="166" y="158"/>
                  </a:cubicBezTo>
                  <a:cubicBezTo>
                    <a:pt x="185" y="147"/>
                    <a:pt x="185" y="147"/>
                    <a:pt x="185" y="147"/>
                  </a:cubicBezTo>
                  <a:cubicBezTo>
                    <a:pt x="186" y="147"/>
                    <a:pt x="186" y="146"/>
                    <a:pt x="186" y="145"/>
                  </a:cubicBezTo>
                  <a:cubicBezTo>
                    <a:pt x="186" y="145"/>
                    <a:pt x="186" y="144"/>
                    <a:pt x="185" y="144"/>
                  </a:cubicBezTo>
                  <a:cubicBezTo>
                    <a:pt x="185" y="144"/>
                    <a:pt x="185" y="143"/>
                    <a:pt x="184" y="142"/>
                  </a:cubicBezTo>
                  <a:cubicBezTo>
                    <a:pt x="183" y="141"/>
                    <a:pt x="182" y="139"/>
                    <a:pt x="182" y="138"/>
                  </a:cubicBezTo>
                  <a:cubicBezTo>
                    <a:pt x="182" y="138"/>
                    <a:pt x="182" y="138"/>
                    <a:pt x="182" y="138"/>
                  </a:cubicBezTo>
                  <a:cubicBezTo>
                    <a:pt x="182" y="137"/>
                    <a:pt x="182" y="136"/>
                    <a:pt x="181" y="136"/>
                  </a:cubicBezTo>
                  <a:cubicBezTo>
                    <a:pt x="175" y="133"/>
                    <a:pt x="175" y="133"/>
                    <a:pt x="175" y="133"/>
                  </a:cubicBezTo>
                  <a:cubicBezTo>
                    <a:pt x="176" y="132"/>
                    <a:pt x="177" y="131"/>
                    <a:pt x="178" y="131"/>
                  </a:cubicBezTo>
                  <a:close/>
                  <a:moveTo>
                    <a:pt x="127" y="141"/>
                  </a:moveTo>
                  <a:cubicBezTo>
                    <a:pt x="128" y="141"/>
                    <a:pt x="128" y="141"/>
                    <a:pt x="128" y="141"/>
                  </a:cubicBezTo>
                  <a:cubicBezTo>
                    <a:pt x="128" y="141"/>
                    <a:pt x="128" y="141"/>
                    <a:pt x="129" y="141"/>
                  </a:cubicBezTo>
                  <a:cubicBezTo>
                    <a:pt x="130" y="141"/>
                    <a:pt x="132" y="142"/>
                    <a:pt x="134" y="142"/>
                  </a:cubicBezTo>
                  <a:cubicBezTo>
                    <a:pt x="131" y="143"/>
                    <a:pt x="129" y="144"/>
                    <a:pt x="127" y="145"/>
                  </a:cubicBezTo>
                  <a:cubicBezTo>
                    <a:pt x="126" y="145"/>
                    <a:pt x="126" y="145"/>
                    <a:pt x="125" y="145"/>
                  </a:cubicBezTo>
                  <a:cubicBezTo>
                    <a:pt x="124" y="145"/>
                    <a:pt x="124" y="144"/>
                    <a:pt x="123" y="144"/>
                  </a:cubicBezTo>
                  <a:cubicBezTo>
                    <a:pt x="124" y="143"/>
                    <a:pt x="126" y="142"/>
                    <a:pt x="127" y="141"/>
                  </a:cubicBezTo>
                  <a:close/>
                  <a:moveTo>
                    <a:pt x="143" y="145"/>
                  </a:moveTo>
                  <a:cubicBezTo>
                    <a:pt x="141" y="146"/>
                    <a:pt x="139" y="147"/>
                    <a:pt x="136" y="149"/>
                  </a:cubicBezTo>
                  <a:cubicBezTo>
                    <a:pt x="136" y="149"/>
                    <a:pt x="136" y="149"/>
                    <a:pt x="136" y="149"/>
                  </a:cubicBezTo>
                  <a:cubicBezTo>
                    <a:pt x="136" y="149"/>
                    <a:pt x="136" y="149"/>
                    <a:pt x="136" y="149"/>
                  </a:cubicBezTo>
                  <a:cubicBezTo>
                    <a:pt x="136" y="149"/>
                    <a:pt x="136" y="149"/>
                    <a:pt x="136" y="149"/>
                  </a:cubicBezTo>
                  <a:cubicBezTo>
                    <a:pt x="134" y="149"/>
                    <a:pt x="131" y="148"/>
                    <a:pt x="129" y="147"/>
                  </a:cubicBezTo>
                  <a:cubicBezTo>
                    <a:pt x="132" y="145"/>
                    <a:pt x="134" y="144"/>
                    <a:pt x="137" y="143"/>
                  </a:cubicBezTo>
                  <a:cubicBezTo>
                    <a:pt x="139" y="144"/>
                    <a:pt x="141" y="145"/>
                    <a:pt x="143" y="145"/>
                  </a:cubicBezTo>
                  <a:close/>
                  <a:moveTo>
                    <a:pt x="151" y="147"/>
                  </a:moveTo>
                  <a:cubicBezTo>
                    <a:pt x="148" y="149"/>
                    <a:pt x="146" y="150"/>
                    <a:pt x="144" y="153"/>
                  </a:cubicBezTo>
                  <a:cubicBezTo>
                    <a:pt x="142" y="152"/>
                    <a:pt x="140" y="151"/>
                    <a:pt x="138" y="150"/>
                  </a:cubicBezTo>
                  <a:cubicBezTo>
                    <a:pt x="138" y="150"/>
                    <a:pt x="138" y="150"/>
                    <a:pt x="138" y="150"/>
                  </a:cubicBezTo>
                  <a:cubicBezTo>
                    <a:pt x="141" y="149"/>
                    <a:pt x="143" y="147"/>
                    <a:pt x="146" y="146"/>
                  </a:cubicBezTo>
                  <a:cubicBezTo>
                    <a:pt x="148" y="146"/>
                    <a:pt x="149" y="147"/>
                    <a:pt x="151" y="147"/>
                  </a:cubicBezTo>
                  <a:close/>
                  <a:moveTo>
                    <a:pt x="157" y="146"/>
                  </a:moveTo>
                  <a:cubicBezTo>
                    <a:pt x="157" y="146"/>
                    <a:pt x="158" y="146"/>
                    <a:pt x="158" y="146"/>
                  </a:cubicBezTo>
                  <a:cubicBezTo>
                    <a:pt x="161" y="143"/>
                    <a:pt x="166" y="140"/>
                    <a:pt x="171" y="136"/>
                  </a:cubicBezTo>
                  <a:cubicBezTo>
                    <a:pt x="172" y="136"/>
                    <a:pt x="172" y="136"/>
                    <a:pt x="172" y="136"/>
                  </a:cubicBezTo>
                  <a:cubicBezTo>
                    <a:pt x="176" y="138"/>
                    <a:pt x="176" y="138"/>
                    <a:pt x="176" y="138"/>
                  </a:cubicBezTo>
                  <a:cubicBezTo>
                    <a:pt x="169" y="142"/>
                    <a:pt x="161" y="146"/>
                    <a:pt x="154" y="150"/>
                  </a:cubicBezTo>
                  <a:cubicBezTo>
                    <a:pt x="154" y="150"/>
                    <a:pt x="153" y="150"/>
                    <a:pt x="153" y="151"/>
                  </a:cubicBezTo>
                  <a:cubicBezTo>
                    <a:pt x="153" y="151"/>
                    <a:pt x="153" y="151"/>
                    <a:pt x="153" y="151"/>
                  </a:cubicBezTo>
                  <a:cubicBezTo>
                    <a:pt x="151" y="151"/>
                    <a:pt x="148" y="152"/>
                    <a:pt x="146" y="154"/>
                  </a:cubicBezTo>
                  <a:cubicBezTo>
                    <a:pt x="146" y="154"/>
                    <a:pt x="146" y="154"/>
                    <a:pt x="146" y="154"/>
                  </a:cubicBezTo>
                  <a:cubicBezTo>
                    <a:pt x="148" y="151"/>
                    <a:pt x="151" y="149"/>
                    <a:pt x="154" y="148"/>
                  </a:cubicBezTo>
                  <a:cubicBezTo>
                    <a:pt x="154" y="148"/>
                    <a:pt x="154" y="148"/>
                    <a:pt x="154" y="148"/>
                  </a:cubicBezTo>
                  <a:cubicBezTo>
                    <a:pt x="155" y="148"/>
                    <a:pt x="155" y="148"/>
                    <a:pt x="155" y="148"/>
                  </a:cubicBezTo>
                  <a:cubicBezTo>
                    <a:pt x="155" y="148"/>
                    <a:pt x="155" y="148"/>
                    <a:pt x="155" y="148"/>
                  </a:cubicBezTo>
                  <a:cubicBezTo>
                    <a:pt x="155" y="148"/>
                    <a:pt x="155" y="148"/>
                    <a:pt x="155" y="148"/>
                  </a:cubicBezTo>
                  <a:cubicBezTo>
                    <a:pt x="156" y="147"/>
                    <a:pt x="156" y="147"/>
                    <a:pt x="156" y="147"/>
                  </a:cubicBezTo>
                  <a:cubicBezTo>
                    <a:pt x="156" y="147"/>
                    <a:pt x="156" y="147"/>
                    <a:pt x="157" y="146"/>
                  </a:cubicBezTo>
                  <a:close/>
                  <a:moveTo>
                    <a:pt x="165" y="154"/>
                  </a:moveTo>
                  <a:cubicBezTo>
                    <a:pt x="164" y="154"/>
                    <a:pt x="164" y="154"/>
                    <a:pt x="163" y="153"/>
                  </a:cubicBezTo>
                  <a:cubicBezTo>
                    <a:pt x="169" y="150"/>
                    <a:pt x="174" y="147"/>
                    <a:pt x="180" y="144"/>
                  </a:cubicBezTo>
                  <a:cubicBezTo>
                    <a:pt x="181" y="144"/>
                    <a:pt x="181" y="144"/>
                    <a:pt x="181" y="144"/>
                  </a:cubicBezTo>
                  <a:cubicBezTo>
                    <a:pt x="181" y="145"/>
                    <a:pt x="181" y="145"/>
                    <a:pt x="181" y="145"/>
                  </a:cubicBezTo>
                  <a:lnTo>
                    <a:pt x="165" y="154"/>
                  </a:lnTo>
                  <a:close/>
                  <a:moveTo>
                    <a:pt x="178" y="139"/>
                  </a:moveTo>
                  <a:cubicBezTo>
                    <a:pt x="178" y="140"/>
                    <a:pt x="179" y="141"/>
                    <a:pt x="179" y="142"/>
                  </a:cubicBezTo>
                  <a:cubicBezTo>
                    <a:pt x="173" y="145"/>
                    <a:pt x="167" y="149"/>
                    <a:pt x="161" y="152"/>
                  </a:cubicBezTo>
                  <a:cubicBezTo>
                    <a:pt x="160" y="152"/>
                    <a:pt x="158" y="151"/>
                    <a:pt x="156" y="151"/>
                  </a:cubicBezTo>
                  <a:cubicBezTo>
                    <a:pt x="164" y="147"/>
                    <a:pt x="171" y="143"/>
                    <a:pt x="178" y="139"/>
                  </a:cubicBezTo>
                  <a:close/>
                  <a:moveTo>
                    <a:pt x="126" y="140"/>
                  </a:moveTo>
                  <a:cubicBezTo>
                    <a:pt x="124" y="141"/>
                    <a:pt x="122" y="142"/>
                    <a:pt x="121" y="143"/>
                  </a:cubicBezTo>
                  <a:cubicBezTo>
                    <a:pt x="120" y="142"/>
                    <a:pt x="118" y="142"/>
                    <a:pt x="117" y="141"/>
                  </a:cubicBezTo>
                  <a:cubicBezTo>
                    <a:pt x="119" y="140"/>
                    <a:pt x="120" y="139"/>
                    <a:pt x="122" y="138"/>
                  </a:cubicBezTo>
                  <a:cubicBezTo>
                    <a:pt x="123" y="139"/>
                    <a:pt x="124" y="139"/>
                    <a:pt x="125" y="139"/>
                  </a:cubicBezTo>
                  <a:lnTo>
                    <a:pt x="126" y="140"/>
                  </a:lnTo>
                  <a:close/>
                  <a:moveTo>
                    <a:pt x="201" y="84"/>
                  </a:moveTo>
                  <a:cubicBezTo>
                    <a:pt x="196" y="89"/>
                    <a:pt x="185" y="97"/>
                    <a:pt x="176" y="105"/>
                  </a:cubicBezTo>
                  <a:cubicBezTo>
                    <a:pt x="171" y="109"/>
                    <a:pt x="166" y="112"/>
                    <a:pt x="163" y="115"/>
                  </a:cubicBezTo>
                  <a:cubicBezTo>
                    <a:pt x="161" y="117"/>
                    <a:pt x="160" y="118"/>
                    <a:pt x="159" y="119"/>
                  </a:cubicBezTo>
                  <a:cubicBezTo>
                    <a:pt x="158" y="119"/>
                    <a:pt x="158" y="119"/>
                    <a:pt x="158" y="120"/>
                  </a:cubicBezTo>
                  <a:cubicBezTo>
                    <a:pt x="135" y="112"/>
                    <a:pt x="114" y="107"/>
                    <a:pt x="92" y="100"/>
                  </a:cubicBezTo>
                  <a:cubicBezTo>
                    <a:pt x="93" y="99"/>
                    <a:pt x="93" y="99"/>
                    <a:pt x="93" y="99"/>
                  </a:cubicBezTo>
                  <a:cubicBezTo>
                    <a:pt x="98" y="96"/>
                    <a:pt x="98" y="96"/>
                    <a:pt x="98" y="96"/>
                  </a:cubicBezTo>
                  <a:cubicBezTo>
                    <a:pt x="99" y="96"/>
                    <a:pt x="99" y="96"/>
                    <a:pt x="99" y="96"/>
                  </a:cubicBezTo>
                  <a:cubicBezTo>
                    <a:pt x="100" y="97"/>
                    <a:pt x="102" y="97"/>
                    <a:pt x="104" y="98"/>
                  </a:cubicBezTo>
                  <a:cubicBezTo>
                    <a:pt x="109" y="99"/>
                    <a:pt x="115" y="100"/>
                    <a:pt x="120" y="102"/>
                  </a:cubicBezTo>
                  <a:cubicBezTo>
                    <a:pt x="125" y="103"/>
                    <a:pt x="130" y="105"/>
                    <a:pt x="136" y="107"/>
                  </a:cubicBezTo>
                  <a:cubicBezTo>
                    <a:pt x="136" y="108"/>
                    <a:pt x="138" y="108"/>
                    <a:pt x="139" y="108"/>
                  </a:cubicBezTo>
                  <a:cubicBezTo>
                    <a:pt x="140" y="108"/>
                    <a:pt x="141" y="108"/>
                    <a:pt x="142" y="108"/>
                  </a:cubicBezTo>
                  <a:cubicBezTo>
                    <a:pt x="144" y="107"/>
                    <a:pt x="145" y="107"/>
                    <a:pt x="147" y="107"/>
                  </a:cubicBezTo>
                  <a:cubicBezTo>
                    <a:pt x="150" y="107"/>
                    <a:pt x="153" y="108"/>
                    <a:pt x="156" y="109"/>
                  </a:cubicBezTo>
                  <a:cubicBezTo>
                    <a:pt x="157" y="110"/>
                    <a:pt x="158" y="110"/>
                    <a:pt x="158" y="109"/>
                  </a:cubicBezTo>
                  <a:cubicBezTo>
                    <a:pt x="168" y="100"/>
                    <a:pt x="180" y="94"/>
                    <a:pt x="191" y="89"/>
                  </a:cubicBezTo>
                  <a:cubicBezTo>
                    <a:pt x="192" y="88"/>
                    <a:pt x="193" y="87"/>
                    <a:pt x="193" y="86"/>
                  </a:cubicBezTo>
                  <a:cubicBezTo>
                    <a:pt x="192" y="86"/>
                    <a:pt x="192" y="85"/>
                    <a:pt x="191" y="85"/>
                  </a:cubicBezTo>
                  <a:cubicBezTo>
                    <a:pt x="188" y="84"/>
                    <a:pt x="185" y="84"/>
                    <a:pt x="182" y="83"/>
                  </a:cubicBezTo>
                  <a:cubicBezTo>
                    <a:pt x="182" y="83"/>
                    <a:pt x="183" y="82"/>
                    <a:pt x="184" y="81"/>
                  </a:cubicBezTo>
                  <a:lnTo>
                    <a:pt x="201" y="84"/>
                  </a:lnTo>
                  <a:close/>
                  <a:moveTo>
                    <a:pt x="172" y="71"/>
                  </a:moveTo>
                  <a:cubicBezTo>
                    <a:pt x="154" y="69"/>
                    <a:pt x="129" y="64"/>
                    <a:pt x="103" y="60"/>
                  </a:cubicBezTo>
                  <a:cubicBezTo>
                    <a:pt x="103" y="59"/>
                    <a:pt x="103" y="59"/>
                    <a:pt x="103" y="59"/>
                  </a:cubicBezTo>
                  <a:cubicBezTo>
                    <a:pt x="127" y="63"/>
                    <a:pt x="149" y="65"/>
                    <a:pt x="173" y="69"/>
                  </a:cubicBezTo>
                  <a:cubicBezTo>
                    <a:pt x="173" y="69"/>
                    <a:pt x="174" y="69"/>
                    <a:pt x="174" y="68"/>
                  </a:cubicBezTo>
                  <a:cubicBezTo>
                    <a:pt x="173" y="69"/>
                    <a:pt x="173" y="70"/>
                    <a:pt x="172" y="71"/>
                  </a:cubicBezTo>
                  <a:close/>
                  <a:moveTo>
                    <a:pt x="209" y="10"/>
                  </a:moveTo>
                  <a:cubicBezTo>
                    <a:pt x="198" y="28"/>
                    <a:pt x="185" y="47"/>
                    <a:pt x="172" y="65"/>
                  </a:cubicBezTo>
                  <a:cubicBezTo>
                    <a:pt x="149" y="61"/>
                    <a:pt x="127" y="59"/>
                    <a:pt x="104" y="55"/>
                  </a:cubicBezTo>
                  <a:cubicBezTo>
                    <a:pt x="105" y="53"/>
                    <a:pt x="107" y="51"/>
                    <a:pt x="109" y="49"/>
                  </a:cubicBezTo>
                  <a:cubicBezTo>
                    <a:pt x="109" y="49"/>
                    <a:pt x="109" y="49"/>
                    <a:pt x="109" y="49"/>
                  </a:cubicBezTo>
                  <a:cubicBezTo>
                    <a:pt x="124" y="51"/>
                    <a:pt x="138" y="54"/>
                    <a:pt x="153" y="56"/>
                  </a:cubicBezTo>
                  <a:cubicBezTo>
                    <a:pt x="153" y="56"/>
                    <a:pt x="154" y="56"/>
                    <a:pt x="155" y="56"/>
                  </a:cubicBezTo>
                  <a:cubicBezTo>
                    <a:pt x="155" y="56"/>
                    <a:pt x="156" y="56"/>
                    <a:pt x="156" y="56"/>
                  </a:cubicBezTo>
                  <a:cubicBezTo>
                    <a:pt x="158" y="56"/>
                    <a:pt x="159" y="54"/>
                    <a:pt x="160" y="53"/>
                  </a:cubicBezTo>
                  <a:cubicBezTo>
                    <a:pt x="162" y="52"/>
                    <a:pt x="164" y="51"/>
                    <a:pt x="166" y="51"/>
                  </a:cubicBezTo>
                  <a:cubicBezTo>
                    <a:pt x="168" y="51"/>
                    <a:pt x="170" y="52"/>
                    <a:pt x="171" y="53"/>
                  </a:cubicBezTo>
                  <a:cubicBezTo>
                    <a:pt x="172" y="53"/>
                    <a:pt x="173" y="53"/>
                    <a:pt x="173" y="53"/>
                  </a:cubicBezTo>
                  <a:cubicBezTo>
                    <a:pt x="174" y="53"/>
                    <a:pt x="174" y="52"/>
                    <a:pt x="174" y="52"/>
                  </a:cubicBezTo>
                  <a:cubicBezTo>
                    <a:pt x="178" y="43"/>
                    <a:pt x="183" y="34"/>
                    <a:pt x="190" y="27"/>
                  </a:cubicBezTo>
                  <a:cubicBezTo>
                    <a:pt x="190" y="27"/>
                    <a:pt x="190" y="26"/>
                    <a:pt x="190" y="25"/>
                  </a:cubicBezTo>
                  <a:cubicBezTo>
                    <a:pt x="189" y="24"/>
                    <a:pt x="189" y="24"/>
                    <a:pt x="188" y="24"/>
                  </a:cubicBezTo>
                  <a:cubicBezTo>
                    <a:pt x="187" y="24"/>
                    <a:pt x="187" y="24"/>
                    <a:pt x="186" y="24"/>
                  </a:cubicBezTo>
                  <a:cubicBezTo>
                    <a:pt x="185" y="24"/>
                    <a:pt x="183" y="23"/>
                    <a:pt x="182" y="22"/>
                  </a:cubicBezTo>
                  <a:cubicBezTo>
                    <a:pt x="181" y="21"/>
                    <a:pt x="180" y="20"/>
                    <a:pt x="180" y="19"/>
                  </a:cubicBezTo>
                  <a:cubicBezTo>
                    <a:pt x="180" y="18"/>
                    <a:pt x="179" y="17"/>
                    <a:pt x="178" y="17"/>
                  </a:cubicBezTo>
                  <a:cubicBezTo>
                    <a:pt x="160" y="16"/>
                    <a:pt x="152" y="14"/>
                    <a:pt x="135" y="14"/>
                  </a:cubicBezTo>
                  <a:cubicBezTo>
                    <a:pt x="137" y="12"/>
                    <a:pt x="138" y="10"/>
                    <a:pt x="139" y="9"/>
                  </a:cubicBezTo>
                  <a:cubicBezTo>
                    <a:pt x="161" y="9"/>
                    <a:pt x="182" y="10"/>
                    <a:pt x="203" y="10"/>
                  </a:cubicBezTo>
                  <a:cubicBezTo>
                    <a:pt x="205" y="10"/>
                    <a:pt x="207" y="10"/>
                    <a:pt x="209" y="10"/>
                  </a:cubicBezTo>
                  <a:close/>
                  <a:moveTo>
                    <a:pt x="171" y="48"/>
                  </a:moveTo>
                  <a:cubicBezTo>
                    <a:pt x="170" y="48"/>
                    <a:pt x="168" y="47"/>
                    <a:pt x="166" y="47"/>
                  </a:cubicBezTo>
                  <a:cubicBezTo>
                    <a:pt x="165" y="47"/>
                    <a:pt x="164" y="48"/>
                    <a:pt x="163" y="48"/>
                  </a:cubicBezTo>
                  <a:cubicBezTo>
                    <a:pt x="164" y="47"/>
                    <a:pt x="166" y="46"/>
                    <a:pt x="167" y="45"/>
                  </a:cubicBezTo>
                  <a:cubicBezTo>
                    <a:pt x="170" y="43"/>
                    <a:pt x="172" y="42"/>
                    <a:pt x="173" y="41"/>
                  </a:cubicBezTo>
                  <a:cubicBezTo>
                    <a:pt x="174" y="41"/>
                    <a:pt x="174" y="40"/>
                    <a:pt x="174" y="40"/>
                  </a:cubicBezTo>
                  <a:cubicBezTo>
                    <a:pt x="173" y="39"/>
                    <a:pt x="173" y="39"/>
                    <a:pt x="172" y="39"/>
                  </a:cubicBezTo>
                  <a:cubicBezTo>
                    <a:pt x="171" y="40"/>
                    <a:pt x="168" y="42"/>
                    <a:pt x="165" y="44"/>
                  </a:cubicBezTo>
                  <a:cubicBezTo>
                    <a:pt x="164" y="44"/>
                    <a:pt x="163" y="45"/>
                    <a:pt x="162" y="46"/>
                  </a:cubicBezTo>
                  <a:cubicBezTo>
                    <a:pt x="161" y="47"/>
                    <a:pt x="160" y="47"/>
                    <a:pt x="160" y="48"/>
                  </a:cubicBezTo>
                  <a:cubicBezTo>
                    <a:pt x="160" y="49"/>
                    <a:pt x="160" y="49"/>
                    <a:pt x="160" y="49"/>
                  </a:cubicBezTo>
                  <a:cubicBezTo>
                    <a:pt x="159" y="49"/>
                    <a:pt x="159" y="50"/>
                    <a:pt x="158" y="50"/>
                  </a:cubicBezTo>
                  <a:cubicBezTo>
                    <a:pt x="157" y="51"/>
                    <a:pt x="156" y="52"/>
                    <a:pt x="155" y="52"/>
                  </a:cubicBezTo>
                  <a:cubicBezTo>
                    <a:pt x="155" y="52"/>
                    <a:pt x="155" y="52"/>
                    <a:pt x="155" y="52"/>
                  </a:cubicBezTo>
                  <a:cubicBezTo>
                    <a:pt x="154" y="52"/>
                    <a:pt x="154" y="52"/>
                    <a:pt x="153" y="52"/>
                  </a:cubicBezTo>
                  <a:cubicBezTo>
                    <a:pt x="152" y="52"/>
                    <a:pt x="150" y="51"/>
                    <a:pt x="148" y="51"/>
                  </a:cubicBezTo>
                  <a:cubicBezTo>
                    <a:pt x="158" y="43"/>
                    <a:pt x="170" y="35"/>
                    <a:pt x="181" y="29"/>
                  </a:cubicBezTo>
                  <a:cubicBezTo>
                    <a:pt x="182" y="28"/>
                    <a:pt x="182" y="28"/>
                    <a:pt x="181" y="27"/>
                  </a:cubicBezTo>
                  <a:cubicBezTo>
                    <a:pt x="181" y="27"/>
                    <a:pt x="181" y="27"/>
                    <a:pt x="180" y="27"/>
                  </a:cubicBezTo>
                  <a:cubicBezTo>
                    <a:pt x="168" y="34"/>
                    <a:pt x="157" y="41"/>
                    <a:pt x="147" y="50"/>
                  </a:cubicBezTo>
                  <a:cubicBezTo>
                    <a:pt x="146" y="50"/>
                    <a:pt x="146" y="50"/>
                    <a:pt x="146" y="51"/>
                  </a:cubicBezTo>
                  <a:cubicBezTo>
                    <a:pt x="142" y="50"/>
                    <a:pt x="137" y="49"/>
                    <a:pt x="132" y="49"/>
                  </a:cubicBezTo>
                  <a:cubicBezTo>
                    <a:pt x="147" y="40"/>
                    <a:pt x="163" y="32"/>
                    <a:pt x="178" y="23"/>
                  </a:cubicBezTo>
                  <a:cubicBezTo>
                    <a:pt x="178" y="24"/>
                    <a:pt x="179" y="25"/>
                    <a:pt x="180" y="25"/>
                  </a:cubicBezTo>
                  <a:cubicBezTo>
                    <a:pt x="181" y="27"/>
                    <a:pt x="182" y="27"/>
                    <a:pt x="184" y="28"/>
                  </a:cubicBezTo>
                  <a:cubicBezTo>
                    <a:pt x="179" y="34"/>
                    <a:pt x="174" y="41"/>
                    <a:pt x="171" y="48"/>
                  </a:cubicBezTo>
                  <a:close/>
                  <a:moveTo>
                    <a:pt x="177" y="21"/>
                  </a:moveTo>
                  <a:cubicBezTo>
                    <a:pt x="177" y="22"/>
                    <a:pt x="177" y="22"/>
                    <a:pt x="177" y="22"/>
                  </a:cubicBezTo>
                  <a:cubicBezTo>
                    <a:pt x="161" y="30"/>
                    <a:pt x="145" y="39"/>
                    <a:pt x="129" y="48"/>
                  </a:cubicBezTo>
                  <a:cubicBezTo>
                    <a:pt x="129" y="48"/>
                    <a:pt x="129" y="48"/>
                    <a:pt x="129" y="48"/>
                  </a:cubicBezTo>
                  <a:cubicBezTo>
                    <a:pt x="127" y="48"/>
                    <a:pt x="125" y="47"/>
                    <a:pt x="122" y="47"/>
                  </a:cubicBezTo>
                  <a:cubicBezTo>
                    <a:pt x="125" y="46"/>
                    <a:pt x="128" y="44"/>
                    <a:pt x="130" y="43"/>
                  </a:cubicBezTo>
                  <a:cubicBezTo>
                    <a:pt x="131" y="43"/>
                    <a:pt x="131" y="43"/>
                    <a:pt x="131" y="43"/>
                  </a:cubicBezTo>
                  <a:cubicBezTo>
                    <a:pt x="132" y="43"/>
                    <a:pt x="132" y="43"/>
                    <a:pt x="133" y="43"/>
                  </a:cubicBezTo>
                  <a:cubicBezTo>
                    <a:pt x="133" y="43"/>
                    <a:pt x="133" y="42"/>
                    <a:pt x="133" y="42"/>
                  </a:cubicBezTo>
                  <a:cubicBezTo>
                    <a:pt x="145" y="34"/>
                    <a:pt x="158" y="27"/>
                    <a:pt x="171" y="21"/>
                  </a:cubicBezTo>
                  <a:cubicBezTo>
                    <a:pt x="172" y="21"/>
                    <a:pt x="172" y="21"/>
                    <a:pt x="172" y="21"/>
                  </a:cubicBezTo>
                  <a:cubicBezTo>
                    <a:pt x="173" y="21"/>
                    <a:pt x="175" y="21"/>
                    <a:pt x="177" y="21"/>
                  </a:cubicBezTo>
                  <a:close/>
                  <a:moveTo>
                    <a:pt x="136" y="38"/>
                  </a:moveTo>
                  <a:cubicBezTo>
                    <a:pt x="136" y="37"/>
                    <a:pt x="137" y="37"/>
                    <a:pt x="138" y="36"/>
                  </a:cubicBezTo>
                  <a:cubicBezTo>
                    <a:pt x="139" y="34"/>
                    <a:pt x="139" y="32"/>
                    <a:pt x="140" y="30"/>
                  </a:cubicBezTo>
                  <a:cubicBezTo>
                    <a:pt x="146" y="27"/>
                    <a:pt x="152" y="23"/>
                    <a:pt x="159" y="20"/>
                  </a:cubicBezTo>
                  <a:cubicBezTo>
                    <a:pt x="162" y="20"/>
                    <a:pt x="165" y="20"/>
                    <a:pt x="168" y="20"/>
                  </a:cubicBezTo>
                  <a:cubicBezTo>
                    <a:pt x="157" y="26"/>
                    <a:pt x="146" y="32"/>
                    <a:pt x="136" y="38"/>
                  </a:cubicBezTo>
                  <a:close/>
                  <a:moveTo>
                    <a:pt x="140" y="28"/>
                  </a:moveTo>
                  <a:cubicBezTo>
                    <a:pt x="140" y="27"/>
                    <a:pt x="140" y="27"/>
                    <a:pt x="140" y="27"/>
                  </a:cubicBezTo>
                  <a:cubicBezTo>
                    <a:pt x="140" y="26"/>
                    <a:pt x="140" y="24"/>
                    <a:pt x="140" y="23"/>
                  </a:cubicBezTo>
                  <a:cubicBezTo>
                    <a:pt x="142" y="21"/>
                    <a:pt x="144" y="20"/>
                    <a:pt x="147" y="19"/>
                  </a:cubicBezTo>
                  <a:cubicBezTo>
                    <a:pt x="150" y="19"/>
                    <a:pt x="153" y="19"/>
                    <a:pt x="155" y="19"/>
                  </a:cubicBezTo>
                  <a:cubicBezTo>
                    <a:pt x="150" y="22"/>
                    <a:pt x="145" y="25"/>
                    <a:pt x="140" y="28"/>
                  </a:cubicBezTo>
                  <a:close/>
                  <a:moveTo>
                    <a:pt x="139" y="21"/>
                  </a:moveTo>
                  <a:cubicBezTo>
                    <a:pt x="139" y="20"/>
                    <a:pt x="138" y="19"/>
                    <a:pt x="138" y="18"/>
                  </a:cubicBezTo>
                  <a:cubicBezTo>
                    <a:pt x="140" y="18"/>
                    <a:pt x="141" y="18"/>
                    <a:pt x="143" y="18"/>
                  </a:cubicBezTo>
                  <a:cubicBezTo>
                    <a:pt x="142" y="19"/>
                    <a:pt x="140" y="20"/>
                    <a:pt x="139" y="21"/>
                  </a:cubicBezTo>
                  <a:close/>
                  <a:moveTo>
                    <a:pt x="132" y="18"/>
                  </a:moveTo>
                  <a:cubicBezTo>
                    <a:pt x="133" y="18"/>
                    <a:pt x="133" y="18"/>
                    <a:pt x="133" y="18"/>
                  </a:cubicBezTo>
                  <a:cubicBezTo>
                    <a:pt x="135" y="20"/>
                    <a:pt x="136" y="24"/>
                    <a:pt x="136" y="27"/>
                  </a:cubicBezTo>
                  <a:cubicBezTo>
                    <a:pt x="136" y="28"/>
                    <a:pt x="136" y="29"/>
                    <a:pt x="136" y="30"/>
                  </a:cubicBezTo>
                  <a:cubicBezTo>
                    <a:pt x="135" y="31"/>
                    <a:pt x="135" y="31"/>
                    <a:pt x="135" y="31"/>
                  </a:cubicBezTo>
                  <a:cubicBezTo>
                    <a:pt x="135" y="31"/>
                    <a:pt x="135" y="31"/>
                    <a:pt x="135" y="31"/>
                  </a:cubicBezTo>
                  <a:cubicBezTo>
                    <a:pt x="134" y="32"/>
                    <a:pt x="134" y="32"/>
                    <a:pt x="134" y="32"/>
                  </a:cubicBezTo>
                  <a:cubicBezTo>
                    <a:pt x="134" y="33"/>
                    <a:pt x="134" y="33"/>
                    <a:pt x="134" y="33"/>
                  </a:cubicBezTo>
                  <a:cubicBezTo>
                    <a:pt x="134" y="33"/>
                    <a:pt x="134" y="33"/>
                    <a:pt x="134" y="33"/>
                  </a:cubicBezTo>
                  <a:cubicBezTo>
                    <a:pt x="134" y="33"/>
                    <a:pt x="134" y="33"/>
                    <a:pt x="134" y="33"/>
                  </a:cubicBezTo>
                  <a:cubicBezTo>
                    <a:pt x="133" y="35"/>
                    <a:pt x="133" y="36"/>
                    <a:pt x="131" y="37"/>
                  </a:cubicBezTo>
                  <a:cubicBezTo>
                    <a:pt x="127" y="41"/>
                    <a:pt x="121" y="44"/>
                    <a:pt x="114" y="45"/>
                  </a:cubicBezTo>
                  <a:cubicBezTo>
                    <a:pt x="114" y="45"/>
                    <a:pt x="113" y="44"/>
                    <a:pt x="112" y="44"/>
                  </a:cubicBezTo>
                  <a:cubicBezTo>
                    <a:pt x="119" y="37"/>
                    <a:pt x="126" y="27"/>
                    <a:pt x="132" y="18"/>
                  </a:cubicBezTo>
                  <a:close/>
                  <a:moveTo>
                    <a:pt x="112" y="5"/>
                  </a:moveTo>
                  <a:cubicBezTo>
                    <a:pt x="112" y="5"/>
                    <a:pt x="113" y="4"/>
                    <a:pt x="115" y="4"/>
                  </a:cubicBezTo>
                  <a:cubicBezTo>
                    <a:pt x="116" y="4"/>
                    <a:pt x="116" y="4"/>
                    <a:pt x="116" y="4"/>
                  </a:cubicBezTo>
                  <a:cubicBezTo>
                    <a:pt x="122" y="5"/>
                    <a:pt x="129" y="5"/>
                    <a:pt x="136" y="6"/>
                  </a:cubicBezTo>
                  <a:cubicBezTo>
                    <a:pt x="127" y="18"/>
                    <a:pt x="115" y="35"/>
                    <a:pt x="106" y="46"/>
                  </a:cubicBezTo>
                  <a:cubicBezTo>
                    <a:pt x="104" y="48"/>
                    <a:pt x="102" y="51"/>
                    <a:pt x="100" y="54"/>
                  </a:cubicBezTo>
                  <a:cubicBezTo>
                    <a:pt x="99" y="56"/>
                    <a:pt x="99" y="59"/>
                    <a:pt x="99" y="61"/>
                  </a:cubicBezTo>
                  <a:cubicBezTo>
                    <a:pt x="99" y="63"/>
                    <a:pt x="99" y="65"/>
                    <a:pt x="100" y="67"/>
                  </a:cubicBezTo>
                  <a:cubicBezTo>
                    <a:pt x="99" y="68"/>
                    <a:pt x="100" y="68"/>
                    <a:pt x="100" y="69"/>
                  </a:cubicBezTo>
                  <a:cubicBezTo>
                    <a:pt x="100" y="71"/>
                    <a:pt x="101" y="77"/>
                    <a:pt x="101" y="80"/>
                  </a:cubicBezTo>
                  <a:cubicBezTo>
                    <a:pt x="101" y="80"/>
                    <a:pt x="101" y="81"/>
                    <a:pt x="101" y="82"/>
                  </a:cubicBezTo>
                  <a:cubicBezTo>
                    <a:pt x="95" y="81"/>
                    <a:pt x="89" y="80"/>
                    <a:pt x="84" y="79"/>
                  </a:cubicBezTo>
                  <a:cubicBezTo>
                    <a:pt x="83" y="78"/>
                    <a:pt x="81" y="78"/>
                    <a:pt x="80" y="78"/>
                  </a:cubicBezTo>
                  <a:cubicBezTo>
                    <a:pt x="79" y="78"/>
                    <a:pt x="78" y="77"/>
                    <a:pt x="77" y="77"/>
                  </a:cubicBezTo>
                  <a:cubicBezTo>
                    <a:pt x="77" y="76"/>
                    <a:pt x="77" y="76"/>
                    <a:pt x="77" y="76"/>
                  </a:cubicBezTo>
                  <a:cubicBezTo>
                    <a:pt x="77" y="76"/>
                    <a:pt x="77" y="75"/>
                    <a:pt x="77" y="73"/>
                  </a:cubicBezTo>
                  <a:cubicBezTo>
                    <a:pt x="77" y="71"/>
                    <a:pt x="77" y="70"/>
                    <a:pt x="77" y="68"/>
                  </a:cubicBezTo>
                  <a:cubicBezTo>
                    <a:pt x="77" y="66"/>
                    <a:pt x="76" y="63"/>
                    <a:pt x="76" y="61"/>
                  </a:cubicBezTo>
                  <a:cubicBezTo>
                    <a:pt x="76" y="59"/>
                    <a:pt x="76" y="58"/>
                    <a:pt x="76" y="56"/>
                  </a:cubicBezTo>
                  <a:cubicBezTo>
                    <a:pt x="76" y="53"/>
                    <a:pt x="76" y="51"/>
                    <a:pt x="78" y="48"/>
                  </a:cubicBezTo>
                  <a:cubicBezTo>
                    <a:pt x="78" y="48"/>
                    <a:pt x="78" y="47"/>
                    <a:pt x="78" y="46"/>
                  </a:cubicBezTo>
                  <a:cubicBezTo>
                    <a:pt x="79" y="46"/>
                    <a:pt x="79" y="46"/>
                    <a:pt x="79" y="45"/>
                  </a:cubicBezTo>
                  <a:cubicBezTo>
                    <a:pt x="80" y="44"/>
                    <a:pt x="80" y="44"/>
                    <a:pt x="80" y="44"/>
                  </a:cubicBezTo>
                  <a:cubicBezTo>
                    <a:pt x="80" y="44"/>
                    <a:pt x="80" y="44"/>
                    <a:pt x="80" y="44"/>
                  </a:cubicBezTo>
                  <a:cubicBezTo>
                    <a:pt x="81" y="43"/>
                    <a:pt x="82" y="42"/>
                    <a:pt x="83" y="41"/>
                  </a:cubicBezTo>
                  <a:cubicBezTo>
                    <a:pt x="93" y="29"/>
                    <a:pt x="102" y="18"/>
                    <a:pt x="111" y="6"/>
                  </a:cubicBezTo>
                  <a:cubicBezTo>
                    <a:pt x="111" y="5"/>
                    <a:pt x="111" y="5"/>
                    <a:pt x="112" y="5"/>
                  </a:cubicBezTo>
                  <a:close/>
                  <a:moveTo>
                    <a:pt x="40" y="44"/>
                  </a:moveTo>
                  <a:cubicBezTo>
                    <a:pt x="32" y="43"/>
                    <a:pt x="25" y="42"/>
                    <a:pt x="18" y="41"/>
                  </a:cubicBezTo>
                  <a:cubicBezTo>
                    <a:pt x="34" y="30"/>
                    <a:pt x="49" y="18"/>
                    <a:pt x="64" y="6"/>
                  </a:cubicBezTo>
                  <a:cubicBezTo>
                    <a:pt x="78" y="7"/>
                    <a:pt x="91" y="7"/>
                    <a:pt x="104" y="7"/>
                  </a:cubicBezTo>
                  <a:cubicBezTo>
                    <a:pt x="103" y="9"/>
                    <a:pt x="102" y="10"/>
                    <a:pt x="101" y="12"/>
                  </a:cubicBezTo>
                  <a:cubicBezTo>
                    <a:pt x="92" y="11"/>
                    <a:pt x="83" y="11"/>
                    <a:pt x="75" y="10"/>
                  </a:cubicBezTo>
                  <a:cubicBezTo>
                    <a:pt x="74" y="10"/>
                    <a:pt x="73" y="10"/>
                    <a:pt x="73" y="11"/>
                  </a:cubicBezTo>
                  <a:cubicBezTo>
                    <a:pt x="72" y="11"/>
                    <a:pt x="72" y="12"/>
                    <a:pt x="72" y="13"/>
                  </a:cubicBezTo>
                  <a:cubicBezTo>
                    <a:pt x="72" y="13"/>
                    <a:pt x="72" y="13"/>
                    <a:pt x="72" y="13"/>
                  </a:cubicBezTo>
                  <a:cubicBezTo>
                    <a:pt x="72" y="13"/>
                    <a:pt x="72" y="13"/>
                    <a:pt x="72" y="13"/>
                  </a:cubicBezTo>
                  <a:cubicBezTo>
                    <a:pt x="70" y="14"/>
                    <a:pt x="67" y="15"/>
                    <a:pt x="65" y="15"/>
                  </a:cubicBezTo>
                  <a:cubicBezTo>
                    <a:pt x="64" y="15"/>
                    <a:pt x="63" y="15"/>
                    <a:pt x="62" y="14"/>
                  </a:cubicBezTo>
                  <a:cubicBezTo>
                    <a:pt x="61" y="14"/>
                    <a:pt x="60" y="14"/>
                    <a:pt x="60" y="15"/>
                  </a:cubicBezTo>
                  <a:cubicBezTo>
                    <a:pt x="59" y="15"/>
                    <a:pt x="59" y="15"/>
                    <a:pt x="59" y="15"/>
                  </a:cubicBezTo>
                  <a:cubicBezTo>
                    <a:pt x="54" y="20"/>
                    <a:pt x="48" y="24"/>
                    <a:pt x="43" y="29"/>
                  </a:cubicBezTo>
                  <a:cubicBezTo>
                    <a:pt x="43" y="29"/>
                    <a:pt x="43" y="29"/>
                    <a:pt x="43" y="29"/>
                  </a:cubicBezTo>
                  <a:cubicBezTo>
                    <a:pt x="42" y="29"/>
                    <a:pt x="42" y="30"/>
                    <a:pt x="42" y="30"/>
                  </a:cubicBezTo>
                  <a:cubicBezTo>
                    <a:pt x="42" y="31"/>
                    <a:pt x="42" y="32"/>
                    <a:pt x="43" y="32"/>
                  </a:cubicBezTo>
                  <a:cubicBezTo>
                    <a:pt x="43" y="33"/>
                    <a:pt x="44" y="33"/>
                    <a:pt x="44" y="33"/>
                  </a:cubicBezTo>
                  <a:cubicBezTo>
                    <a:pt x="45" y="33"/>
                    <a:pt x="45" y="33"/>
                    <a:pt x="45" y="33"/>
                  </a:cubicBezTo>
                  <a:cubicBezTo>
                    <a:pt x="45" y="34"/>
                    <a:pt x="45" y="34"/>
                    <a:pt x="45" y="35"/>
                  </a:cubicBezTo>
                  <a:cubicBezTo>
                    <a:pt x="45" y="36"/>
                    <a:pt x="45" y="36"/>
                    <a:pt x="44" y="38"/>
                  </a:cubicBezTo>
                  <a:cubicBezTo>
                    <a:pt x="44" y="38"/>
                    <a:pt x="44" y="39"/>
                    <a:pt x="44" y="39"/>
                  </a:cubicBezTo>
                  <a:cubicBezTo>
                    <a:pt x="44" y="40"/>
                    <a:pt x="45" y="40"/>
                    <a:pt x="45" y="41"/>
                  </a:cubicBezTo>
                  <a:cubicBezTo>
                    <a:pt x="48" y="42"/>
                    <a:pt x="51" y="42"/>
                    <a:pt x="52" y="43"/>
                  </a:cubicBezTo>
                  <a:cubicBezTo>
                    <a:pt x="54" y="43"/>
                    <a:pt x="56" y="43"/>
                    <a:pt x="58" y="43"/>
                  </a:cubicBezTo>
                  <a:cubicBezTo>
                    <a:pt x="63" y="44"/>
                    <a:pt x="68" y="45"/>
                    <a:pt x="74" y="46"/>
                  </a:cubicBezTo>
                  <a:cubicBezTo>
                    <a:pt x="74" y="47"/>
                    <a:pt x="74" y="47"/>
                    <a:pt x="74" y="47"/>
                  </a:cubicBezTo>
                  <a:cubicBezTo>
                    <a:pt x="73" y="48"/>
                    <a:pt x="73" y="49"/>
                    <a:pt x="73" y="50"/>
                  </a:cubicBezTo>
                  <a:cubicBezTo>
                    <a:pt x="61" y="48"/>
                    <a:pt x="51" y="46"/>
                    <a:pt x="40" y="44"/>
                  </a:cubicBezTo>
                  <a:close/>
                  <a:moveTo>
                    <a:pt x="68" y="75"/>
                  </a:moveTo>
                  <a:cubicBezTo>
                    <a:pt x="65" y="77"/>
                    <a:pt x="62" y="78"/>
                    <a:pt x="59" y="80"/>
                  </a:cubicBezTo>
                  <a:cubicBezTo>
                    <a:pt x="58" y="80"/>
                    <a:pt x="58" y="80"/>
                    <a:pt x="58" y="80"/>
                  </a:cubicBezTo>
                  <a:cubicBezTo>
                    <a:pt x="57" y="81"/>
                    <a:pt x="57" y="81"/>
                    <a:pt x="57" y="81"/>
                  </a:cubicBezTo>
                  <a:cubicBezTo>
                    <a:pt x="56" y="81"/>
                    <a:pt x="55" y="80"/>
                    <a:pt x="53" y="80"/>
                  </a:cubicBezTo>
                  <a:cubicBezTo>
                    <a:pt x="56" y="77"/>
                    <a:pt x="59" y="76"/>
                    <a:pt x="62" y="74"/>
                  </a:cubicBezTo>
                  <a:cubicBezTo>
                    <a:pt x="63" y="75"/>
                    <a:pt x="64" y="75"/>
                    <a:pt x="65" y="75"/>
                  </a:cubicBezTo>
                  <a:cubicBezTo>
                    <a:pt x="66" y="75"/>
                    <a:pt x="67" y="75"/>
                    <a:pt x="68" y="75"/>
                  </a:cubicBezTo>
                  <a:close/>
                  <a:moveTo>
                    <a:pt x="33" y="73"/>
                  </a:moveTo>
                  <a:cubicBezTo>
                    <a:pt x="33" y="73"/>
                    <a:pt x="33" y="73"/>
                    <a:pt x="33" y="73"/>
                  </a:cubicBezTo>
                  <a:cubicBezTo>
                    <a:pt x="33" y="72"/>
                    <a:pt x="35" y="71"/>
                    <a:pt x="36" y="70"/>
                  </a:cubicBezTo>
                  <a:cubicBezTo>
                    <a:pt x="36" y="70"/>
                    <a:pt x="36" y="70"/>
                    <a:pt x="36" y="70"/>
                  </a:cubicBezTo>
                  <a:cubicBezTo>
                    <a:pt x="37" y="70"/>
                    <a:pt x="38" y="70"/>
                    <a:pt x="39" y="70"/>
                  </a:cubicBezTo>
                  <a:cubicBezTo>
                    <a:pt x="37" y="71"/>
                    <a:pt x="35" y="72"/>
                    <a:pt x="33" y="73"/>
                  </a:cubicBezTo>
                  <a:close/>
                  <a:moveTo>
                    <a:pt x="33" y="70"/>
                  </a:moveTo>
                  <a:cubicBezTo>
                    <a:pt x="33" y="69"/>
                    <a:pt x="33" y="69"/>
                    <a:pt x="33" y="69"/>
                  </a:cubicBezTo>
                  <a:cubicBezTo>
                    <a:pt x="33" y="69"/>
                    <a:pt x="33" y="69"/>
                    <a:pt x="34" y="69"/>
                  </a:cubicBezTo>
                  <a:cubicBezTo>
                    <a:pt x="33" y="69"/>
                    <a:pt x="33" y="70"/>
                    <a:pt x="33" y="70"/>
                  </a:cubicBezTo>
                  <a:close/>
                  <a:moveTo>
                    <a:pt x="40" y="71"/>
                  </a:moveTo>
                  <a:cubicBezTo>
                    <a:pt x="41" y="71"/>
                    <a:pt x="41" y="71"/>
                    <a:pt x="41" y="71"/>
                  </a:cubicBezTo>
                  <a:cubicBezTo>
                    <a:pt x="41" y="71"/>
                    <a:pt x="42" y="71"/>
                    <a:pt x="42" y="71"/>
                  </a:cubicBezTo>
                  <a:cubicBezTo>
                    <a:pt x="40" y="72"/>
                    <a:pt x="39" y="73"/>
                    <a:pt x="38" y="74"/>
                  </a:cubicBezTo>
                  <a:cubicBezTo>
                    <a:pt x="37" y="74"/>
                    <a:pt x="36" y="74"/>
                    <a:pt x="36" y="74"/>
                  </a:cubicBezTo>
                  <a:cubicBezTo>
                    <a:pt x="37" y="73"/>
                    <a:pt x="39" y="72"/>
                    <a:pt x="40" y="71"/>
                  </a:cubicBezTo>
                  <a:close/>
                  <a:moveTo>
                    <a:pt x="44" y="72"/>
                  </a:moveTo>
                  <a:cubicBezTo>
                    <a:pt x="44" y="72"/>
                    <a:pt x="44" y="72"/>
                    <a:pt x="44" y="71"/>
                  </a:cubicBezTo>
                  <a:cubicBezTo>
                    <a:pt x="45" y="71"/>
                    <a:pt x="46" y="71"/>
                    <a:pt x="46" y="72"/>
                  </a:cubicBezTo>
                  <a:cubicBezTo>
                    <a:pt x="45" y="73"/>
                    <a:pt x="43" y="74"/>
                    <a:pt x="42" y="76"/>
                  </a:cubicBezTo>
                  <a:cubicBezTo>
                    <a:pt x="41" y="76"/>
                    <a:pt x="40" y="75"/>
                    <a:pt x="40" y="75"/>
                  </a:cubicBezTo>
                  <a:cubicBezTo>
                    <a:pt x="41" y="74"/>
                    <a:pt x="42" y="73"/>
                    <a:pt x="44" y="72"/>
                  </a:cubicBezTo>
                  <a:close/>
                  <a:moveTo>
                    <a:pt x="48" y="73"/>
                  </a:moveTo>
                  <a:cubicBezTo>
                    <a:pt x="49" y="72"/>
                    <a:pt x="49" y="72"/>
                    <a:pt x="49" y="72"/>
                  </a:cubicBezTo>
                  <a:cubicBezTo>
                    <a:pt x="50" y="72"/>
                    <a:pt x="51" y="72"/>
                    <a:pt x="51" y="72"/>
                  </a:cubicBezTo>
                  <a:cubicBezTo>
                    <a:pt x="49" y="74"/>
                    <a:pt x="48" y="76"/>
                    <a:pt x="46" y="77"/>
                  </a:cubicBezTo>
                  <a:cubicBezTo>
                    <a:pt x="45" y="77"/>
                    <a:pt x="45" y="77"/>
                    <a:pt x="45" y="77"/>
                  </a:cubicBezTo>
                  <a:cubicBezTo>
                    <a:pt x="45" y="77"/>
                    <a:pt x="44" y="77"/>
                    <a:pt x="44" y="76"/>
                  </a:cubicBezTo>
                  <a:cubicBezTo>
                    <a:pt x="45" y="75"/>
                    <a:pt x="47" y="74"/>
                    <a:pt x="48" y="73"/>
                  </a:cubicBezTo>
                  <a:close/>
                  <a:moveTo>
                    <a:pt x="53" y="74"/>
                  </a:moveTo>
                  <a:cubicBezTo>
                    <a:pt x="53" y="73"/>
                    <a:pt x="53" y="73"/>
                    <a:pt x="53" y="73"/>
                  </a:cubicBezTo>
                  <a:cubicBezTo>
                    <a:pt x="55" y="73"/>
                    <a:pt x="57" y="73"/>
                    <a:pt x="59" y="74"/>
                  </a:cubicBezTo>
                  <a:cubicBezTo>
                    <a:pt x="56" y="75"/>
                    <a:pt x="54" y="77"/>
                    <a:pt x="51" y="79"/>
                  </a:cubicBezTo>
                  <a:cubicBezTo>
                    <a:pt x="51" y="79"/>
                    <a:pt x="51" y="79"/>
                    <a:pt x="51" y="79"/>
                  </a:cubicBezTo>
                  <a:cubicBezTo>
                    <a:pt x="50" y="79"/>
                    <a:pt x="49" y="78"/>
                    <a:pt x="48" y="78"/>
                  </a:cubicBezTo>
                  <a:cubicBezTo>
                    <a:pt x="50" y="77"/>
                    <a:pt x="51" y="75"/>
                    <a:pt x="53" y="74"/>
                  </a:cubicBezTo>
                  <a:close/>
                  <a:moveTo>
                    <a:pt x="30" y="80"/>
                  </a:moveTo>
                  <a:cubicBezTo>
                    <a:pt x="23" y="77"/>
                    <a:pt x="16" y="75"/>
                    <a:pt x="8" y="73"/>
                  </a:cubicBezTo>
                  <a:cubicBezTo>
                    <a:pt x="9" y="72"/>
                    <a:pt x="10" y="72"/>
                    <a:pt x="11" y="71"/>
                  </a:cubicBezTo>
                  <a:cubicBezTo>
                    <a:pt x="15" y="70"/>
                    <a:pt x="18" y="68"/>
                    <a:pt x="19" y="67"/>
                  </a:cubicBezTo>
                  <a:cubicBezTo>
                    <a:pt x="20" y="67"/>
                    <a:pt x="20" y="67"/>
                    <a:pt x="20" y="66"/>
                  </a:cubicBezTo>
                  <a:cubicBezTo>
                    <a:pt x="23" y="67"/>
                    <a:pt x="25" y="67"/>
                    <a:pt x="28" y="68"/>
                  </a:cubicBezTo>
                  <a:cubicBezTo>
                    <a:pt x="28" y="68"/>
                    <a:pt x="28" y="69"/>
                    <a:pt x="28" y="69"/>
                  </a:cubicBezTo>
                  <a:cubicBezTo>
                    <a:pt x="29" y="70"/>
                    <a:pt x="29" y="70"/>
                    <a:pt x="29" y="71"/>
                  </a:cubicBezTo>
                  <a:cubicBezTo>
                    <a:pt x="29" y="72"/>
                    <a:pt x="29" y="73"/>
                    <a:pt x="28" y="73"/>
                  </a:cubicBezTo>
                  <a:cubicBezTo>
                    <a:pt x="28" y="74"/>
                    <a:pt x="28" y="75"/>
                    <a:pt x="28" y="75"/>
                  </a:cubicBezTo>
                  <a:cubicBezTo>
                    <a:pt x="28" y="76"/>
                    <a:pt x="29" y="76"/>
                    <a:pt x="29" y="77"/>
                  </a:cubicBezTo>
                  <a:cubicBezTo>
                    <a:pt x="34" y="78"/>
                    <a:pt x="39" y="79"/>
                    <a:pt x="44" y="81"/>
                  </a:cubicBezTo>
                  <a:cubicBezTo>
                    <a:pt x="46" y="82"/>
                    <a:pt x="49" y="83"/>
                    <a:pt x="51" y="83"/>
                  </a:cubicBezTo>
                  <a:cubicBezTo>
                    <a:pt x="56" y="85"/>
                    <a:pt x="60" y="86"/>
                    <a:pt x="64" y="87"/>
                  </a:cubicBezTo>
                  <a:cubicBezTo>
                    <a:pt x="63" y="87"/>
                    <a:pt x="63" y="88"/>
                    <a:pt x="63" y="88"/>
                  </a:cubicBezTo>
                  <a:cubicBezTo>
                    <a:pt x="62" y="89"/>
                    <a:pt x="62" y="89"/>
                    <a:pt x="62" y="90"/>
                  </a:cubicBezTo>
                  <a:cubicBezTo>
                    <a:pt x="51" y="87"/>
                    <a:pt x="41" y="83"/>
                    <a:pt x="30" y="80"/>
                  </a:cubicBezTo>
                  <a:close/>
                  <a:moveTo>
                    <a:pt x="38" y="115"/>
                  </a:moveTo>
                  <a:cubicBezTo>
                    <a:pt x="31" y="112"/>
                    <a:pt x="25" y="109"/>
                    <a:pt x="18" y="106"/>
                  </a:cubicBezTo>
                  <a:cubicBezTo>
                    <a:pt x="20" y="105"/>
                    <a:pt x="22" y="105"/>
                    <a:pt x="23" y="104"/>
                  </a:cubicBezTo>
                  <a:cubicBezTo>
                    <a:pt x="32" y="107"/>
                    <a:pt x="41" y="111"/>
                    <a:pt x="50" y="114"/>
                  </a:cubicBezTo>
                  <a:cubicBezTo>
                    <a:pt x="53" y="114"/>
                    <a:pt x="55" y="115"/>
                    <a:pt x="58" y="116"/>
                  </a:cubicBezTo>
                  <a:cubicBezTo>
                    <a:pt x="58" y="117"/>
                    <a:pt x="58" y="117"/>
                    <a:pt x="58" y="118"/>
                  </a:cubicBezTo>
                  <a:cubicBezTo>
                    <a:pt x="58" y="119"/>
                    <a:pt x="58" y="119"/>
                    <a:pt x="59" y="120"/>
                  </a:cubicBezTo>
                  <a:cubicBezTo>
                    <a:pt x="60" y="121"/>
                    <a:pt x="62" y="122"/>
                    <a:pt x="63" y="122"/>
                  </a:cubicBezTo>
                  <a:cubicBezTo>
                    <a:pt x="64" y="123"/>
                    <a:pt x="66" y="123"/>
                    <a:pt x="67" y="124"/>
                  </a:cubicBezTo>
                  <a:cubicBezTo>
                    <a:pt x="69" y="125"/>
                    <a:pt x="71" y="125"/>
                    <a:pt x="73" y="126"/>
                  </a:cubicBezTo>
                  <a:cubicBezTo>
                    <a:pt x="71" y="127"/>
                    <a:pt x="71" y="127"/>
                    <a:pt x="71" y="127"/>
                  </a:cubicBezTo>
                  <a:cubicBezTo>
                    <a:pt x="70" y="127"/>
                    <a:pt x="70" y="127"/>
                    <a:pt x="70" y="128"/>
                  </a:cubicBezTo>
                  <a:cubicBezTo>
                    <a:pt x="69" y="128"/>
                    <a:pt x="69" y="129"/>
                    <a:pt x="69" y="129"/>
                  </a:cubicBezTo>
                  <a:cubicBezTo>
                    <a:pt x="58" y="125"/>
                    <a:pt x="49" y="120"/>
                    <a:pt x="38" y="115"/>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sp>
        <p:nvSpPr>
          <p:cNvPr id="15" name="Content Placeholder 2"/>
          <p:cNvSpPr txBox="1"/>
          <p:nvPr/>
        </p:nvSpPr>
        <p:spPr>
          <a:xfrm>
            <a:off x="8582924" y="1604191"/>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6" name="Content Placeholder 2"/>
          <p:cNvSpPr txBox="1"/>
          <p:nvPr/>
        </p:nvSpPr>
        <p:spPr>
          <a:xfrm>
            <a:off x="790255" y="417320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7" name="Content Placeholder 2"/>
          <p:cNvSpPr txBox="1"/>
          <p:nvPr/>
        </p:nvSpPr>
        <p:spPr>
          <a:xfrm>
            <a:off x="790255" y="517418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18" name="Content Placeholder 2"/>
          <p:cNvSpPr txBox="1"/>
          <p:nvPr/>
        </p:nvSpPr>
        <p:spPr>
          <a:xfrm>
            <a:off x="8582924" y="259240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1800" b="1" dirty="0">
                <a:solidFill>
                  <a:prstClr val="black">
                    <a:lumMod val="65000"/>
                    <a:lumOff val="35000"/>
                  </a:prstClr>
                </a:solidFill>
                <a:latin typeface="微软雅黑" pitchFamily="34" charset="-122"/>
              </a:rPr>
              <a:t>添加文本：</a:t>
            </a:r>
            <a:endParaRPr lang="zh-CN" altLang="en-US" sz="1800" b="1" dirty="0">
              <a:solidFill>
                <a:prstClr val="black">
                  <a:lumMod val="65000"/>
                  <a:lumOff val="35000"/>
                </a:prstClr>
              </a:solidFill>
              <a:latin typeface="微软雅黑" pitchFamily="34" charset="-122"/>
            </a:endParaRPr>
          </a:p>
          <a:p>
            <a:pPr marL="0" indent="0">
              <a:buFont typeface="Arial" pitchFamily="34" charset="0"/>
              <a:buNone/>
            </a:pPr>
            <a:r>
              <a:rPr lang="zh-CN" altLang="en-US" sz="1600" dirty="0">
                <a:solidFill>
                  <a:prstClr val="black">
                    <a:lumMod val="65000"/>
                    <a:lumOff val="35000"/>
                  </a:prstClr>
                </a:solidFill>
                <a:latin typeface="微软雅黑" pitchFamily="34" charset="-122"/>
              </a:rPr>
              <a:t>点击此处添加你需要的内容，可以是一定篇幅的文本</a:t>
            </a:r>
            <a:r>
              <a:rPr lang="en-US" altLang="zh-CN" sz="1600" dirty="0" smtClean="0">
                <a:solidFill>
                  <a:prstClr val="black">
                    <a:lumMod val="65000"/>
                    <a:lumOff val="35000"/>
                  </a:prstClr>
                </a:solidFill>
                <a:latin typeface="微软雅黑" pitchFamily="34" charset="-122"/>
              </a:rPr>
              <a:t>.</a:t>
            </a:r>
            <a:endParaRPr lang="en-US" altLang="zh-CN" sz="1600" dirty="0">
              <a:solidFill>
                <a:prstClr val="black">
                  <a:lumMod val="65000"/>
                  <a:lumOff val="35000"/>
                </a:prstClr>
              </a:solidFill>
              <a:latin typeface="微软雅黑" pitchFamily="34" charset="-122"/>
            </a:endParaRPr>
          </a:p>
        </p:txBody>
      </p:sp>
      <p:sp>
        <p:nvSpPr>
          <p:cNvPr id="23" name="TextBox 4_1"/>
          <p:cNvSpPr txBox="1"/>
          <p:nvPr/>
        </p:nvSpPr>
        <p:spPr>
          <a:xfrm>
            <a:off x="844740" y="144846"/>
            <a:ext cx="2569934" cy="523220"/>
          </a:xfrm>
          <a:prstGeom prst="rect">
            <a:avLst/>
          </a:prstGeom>
          <a:noFill/>
        </p:spPr>
        <p:txBody>
          <a:bodyPr wrap="none" rtlCol="0">
            <a:spAutoFit/>
          </a:bodyPr>
          <a:lstStyle/>
          <a:p>
            <a:r>
              <a:rPr lang="zh-CN" altLang="en-US" sz="2800" b="1" spc="300" dirty="0">
                <a:solidFill>
                  <a:prstClr val="black">
                    <a:lumMod val="65000"/>
                    <a:lumOff val="35000"/>
                  </a:prstClr>
                </a:solidFill>
              </a:rPr>
              <a:t>点击添加标题</a:t>
            </a:r>
            <a:endParaRPr lang="zh-CN" altLang="en-US" sz="2800" b="1" spc="300" dirty="0">
              <a:solidFill>
                <a:prstClr val="black">
                  <a:lumMod val="65000"/>
                  <a:lumOff val="3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6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64000">
                                          <p:cBhvr additive="base">
                                            <p:cTn id="7" dur="1000" fill="hold"/>
                                            <p:tgtEl>
                                              <p:spTgt spid="22"/>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64000">
                                      <p:stCondLst>
                                        <p:cond delay="100"/>
                                      </p:stCondLst>
                                      <p:childTnLst>
                                        <p:set>
                                          <p:cBhvr>
                                            <p:cTn id="10" dur="1" fill="hold">
                                              <p:stCondLst>
                                                <p:cond delay="0"/>
                                              </p:stCondLst>
                                            </p:cTn>
                                            <p:tgtEl>
                                              <p:spTgt spid="19"/>
                                            </p:tgtEl>
                                            <p:attrNameLst>
                                              <p:attrName>style.visibility</p:attrName>
                                            </p:attrNameLst>
                                          </p:cBhvr>
                                          <p:to>
                                            <p:strVal val="visible"/>
                                          </p:to>
                                        </p:set>
                                        <p:anim calcmode="lin" valueType="num" p14:bounceEnd="64000">
                                          <p:cBhvr additive="base">
                                            <p:cTn id="11" dur="1000" fill="hold"/>
                                            <p:tgtEl>
                                              <p:spTgt spid="19"/>
                                            </p:tgtEl>
                                            <p:attrNameLst>
                                              <p:attrName>ppt_x</p:attrName>
                                            </p:attrNameLst>
                                          </p:cBhvr>
                                          <p:tavLst>
                                            <p:tav tm="0">
                                              <p:val>
                                                <p:strVal val="1+#ppt_w/2"/>
                                              </p:val>
                                            </p:tav>
                                            <p:tav tm="100000">
                                              <p:val>
                                                <p:strVal val="#ppt_x"/>
                                              </p:val>
                                            </p:tav>
                                          </p:tavLst>
                                        </p:anim>
                                        <p:anim calcmode="lin" valueType="num" p14:bounceEnd="64000">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64000">
                                      <p:stCondLst>
                                        <p:cond delay="200"/>
                                      </p:stCondLst>
                                      <p:childTnLst>
                                        <p:set>
                                          <p:cBhvr>
                                            <p:cTn id="14" dur="1" fill="hold">
                                              <p:stCondLst>
                                                <p:cond delay="0"/>
                                              </p:stCondLst>
                                            </p:cTn>
                                            <p:tgtEl>
                                              <p:spTgt spid="20"/>
                                            </p:tgtEl>
                                            <p:attrNameLst>
                                              <p:attrName>style.visibility</p:attrName>
                                            </p:attrNameLst>
                                          </p:cBhvr>
                                          <p:to>
                                            <p:strVal val="visible"/>
                                          </p:to>
                                        </p:set>
                                        <p:anim calcmode="lin" valueType="num" p14:bounceEnd="64000">
                                          <p:cBhvr additive="base">
                                            <p:cTn id="15" dur="10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16" dur="1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14:presetBounceEnd="64000">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14:bounceEnd="64000">
                                          <p:cBhvr additive="base">
                                            <p:cTn id="19" dur="10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1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0-#ppt_w/2"/>
                                              </p:val>
                                            </p:tav>
                                            <p:tav tm="100000">
                                              <p:val>
                                                <p:strVal val="#ppt_x"/>
                                              </p:val>
                                            </p:tav>
                                          </p:tavLst>
                                        </p:anim>
                                        <p:anim calcmode="lin" valueType="num">
                                          <p:cBhvr additive="base">
                                            <p:cTn id="16" dur="1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0-#ppt_w/2"/>
                                              </p:val>
                                            </p:tav>
                                            <p:tav tm="100000">
                                              <p:val>
                                                <p:strVal val="#ppt_x"/>
                                              </p:val>
                                            </p:tav>
                                          </p:tavLst>
                                        </p:anim>
                                        <p:anim calcmode="lin" valueType="num">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
      <a:dk1>
        <a:sysClr val="windowText" lastClr="000000"/>
      </a:dk1>
      <a:lt1>
        <a:sysClr val="window" lastClr="FFFFFF"/>
      </a:lt1>
      <a:dk2>
        <a:srgbClr val="44546A"/>
      </a:dk2>
      <a:lt2>
        <a:srgbClr val="E7E6E6"/>
      </a:lt2>
      <a:accent1>
        <a:srgbClr val="461B40"/>
      </a:accent1>
      <a:accent2>
        <a:srgbClr val="46366E"/>
      </a:accent2>
      <a:accent3>
        <a:srgbClr val="9F5775"/>
      </a:accent3>
      <a:accent4>
        <a:srgbClr val="6C4878"/>
      </a:accent4>
      <a:accent5>
        <a:srgbClr val="9EB0C9"/>
      </a:accent5>
      <a:accent6>
        <a:srgbClr val="8873BA"/>
      </a:accent6>
      <a:hlink>
        <a:srgbClr val="0563C1"/>
      </a:hlink>
      <a:folHlink>
        <a:srgbClr val="954F72"/>
      </a:folHlink>
    </a:clrScheme>
    <a:fontScheme name="自定义 1">
      <a:majorFont>
        <a:latin typeface="Calibri Light"/>
        <a:ea typeface="宋体"/>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3982</Words>
  <Application>WPS 演示</Application>
  <PresentationFormat>宽屏</PresentationFormat>
  <Paragraphs>524</Paragraphs>
  <Slides>37</Slides>
  <Notes>1</Notes>
  <HiddenSlides>0</HiddenSlides>
  <MMClips>1</MMClips>
  <ScaleCrop>false</ScaleCrop>
  <HeadingPairs>
    <vt:vector size="4" baseType="variant">
      <vt:variant>
        <vt:lpstr>主题</vt:lpstr>
      </vt:variant>
      <vt:variant>
        <vt:i4>2</vt:i4>
      </vt:variant>
      <vt:variant>
        <vt:lpstr>幻灯片标题</vt:lpstr>
      </vt:variant>
      <vt:variant>
        <vt:i4>37</vt:i4>
      </vt:variant>
    </vt:vector>
  </HeadingPairs>
  <TitlesOfParts>
    <vt:vector size="39"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3</cp:revision>
  <dcterms:created xsi:type="dcterms:W3CDTF">2015-11-29T12:18:00Z</dcterms:created>
  <dcterms:modified xsi:type="dcterms:W3CDTF">2016-03-28T07:05:50Z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