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</p:sldIdLst>
  <p:sldSz cx="9144000" cy="5143500" type="screen16x9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0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36" y="198"/>
      </p:cViewPr>
      <p:guideLst>
        <p:guide orient="horz" pos="284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772697" y="-236562"/>
            <a:ext cx="11645631" cy="6526872"/>
            <a:chOff x="-1772697" y="-236562"/>
            <a:chExt cx="11645631" cy="6526872"/>
          </a:xfrm>
        </p:grpSpPr>
        <p:sp useBgFill="1">
          <p:nvSpPr>
            <p:cNvPr id="6" name="Freeform 20117"/>
            <p:cNvSpPr>
              <a:spLocks noEditPoints="1"/>
            </p:cNvSpPr>
            <p:nvPr/>
          </p:nvSpPr>
          <p:spPr bwMode="auto">
            <a:xfrm>
              <a:off x="3419872" y="-236562"/>
              <a:ext cx="6453062" cy="4060378"/>
            </a:xfrm>
            <a:custGeom>
              <a:avLst/>
              <a:gdLst>
                <a:gd name="T0" fmla="*/ 376 w 1330"/>
                <a:gd name="T1" fmla="*/ 85 h 837"/>
                <a:gd name="T2" fmla="*/ 709 w 1330"/>
                <a:gd name="T3" fmla="*/ 10 h 837"/>
                <a:gd name="T4" fmla="*/ 870 w 1330"/>
                <a:gd name="T5" fmla="*/ 32 h 837"/>
                <a:gd name="T6" fmla="*/ 903 w 1330"/>
                <a:gd name="T7" fmla="*/ 774 h 837"/>
                <a:gd name="T8" fmla="*/ 965 w 1330"/>
                <a:gd name="T9" fmla="*/ 790 h 837"/>
                <a:gd name="T10" fmla="*/ 1042 w 1330"/>
                <a:gd name="T11" fmla="*/ 665 h 837"/>
                <a:gd name="T12" fmla="*/ 1084 w 1330"/>
                <a:gd name="T13" fmla="*/ 780 h 837"/>
                <a:gd name="T14" fmla="*/ 1132 w 1330"/>
                <a:gd name="T15" fmla="*/ 290 h 837"/>
                <a:gd name="T16" fmla="*/ 1166 w 1330"/>
                <a:gd name="T17" fmla="*/ 590 h 837"/>
                <a:gd name="T18" fmla="*/ 1168 w 1330"/>
                <a:gd name="T19" fmla="*/ 549 h 837"/>
                <a:gd name="T20" fmla="*/ 1179 w 1330"/>
                <a:gd name="T21" fmla="*/ 586 h 837"/>
                <a:gd name="T22" fmla="*/ 1209 w 1330"/>
                <a:gd name="T23" fmla="*/ 333 h 837"/>
                <a:gd name="T24" fmla="*/ 1247 w 1330"/>
                <a:gd name="T25" fmla="*/ 417 h 837"/>
                <a:gd name="T26" fmla="*/ 698 w 1330"/>
                <a:gd name="T27" fmla="*/ 47 h 837"/>
                <a:gd name="T28" fmla="*/ 119 w 1330"/>
                <a:gd name="T29" fmla="*/ 220 h 837"/>
                <a:gd name="T30" fmla="*/ 156 w 1330"/>
                <a:gd name="T31" fmla="*/ 381 h 837"/>
                <a:gd name="T32" fmla="*/ 83 w 1330"/>
                <a:gd name="T33" fmla="*/ 772 h 837"/>
                <a:gd name="T34" fmla="*/ 890 w 1330"/>
                <a:gd name="T35" fmla="*/ 750 h 837"/>
                <a:gd name="T36" fmla="*/ 1018 w 1330"/>
                <a:gd name="T37" fmla="*/ 660 h 837"/>
                <a:gd name="T38" fmla="*/ 813 w 1330"/>
                <a:gd name="T39" fmla="*/ 620 h 837"/>
                <a:gd name="T40" fmla="*/ 1117 w 1330"/>
                <a:gd name="T41" fmla="*/ 517 h 837"/>
                <a:gd name="T42" fmla="*/ 1154 w 1330"/>
                <a:gd name="T43" fmla="*/ 409 h 837"/>
                <a:gd name="T44" fmla="*/ 1156 w 1330"/>
                <a:gd name="T45" fmla="*/ 375 h 837"/>
                <a:gd name="T46" fmla="*/ 1092 w 1330"/>
                <a:gd name="T47" fmla="*/ 343 h 837"/>
                <a:gd name="T48" fmla="*/ 1152 w 1330"/>
                <a:gd name="T49" fmla="*/ 333 h 837"/>
                <a:gd name="T50" fmla="*/ 1047 w 1330"/>
                <a:gd name="T51" fmla="*/ 287 h 837"/>
                <a:gd name="T52" fmla="*/ 981 w 1330"/>
                <a:gd name="T53" fmla="*/ 183 h 837"/>
                <a:gd name="T54" fmla="*/ 818 w 1330"/>
                <a:gd name="T55" fmla="*/ 126 h 837"/>
                <a:gd name="T56" fmla="*/ 708 w 1330"/>
                <a:gd name="T57" fmla="*/ 113 h 837"/>
                <a:gd name="T58" fmla="*/ 335 w 1330"/>
                <a:gd name="T59" fmla="*/ 161 h 837"/>
                <a:gd name="T60" fmla="*/ 630 w 1330"/>
                <a:gd name="T61" fmla="*/ 107 h 837"/>
                <a:gd name="T62" fmla="*/ 708 w 1330"/>
                <a:gd name="T63" fmla="*/ 79 h 837"/>
                <a:gd name="T64" fmla="*/ 909 w 1330"/>
                <a:gd name="T65" fmla="*/ 56 h 837"/>
                <a:gd name="T66" fmla="*/ 451 w 1330"/>
                <a:gd name="T67" fmla="*/ 679 h 837"/>
                <a:gd name="T68" fmla="*/ 844 w 1330"/>
                <a:gd name="T69" fmla="*/ 696 h 837"/>
                <a:gd name="T70" fmla="*/ 881 w 1330"/>
                <a:gd name="T71" fmla="*/ 739 h 837"/>
                <a:gd name="T72" fmla="*/ 981 w 1330"/>
                <a:gd name="T73" fmla="*/ 727 h 837"/>
                <a:gd name="T74" fmla="*/ 451 w 1330"/>
                <a:gd name="T75" fmla="*/ 669 h 837"/>
                <a:gd name="T76" fmla="*/ 761 w 1330"/>
                <a:gd name="T77" fmla="*/ 662 h 837"/>
                <a:gd name="T78" fmla="*/ 628 w 1330"/>
                <a:gd name="T79" fmla="*/ 643 h 837"/>
                <a:gd name="T80" fmla="*/ 811 w 1330"/>
                <a:gd name="T81" fmla="*/ 639 h 837"/>
                <a:gd name="T82" fmla="*/ 943 w 1330"/>
                <a:gd name="T83" fmla="*/ 569 h 837"/>
                <a:gd name="T84" fmla="*/ 987 w 1330"/>
                <a:gd name="T85" fmla="*/ 546 h 837"/>
                <a:gd name="T86" fmla="*/ 1005 w 1330"/>
                <a:gd name="T87" fmla="*/ 472 h 837"/>
                <a:gd name="T88" fmla="*/ 1005 w 1330"/>
                <a:gd name="T89" fmla="*/ 486 h 837"/>
                <a:gd name="T90" fmla="*/ 326 w 1330"/>
                <a:gd name="T91" fmla="*/ 410 h 837"/>
                <a:gd name="T92" fmla="*/ 1172 w 1330"/>
                <a:gd name="T93" fmla="*/ 394 h 837"/>
                <a:gd name="T94" fmla="*/ 1084 w 1330"/>
                <a:gd name="T95" fmla="*/ 375 h 837"/>
                <a:gd name="T96" fmla="*/ 935 w 1330"/>
                <a:gd name="T97" fmla="*/ 207 h 837"/>
                <a:gd name="T98" fmla="*/ 622 w 1330"/>
                <a:gd name="T99" fmla="*/ 140 h 837"/>
                <a:gd name="T100" fmla="*/ 597 w 1330"/>
                <a:gd name="T101" fmla="*/ 139 h 837"/>
                <a:gd name="T102" fmla="*/ 301 w 1330"/>
                <a:gd name="T103" fmla="*/ 134 h 837"/>
                <a:gd name="T104" fmla="*/ 445 w 1330"/>
                <a:gd name="T105" fmla="*/ 104 h 837"/>
                <a:gd name="T106" fmla="*/ 739 w 1330"/>
                <a:gd name="T107" fmla="*/ 55 h 837"/>
                <a:gd name="T108" fmla="*/ 696 w 1330"/>
                <a:gd name="T109" fmla="*/ 39 h 837"/>
                <a:gd name="T110" fmla="*/ 1068 w 1330"/>
                <a:gd name="T111" fmla="*/ 84 h 837"/>
                <a:gd name="T112" fmla="*/ 1094 w 1330"/>
                <a:gd name="T113" fmla="*/ 542 h 837"/>
                <a:gd name="T114" fmla="*/ 1157 w 1330"/>
                <a:gd name="T115" fmla="*/ 443 h 837"/>
                <a:gd name="T116" fmla="*/ 1184 w 1330"/>
                <a:gd name="T117" fmla="*/ 450 h 837"/>
                <a:gd name="T118" fmla="*/ 1283 w 1330"/>
                <a:gd name="T119" fmla="*/ 304 h 837"/>
                <a:gd name="T120" fmla="*/ 1108 w 1330"/>
                <a:gd name="T121" fmla="*/ 468 h 837"/>
                <a:gd name="T122" fmla="*/ 1168 w 1330"/>
                <a:gd name="T123" fmla="*/ 355 h 837"/>
                <a:gd name="T124" fmla="*/ 1278 w 1330"/>
                <a:gd name="T125" fmla="*/ 406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0" h="837">
                  <a:moveTo>
                    <a:pt x="60" y="295"/>
                  </a:moveTo>
                  <a:cubicBezTo>
                    <a:pt x="59" y="293"/>
                    <a:pt x="59" y="285"/>
                    <a:pt x="56" y="287"/>
                  </a:cubicBezTo>
                  <a:cubicBezTo>
                    <a:pt x="59" y="290"/>
                    <a:pt x="54" y="292"/>
                    <a:pt x="54" y="295"/>
                  </a:cubicBezTo>
                  <a:cubicBezTo>
                    <a:pt x="57" y="294"/>
                    <a:pt x="59" y="297"/>
                    <a:pt x="60" y="295"/>
                  </a:cubicBezTo>
                  <a:close/>
                  <a:moveTo>
                    <a:pt x="56" y="317"/>
                  </a:moveTo>
                  <a:cubicBezTo>
                    <a:pt x="56" y="320"/>
                    <a:pt x="56" y="320"/>
                    <a:pt x="56" y="320"/>
                  </a:cubicBezTo>
                  <a:cubicBezTo>
                    <a:pt x="59" y="320"/>
                    <a:pt x="59" y="320"/>
                    <a:pt x="59" y="320"/>
                  </a:cubicBezTo>
                  <a:cubicBezTo>
                    <a:pt x="59" y="318"/>
                    <a:pt x="58" y="317"/>
                    <a:pt x="56" y="317"/>
                  </a:cubicBezTo>
                  <a:close/>
                  <a:moveTo>
                    <a:pt x="66" y="405"/>
                  </a:moveTo>
                  <a:cubicBezTo>
                    <a:pt x="66" y="402"/>
                    <a:pt x="65" y="400"/>
                    <a:pt x="64" y="398"/>
                  </a:cubicBezTo>
                  <a:cubicBezTo>
                    <a:pt x="63" y="402"/>
                    <a:pt x="63" y="404"/>
                    <a:pt x="66" y="405"/>
                  </a:cubicBezTo>
                  <a:close/>
                  <a:moveTo>
                    <a:pt x="72" y="430"/>
                  </a:moveTo>
                  <a:cubicBezTo>
                    <a:pt x="70" y="430"/>
                    <a:pt x="70" y="431"/>
                    <a:pt x="68" y="431"/>
                  </a:cubicBezTo>
                  <a:cubicBezTo>
                    <a:pt x="68" y="432"/>
                    <a:pt x="68" y="434"/>
                    <a:pt x="69" y="435"/>
                  </a:cubicBezTo>
                  <a:cubicBezTo>
                    <a:pt x="69" y="433"/>
                    <a:pt x="72" y="433"/>
                    <a:pt x="72" y="430"/>
                  </a:cubicBezTo>
                  <a:close/>
                  <a:moveTo>
                    <a:pt x="88" y="377"/>
                  </a:moveTo>
                  <a:cubicBezTo>
                    <a:pt x="87" y="375"/>
                    <a:pt x="84" y="374"/>
                    <a:pt x="84" y="378"/>
                  </a:cubicBezTo>
                  <a:cubicBezTo>
                    <a:pt x="85" y="377"/>
                    <a:pt x="88" y="379"/>
                    <a:pt x="88" y="377"/>
                  </a:cubicBezTo>
                  <a:close/>
                  <a:moveTo>
                    <a:pt x="89" y="381"/>
                  </a:moveTo>
                  <a:cubicBezTo>
                    <a:pt x="89" y="384"/>
                    <a:pt x="87" y="384"/>
                    <a:pt x="87" y="385"/>
                  </a:cubicBezTo>
                  <a:cubicBezTo>
                    <a:pt x="89" y="385"/>
                    <a:pt x="89" y="388"/>
                    <a:pt x="92" y="387"/>
                  </a:cubicBezTo>
                  <a:cubicBezTo>
                    <a:pt x="93" y="384"/>
                    <a:pt x="91" y="383"/>
                    <a:pt x="89" y="381"/>
                  </a:cubicBezTo>
                  <a:close/>
                  <a:moveTo>
                    <a:pt x="122" y="276"/>
                  </a:moveTo>
                  <a:cubicBezTo>
                    <a:pt x="128" y="277"/>
                    <a:pt x="134" y="279"/>
                    <a:pt x="141" y="279"/>
                  </a:cubicBezTo>
                  <a:cubicBezTo>
                    <a:pt x="138" y="271"/>
                    <a:pt x="124" y="276"/>
                    <a:pt x="122" y="276"/>
                  </a:cubicBezTo>
                  <a:close/>
                  <a:moveTo>
                    <a:pt x="136" y="288"/>
                  </a:moveTo>
                  <a:cubicBezTo>
                    <a:pt x="137" y="287"/>
                    <a:pt x="137" y="285"/>
                    <a:pt x="138" y="284"/>
                  </a:cubicBezTo>
                  <a:cubicBezTo>
                    <a:pt x="132" y="284"/>
                    <a:pt x="130" y="285"/>
                    <a:pt x="128" y="287"/>
                  </a:cubicBezTo>
                  <a:cubicBezTo>
                    <a:pt x="131" y="286"/>
                    <a:pt x="132" y="288"/>
                    <a:pt x="136" y="288"/>
                  </a:cubicBezTo>
                  <a:close/>
                  <a:moveTo>
                    <a:pt x="136" y="334"/>
                  </a:moveTo>
                  <a:cubicBezTo>
                    <a:pt x="134" y="334"/>
                    <a:pt x="134" y="333"/>
                    <a:pt x="135" y="332"/>
                  </a:cubicBezTo>
                  <a:cubicBezTo>
                    <a:pt x="133" y="332"/>
                    <a:pt x="129" y="330"/>
                    <a:pt x="128" y="333"/>
                  </a:cubicBezTo>
                  <a:cubicBezTo>
                    <a:pt x="131" y="332"/>
                    <a:pt x="134" y="336"/>
                    <a:pt x="136" y="334"/>
                  </a:cubicBezTo>
                  <a:close/>
                  <a:moveTo>
                    <a:pt x="157" y="298"/>
                  </a:moveTo>
                  <a:cubicBezTo>
                    <a:pt x="159" y="299"/>
                    <a:pt x="160" y="297"/>
                    <a:pt x="160" y="294"/>
                  </a:cubicBezTo>
                  <a:cubicBezTo>
                    <a:pt x="158" y="294"/>
                    <a:pt x="157" y="295"/>
                    <a:pt x="156" y="296"/>
                  </a:cubicBezTo>
                  <a:cubicBezTo>
                    <a:pt x="158" y="296"/>
                    <a:pt x="158" y="297"/>
                    <a:pt x="157" y="298"/>
                  </a:cubicBezTo>
                  <a:close/>
                  <a:moveTo>
                    <a:pt x="157" y="285"/>
                  </a:moveTo>
                  <a:cubicBezTo>
                    <a:pt x="161" y="286"/>
                    <a:pt x="163" y="284"/>
                    <a:pt x="164" y="281"/>
                  </a:cubicBezTo>
                  <a:cubicBezTo>
                    <a:pt x="163" y="282"/>
                    <a:pt x="159" y="280"/>
                    <a:pt x="159" y="282"/>
                  </a:cubicBezTo>
                  <a:cubicBezTo>
                    <a:pt x="162" y="284"/>
                    <a:pt x="157" y="284"/>
                    <a:pt x="157" y="285"/>
                  </a:cubicBezTo>
                  <a:close/>
                  <a:moveTo>
                    <a:pt x="145" y="813"/>
                  </a:moveTo>
                  <a:cubicBezTo>
                    <a:pt x="141" y="812"/>
                    <a:pt x="139" y="820"/>
                    <a:pt x="143" y="820"/>
                  </a:cubicBezTo>
                  <a:cubicBezTo>
                    <a:pt x="142" y="816"/>
                    <a:pt x="146" y="815"/>
                    <a:pt x="145" y="813"/>
                  </a:cubicBezTo>
                  <a:close/>
                  <a:moveTo>
                    <a:pt x="371" y="79"/>
                  </a:moveTo>
                  <a:cubicBezTo>
                    <a:pt x="368" y="78"/>
                    <a:pt x="366" y="79"/>
                    <a:pt x="366" y="82"/>
                  </a:cubicBezTo>
                  <a:cubicBezTo>
                    <a:pt x="368" y="84"/>
                    <a:pt x="370" y="83"/>
                    <a:pt x="372" y="84"/>
                  </a:cubicBezTo>
                  <a:cubicBezTo>
                    <a:pt x="371" y="81"/>
                    <a:pt x="368" y="81"/>
                    <a:pt x="371" y="79"/>
                  </a:cubicBezTo>
                  <a:close/>
                  <a:moveTo>
                    <a:pt x="376" y="85"/>
                  </a:moveTo>
                  <a:cubicBezTo>
                    <a:pt x="373" y="86"/>
                    <a:pt x="369" y="84"/>
                    <a:pt x="367" y="87"/>
                  </a:cubicBezTo>
                  <a:cubicBezTo>
                    <a:pt x="369" y="88"/>
                    <a:pt x="369" y="91"/>
                    <a:pt x="372" y="91"/>
                  </a:cubicBezTo>
                  <a:cubicBezTo>
                    <a:pt x="368" y="86"/>
                    <a:pt x="377" y="90"/>
                    <a:pt x="376" y="85"/>
                  </a:cubicBezTo>
                  <a:close/>
                  <a:moveTo>
                    <a:pt x="392" y="151"/>
                  </a:moveTo>
                  <a:cubicBezTo>
                    <a:pt x="394" y="152"/>
                    <a:pt x="393" y="154"/>
                    <a:pt x="395" y="153"/>
                  </a:cubicBezTo>
                  <a:cubicBezTo>
                    <a:pt x="396" y="152"/>
                    <a:pt x="397" y="152"/>
                    <a:pt x="397" y="151"/>
                  </a:cubicBezTo>
                  <a:cubicBezTo>
                    <a:pt x="396" y="151"/>
                    <a:pt x="392" y="150"/>
                    <a:pt x="392" y="151"/>
                  </a:cubicBezTo>
                  <a:close/>
                  <a:moveTo>
                    <a:pt x="489" y="139"/>
                  </a:moveTo>
                  <a:cubicBezTo>
                    <a:pt x="487" y="140"/>
                    <a:pt x="480" y="139"/>
                    <a:pt x="481" y="140"/>
                  </a:cubicBezTo>
                  <a:cubicBezTo>
                    <a:pt x="484" y="140"/>
                    <a:pt x="489" y="143"/>
                    <a:pt x="489" y="139"/>
                  </a:cubicBezTo>
                  <a:close/>
                  <a:moveTo>
                    <a:pt x="484" y="135"/>
                  </a:moveTo>
                  <a:cubicBezTo>
                    <a:pt x="484" y="136"/>
                    <a:pt x="483" y="136"/>
                    <a:pt x="482" y="137"/>
                  </a:cubicBezTo>
                  <a:cubicBezTo>
                    <a:pt x="488" y="138"/>
                    <a:pt x="491" y="140"/>
                    <a:pt x="495" y="136"/>
                  </a:cubicBezTo>
                  <a:cubicBezTo>
                    <a:pt x="490" y="136"/>
                    <a:pt x="489" y="134"/>
                    <a:pt x="484" y="135"/>
                  </a:cubicBezTo>
                  <a:close/>
                  <a:moveTo>
                    <a:pt x="489" y="672"/>
                  </a:moveTo>
                  <a:cubicBezTo>
                    <a:pt x="491" y="674"/>
                    <a:pt x="495" y="675"/>
                    <a:pt x="496" y="673"/>
                  </a:cubicBezTo>
                  <a:cubicBezTo>
                    <a:pt x="494" y="673"/>
                    <a:pt x="490" y="668"/>
                    <a:pt x="489" y="672"/>
                  </a:cubicBezTo>
                  <a:close/>
                  <a:moveTo>
                    <a:pt x="549" y="60"/>
                  </a:moveTo>
                  <a:cubicBezTo>
                    <a:pt x="552" y="57"/>
                    <a:pt x="558" y="59"/>
                    <a:pt x="559" y="54"/>
                  </a:cubicBezTo>
                  <a:cubicBezTo>
                    <a:pt x="551" y="53"/>
                    <a:pt x="544" y="54"/>
                    <a:pt x="538" y="54"/>
                  </a:cubicBezTo>
                  <a:cubicBezTo>
                    <a:pt x="539" y="56"/>
                    <a:pt x="537" y="56"/>
                    <a:pt x="537" y="59"/>
                  </a:cubicBezTo>
                  <a:cubicBezTo>
                    <a:pt x="540" y="58"/>
                    <a:pt x="541" y="60"/>
                    <a:pt x="541" y="62"/>
                  </a:cubicBezTo>
                  <a:cubicBezTo>
                    <a:pt x="545" y="62"/>
                    <a:pt x="551" y="63"/>
                    <a:pt x="553" y="60"/>
                  </a:cubicBezTo>
                  <a:cubicBezTo>
                    <a:pt x="551" y="59"/>
                    <a:pt x="550" y="63"/>
                    <a:pt x="549" y="60"/>
                  </a:cubicBezTo>
                  <a:close/>
                  <a:moveTo>
                    <a:pt x="570" y="798"/>
                  </a:moveTo>
                  <a:cubicBezTo>
                    <a:pt x="568" y="798"/>
                    <a:pt x="567" y="797"/>
                    <a:pt x="566" y="796"/>
                  </a:cubicBezTo>
                  <a:cubicBezTo>
                    <a:pt x="565" y="797"/>
                    <a:pt x="564" y="797"/>
                    <a:pt x="565" y="799"/>
                  </a:cubicBezTo>
                  <a:cubicBezTo>
                    <a:pt x="566" y="798"/>
                    <a:pt x="570" y="800"/>
                    <a:pt x="570" y="798"/>
                  </a:cubicBezTo>
                  <a:close/>
                  <a:moveTo>
                    <a:pt x="574" y="654"/>
                  </a:moveTo>
                  <a:cubicBezTo>
                    <a:pt x="582" y="654"/>
                    <a:pt x="585" y="657"/>
                    <a:pt x="590" y="653"/>
                  </a:cubicBezTo>
                  <a:cubicBezTo>
                    <a:pt x="585" y="653"/>
                    <a:pt x="577" y="649"/>
                    <a:pt x="574" y="654"/>
                  </a:cubicBezTo>
                  <a:close/>
                  <a:moveTo>
                    <a:pt x="617" y="642"/>
                  </a:moveTo>
                  <a:cubicBezTo>
                    <a:pt x="616" y="644"/>
                    <a:pt x="620" y="648"/>
                    <a:pt x="622" y="645"/>
                  </a:cubicBezTo>
                  <a:cubicBezTo>
                    <a:pt x="620" y="644"/>
                    <a:pt x="619" y="642"/>
                    <a:pt x="617" y="642"/>
                  </a:cubicBezTo>
                  <a:close/>
                  <a:moveTo>
                    <a:pt x="649" y="113"/>
                  </a:moveTo>
                  <a:cubicBezTo>
                    <a:pt x="648" y="113"/>
                    <a:pt x="646" y="113"/>
                    <a:pt x="646" y="115"/>
                  </a:cubicBezTo>
                  <a:cubicBezTo>
                    <a:pt x="648" y="115"/>
                    <a:pt x="650" y="116"/>
                    <a:pt x="649" y="113"/>
                  </a:cubicBezTo>
                  <a:close/>
                  <a:moveTo>
                    <a:pt x="654" y="78"/>
                  </a:moveTo>
                  <a:cubicBezTo>
                    <a:pt x="652" y="79"/>
                    <a:pt x="648" y="78"/>
                    <a:pt x="648" y="81"/>
                  </a:cubicBezTo>
                  <a:cubicBezTo>
                    <a:pt x="654" y="81"/>
                    <a:pt x="654" y="81"/>
                    <a:pt x="654" y="81"/>
                  </a:cubicBezTo>
                  <a:cubicBezTo>
                    <a:pt x="653" y="79"/>
                    <a:pt x="656" y="78"/>
                    <a:pt x="654" y="78"/>
                  </a:cubicBezTo>
                  <a:close/>
                  <a:moveTo>
                    <a:pt x="670" y="115"/>
                  </a:moveTo>
                  <a:cubicBezTo>
                    <a:pt x="672" y="116"/>
                    <a:pt x="673" y="116"/>
                    <a:pt x="673" y="117"/>
                  </a:cubicBezTo>
                  <a:cubicBezTo>
                    <a:pt x="677" y="116"/>
                    <a:pt x="680" y="114"/>
                    <a:pt x="683" y="117"/>
                  </a:cubicBezTo>
                  <a:cubicBezTo>
                    <a:pt x="682" y="111"/>
                    <a:pt x="672" y="115"/>
                    <a:pt x="670" y="115"/>
                  </a:cubicBezTo>
                  <a:close/>
                  <a:moveTo>
                    <a:pt x="667" y="637"/>
                  </a:moveTo>
                  <a:cubicBezTo>
                    <a:pt x="665" y="637"/>
                    <a:pt x="662" y="637"/>
                    <a:pt x="662" y="640"/>
                  </a:cubicBezTo>
                  <a:cubicBezTo>
                    <a:pt x="665" y="640"/>
                    <a:pt x="666" y="639"/>
                    <a:pt x="667" y="637"/>
                  </a:cubicBezTo>
                  <a:close/>
                  <a:moveTo>
                    <a:pt x="709" y="10"/>
                  </a:moveTo>
                  <a:cubicBezTo>
                    <a:pt x="708" y="11"/>
                    <a:pt x="708" y="13"/>
                    <a:pt x="707" y="14"/>
                  </a:cubicBezTo>
                  <a:cubicBezTo>
                    <a:pt x="710" y="13"/>
                    <a:pt x="711" y="15"/>
                    <a:pt x="713" y="17"/>
                  </a:cubicBezTo>
                  <a:cubicBezTo>
                    <a:pt x="718" y="16"/>
                    <a:pt x="719" y="11"/>
                    <a:pt x="723" y="9"/>
                  </a:cubicBezTo>
                  <a:cubicBezTo>
                    <a:pt x="722" y="4"/>
                    <a:pt x="722" y="1"/>
                    <a:pt x="715" y="0"/>
                  </a:cubicBezTo>
                  <a:cubicBezTo>
                    <a:pt x="716" y="3"/>
                    <a:pt x="715" y="11"/>
                    <a:pt x="709" y="10"/>
                  </a:cubicBezTo>
                  <a:close/>
                  <a:moveTo>
                    <a:pt x="710" y="92"/>
                  </a:moveTo>
                  <a:cubicBezTo>
                    <a:pt x="707" y="93"/>
                    <a:pt x="706" y="92"/>
                    <a:pt x="704" y="94"/>
                  </a:cubicBezTo>
                  <a:cubicBezTo>
                    <a:pt x="706" y="93"/>
                    <a:pt x="710" y="96"/>
                    <a:pt x="710" y="92"/>
                  </a:cubicBezTo>
                  <a:close/>
                  <a:moveTo>
                    <a:pt x="716" y="21"/>
                  </a:moveTo>
                  <a:cubicBezTo>
                    <a:pt x="708" y="23"/>
                    <a:pt x="712" y="30"/>
                    <a:pt x="717" y="32"/>
                  </a:cubicBezTo>
                  <a:cubicBezTo>
                    <a:pt x="718" y="27"/>
                    <a:pt x="720" y="24"/>
                    <a:pt x="716" y="21"/>
                  </a:cubicBezTo>
                  <a:close/>
                  <a:moveTo>
                    <a:pt x="712" y="87"/>
                  </a:moveTo>
                  <a:cubicBezTo>
                    <a:pt x="715" y="88"/>
                    <a:pt x="716" y="89"/>
                    <a:pt x="718" y="86"/>
                  </a:cubicBezTo>
                  <a:cubicBezTo>
                    <a:pt x="716" y="86"/>
                    <a:pt x="712" y="85"/>
                    <a:pt x="712" y="87"/>
                  </a:cubicBezTo>
                  <a:close/>
                  <a:moveTo>
                    <a:pt x="719" y="27"/>
                  </a:moveTo>
                  <a:cubicBezTo>
                    <a:pt x="719" y="29"/>
                    <a:pt x="720" y="31"/>
                    <a:pt x="722" y="32"/>
                  </a:cubicBezTo>
                  <a:cubicBezTo>
                    <a:pt x="722" y="30"/>
                    <a:pt x="724" y="29"/>
                    <a:pt x="726" y="29"/>
                  </a:cubicBezTo>
                  <a:cubicBezTo>
                    <a:pt x="726" y="26"/>
                    <a:pt x="726" y="24"/>
                    <a:pt x="725" y="23"/>
                  </a:cubicBezTo>
                  <a:cubicBezTo>
                    <a:pt x="724" y="26"/>
                    <a:pt x="722" y="27"/>
                    <a:pt x="719" y="27"/>
                  </a:cubicBezTo>
                  <a:close/>
                  <a:moveTo>
                    <a:pt x="731" y="12"/>
                  </a:moveTo>
                  <a:cubicBezTo>
                    <a:pt x="733" y="10"/>
                    <a:pt x="733" y="5"/>
                    <a:pt x="730" y="5"/>
                  </a:cubicBezTo>
                  <a:cubicBezTo>
                    <a:pt x="730" y="8"/>
                    <a:pt x="730" y="10"/>
                    <a:pt x="731" y="12"/>
                  </a:cubicBezTo>
                  <a:close/>
                  <a:moveTo>
                    <a:pt x="735" y="26"/>
                  </a:moveTo>
                  <a:cubicBezTo>
                    <a:pt x="733" y="24"/>
                    <a:pt x="734" y="20"/>
                    <a:pt x="733" y="18"/>
                  </a:cubicBezTo>
                  <a:cubicBezTo>
                    <a:pt x="731" y="20"/>
                    <a:pt x="731" y="26"/>
                    <a:pt x="735" y="26"/>
                  </a:cubicBezTo>
                  <a:close/>
                  <a:moveTo>
                    <a:pt x="754" y="72"/>
                  </a:moveTo>
                  <a:cubicBezTo>
                    <a:pt x="754" y="70"/>
                    <a:pt x="752" y="70"/>
                    <a:pt x="752" y="69"/>
                  </a:cubicBezTo>
                  <a:cubicBezTo>
                    <a:pt x="751" y="70"/>
                    <a:pt x="749" y="70"/>
                    <a:pt x="749" y="72"/>
                  </a:cubicBezTo>
                  <a:cubicBezTo>
                    <a:pt x="752" y="72"/>
                    <a:pt x="752" y="74"/>
                    <a:pt x="754" y="72"/>
                  </a:cubicBezTo>
                  <a:close/>
                  <a:moveTo>
                    <a:pt x="767" y="135"/>
                  </a:moveTo>
                  <a:cubicBezTo>
                    <a:pt x="767" y="132"/>
                    <a:pt x="761" y="132"/>
                    <a:pt x="760" y="134"/>
                  </a:cubicBezTo>
                  <a:cubicBezTo>
                    <a:pt x="762" y="134"/>
                    <a:pt x="764" y="135"/>
                    <a:pt x="767" y="135"/>
                  </a:cubicBezTo>
                  <a:close/>
                  <a:moveTo>
                    <a:pt x="770" y="94"/>
                  </a:moveTo>
                  <a:cubicBezTo>
                    <a:pt x="773" y="95"/>
                    <a:pt x="775" y="96"/>
                    <a:pt x="778" y="95"/>
                  </a:cubicBezTo>
                  <a:cubicBezTo>
                    <a:pt x="779" y="92"/>
                    <a:pt x="774" y="93"/>
                    <a:pt x="776" y="89"/>
                  </a:cubicBezTo>
                  <a:cubicBezTo>
                    <a:pt x="772" y="88"/>
                    <a:pt x="771" y="91"/>
                    <a:pt x="770" y="94"/>
                  </a:cubicBezTo>
                  <a:close/>
                  <a:moveTo>
                    <a:pt x="773" y="65"/>
                  </a:moveTo>
                  <a:cubicBezTo>
                    <a:pt x="776" y="65"/>
                    <a:pt x="777" y="63"/>
                    <a:pt x="780" y="62"/>
                  </a:cubicBezTo>
                  <a:cubicBezTo>
                    <a:pt x="778" y="63"/>
                    <a:pt x="776" y="62"/>
                    <a:pt x="775" y="61"/>
                  </a:cubicBezTo>
                  <a:cubicBezTo>
                    <a:pt x="776" y="64"/>
                    <a:pt x="772" y="62"/>
                    <a:pt x="773" y="65"/>
                  </a:cubicBezTo>
                  <a:close/>
                  <a:moveTo>
                    <a:pt x="827" y="629"/>
                  </a:moveTo>
                  <a:cubicBezTo>
                    <a:pt x="828" y="629"/>
                    <a:pt x="832" y="630"/>
                    <a:pt x="832" y="628"/>
                  </a:cubicBezTo>
                  <a:cubicBezTo>
                    <a:pt x="831" y="629"/>
                    <a:pt x="827" y="625"/>
                    <a:pt x="827" y="629"/>
                  </a:cubicBezTo>
                  <a:close/>
                  <a:moveTo>
                    <a:pt x="829" y="618"/>
                  </a:moveTo>
                  <a:cubicBezTo>
                    <a:pt x="830" y="615"/>
                    <a:pt x="834" y="620"/>
                    <a:pt x="834" y="616"/>
                  </a:cubicBezTo>
                  <a:cubicBezTo>
                    <a:pt x="833" y="614"/>
                    <a:pt x="826" y="616"/>
                    <a:pt x="829" y="618"/>
                  </a:cubicBezTo>
                  <a:close/>
                  <a:moveTo>
                    <a:pt x="870" y="32"/>
                  </a:moveTo>
                  <a:cubicBezTo>
                    <a:pt x="867" y="30"/>
                    <a:pt x="862" y="30"/>
                    <a:pt x="861" y="32"/>
                  </a:cubicBezTo>
                  <a:cubicBezTo>
                    <a:pt x="865" y="32"/>
                    <a:pt x="867" y="34"/>
                    <a:pt x="870" y="32"/>
                  </a:cubicBezTo>
                  <a:close/>
                  <a:moveTo>
                    <a:pt x="864" y="107"/>
                  </a:moveTo>
                  <a:cubicBezTo>
                    <a:pt x="868" y="108"/>
                    <a:pt x="872" y="110"/>
                    <a:pt x="874" y="109"/>
                  </a:cubicBezTo>
                  <a:cubicBezTo>
                    <a:pt x="873" y="108"/>
                    <a:pt x="873" y="108"/>
                    <a:pt x="873" y="107"/>
                  </a:cubicBezTo>
                  <a:cubicBezTo>
                    <a:pt x="869" y="109"/>
                    <a:pt x="866" y="104"/>
                    <a:pt x="864" y="107"/>
                  </a:cubicBezTo>
                  <a:close/>
                  <a:moveTo>
                    <a:pt x="848" y="663"/>
                  </a:moveTo>
                  <a:cubicBezTo>
                    <a:pt x="850" y="660"/>
                    <a:pt x="851" y="663"/>
                    <a:pt x="854" y="663"/>
                  </a:cubicBezTo>
                  <a:cubicBezTo>
                    <a:pt x="854" y="661"/>
                    <a:pt x="851" y="660"/>
                    <a:pt x="855" y="661"/>
                  </a:cubicBezTo>
                  <a:cubicBezTo>
                    <a:pt x="855" y="658"/>
                    <a:pt x="853" y="659"/>
                    <a:pt x="853" y="657"/>
                  </a:cubicBezTo>
                  <a:cubicBezTo>
                    <a:pt x="849" y="659"/>
                    <a:pt x="847" y="655"/>
                    <a:pt x="842" y="655"/>
                  </a:cubicBezTo>
                  <a:cubicBezTo>
                    <a:pt x="844" y="659"/>
                    <a:pt x="845" y="660"/>
                    <a:pt x="848" y="663"/>
                  </a:cubicBezTo>
                  <a:close/>
                  <a:moveTo>
                    <a:pt x="845" y="652"/>
                  </a:moveTo>
                  <a:cubicBezTo>
                    <a:pt x="850" y="656"/>
                    <a:pt x="861" y="657"/>
                    <a:pt x="863" y="656"/>
                  </a:cubicBezTo>
                  <a:cubicBezTo>
                    <a:pt x="859" y="652"/>
                    <a:pt x="852" y="653"/>
                    <a:pt x="845" y="652"/>
                  </a:cubicBezTo>
                  <a:close/>
                  <a:moveTo>
                    <a:pt x="847" y="801"/>
                  </a:moveTo>
                  <a:cubicBezTo>
                    <a:pt x="845" y="801"/>
                    <a:pt x="841" y="799"/>
                    <a:pt x="841" y="802"/>
                  </a:cubicBezTo>
                  <a:cubicBezTo>
                    <a:pt x="843" y="802"/>
                    <a:pt x="847" y="804"/>
                    <a:pt x="847" y="801"/>
                  </a:cubicBezTo>
                  <a:close/>
                  <a:moveTo>
                    <a:pt x="879" y="83"/>
                  </a:moveTo>
                  <a:cubicBezTo>
                    <a:pt x="879" y="84"/>
                    <a:pt x="878" y="86"/>
                    <a:pt x="879" y="86"/>
                  </a:cubicBezTo>
                  <a:cubicBezTo>
                    <a:pt x="880" y="82"/>
                    <a:pt x="884" y="90"/>
                    <a:pt x="885" y="84"/>
                  </a:cubicBezTo>
                  <a:cubicBezTo>
                    <a:pt x="882" y="85"/>
                    <a:pt x="881" y="83"/>
                    <a:pt x="879" y="83"/>
                  </a:cubicBezTo>
                  <a:close/>
                  <a:moveTo>
                    <a:pt x="902" y="796"/>
                  </a:moveTo>
                  <a:cubicBezTo>
                    <a:pt x="904" y="794"/>
                    <a:pt x="903" y="791"/>
                    <a:pt x="906" y="790"/>
                  </a:cubicBezTo>
                  <a:cubicBezTo>
                    <a:pt x="915" y="791"/>
                    <a:pt x="915" y="791"/>
                    <a:pt x="915" y="791"/>
                  </a:cubicBezTo>
                  <a:cubicBezTo>
                    <a:pt x="913" y="787"/>
                    <a:pt x="907" y="787"/>
                    <a:pt x="905" y="783"/>
                  </a:cubicBezTo>
                  <a:cubicBezTo>
                    <a:pt x="901" y="782"/>
                    <a:pt x="897" y="780"/>
                    <a:pt x="894" y="778"/>
                  </a:cubicBezTo>
                  <a:cubicBezTo>
                    <a:pt x="886" y="779"/>
                    <a:pt x="880" y="776"/>
                    <a:pt x="875" y="777"/>
                  </a:cubicBezTo>
                  <a:cubicBezTo>
                    <a:pt x="870" y="778"/>
                    <a:pt x="862" y="783"/>
                    <a:pt x="859" y="786"/>
                  </a:cubicBezTo>
                  <a:cubicBezTo>
                    <a:pt x="854" y="791"/>
                    <a:pt x="860" y="795"/>
                    <a:pt x="860" y="800"/>
                  </a:cubicBezTo>
                  <a:cubicBezTo>
                    <a:pt x="860" y="803"/>
                    <a:pt x="857" y="807"/>
                    <a:pt x="857" y="811"/>
                  </a:cubicBezTo>
                  <a:cubicBezTo>
                    <a:pt x="880" y="821"/>
                    <a:pt x="896" y="802"/>
                    <a:pt x="915" y="797"/>
                  </a:cubicBezTo>
                  <a:cubicBezTo>
                    <a:pt x="911" y="795"/>
                    <a:pt x="907" y="797"/>
                    <a:pt x="902" y="796"/>
                  </a:cubicBezTo>
                  <a:close/>
                  <a:moveTo>
                    <a:pt x="910" y="84"/>
                  </a:moveTo>
                  <a:cubicBezTo>
                    <a:pt x="911" y="84"/>
                    <a:pt x="911" y="86"/>
                    <a:pt x="911" y="87"/>
                  </a:cubicBezTo>
                  <a:cubicBezTo>
                    <a:pt x="914" y="87"/>
                    <a:pt x="915" y="85"/>
                    <a:pt x="917" y="84"/>
                  </a:cubicBezTo>
                  <a:cubicBezTo>
                    <a:pt x="917" y="81"/>
                    <a:pt x="914" y="82"/>
                    <a:pt x="915" y="80"/>
                  </a:cubicBezTo>
                  <a:cubicBezTo>
                    <a:pt x="912" y="79"/>
                    <a:pt x="912" y="83"/>
                    <a:pt x="910" y="84"/>
                  </a:cubicBezTo>
                  <a:close/>
                  <a:moveTo>
                    <a:pt x="928" y="83"/>
                  </a:moveTo>
                  <a:cubicBezTo>
                    <a:pt x="926" y="82"/>
                    <a:pt x="925" y="81"/>
                    <a:pt x="924" y="80"/>
                  </a:cubicBezTo>
                  <a:cubicBezTo>
                    <a:pt x="924" y="81"/>
                    <a:pt x="923" y="81"/>
                    <a:pt x="923" y="83"/>
                  </a:cubicBezTo>
                  <a:cubicBezTo>
                    <a:pt x="925" y="82"/>
                    <a:pt x="927" y="85"/>
                    <a:pt x="928" y="83"/>
                  </a:cubicBezTo>
                  <a:close/>
                  <a:moveTo>
                    <a:pt x="901" y="773"/>
                  </a:moveTo>
                  <a:cubicBezTo>
                    <a:pt x="899" y="771"/>
                    <a:pt x="896" y="771"/>
                    <a:pt x="896" y="771"/>
                  </a:cubicBezTo>
                  <a:cubicBezTo>
                    <a:pt x="897" y="771"/>
                    <a:pt x="899" y="768"/>
                    <a:pt x="897" y="768"/>
                  </a:cubicBezTo>
                  <a:cubicBezTo>
                    <a:pt x="896" y="770"/>
                    <a:pt x="893" y="770"/>
                    <a:pt x="893" y="773"/>
                  </a:cubicBezTo>
                  <a:cubicBezTo>
                    <a:pt x="895" y="773"/>
                    <a:pt x="899" y="776"/>
                    <a:pt x="901" y="773"/>
                  </a:cubicBezTo>
                  <a:close/>
                  <a:moveTo>
                    <a:pt x="903" y="774"/>
                  </a:moveTo>
                  <a:cubicBezTo>
                    <a:pt x="903" y="776"/>
                    <a:pt x="903" y="778"/>
                    <a:pt x="904" y="779"/>
                  </a:cubicBezTo>
                  <a:cubicBezTo>
                    <a:pt x="913" y="780"/>
                    <a:pt x="931" y="782"/>
                    <a:pt x="939" y="776"/>
                  </a:cubicBezTo>
                  <a:cubicBezTo>
                    <a:pt x="925" y="777"/>
                    <a:pt x="912" y="781"/>
                    <a:pt x="903" y="774"/>
                  </a:cubicBezTo>
                  <a:close/>
                  <a:moveTo>
                    <a:pt x="912" y="654"/>
                  </a:moveTo>
                  <a:cubicBezTo>
                    <a:pt x="911" y="658"/>
                    <a:pt x="916" y="657"/>
                    <a:pt x="917" y="655"/>
                  </a:cubicBezTo>
                  <a:cubicBezTo>
                    <a:pt x="914" y="656"/>
                    <a:pt x="915" y="654"/>
                    <a:pt x="912" y="654"/>
                  </a:cubicBezTo>
                  <a:close/>
                  <a:moveTo>
                    <a:pt x="945" y="93"/>
                  </a:moveTo>
                  <a:cubicBezTo>
                    <a:pt x="947" y="91"/>
                    <a:pt x="946" y="91"/>
                    <a:pt x="945" y="89"/>
                  </a:cubicBezTo>
                  <a:cubicBezTo>
                    <a:pt x="948" y="89"/>
                    <a:pt x="949" y="88"/>
                    <a:pt x="950" y="86"/>
                  </a:cubicBezTo>
                  <a:cubicBezTo>
                    <a:pt x="945" y="86"/>
                    <a:pt x="941" y="86"/>
                    <a:pt x="940" y="90"/>
                  </a:cubicBezTo>
                  <a:cubicBezTo>
                    <a:pt x="943" y="90"/>
                    <a:pt x="944" y="92"/>
                    <a:pt x="945" y="93"/>
                  </a:cubicBezTo>
                  <a:close/>
                  <a:moveTo>
                    <a:pt x="951" y="95"/>
                  </a:moveTo>
                  <a:cubicBezTo>
                    <a:pt x="952" y="95"/>
                    <a:pt x="956" y="96"/>
                    <a:pt x="956" y="95"/>
                  </a:cubicBezTo>
                  <a:cubicBezTo>
                    <a:pt x="954" y="94"/>
                    <a:pt x="955" y="92"/>
                    <a:pt x="955" y="91"/>
                  </a:cubicBezTo>
                  <a:cubicBezTo>
                    <a:pt x="951" y="91"/>
                    <a:pt x="954" y="94"/>
                    <a:pt x="951" y="95"/>
                  </a:cubicBezTo>
                  <a:close/>
                  <a:moveTo>
                    <a:pt x="940" y="579"/>
                  </a:moveTo>
                  <a:cubicBezTo>
                    <a:pt x="936" y="576"/>
                    <a:pt x="932" y="578"/>
                    <a:pt x="928" y="576"/>
                  </a:cubicBezTo>
                  <a:cubicBezTo>
                    <a:pt x="931" y="583"/>
                    <a:pt x="937" y="581"/>
                    <a:pt x="940" y="579"/>
                  </a:cubicBezTo>
                  <a:close/>
                  <a:moveTo>
                    <a:pt x="993" y="33"/>
                  </a:moveTo>
                  <a:cubicBezTo>
                    <a:pt x="989" y="32"/>
                    <a:pt x="976" y="30"/>
                    <a:pt x="973" y="33"/>
                  </a:cubicBezTo>
                  <a:cubicBezTo>
                    <a:pt x="980" y="31"/>
                    <a:pt x="988" y="38"/>
                    <a:pt x="993" y="33"/>
                  </a:cubicBezTo>
                  <a:close/>
                  <a:moveTo>
                    <a:pt x="975" y="587"/>
                  </a:moveTo>
                  <a:cubicBezTo>
                    <a:pt x="974" y="586"/>
                    <a:pt x="973" y="586"/>
                    <a:pt x="973" y="585"/>
                  </a:cubicBezTo>
                  <a:cubicBezTo>
                    <a:pt x="974" y="586"/>
                    <a:pt x="978" y="585"/>
                    <a:pt x="978" y="583"/>
                  </a:cubicBezTo>
                  <a:cubicBezTo>
                    <a:pt x="974" y="582"/>
                    <a:pt x="971" y="580"/>
                    <a:pt x="968" y="578"/>
                  </a:cubicBezTo>
                  <a:cubicBezTo>
                    <a:pt x="969" y="578"/>
                    <a:pt x="970" y="578"/>
                    <a:pt x="969" y="577"/>
                  </a:cubicBezTo>
                  <a:cubicBezTo>
                    <a:pt x="967" y="575"/>
                    <a:pt x="961" y="572"/>
                    <a:pt x="959" y="576"/>
                  </a:cubicBezTo>
                  <a:cubicBezTo>
                    <a:pt x="961" y="579"/>
                    <a:pt x="967" y="577"/>
                    <a:pt x="966" y="582"/>
                  </a:cubicBezTo>
                  <a:cubicBezTo>
                    <a:pt x="963" y="580"/>
                    <a:pt x="956" y="581"/>
                    <a:pt x="953" y="584"/>
                  </a:cubicBezTo>
                  <a:cubicBezTo>
                    <a:pt x="961" y="579"/>
                    <a:pt x="968" y="590"/>
                    <a:pt x="975" y="587"/>
                  </a:cubicBezTo>
                  <a:close/>
                  <a:moveTo>
                    <a:pt x="977" y="268"/>
                  </a:moveTo>
                  <a:cubicBezTo>
                    <a:pt x="980" y="268"/>
                    <a:pt x="982" y="269"/>
                    <a:pt x="982" y="266"/>
                  </a:cubicBezTo>
                  <a:cubicBezTo>
                    <a:pt x="980" y="266"/>
                    <a:pt x="978" y="267"/>
                    <a:pt x="977" y="268"/>
                  </a:cubicBezTo>
                  <a:close/>
                  <a:moveTo>
                    <a:pt x="980" y="265"/>
                  </a:moveTo>
                  <a:cubicBezTo>
                    <a:pt x="982" y="264"/>
                    <a:pt x="984" y="263"/>
                    <a:pt x="984" y="260"/>
                  </a:cubicBezTo>
                  <a:cubicBezTo>
                    <a:pt x="984" y="259"/>
                    <a:pt x="977" y="259"/>
                    <a:pt x="977" y="262"/>
                  </a:cubicBezTo>
                  <a:cubicBezTo>
                    <a:pt x="981" y="261"/>
                    <a:pt x="978" y="265"/>
                    <a:pt x="980" y="265"/>
                  </a:cubicBezTo>
                  <a:close/>
                  <a:moveTo>
                    <a:pt x="979" y="251"/>
                  </a:moveTo>
                  <a:cubicBezTo>
                    <a:pt x="987" y="254"/>
                    <a:pt x="993" y="253"/>
                    <a:pt x="1000" y="250"/>
                  </a:cubicBezTo>
                  <a:cubicBezTo>
                    <a:pt x="993" y="250"/>
                    <a:pt x="983" y="245"/>
                    <a:pt x="979" y="251"/>
                  </a:cubicBezTo>
                  <a:close/>
                  <a:moveTo>
                    <a:pt x="960" y="802"/>
                  </a:moveTo>
                  <a:cubicBezTo>
                    <a:pt x="963" y="804"/>
                    <a:pt x="970" y="805"/>
                    <a:pt x="973" y="805"/>
                  </a:cubicBezTo>
                  <a:cubicBezTo>
                    <a:pt x="970" y="804"/>
                    <a:pt x="963" y="798"/>
                    <a:pt x="960" y="802"/>
                  </a:cubicBezTo>
                  <a:close/>
                  <a:moveTo>
                    <a:pt x="1014" y="85"/>
                  </a:moveTo>
                  <a:cubicBezTo>
                    <a:pt x="1014" y="82"/>
                    <a:pt x="1017" y="82"/>
                    <a:pt x="1018" y="80"/>
                  </a:cubicBezTo>
                  <a:cubicBezTo>
                    <a:pt x="1013" y="82"/>
                    <a:pt x="1013" y="76"/>
                    <a:pt x="1010" y="78"/>
                  </a:cubicBezTo>
                  <a:cubicBezTo>
                    <a:pt x="1012" y="79"/>
                    <a:pt x="1008" y="81"/>
                    <a:pt x="1006" y="81"/>
                  </a:cubicBezTo>
                  <a:cubicBezTo>
                    <a:pt x="1004" y="81"/>
                    <a:pt x="1006" y="77"/>
                    <a:pt x="1003" y="78"/>
                  </a:cubicBezTo>
                  <a:cubicBezTo>
                    <a:pt x="1001" y="80"/>
                    <a:pt x="997" y="79"/>
                    <a:pt x="997" y="84"/>
                  </a:cubicBezTo>
                  <a:cubicBezTo>
                    <a:pt x="1000" y="83"/>
                    <a:pt x="1000" y="85"/>
                    <a:pt x="1001" y="86"/>
                  </a:cubicBezTo>
                  <a:cubicBezTo>
                    <a:pt x="1004" y="83"/>
                    <a:pt x="1010" y="83"/>
                    <a:pt x="1014" y="85"/>
                  </a:cubicBezTo>
                  <a:close/>
                  <a:moveTo>
                    <a:pt x="965" y="790"/>
                  </a:moveTo>
                  <a:cubicBezTo>
                    <a:pt x="971" y="790"/>
                    <a:pt x="976" y="792"/>
                    <a:pt x="981" y="790"/>
                  </a:cubicBezTo>
                  <a:cubicBezTo>
                    <a:pt x="977" y="786"/>
                    <a:pt x="968" y="785"/>
                    <a:pt x="965" y="790"/>
                  </a:cubicBezTo>
                  <a:close/>
                  <a:moveTo>
                    <a:pt x="991" y="259"/>
                  </a:moveTo>
                  <a:cubicBezTo>
                    <a:pt x="992" y="261"/>
                    <a:pt x="998" y="263"/>
                    <a:pt x="1000" y="261"/>
                  </a:cubicBezTo>
                  <a:cubicBezTo>
                    <a:pt x="998" y="260"/>
                    <a:pt x="993" y="258"/>
                    <a:pt x="991" y="259"/>
                  </a:cubicBezTo>
                  <a:close/>
                  <a:moveTo>
                    <a:pt x="976" y="656"/>
                  </a:moveTo>
                  <a:cubicBezTo>
                    <a:pt x="976" y="659"/>
                    <a:pt x="976" y="659"/>
                    <a:pt x="976" y="659"/>
                  </a:cubicBezTo>
                  <a:cubicBezTo>
                    <a:pt x="984" y="665"/>
                    <a:pt x="994" y="658"/>
                    <a:pt x="1004" y="660"/>
                  </a:cubicBezTo>
                  <a:cubicBezTo>
                    <a:pt x="999" y="656"/>
                    <a:pt x="988" y="658"/>
                    <a:pt x="987" y="653"/>
                  </a:cubicBezTo>
                  <a:cubicBezTo>
                    <a:pt x="983" y="653"/>
                    <a:pt x="982" y="658"/>
                    <a:pt x="976" y="656"/>
                  </a:cubicBezTo>
                  <a:close/>
                  <a:moveTo>
                    <a:pt x="1002" y="194"/>
                  </a:moveTo>
                  <a:cubicBezTo>
                    <a:pt x="1005" y="194"/>
                    <a:pt x="1010" y="196"/>
                    <a:pt x="1011" y="194"/>
                  </a:cubicBezTo>
                  <a:cubicBezTo>
                    <a:pt x="1008" y="194"/>
                    <a:pt x="1004" y="191"/>
                    <a:pt x="1002" y="194"/>
                  </a:cubicBezTo>
                  <a:close/>
                  <a:moveTo>
                    <a:pt x="1021" y="35"/>
                  </a:moveTo>
                  <a:cubicBezTo>
                    <a:pt x="1018" y="35"/>
                    <a:pt x="1014" y="33"/>
                    <a:pt x="1013" y="35"/>
                  </a:cubicBezTo>
                  <a:cubicBezTo>
                    <a:pt x="1017" y="37"/>
                    <a:pt x="1024" y="36"/>
                    <a:pt x="1026" y="40"/>
                  </a:cubicBezTo>
                  <a:cubicBezTo>
                    <a:pt x="1024" y="42"/>
                    <a:pt x="1020" y="40"/>
                    <a:pt x="1020" y="43"/>
                  </a:cubicBezTo>
                  <a:cubicBezTo>
                    <a:pt x="1030" y="45"/>
                    <a:pt x="1046" y="46"/>
                    <a:pt x="1062" y="49"/>
                  </a:cubicBezTo>
                  <a:cubicBezTo>
                    <a:pt x="1066" y="43"/>
                    <a:pt x="1080" y="52"/>
                    <a:pt x="1086" y="46"/>
                  </a:cubicBezTo>
                  <a:cubicBezTo>
                    <a:pt x="1078" y="45"/>
                    <a:pt x="1074" y="46"/>
                    <a:pt x="1070" y="42"/>
                  </a:cubicBezTo>
                  <a:cubicBezTo>
                    <a:pt x="1084" y="37"/>
                    <a:pt x="1101" y="48"/>
                    <a:pt x="1110" y="39"/>
                  </a:cubicBezTo>
                  <a:cubicBezTo>
                    <a:pt x="1076" y="36"/>
                    <a:pt x="1048" y="29"/>
                    <a:pt x="1019" y="27"/>
                  </a:cubicBezTo>
                  <a:cubicBezTo>
                    <a:pt x="1017" y="32"/>
                    <a:pt x="1023" y="33"/>
                    <a:pt x="1021" y="35"/>
                  </a:cubicBezTo>
                  <a:close/>
                  <a:moveTo>
                    <a:pt x="997" y="589"/>
                  </a:moveTo>
                  <a:cubicBezTo>
                    <a:pt x="992" y="589"/>
                    <a:pt x="992" y="589"/>
                    <a:pt x="992" y="589"/>
                  </a:cubicBezTo>
                  <a:cubicBezTo>
                    <a:pt x="992" y="592"/>
                    <a:pt x="992" y="592"/>
                    <a:pt x="992" y="592"/>
                  </a:cubicBezTo>
                  <a:cubicBezTo>
                    <a:pt x="995" y="592"/>
                    <a:pt x="996" y="593"/>
                    <a:pt x="997" y="589"/>
                  </a:cubicBezTo>
                  <a:close/>
                  <a:moveTo>
                    <a:pt x="989" y="806"/>
                  </a:moveTo>
                  <a:cubicBezTo>
                    <a:pt x="992" y="808"/>
                    <a:pt x="995" y="806"/>
                    <a:pt x="1001" y="807"/>
                  </a:cubicBezTo>
                  <a:cubicBezTo>
                    <a:pt x="999" y="804"/>
                    <a:pt x="991" y="799"/>
                    <a:pt x="989" y="806"/>
                  </a:cubicBezTo>
                  <a:close/>
                  <a:moveTo>
                    <a:pt x="1006" y="614"/>
                  </a:moveTo>
                  <a:cubicBezTo>
                    <a:pt x="1006" y="617"/>
                    <a:pt x="1006" y="617"/>
                    <a:pt x="1006" y="617"/>
                  </a:cubicBezTo>
                  <a:cubicBezTo>
                    <a:pt x="1010" y="618"/>
                    <a:pt x="1019" y="617"/>
                    <a:pt x="1015" y="613"/>
                  </a:cubicBezTo>
                  <a:cubicBezTo>
                    <a:pt x="1014" y="615"/>
                    <a:pt x="1011" y="614"/>
                    <a:pt x="1006" y="614"/>
                  </a:cubicBezTo>
                  <a:close/>
                  <a:moveTo>
                    <a:pt x="1088" y="254"/>
                  </a:moveTo>
                  <a:cubicBezTo>
                    <a:pt x="1083" y="246"/>
                    <a:pt x="1069" y="245"/>
                    <a:pt x="1061" y="240"/>
                  </a:cubicBezTo>
                  <a:cubicBezTo>
                    <a:pt x="1053" y="245"/>
                    <a:pt x="1039" y="239"/>
                    <a:pt x="1030" y="244"/>
                  </a:cubicBezTo>
                  <a:cubicBezTo>
                    <a:pt x="1050" y="251"/>
                    <a:pt x="1070" y="251"/>
                    <a:pt x="1088" y="254"/>
                  </a:cubicBezTo>
                  <a:close/>
                  <a:moveTo>
                    <a:pt x="1038" y="590"/>
                  </a:moveTo>
                  <a:cubicBezTo>
                    <a:pt x="1034" y="590"/>
                    <a:pt x="1033" y="588"/>
                    <a:pt x="1029" y="588"/>
                  </a:cubicBezTo>
                  <a:cubicBezTo>
                    <a:pt x="1029" y="589"/>
                    <a:pt x="1028" y="590"/>
                    <a:pt x="1028" y="591"/>
                  </a:cubicBezTo>
                  <a:cubicBezTo>
                    <a:pt x="1030" y="594"/>
                    <a:pt x="1035" y="591"/>
                    <a:pt x="1038" y="590"/>
                  </a:cubicBezTo>
                  <a:close/>
                  <a:moveTo>
                    <a:pt x="1050" y="254"/>
                  </a:moveTo>
                  <a:cubicBezTo>
                    <a:pt x="1050" y="257"/>
                    <a:pt x="1050" y="257"/>
                    <a:pt x="1050" y="257"/>
                  </a:cubicBezTo>
                  <a:cubicBezTo>
                    <a:pt x="1052" y="256"/>
                    <a:pt x="1053" y="258"/>
                    <a:pt x="1055" y="257"/>
                  </a:cubicBezTo>
                  <a:cubicBezTo>
                    <a:pt x="1052" y="257"/>
                    <a:pt x="1054" y="253"/>
                    <a:pt x="1052" y="253"/>
                  </a:cubicBezTo>
                  <a:cubicBezTo>
                    <a:pt x="1052" y="254"/>
                    <a:pt x="1051" y="254"/>
                    <a:pt x="1050" y="254"/>
                  </a:cubicBezTo>
                  <a:close/>
                  <a:moveTo>
                    <a:pt x="1043" y="659"/>
                  </a:moveTo>
                  <a:cubicBezTo>
                    <a:pt x="1043" y="662"/>
                    <a:pt x="1041" y="662"/>
                    <a:pt x="1042" y="665"/>
                  </a:cubicBezTo>
                  <a:cubicBezTo>
                    <a:pt x="1046" y="664"/>
                    <a:pt x="1046" y="665"/>
                    <a:pt x="1050" y="666"/>
                  </a:cubicBezTo>
                  <a:cubicBezTo>
                    <a:pt x="1050" y="663"/>
                    <a:pt x="1051" y="661"/>
                    <a:pt x="1052" y="659"/>
                  </a:cubicBezTo>
                  <a:cubicBezTo>
                    <a:pt x="1049" y="660"/>
                    <a:pt x="1048" y="659"/>
                    <a:pt x="1045" y="657"/>
                  </a:cubicBezTo>
                  <a:cubicBezTo>
                    <a:pt x="1045" y="661"/>
                    <a:pt x="1044" y="657"/>
                    <a:pt x="1043" y="659"/>
                  </a:cubicBezTo>
                  <a:close/>
                  <a:moveTo>
                    <a:pt x="1067" y="308"/>
                  </a:moveTo>
                  <a:cubicBezTo>
                    <a:pt x="1067" y="308"/>
                    <a:pt x="1066" y="307"/>
                    <a:pt x="1067" y="306"/>
                  </a:cubicBezTo>
                  <a:cubicBezTo>
                    <a:pt x="1065" y="306"/>
                    <a:pt x="1063" y="306"/>
                    <a:pt x="1062" y="308"/>
                  </a:cubicBezTo>
                  <a:cubicBezTo>
                    <a:pt x="1064" y="310"/>
                    <a:pt x="1066" y="310"/>
                    <a:pt x="1067" y="308"/>
                  </a:cubicBezTo>
                  <a:close/>
                  <a:moveTo>
                    <a:pt x="1068" y="290"/>
                  </a:moveTo>
                  <a:cubicBezTo>
                    <a:pt x="1071" y="290"/>
                    <a:pt x="1074" y="290"/>
                    <a:pt x="1074" y="289"/>
                  </a:cubicBezTo>
                  <a:cubicBezTo>
                    <a:pt x="1073" y="287"/>
                    <a:pt x="1069" y="288"/>
                    <a:pt x="1068" y="290"/>
                  </a:cubicBezTo>
                  <a:close/>
                  <a:moveTo>
                    <a:pt x="1079" y="96"/>
                  </a:moveTo>
                  <a:cubicBezTo>
                    <a:pt x="1081" y="95"/>
                    <a:pt x="1084" y="97"/>
                    <a:pt x="1084" y="95"/>
                  </a:cubicBezTo>
                  <a:cubicBezTo>
                    <a:pt x="1083" y="94"/>
                    <a:pt x="1079" y="93"/>
                    <a:pt x="1079" y="96"/>
                  </a:cubicBezTo>
                  <a:close/>
                  <a:moveTo>
                    <a:pt x="1088" y="269"/>
                  </a:moveTo>
                  <a:cubicBezTo>
                    <a:pt x="1085" y="266"/>
                    <a:pt x="1076" y="266"/>
                    <a:pt x="1071" y="267"/>
                  </a:cubicBezTo>
                  <a:cubicBezTo>
                    <a:pt x="1071" y="268"/>
                    <a:pt x="1071" y="269"/>
                    <a:pt x="1072" y="270"/>
                  </a:cubicBezTo>
                  <a:cubicBezTo>
                    <a:pt x="1075" y="268"/>
                    <a:pt x="1084" y="274"/>
                    <a:pt x="1088" y="269"/>
                  </a:cubicBezTo>
                  <a:close/>
                  <a:moveTo>
                    <a:pt x="1067" y="595"/>
                  </a:moveTo>
                  <a:cubicBezTo>
                    <a:pt x="1068" y="595"/>
                    <a:pt x="1065" y="591"/>
                    <a:pt x="1069" y="591"/>
                  </a:cubicBezTo>
                  <a:cubicBezTo>
                    <a:pt x="1074" y="592"/>
                    <a:pt x="1078" y="594"/>
                    <a:pt x="1083" y="595"/>
                  </a:cubicBezTo>
                  <a:cubicBezTo>
                    <a:pt x="1087" y="589"/>
                    <a:pt x="1095" y="580"/>
                    <a:pt x="1093" y="568"/>
                  </a:cubicBezTo>
                  <a:cubicBezTo>
                    <a:pt x="1089" y="568"/>
                    <a:pt x="1089" y="568"/>
                    <a:pt x="1089" y="568"/>
                  </a:cubicBezTo>
                  <a:cubicBezTo>
                    <a:pt x="1087" y="569"/>
                    <a:pt x="1090" y="572"/>
                    <a:pt x="1087" y="572"/>
                  </a:cubicBezTo>
                  <a:cubicBezTo>
                    <a:pt x="1086" y="571"/>
                    <a:pt x="1084" y="571"/>
                    <a:pt x="1084" y="570"/>
                  </a:cubicBezTo>
                  <a:cubicBezTo>
                    <a:pt x="1081" y="572"/>
                    <a:pt x="1076" y="572"/>
                    <a:pt x="1072" y="572"/>
                  </a:cubicBezTo>
                  <a:cubicBezTo>
                    <a:pt x="1072" y="571"/>
                    <a:pt x="1070" y="570"/>
                    <a:pt x="1070" y="568"/>
                  </a:cubicBezTo>
                  <a:cubicBezTo>
                    <a:pt x="1064" y="568"/>
                    <a:pt x="1064" y="568"/>
                    <a:pt x="1064" y="568"/>
                  </a:cubicBezTo>
                  <a:cubicBezTo>
                    <a:pt x="1064" y="569"/>
                    <a:pt x="1064" y="571"/>
                    <a:pt x="1064" y="572"/>
                  </a:cubicBezTo>
                  <a:cubicBezTo>
                    <a:pt x="1071" y="573"/>
                    <a:pt x="1087" y="572"/>
                    <a:pt x="1084" y="583"/>
                  </a:cubicBezTo>
                  <a:cubicBezTo>
                    <a:pt x="1078" y="582"/>
                    <a:pt x="1071" y="587"/>
                    <a:pt x="1065" y="587"/>
                  </a:cubicBezTo>
                  <a:cubicBezTo>
                    <a:pt x="1064" y="585"/>
                    <a:pt x="1064" y="583"/>
                    <a:pt x="1062" y="582"/>
                  </a:cubicBezTo>
                  <a:cubicBezTo>
                    <a:pt x="1061" y="585"/>
                    <a:pt x="1059" y="586"/>
                    <a:pt x="1058" y="589"/>
                  </a:cubicBezTo>
                  <a:cubicBezTo>
                    <a:pt x="1059" y="590"/>
                    <a:pt x="1062" y="591"/>
                    <a:pt x="1063" y="594"/>
                  </a:cubicBezTo>
                  <a:cubicBezTo>
                    <a:pt x="1061" y="596"/>
                    <a:pt x="1057" y="600"/>
                    <a:pt x="1059" y="604"/>
                  </a:cubicBezTo>
                  <a:cubicBezTo>
                    <a:pt x="1063" y="602"/>
                    <a:pt x="1063" y="595"/>
                    <a:pt x="1064" y="593"/>
                  </a:cubicBezTo>
                  <a:cubicBezTo>
                    <a:pt x="1066" y="593"/>
                    <a:pt x="1065" y="595"/>
                    <a:pt x="1067" y="595"/>
                  </a:cubicBezTo>
                  <a:close/>
                  <a:moveTo>
                    <a:pt x="1070" y="580"/>
                  </a:moveTo>
                  <a:cubicBezTo>
                    <a:pt x="1066" y="578"/>
                    <a:pt x="1063" y="576"/>
                    <a:pt x="1060" y="580"/>
                  </a:cubicBezTo>
                  <a:cubicBezTo>
                    <a:pt x="1061" y="581"/>
                    <a:pt x="1063" y="581"/>
                    <a:pt x="1064" y="583"/>
                  </a:cubicBezTo>
                  <a:cubicBezTo>
                    <a:pt x="1066" y="582"/>
                    <a:pt x="1068" y="581"/>
                    <a:pt x="1070" y="580"/>
                  </a:cubicBezTo>
                  <a:close/>
                  <a:moveTo>
                    <a:pt x="1050" y="800"/>
                  </a:moveTo>
                  <a:cubicBezTo>
                    <a:pt x="1054" y="804"/>
                    <a:pt x="1061" y="800"/>
                    <a:pt x="1063" y="797"/>
                  </a:cubicBezTo>
                  <a:cubicBezTo>
                    <a:pt x="1062" y="794"/>
                    <a:pt x="1063" y="789"/>
                    <a:pt x="1060" y="788"/>
                  </a:cubicBezTo>
                  <a:cubicBezTo>
                    <a:pt x="1054" y="789"/>
                    <a:pt x="1053" y="795"/>
                    <a:pt x="1050" y="800"/>
                  </a:cubicBezTo>
                  <a:close/>
                  <a:moveTo>
                    <a:pt x="1054" y="778"/>
                  </a:moveTo>
                  <a:cubicBezTo>
                    <a:pt x="1054" y="779"/>
                    <a:pt x="1053" y="779"/>
                    <a:pt x="1053" y="780"/>
                  </a:cubicBezTo>
                  <a:cubicBezTo>
                    <a:pt x="1057" y="783"/>
                    <a:pt x="1067" y="780"/>
                    <a:pt x="1071" y="785"/>
                  </a:cubicBezTo>
                  <a:cubicBezTo>
                    <a:pt x="1074" y="781"/>
                    <a:pt x="1081" y="783"/>
                    <a:pt x="1084" y="780"/>
                  </a:cubicBezTo>
                  <a:cubicBezTo>
                    <a:pt x="1077" y="776"/>
                    <a:pt x="1065" y="780"/>
                    <a:pt x="1054" y="778"/>
                  </a:cubicBezTo>
                  <a:close/>
                  <a:moveTo>
                    <a:pt x="1061" y="681"/>
                  </a:moveTo>
                  <a:cubicBezTo>
                    <a:pt x="1065" y="680"/>
                    <a:pt x="1064" y="683"/>
                    <a:pt x="1066" y="683"/>
                  </a:cubicBezTo>
                  <a:cubicBezTo>
                    <a:pt x="1065" y="681"/>
                    <a:pt x="1070" y="683"/>
                    <a:pt x="1070" y="681"/>
                  </a:cubicBezTo>
                  <a:cubicBezTo>
                    <a:pt x="1069" y="679"/>
                    <a:pt x="1062" y="676"/>
                    <a:pt x="1061" y="681"/>
                  </a:cubicBezTo>
                  <a:close/>
                  <a:moveTo>
                    <a:pt x="1069" y="559"/>
                  </a:moveTo>
                  <a:cubicBezTo>
                    <a:pt x="1069" y="561"/>
                    <a:pt x="1072" y="560"/>
                    <a:pt x="1072" y="561"/>
                  </a:cubicBezTo>
                  <a:cubicBezTo>
                    <a:pt x="1070" y="563"/>
                    <a:pt x="1067" y="562"/>
                    <a:pt x="1067" y="565"/>
                  </a:cubicBezTo>
                  <a:cubicBezTo>
                    <a:pt x="1070" y="565"/>
                    <a:pt x="1074" y="565"/>
                    <a:pt x="1076" y="564"/>
                  </a:cubicBezTo>
                  <a:cubicBezTo>
                    <a:pt x="1079" y="562"/>
                    <a:pt x="1072" y="552"/>
                    <a:pt x="1069" y="559"/>
                  </a:cubicBezTo>
                  <a:close/>
                  <a:moveTo>
                    <a:pt x="1086" y="263"/>
                  </a:moveTo>
                  <a:cubicBezTo>
                    <a:pt x="1086" y="265"/>
                    <a:pt x="1092" y="264"/>
                    <a:pt x="1093" y="263"/>
                  </a:cubicBezTo>
                  <a:cubicBezTo>
                    <a:pt x="1092" y="262"/>
                    <a:pt x="1086" y="260"/>
                    <a:pt x="1086" y="263"/>
                  </a:cubicBezTo>
                  <a:close/>
                  <a:moveTo>
                    <a:pt x="1074" y="717"/>
                  </a:moveTo>
                  <a:cubicBezTo>
                    <a:pt x="1079" y="719"/>
                    <a:pt x="1083" y="717"/>
                    <a:pt x="1087" y="714"/>
                  </a:cubicBezTo>
                  <a:cubicBezTo>
                    <a:pt x="1083" y="713"/>
                    <a:pt x="1075" y="714"/>
                    <a:pt x="1074" y="717"/>
                  </a:cubicBezTo>
                  <a:close/>
                  <a:moveTo>
                    <a:pt x="1092" y="531"/>
                  </a:moveTo>
                  <a:cubicBezTo>
                    <a:pt x="1093" y="529"/>
                    <a:pt x="1099" y="528"/>
                    <a:pt x="1097" y="525"/>
                  </a:cubicBezTo>
                  <a:cubicBezTo>
                    <a:pt x="1095" y="526"/>
                    <a:pt x="1088" y="524"/>
                    <a:pt x="1086" y="523"/>
                  </a:cubicBezTo>
                  <a:cubicBezTo>
                    <a:pt x="1088" y="526"/>
                    <a:pt x="1087" y="531"/>
                    <a:pt x="1092" y="531"/>
                  </a:cubicBezTo>
                  <a:close/>
                  <a:moveTo>
                    <a:pt x="1109" y="524"/>
                  </a:moveTo>
                  <a:cubicBezTo>
                    <a:pt x="1111" y="525"/>
                    <a:pt x="1112" y="527"/>
                    <a:pt x="1115" y="526"/>
                  </a:cubicBezTo>
                  <a:cubicBezTo>
                    <a:pt x="1115" y="523"/>
                    <a:pt x="1111" y="520"/>
                    <a:pt x="1109" y="524"/>
                  </a:cubicBezTo>
                  <a:close/>
                  <a:moveTo>
                    <a:pt x="1111" y="530"/>
                  </a:moveTo>
                  <a:cubicBezTo>
                    <a:pt x="1113" y="531"/>
                    <a:pt x="1116" y="529"/>
                    <a:pt x="1117" y="527"/>
                  </a:cubicBezTo>
                  <a:cubicBezTo>
                    <a:pt x="1114" y="527"/>
                    <a:pt x="1113" y="529"/>
                    <a:pt x="1111" y="530"/>
                  </a:cubicBezTo>
                  <a:close/>
                  <a:moveTo>
                    <a:pt x="1126" y="473"/>
                  </a:moveTo>
                  <a:cubicBezTo>
                    <a:pt x="1121" y="473"/>
                    <a:pt x="1119" y="475"/>
                    <a:pt x="1115" y="475"/>
                  </a:cubicBezTo>
                  <a:cubicBezTo>
                    <a:pt x="1115" y="479"/>
                    <a:pt x="1118" y="479"/>
                    <a:pt x="1120" y="481"/>
                  </a:cubicBezTo>
                  <a:cubicBezTo>
                    <a:pt x="1119" y="475"/>
                    <a:pt x="1123" y="475"/>
                    <a:pt x="1126" y="473"/>
                  </a:cubicBezTo>
                  <a:close/>
                  <a:moveTo>
                    <a:pt x="1126" y="570"/>
                  </a:moveTo>
                  <a:cubicBezTo>
                    <a:pt x="1130" y="571"/>
                    <a:pt x="1130" y="566"/>
                    <a:pt x="1134" y="567"/>
                  </a:cubicBezTo>
                  <a:cubicBezTo>
                    <a:pt x="1132" y="558"/>
                    <a:pt x="1117" y="565"/>
                    <a:pt x="1114" y="567"/>
                  </a:cubicBezTo>
                  <a:cubicBezTo>
                    <a:pt x="1116" y="568"/>
                    <a:pt x="1113" y="570"/>
                    <a:pt x="1113" y="571"/>
                  </a:cubicBezTo>
                  <a:cubicBezTo>
                    <a:pt x="1115" y="575"/>
                    <a:pt x="1121" y="575"/>
                    <a:pt x="1125" y="574"/>
                  </a:cubicBezTo>
                  <a:cubicBezTo>
                    <a:pt x="1121" y="574"/>
                    <a:pt x="1119" y="568"/>
                    <a:pt x="1120" y="566"/>
                  </a:cubicBezTo>
                  <a:cubicBezTo>
                    <a:pt x="1124" y="566"/>
                    <a:pt x="1123" y="569"/>
                    <a:pt x="1126" y="570"/>
                  </a:cubicBezTo>
                  <a:close/>
                  <a:moveTo>
                    <a:pt x="1131" y="304"/>
                  </a:moveTo>
                  <a:cubicBezTo>
                    <a:pt x="1132" y="304"/>
                    <a:pt x="1136" y="301"/>
                    <a:pt x="1133" y="299"/>
                  </a:cubicBezTo>
                  <a:cubicBezTo>
                    <a:pt x="1132" y="302"/>
                    <a:pt x="1128" y="299"/>
                    <a:pt x="1126" y="303"/>
                  </a:cubicBezTo>
                  <a:cubicBezTo>
                    <a:pt x="1129" y="303"/>
                    <a:pt x="1129" y="305"/>
                    <a:pt x="1131" y="304"/>
                  </a:cubicBezTo>
                  <a:close/>
                  <a:moveTo>
                    <a:pt x="1121" y="433"/>
                  </a:moveTo>
                  <a:cubicBezTo>
                    <a:pt x="1122" y="434"/>
                    <a:pt x="1123" y="436"/>
                    <a:pt x="1121" y="438"/>
                  </a:cubicBezTo>
                  <a:cubicBezTo>
                    <a:pt x="1128" y="439"/>
                    <a:pt x="1123" y="428"/>
                    <a:pt x="1121" y="433"/>
                  </a:cubicBezTo>
                  <a:close/>
                  <a:moveTo>
                    <a:pt x="1120" y="522"/>
                  </a:moveTo>
                  <a:cubicBezTo>
                    <a:pt x="1119" y="523"/>
                    <a:pt x="1119" y="526"/>
                    <a:pt x="1119" y="528"/>
                  </a:cubicBezTo>
                  <a:cubicBezTo>
                    <a:pt x="1128" y="528"/>
                    <a:pt x="1122" y="528"/>
                    <a:pt x="1125" y="523"/>
                  </a:cubicBezTo>
                  <a:cubicBezTo>
                    <a:pt x="1122" y="524"/>
                    <a:pt x="1123" y="522"/>
                    <a:pt x="1120" y="522"/>
                  </a:cubicBezTo>
                  <a:close/>
                  <a:moveTo>
                    <a:pt x="1132" y="290"/>
                  </a:moveTo>
                  <a:cubicBezTo>
                    <a:pt x="1135" y="292"/>
                    <a:pt x="1138" y="292"/>
                    <a:pt x="1139" y="288"/>
                  </a:cubicBezTo>
                  <a:cubicBezTo>
                    <a:pt x="1137" y="289"/>
                    <a:pt x="1136" y="287"/>
                    <a:pt x="1137" y="285"/>
                  </a:cubicBezTo>
                  <a:cubicBezTo>
                    <a:pt x="1132" y="285"/>
                    <a:pt x="1132" y="285"/>
                    <a:pt x="1132" y="285"/>
                  </a:cubicBezTo>
                  <a:cubicBezTo>
                    <a:pt x="1133" y="288"/>
                    <a:pt x="1135" y="288"/>
                    <a:pt x="1132" y="290"/>
                  </a:cubicBezTo>
                  <a:close/>
                  <a:moveTo>
                    <a:pt x="1131" y="442"/>
                  </a:moveTo>
                  <a:cubicBezTo>
                    <a:pt x="1129" y="442"/>
                    <a:pt x="1128" y="444"/>
                    <a:pt x="1127" y="445"/>
                  </a:cubicBezTo>
                  <a:cubicBezTo>
                    <a:pt x="1130" y="444"/>
                    <a:pt x="1133" y="445"/>
                    <a:pt x="1136" y="446"/>
                  </a:cubicBezTo>
                  <a:cubicBezTo>
                    <a:pt x="1135" y="443"/>
                    <a:pt x="1133" y="443"/>
                    <a:pt x="1131" y="442"/>
                  </a:cubicBezTo>
                  <a:close/>
                  <a:moveTo>
                    <a:pt x="1131" y="562"/>
                  </a:moveTo>
                  <a:cubicBezTo>
                    <a:pt x="1130" y="557"/>
                    <a:pt x="1127" y="559"/>
                    <a:pt x="1124" y="557"/>
                  </a:cubicBezTo>
                  <a:cubicBezTo>
                    <a:pt x="1124" y="558"/>
                    <a:pt x="1123" y="558"/>
                    <a:pt x="1123" y="559"/>
                  </a:cubicBezTo>
                  <a:cubicBezTo>
                    <a:pt x="1125" y="562"/>
                    <a:pt x="1128" y="560"/>
                    <a:pt x="1131" y="562"/>
                  </a:cubicBezTo>
                  <a:close/>
                  <a:moveTo>
                    <a:pt x="1148" y="284"/>
                  </a:moveTo>
                  <a:cubicBezTo>
                    <a:pt x="1146" y="282"/>
                    <a:pt x="1142" y="283"/>
                    <a:pt x="1140" y="284"/>
                  </a:cubicBezTo>
                  <a:cubicBezTo>
                    <a:pt x="1142" y="285"/>
                    <a:pt x="1148" y="286"/>
                    <a:pt x="1148" y="284"/>
                  </a:cubicBezTo>
                  <a:close/>
                  <a:moveTo>
                    <a:pt x="1162" y="297"/>
                  </a:moveTo>
                  <a:cubicBezTo>
                    <a:pt x="1162" y="290"/>
                    <a:pt x="1160" y="285"/>
                    <a:pt x="1154" y="283"/>
                  </a:cubicBezTo>
                  <a:cubicBezTo>
                    <a:pt x="1150" y="287"/>
                    <a:pt x="1145" y="288"/>
                    <a:pt x="1147" y="294"/>
                  </a:cubicBezTo>
                  <a:cubicBezTo>
                    <a:pt x="1150" y="295"/>
                    <a:pt x="1152" y="296"/>
                    <a:pt x="1150" y="299"/>
                  </a:cubicBezTo>
                  <a:cubicBezTo>
                    <a:pt x="1155" y="298"/>
                    <a:pt x="1159" y="300"/>
                    <a:pt x="1162" y="297"/>
                  </a:cubicBezTo>
                  <a:close/>
                  <a:moveTo>
                    <a:pt x="1140" y="527"/>
                  </a:moveTo>
                  <a:cubicBezTo>
                    <a:pt x="1140" y="529"/>
                    <a:pt x="1135" y="526"/>
                    <a:pt x="1137" y="529"/>
                  </a:cubicBezTo>
                  <a:cubicBezTo>
                    <a:pt x="1139" y="530"/>
                    <a:pt x="1143" y="528"/>
                    <a:pt x="1140" y="527"/>
                  </a:cubicBezTo>
                  <a:close/>
                  <a:moveTo>
                    <a:pt x="1138" y="616"/>
                  </a:moveTo>
                  <a:cubicBezTo>
                    <a:pt x="1140" y="616"/>
                    <a:pt x="1144" y="618"/>
                    <a:pt x="1145" y="616"/>
                  </a:cubicBezTo>
                  <a:cubicBezTo>
                    <a:pt x="1143" y="615"/>
                    <a:pt x="1140" y="615"/>
                    <a:pt x="1138" y="616"/>
                  </a:cubicBezTo>
                  <a:close/>
                  <a:moveTo>
                    <a:pt x="1143" y="564"/>
                  </a:moveTo>
                  <a:cubicBezTo>
                    <a:pt x="1144" y="565"/>
                    <a:pt x="1148" y="564"/>
                    <a:pt x="1148" y="567"/>
                  </a:cubicBezTo>
                  <a:cubicBezTo>
                    <a:pt x="1150" y="567"/>
                    <a:pt x="1152" y="567"/>
                    <a:pt x="1154" y="565"/>
                  </a:cubicBezTo>
                  <a:cubicBezTo>
                    <a:pt x="1150" y="565"/>
                    <a:pt x="1144" y="561"/>
                    <a:pt x="1143" y="564"/>
                  </a:cubicBezTo>
                  <a:close/>
                  <a:moveTo>
                    <a:pt x="1145" y="518"/>
                  </a:moveTo>
                  <a:cubicBezTo>
                    <a:pt x="1147" y="520"/>
                    <a:pt x="1155" y="520"/>
                    <a:pt x="1156" y="516"/>
                  </a:cubicBezTo>
                  <a:cubicBezTo>
                    <a:pt x="1153" y="517"/>
                    <a:pt x="1148" y="517"/>
                    <a:pt x="1145" y="518"/>
                  </a:cubicBezTo>
                  <a:close/>
                  <a:moveTo>
                    <a:pt x="1213" y="479"/>
                  </a:moveTo>
                  <a:cubicBezTo>
                    <a:pt x="1207" y="477"/>
                    <a:pt x="1196" y="473"/>
                    <a:pt x="1193" y="479"/>
                  </a:cubicBezTo>
                  <a:cubicBezTo>
                    <a:pt x="1190" y="478"/>
                    <a:pt x="1186" y="474"/>
                    <a:pt x="1186" y="479"/>
                  </a:cubicBezTo>
                  <a:cubicBezTo>
                    <a:pt x="1183" y="479"/>
                    <a:pt x="1183" y="478"/>
                    <a:pt x="1183" y="476"/>
                  </a:cubicBezTo>
                  <a:cubicBezTo>
                    <a:pt x="1173" y="480"/>
                    <a:pt x="1168" y="474"/>
                    <a:pt x="1157" y="478"/>
                  </a:cubicBezTo>
                  <a:cubicBezTo>
                    <a:pt x="1155" y="476"/>
                    <a:pt x="1159" y="474"/>
                    <a:pt x="1156" y="474"/>
                  </a:cubicBezTo>
                  <a:cubicBezTo>
                    <a:pt x="1154" y="476"/>
                    <a:pt x="1150" y="477"/>
                    <a:pt x="1148" y="479"/>
                  </a:cubicBezTo>
                  <a:cubicBezTo>
                    <a:pt x="1172" y="478"/>
                    <a:pt x="1194" y="482"/>
                    <a:pt x="1219" y="481"/>
                  </a:cubicBezTo>
                  <a:cubicBezTo>
                    <a:pt x="1214" y="481"/>
                    <a:pt x="1219" y="475"/>
                    <a:pt x="1213" y="476"/>
                  </a:cubicBezTo>
                  <a:cubicBezTo>
                    <a:pt x="1211" y="478"/>
                    <a:pt x="1216" y="479"/>
                    <a:pt x="1213" y="479"/>
                  </a:cubicBezTo>
                  <a:close/>
                  <a:moveTo>
                    <a:pt x="1159" y="579"/>
                  </a:moveTo>
                  <a:cubicBezTo>
                    <a:pt x="1161" y="579"/>
                    <a:pt x="1161" y="581"/>
                    <a:pt x="1162" y="581"/>
                  </a:cubicBezTo>
                  <a:cubicBezTo>
                    <a:pt x="1159" y="584"/>
                    <a:pt x="1152" y="582"/>
                    <a:pt x="1151" y="587"/>
                  </a:cubicBezTo>
                  <a:cubicBezTo>
                    <a:pt x="1153" y="589"/>
                    <a:pt x="1160" y="585"/>
                    <a:pt x="1161" y="589"/>
                  </a:cubicBezTo>
                  <a:cubicBezTo>
                    <a:pt x="1152" y="589"/>
                    <a:pt x="1147" y="589"/>
                    <a:pt x="1143" y="592"/>
                  </a:cubicBezTo>
                  <a:cubicBezTo>
                    <a:pt x="1152" y="594"/>
                    <a:pt x="1157" y="589"/>
                    <a:pt x="1166" y="590"/>
                  </a:cubicBezTo>
                  <a:cubicBezTo>
                    <a:pt x="1168" y="587"/>
                    <a:pt x="1162" y="590"/>
                    <a:pt x="1164" y="587"/>
                  </a:cubicBezTo>
                  <a:cubicBezTo>
                    <a:pt x="1167" y="587"/>
                    <a:pt x="1167" y="587"/>
                    <a:pt x="1167" y="587"/>
                  </a:cubicBezTo>
                  <a:cubicBezTo>
                    <a:pt x="1168" y="583"/>
                    <a:pt x="1165" y="582"/>
                    <a:pt x="1165" y="578"/>
                  </a:cubicBezTo>
                  <a:cubicBezTo>
                    <a:pt x="1163" y="578"/>
                    <a:pt x="1160" y="577"/>
                    <a:pt x="1159" y="579"/>
                  </a:cubicBezTo>
                  <a:close/>
                  <a:moveTo>
                    <a:pt x="1161" y="418"/>
                  </a:moveTo>
                  <a:cubicBezTo>
                    <a:pt x="1159" y="421"/>
                    <a:pt x="1157" y="423"/>
                    <a:pt x="1156" y="427"/>
                  </a:cubicBezTo>
                  <a:cubicBezTo>
                    <a:pt x="1157" y="428"/>
                    <a:pt x="1157" y="426"/>
                    <a:pt x="1159" y="428"/>
                  </a:cubicBezTo>
                  <a:cubicBezTo>
                    <a:pt x="1159" y="424"/>
                    <a:pt x="1165" y="421"/>
                    <a:pt x="1161" y="418"/>
                  </a:cubicBezTo>
                  <a:close/>
                  <a:moveTo>
                    <a:pt x="1168" y="307"/>
                  </a:moveTo>
                  <a:cubicBezTo>
                    <a:pt x="1171" y="307"/>
                    <a:pt x="1174" y="306"/>
                    <a:pt x="1176" y="303"/>
                  </a:cubicBezTo>
                  <a:cubicBezTo>
                    <a:pt x="1171" y="304"/>
                    <a:pt x="1165" y="302"/>
                    <a:pt x="1170" y="300"/>
                  </a:cubicBezTo>
                  <a:cubicBezTo>
                    <a:pt x="1168" y="298"/>
                    <a:pt x="1166" y="299"/>
                    <a:pt x="1165" y="301"/>
                  </a:cubicBezTo>
                  <a:cubicBezTo>
                    <a:pt x="1167" y="302"/>
                    <a:pt x="1167" y="303"/>
                    <a:pt x="1168" y="307"/>
                  </a:cubicBezTo>
                  <a:close/>
                  <a:moveTo>
                    <a:pt x="1175" y="331"/>
                  </a:moveTo>
                  <a:cubicBezTo>
                    <a:pt x="1173" y="325"/>
                    <a:pt x="1186" y="326"/>
                    <a:pt x="1185" y="318"/>
                  </a:cubicBezTo>
                  <a:cubicBezTo>
                    <a:pt x="1178" y="320"/>
                    <a:pt x="1172" y="322"/>
                    <a:pt x="1168" y="328"/>
                  </a:cubicBezTo>
                  <a:cubicBezTo>
                    <a:pt x="1172" y="328"/>
                    <a:pt x="1174" y="331"/>
                    <a:pt x="1171" y="334"/>
                  </a:cubicBezTo>
                  <a:cubicBezTo>
                    <a:pt x="1175" y="334"/>
                    <a:pt x="1177" y="335"/>
                    <a:pt x="1179" y="339"/>
                  </a:cubicBezTo>
                  <a:cubicBezTo>
                    <a:pt x="1183" y="339"/>
                    <a:pt x="1185" y="337"/>
                    <a:pt x="1186" y="334"/>
                  </a:cubicBezTo>
                  <a:cubicBezTo>
                    <a:pt x="1180" y="336"/>
                    <a:pt x="1176" y="333"/>
                    <a:pt x="1175" y="331"/>
                  </a:cubicBezTo>
                  <a:close/>
                  <a:moveTo>
                    <a:pt x="1180" y="285"/>
                  </a:moveTo>
                  <a:cubicBezTo>
                    <a:pt x="1175" y="284"/>
                    <a:pt x="1181" y="281"/>
                    <a:pt x="1181" y="278"/>
                  </a:cubicBezTo>
                  <a:cubicBezTo>
                    <a:pt x="1174" y="275"/>
                    <a:pt x="1171" y="285"/>
                    <a:pt x="1170" y="290"/>
                  </a:cubicBezTo>
                  <a:cubicBezTo>
                    <a:pt x="1174" y="290"/>
                    <a:pt x="1176" y="286"/>
                    <a:pt x="1180" y="285"/>
                  </a:cubicBezTo>
                  <a:close/>
                  <a:moveTo>
                    <a:pt x="1160" y="524"/>
                  </a:moveTo>
                  <a:cubicBezTo>
                    <a:pt x="1162" y="524"/>
                    <a:pt x="1164" y="525"/>
                    <a:pt x="1164" y="526"/>
                  </a:cubicBezTo>
                  <a:cubicBezTo>
                    <a:pt x="1163" y="526"/>
                    <a:pt x="1163" y="527"/>
                    <a:pt x="1162" y="527"/>
                  </a:cubicBezTo>
                  <a:cubicBezTo>
                    <a:pt x="1162" y="529"/>
                    <a:pt x="1163" y="530"/>
                    <a:pt x="1165" y="531"/>
                  </a:cubicBezTo>
                  <a:cubicBezTo>
                    <a:pt x="1165" y="528"/>
                    <a:pt x="1165" y="524"/>
                    <a:pt x="1166" y="523"/>
                  </a:cubicBezTo>
                  <a:cubicBezTo>
                    <a:pt x="1164" y="523"/>
                    <a:pt x="1161" y="523"/>
                    <a:pt x="1160" y="524"/>
                  </a:cubicBezTo>
                  <a:close/>
                  <a:moveTo>
                    <a:pt x="1167" y="533"/>
                  </a:moveTo>
                  <a:cubicBezTo>
                    <a:pt x="1165" y="533"/>
                    <a:pt x="1163" y="533"/>
                    <a:pt x="1162" y="534"/>
                  </a:cubicBezTo>
                  <a:cubicBezTo>
                    <a:pt x="1162" y="536"/>
                    <a:pt x="1162" y="536"/>
                    <a:pt x="1162" y="536"/>
                  </a:cubicBezTo>
                  <a:cubicBezTo>
                    <a:pt x="1165" y="536"/>
                    <a:pt x="1167" y="536"/>
                    <a:pt x="1167" y="533"/>
                  </a:cubicBezTo>
                  <a:close/>
                  <a:moveTo>
                    <a:pt x="1163" y="519"/>
                  </a:moveTo>
                  <a:cubicBezTo>
                    <a:pt x="1165" y="519"/>
                    <a:pt x="1170" y="521"/>
                    <a:pt x="1169" y="518"/>
                  </a:cubicBezTo>
                  <a:cubicBezTo>
                    <a:pt x="1167" y="518"/>
                    <a:pt x="1163" y="517"/>
                    <a:pt x="1163" y="519"/>
                  </a:cubicBezTo>
                  <a:close/>
                  <a:moveTo>
                    <a:pt x="1187" y="408"/>
                  </a:moveTo>
                  <a:cubicBezTo>
                    <a:pt x="1180" y="407"/>
                    <a:pt x="1175" y="407"/>
                    <a:pt x="1169" y="407"/>
                  </a:cubicBezTo>
                  <a:cubicBezTo>
                    <a:pt x="1170" y="411"/>
                    <a:pt x="1175" y="410"/>
                    <a:pt x="1178" y="412"/>
                  </a:cubicBezTo>
                  <a:cubicBezTo>
                    <a:pt x="1178" y="406"/>
                    <a:pt x="1186" y="414"/>
                    <a:pt x="1187" y="408"/>
                  </a:cubicBezTo>
                  <a:close/>
                  <a:moveTo>
                    <a:pt x="1167" y="568"/>
                  </a:moveTo>
                  <a:cubicBezTo>
                    <a:pt x="1167" y="563"/>
                    <a:pt x="1167" y="563"/>
                    <a:pt x="1167" y="563"/>
                  </a:cubicBezTo>
                  <a:cubicBezTo>
                    <a:pt x="1165" y="564"/>
                    <a:pt x="1164" y="565"/>
                    <a:pt x="1163" y="567"/>
                  </a:cubicBezTo>
                  <a:cubicBezTo>
                    <a:pt x="1165" y="567"/>
                    <a:pt x="1166" y="567"/>
                    <a:pt x="1167" y="568"/>
                  </a:cubicBezTo>
                  <a:close/>
                  <a:moveTo>
                    <a:pt x="1168" y="549"/>
                  </a:moveTo>
                  <a:cubicBezTo>
                    <a:pt x="1166" y="549"/>
                    <a:pt x="1164" y="548"/>
                    <a:pt x="1164" y="551"/>
                  </a:cubicBezTo>
                  <a:cubicBezTo>
                    <a:pt x="1166" y="552"/>
                    <a:pt x="1167" y="554"/>
                    <a:pt x="1169" y="552"/>
                  </a:cubicBezTo>
                  <a:cubicBezTo>
                    <a:pt x="1169" y="551"/>
                    <a:pt x="1168" y="550"/>
                    <a:pt x="1168" y="549"/>
                  </a:cubicBezTo>
                  <a:close/>
                  <a:moveTo>
                    <a:pt x="1173" y="365"/>
                  </a:moveTo>
                  <a:cubicBezTo>
                    <a:pt x="1176" y="365"/>
                    <a:pt x="1176" y="367"/>
                    <a:pt x="1177" y="368"/>
                  </a:cubicBezTo>
                  <a:cubicBezTo>
                    <a:pt x="1185" y="363"/>
                    <a:pt x="1200" y="366"/>
                    <a:pt x="1208" y="360"/>
                  </a:cubicBezTo>
                  <a:cubicBezTo>
                    <a:pt x="1197" y="364"/>
                    <a:pt x="1181" y="357"/>
                    <a:pt x="1173" y="365"/>
                  </a:cubicBezTo>
                  <a:close/>
                  <a:moveTo>
                    <a:pt x="1170" y="506"/>
                  </a:moveTo>
                  <a:cubicBezTo>
                    <a:pt x="1173" y="507"/>
                    <a:pt x="1180" y="510"/>
                    <a:pt x="1181" y="505"/>
                  </a:cubicBezTo>
                  <a:cubicBezTo>
                    <a:pt x="1178" y="504"/>
                    <a:pt x="1174" y="506"/>
                    <a:pt x="1171" y="502"/>
                  </a:cubicBezTo>
                  <a:cubicBezTo>
                    <a:pt x="1170" y="503"/>
                    <a:pt x="1169" y="504"/>
                    <a:pt x="1170" y="506"/>
                  </a:cubicBezTo>
                  <a:close/>
                  <a:moveTo>
                    <a:pt x="1208" y="518"/>
                  </a:moveTo>
                  <a:cubicBezTo>
                    <a:pt x="1197" y="516"/>
                    <a:pt x="1182" y="515"/>
                    <a:pt x="1170" y="519"/>
                  </a:cubicBezTo>
                  <a:cubicBezTo>
                    <a:pt x="1173" y="522"/>
                    <a:pt x="1179" y="518"/>
                    <a:pt x="1182" y="520"/>
                  </a:cubicBezTo>
                  <a:cubicBezTo>
                    <a:pt x="1182" y="522"/>
                    <a:pt x="1178" y="521"/>
                    <a:pt x="1178" y="523"/>
                  </a:cubicBezTo>
                  <a:cubicBezTo>
                    <a:pt x="1187" y="516"/>
                    <a:pt x="1202" y="522"/>
                    <a:pt x="1213" y="518"/>
                  </a:cubicBezTo>
                  <a:cubicBezTo>
                    <a:pt x="1211" y="518"/>
                    <a:pt x="1211" y="518"/>
                    <a:pt x="1212" y="517"/>
                  </a:cubicBezTo>
                  <a:cubicBezTo>
                    <a:pt x="1209" y="516"/>
                    <a:pt x="1204" y="516"/>
                    <a:pt x="1208" y="518"/>
                  </a:cubicBezTo>
                  <a:close/>
                  <a:moveTo>
                    <a:pt x="1177" y="398"/>
                  </a:moveTo>
                  <a:cubicBezTo>
                    <a:pt x="1177" y="400"/>
                    <a:pt x="1176" y="402"/>
                    <a:pt x="1178" y="403"/>
                  </a:cubicBezTo>
                  <a:cubicBezTo>
                    <a:pt x="1180" y="401"/>
                    <a:pt x="1180" y="398"/>
                    <a:pt x="1177" y="398"/>
                  </a:cubicBezTo>
                  <a:close/>
                  <a:moveTo>
                    <a:pt x="1184" y="283"/>
                  </a:moveTo>
                  <a:cubicBezTo>
                    <a:pt x="1185" y="286"/>
                    <a:pt x="1185" y="286"/>
                    <a:pt x="1184" y="288"/>
                  </a:cubicBezTo>
                  <a:cubicBezTo>
                    <a:pt x="1189" y="291"/>
                    <a:pt x="1199" y="293"/>
                    <a:pt x="1199" y="286"/>
                  </a:cubicBezTo>
                  <a:cubicBezTo>
                    <a:pt x="1198" y="288"/>
                    <a:pt x="1196" y="288"/>
                    <a:pt x="1194" y="289"/>
                  </a:cubicBezTo>
                  <a:cubicBezTo>
                    <a:pt x="1193" y="286"/>
                    <a:pt x="1189" y="287"/>
                    <a:pt x="1188" y="284"/>
                  </a:cubicBezTo>
                  <a:cubicBezTo>
                    <a:pt x="1191" y="283"/>
                    <a:pt x="1192" y="279"/>
                    <a:pt x="1195" y="277"/>
                  </a:cubicBezTo>
                  <a:cubicBezTo>
                    <a:pt x="1197" y="279"/>
                    <a:pt x="1201" y="279"/>
                    <a:pt x="1204" y="280"/>
                  </a:cubicBezTo>
                  <a:cubicBezTo>
                    <a:pt x="1203" y="277"/>
                    <a:pt x="1207" y="278"/>
                    <a:pt x="1205" y="275"/>
                  </a:cubicBezTo>
                  <a:cubicBezTo>
                    <a:pt x="1203" y="275"/>
                    <a:pt x="1202" y="274"/>
                    <a:pt x="1200" y="273"/>
                  </a:cubicBezTo>
                  <a:cubicBezTo>
                    <a:pt x="1200" y="278"/>
                    <a:pt x="1194" y="277"/>
                    <a:pt x="1190" y="277"/>
                  </a:cubicBezTo>
                  <a:cubicBezTo>
                    <a:pt x="1188" y="279"/>
                    <a:pt x="1188" y="283"/>
                    <a:pt x="1184" y="283"/>
                  </a:cubicBezTo>
                  <a:close/>
                  <a:moveTo>
                    <a:pt x="1181" y="616"/>
                  </a:moveTo>
                  <a:cubicBezTo>
                    <a:pt x="1178" y="618"/>
                    <a:pt x="1172" y="614"/>
                    <a:pt x="1170" y="617"/>
                  </a:cubicBezTo>
                  <a:cubicBezTo>
                    <a:pt x="1174" y="617"/>
                    <a:pt x="1180" y="619"/>
                    <a:pt x="1181" y="616"/>
                  </a:cubicBezTo>
                  <a:close/>
                  <a:moveTo>
                    <a:pt x="1172" y="593"/>
                  </a:moveTo>
                  <a:cubicBezTo>
                    <a:pt x="1176" y="593"/>
                    <a:pt x="1176" y="593"/>
                    <a:pt x="1176" y="593"/>
                  </a:cubicBezTo>
                  <a:cubicBezTo>
                    <a:pt x="1176" y="592"/>
                    <a:pt x="1177" y="590"/>
                    <a:pt x="1178" y="588"/>
                  </a:cubicBezTo>
                  <a:cubicBezTo>
                    <a:pt x="1174" y="588"/>
                    <a:pt x="1174" y="592"/>
                    <a:pt x="1172" y="593"/>
                  </a:cubicBezTo>
                  <a:close/>
                  <a:moveTo>
                    <a:pt x="1186" y="370"/>
                  </a:moveTo>
                  <a:cubicBezTo>
                    <a:pt x="1186" y="368"/>
                    <a:pt x="1189" y="369"/>
                    <a:pt x="1189" y="368"/>
                  </a:cubicBezTo>
                  <a:cubicBezTo>
                    <a:pt x="1188" y="367"/>
                    <a:pt x="1183" y="367"/>
                    <a:pt x="1183" y="370"/>
                  </a:cubicBezTo>
                  <a:cubicBezTo>
                    <a:pt x="1185" y="370"/>
                    <a:pt x="1184" y="373"/>
                    <a:pt x="1186" y="373"/>
                  </a:cubicBezTo>
                  <a:cubicBezTo>
                    <a:pt x="1187" y="371"/>
                    <a:pt x="1191" y="375"/>
                    <a:pt x="1191" y="370"/>
                  </a:cubicBezTo>
                  <a:cubicBezTo>
                    <a:pt x="1189" y="369"/>
                    <a:pt x="1187" y="373"/>
                    <a:pt x="1186" y="370"/>
                  </a:cubicBezTo>
                  <a:close/>
                  <a:moveTo>
                    <a:pt x="1183" y="535"/>
                  </a:moveTo>
                  <a:cubicBezTo>
                    <a:pt x="1181" y="534"/>
                    <a:pt x="1177" y="533"/>
                    <a:pt x="1176" y="535"/>
                  </a:cubicBezTo>
                  <a:cubicBezTo>
                    <a:pt x="1179" y="537"/>
                    <a:pt x="1181" y="537"/>
                    <a:pt x="1183" y="535"/>
                  </a:cubicBezTo>
                  <a:close/>
                  <a:moveTo>
                    <a:pt x="1193" y="313"/>
                  </a:moveTo>
                  <a:cubicBezTo>
                    <a:pt x="1193" y="312"/>
                    <a:pt x="1188" y="311"/>
                    <a:pt x="1188" y="313"/>
                  </a:cubicBezTo>
                  <a:cubicBezTo>
                    <a:pt x="1189" y="313"/>
                    <a:pt x="1193" y="315"/>
                    <a:pt x="1193" y="313"/>
                  </a:cubicBezTo>
                  <a:close/>
                  <a:moveTo>
                    <a:pt x="1179" y="586"/>
                  </a:moveTo>
                  <a:cubicBezTo>
                    <a:pt x="1184" y="584"/>
                    <a:pt x="1194" y="597"/>
                    <a:pt x="1202" y="589"/>
                  </a:cubicBezTo>
                  <a:cubicBezTo>
                    <a:pt x="1199" y="587"/>
                    <a:pt x="1196" y="590"/>
                    <a:pt x="1192" y="590"/>
                  </a:cubicBezTo>
                  <a:cubicBezTo>
                    <a:pt x="1189" y="587"/>
                    <a:pt x="1187" y="587"/>
                    <a:pt x="1189" y="582"/>
                  </a:cubicBezTo>
                  <a:cubicBezTo>
                    <a:pt x="1187" y="584"/>
                    <a:pt x="1176" y="582"/>
                    <a:pt x="1179" y="586"/>
                  </a:cubicBezTo>
                  <a:close/>
                  <a:moveTo>
                    <a:pt x="1179" y="567"/>
                  </a:moveTo>
                  <a:cubicBezTo>
                    <a:pt x="1181" y="567"/>
                    <a:pt x="1179" y="571"/>
                    <a:pt x="1182" y="570"/>
                  </a:cubicBezTo>
                  <a:cubicBezTo>
                    <a:pt x="1182" y="567"/>
                    <a:pt x="1183" y="565"/>
                    <a:pt x="1186" y="564"/>
                  </a:cubicBezTo>
                  <a:cubicBezTo>
                    <a:pt x="1184" y="564"/>
                    <a:pt x="1182" y="563"/>
                    <a:pt x="1181" y="562"/>
                  </a:cubicBezTo>
                  <a:cubicBezTo>
                    <a:pt x="1181" y="565"/>
                    <a:pt x="1179" y="564"/>
                    <a:pt x="1179" y="567"/>
                  </a:cubicBezTo>
                  <a:close/>
                  <a:moveTo>
                    <a:pt x="1188" y="425"/>
                  </a:moveTo>
                  <a:cubicBezTo>
                    <a:pt x="1190" y="427"/>
                    <a:pt x="1192" y="423"/>
                    <a:pt x="1192" y="420"/>
                  </a:cubicBezTo>
                  <a:cubicBezTo>
                    <a:pt x="1190" y="420"/>
                    <a:pt x="1190" y="420"/>
                    <a:pt x="1190" y="420"/>
                  </a:cubicBezTo>
                  <a:cubicBezTo>
                    <a:pt x="1191" y="423"/>
                    <a:pt x="1190" y="423"/>
                    <a:pt x="1188" y="425"/>
                  </a:cubicBezTo>
                  <a:close/>
                  <a:moveTo>
                    <a:pt x="1184" y="555"/>
                  </a:moveTo>
                  <a:cubicBezTo>
                    <a:pt x="1186" y="555"/>
                    <a:pt x="1187" y="553"/>
                    <a:pt x="1187" y="550"/>
                  </a:cubicBezTo>
                  <a:cubicBezTo>
                    <a:pt x="1185" y="550"/>
                    <a:pt x="1185" y="551"/>
                    <a:pt x="1182" y="550"/>
                  </a:cubicBezTo>
                  <a:cubicBezTo>
                    <a:pt x="1181" y="554"/>
                    <a:pt x="1184" y="552"/>
                    <a:pt x="1184" y="555"/>
                  </a:cubicBezTo>
                  <a:close/>
                  <a:moveTo>
                    <a:pt x="1189" y="533"/>
                  </a:moveTo>
                  <a:cubicBezTo>
                    <a:pt x="1188" y="532"/>
                    <a:pt x="1186" y="533"/>
                    <a:pt x="1186" y="532"/>
                  </a:cubicBezTo>
                  <a:cubicBezTo>
                    <a:pt x="1187" y="532"/>
                    <a:pt x="1189" y="532"/>
                    <a:pt x="1188" y="530"/>
                  </a:cubicBezTo>
                  <a:cubicBezTo>
                    <a:pt x="1185" y="530"/>
                    <a:pt x="1185" y="532"/>
                    <a:pt x="1183" y="533"/>
                  </a:cubicBezTo>
                  <a:cubicBezTo>
                    <a:pt x="1185" y="533"/>
                    <a:pt x="1185" y="533"/>
                    <a:pt x="1185" y="533"/>
                  </a:cubicBezTo>
                  <a:cubicBezTo>
                    <a:pt x="1188" y="534"/>
                    <a:pt x="1185" y="535"/>
                    <a:pt x="1186" y="537"/>
                  </a:cubicBezTo>
                  <a:cubicBezTo>
                    <a:pt x="1189" y="537"/>
                    <a:pt x="1189" y="535"/>
                    <a:pt x="1189" y="533"/>
                  </a:cubicBezTo>
                  <a:close/>
                  <a:moveTo>
                    <a:pt x="1196" y="617"/>
                  </a:moveTo>
                  <a:cubicBezTo>
                    <a:pt x="1192" y="615"/>
                    <a:pt x="1185" y="615"/>
                    <a:pt x="1182" y="617"/>
                  </a:cubicBezTo>
                  <a:cubicBezTo>
                    <a:pt x="1187" y="617"/>
                    <a:pt x="1193" y="620"/>
                    <a:pt x="1196" y="617"/>
                  </a:cubicBezTo>
                  <a:close/>
                  <a:moveTo>
                    <a:pt x="1202" y="414"/>
                  </a:moveTo>
                  <a:cubicBezTo>
                    <a:pt x="1200" y="416"/>
                    <a:pt x="1196" y="413"/>
                    <a:pt x="1196" y="416"/>
                  </a:cubicBezTo>
                  <a:cubicBezTo>
                    <a:pt x="1199" y="417"/>
                    <a:pt x="1202" y="417"/>
                    <a:pt x="1202" y="414"/>
                  </a:cubicBezTo>
                  <a:close/>
                  <a:moveTo>
                    <a:pt x="1204" y="287"/>
                  </a:moveTo>
                  <a:cubicBezTo>
                    <a:pt x="1207" y="287"/>
                    <a:pt x="1209" y="286"/>
                    <a:pt x="1209" y="283"/>
                  </a:cubicBezTo>
                  <a:cubicBezTo>
                    <a:pt x="1207" y="284"/>
                    <a:pt x="1205" y="285"/>
                    <a:pt x="1204" y="287"/>
                  </a:cubicBezTo>
                  <a:close/>
                  <a:moveTo>
                    <a:pt x="1212" y="419"/>
                  </a:moveTo>
                  <a:cubicBezTo>
                    <a:pt x="1208" y="422"/>
                    <a:pt x="1201" y="417"/>
                    <a:pt x="1198" y="421"/>
                  </a:cubicBezTo>
                  <a:cubicBezTo>
                    <a:pt x="1200" y="422"/>
                    <a:pt x="1214" y="423"/>
                    <a:pt x="1212" y="419"/>
                  </a:cubicBezTo>
                  <a:close/>
                  <a:moveTo>
                    <a:pt x="1195" y="521"/>
                  </a:moveTo>
                  <a:cubicBezTo>
                    <a:pt x="1195" y="524"/>
                    <a:pt x="1195" y="524"/>
                    <a:pt x="1195" y="524"/>
                  </a:cubicBezTo>
                  <a:cubicBezTo>
                    <a:pt x="1197" y="525"/>
                    <a:pt x="1199" y="525"/>
                    <a:pt x="1199" y="522"/>
                  </a:cubicBezTo>
                  <a:cubicBezTo>
                    <a:pt x="1197" y="522"/>
                    <a:pt x="1197" y="520"/>
                    <a:pt x="1195" y="521"/>
                  </a:cubicBezTo>
                  <a:close/>
                  <a:moveTo>
                    <a:pt x="1201" y="430"/>
                  </a:moveTo>
                  <a:cubicBezTo>
                    <a:pt x="1205" y="431"/>
                    <a:pt x="1209" y="432"/>
                    <a:pt x="1206" y="428"/>
                  </a:cubicBezTo>
                  <a:cubicBezTo>
                    <a:pt x="1210" y="426"/>
                    <a:pt x="1213" y="429"/>
                    <a:pt x="1215" y="426"/>
                  </a:cubicBezTo>
                  <a:cubicBezTo>
                    <a:pt x="1209" y="425"/>
                    <a:pt x="1211" y="425"/>
                    <a:pt x="1203" y="424"/>
                  </a:cubicBezTo>
                  <a:cubicBezTo>
                    <a:pt x="1204" y="427"/>
                    <a:pt x="1202" y="428"/>
                    <a:pt x="1201" y="430"/>
                  </a:cubicBezTo>
                  <a:close/>
                  <a:moveTo>
                    <a:pt x="1209" y="333"/>
                  </a:moveTo>
                  <a:cubicBezTo>
                    <a:pt x="1211" y="333"/>
                    <a:pt x="1214" y="333"/>
                    <a:pt x="1214" y="331"/>
                  </a:cubicBezTo>
                  <a:cubicBezTo>
                    <a:pt x="1213" y="331"/>
                    <a:pt x="1212" y="330"/>
                    <a:pt x="1211" y="329"/>
                  </a:cubicBezTo>
                  <a:cubicBezTo>
                    <a:pt x="1211" y="331"/>
                    <a:pt x="1210" y="331"/>
                    <a:pt x="1209" y="333"/>
                  </a:cubicBezTo>
                  <a:close/>
                  <a:moveTo>
                    <a:pt x="1205" y="550"/>
                  </a:moveTo>
                  <a:cubicBezTo>
                    <a:pt x="1206" y="553"/>
                    <a:pt x="1204" y="552"/>
                    <a:pt x="1203" y="554"/>
                  </a:cubicBezTo>
                  <a:cubicBezTo>
                    <a:pt x="1204" y="555"/>
                    <a:pt x="1207" y="556"/>
                    <a:pt x="1208" y="557"/>
                  </a:cubicBezTo>
                  <a:cubicBezTo>
                    <a:pt x="1210" y="555"/>
                    <a:pt x="1211" y="553"/>
                    <a:pt x="1214" y="553"/>
                  </a:cubicBezTo>
                  <a:cubicBezTo>
                    <a:pt x="1214" y="551"/>
                    <a:pt x="1213" y="551"/>
                    <a:pt x="1213" y="549"/>
                  </a:cubicBezTo>
                  <a:cubicBezTo>
                    <a:pt x="1209" y="548"/>
                    <a:pt x="1208" y="550"/>
                    <a:pt x="1205" y="550"/>
                  </a:cubicBezTo>
                  <a:close/>
                  <a:moveTo>
                    <a:pt x="1222" y="401"/>
                  </a:moveTo>
                  <a:cubicBezTo>
                    <a:pt x="1221" y="401"/>
                    <a:pt x="1220" y="400"/>
                    <a:pt x="1219" y="400"/>
                  </a:cubicBezTo>
                  <a:cubicBezTo>
                    <a:pt x="1217" y="400"/>
                    <a:pt x="1215" y="401"/>
                    <a:pt x="1213" y="402"/>
                  </a:cubicBezTo>
                  <a:cubicBezTo>
                    <a:pt x="1215" y="402"/>
                    <a:pt x="1214" y="404"/>
                    <a:pt x="1215" y="404"/>
                  </a:cubicBezTo>
                  <a:cubicBezTo>
                    <a:pt x="1215" y="400"/>
                    <a:pt x="1220" y="403"/>
                    <a:pt x="1222" y="401"/>
                  </a:cubicBezTo>
                  <a:close/>
                  <a:moveTo>
                    <a:pt x="1224" y="341"/>
                  </a:moveTo>
                  <a:cubicBezTo>
                    <a:pt x="1222" y="341"/>
                    <a:pt x="1223" y="343"/>
                    <a:pt x="1222" y="344"/>
                  </a:cubicBezTo>
                  <a:cubicBezTo>
                    <a:pt x="1220" y="343"/>
                    <a:pt x="1221" y="341"/>
                    <a:pt x="1219" y="341"/>
                  </a:cubicBezTo>
                  <a:cubicBezTo>
                    <a:pt x="1220" y="343"/>
                    <a:pt x="1218" y="344"/>
                    <a:pt x="1216" y="343"/>
                  </a:cubicBezTo>
                  <a:cubicBezTo>
                    <a:pt x="1216" y="346"/>
                    <a:pt x="1216" y="348"/>
                    <a:pt x="1218" y="349"/>
                  </a:cubicBezTo>
                  <a:cubicBezTo>
                    <a:pt x="1221" y="345"/>
                    <a:pt x="1227" y="345"/>
                    <a:pt x="1232" y="348"/>
                  </a:cubicBezTo>
                  <a:cubicBezTo>
                    <a:pt x="1232" y="345"/>
                    <a:pt x="1231" y="343"/>
                    <a:pt x="1232" y="341"/>
                  </a:cubicBezTo>
                  <a:cubicBezTo>
                    <a:pt x="1231" y="338"/>
                    <a:pt x="1230" y="342"/>
                    <a:pt x="1229" y="340"/>
                  </a:cubicBezTo>
                  <a:cubicBezTo>
                    <a:pt x="1229" y="338"/>
                    <a:pt x="1231" y="339"/>
                    <a:pt x="1232" y="339"/>
                  </a:cubicBezTo>
                  <a:cubicBezTo>
                    <a:pt x="1232" y="333"/>
                    <a:pt x="1225" y="339"/>
                    <a:pt x="1221" y="338"/>
                  </a:cubicBezTo>
                  <a:cubicBezTo>
                    <a:pt x="1220" y="341"/>
                    <a:pt x="1224" y="339"/>
                    <a:pt x="1224" y="341"/>
                  </a:cubicBezTo>
                  <a:close/>
                  <a:moveTo>
                    <a:pt x="1228" y="340"/>
                  </a:moveTo>
                  <a:cubicBezTo>
                    <a:pt x="1228" y="341"/>
                    <a:pt x="1227" y="342"/>
                    <a:pt x="1226" y="343"/>
                  </a:cubicBezTo>
                  <a:cubicBezTo>
                    <a:pt x="1225" y="342"/>
                    <a:pt x="1224" y="340"/>
                    <a:pt x="1226" y="339"/>
                  </a:cubicBezTo>
                  <a:cubicBezTo>
                    <a:pt x="1226" y="339"/>
                    <a:pt x="1227" y="340"/>
                    <a:pt x="1228" y="340"/>
                  </a:cubicBezTo>
                  <a:close/>
                  <a:moveTo>
                    <a:pt x="1207" y="592"/>
                  </a:moveTo>
                  <a:cubicBezTo>
                    <a:pt x="1211" y="591"/>
                    <a:pt x="1216" y="592"/>
                    <a:pt x="1218" y="590"/>
                  </a:cubicBezTo>
                  <a:cubicBezTo>
                    <a:pt x="1212" y="591"/>
                    <a:pt x="1209" y="588"/>
                    <a:pt x="1207" y="592"/>
                  </a:cubicBezTo>
                  <a:close/>
                  <a:moveTo>
                    <a:pt x="1215" y="585"/>
                  </a:moveTo>
                  <a:cubicBezTo>
                    <a:pt x="1216" y="586"/>
                    <a:pt x="1220" y="587"/>
                    <a:pt x="1220" y="584"/>
                  </a:cubicBezTo>
                  <a:cubicBezTo>
                    <a:pt x="1219" y="584"/>
                    <a:pt x="1215" y="581"/>
                    <a:pt x="1215" y="585"/>
                  </a:cubicBezTo>
                  <a:close/>
                  <a:moveTo>
                    <a:pt x="1230" y="378"/>
                  </a:moveTo>
                  <a:cubicBezTo>
                    <a:pt x="1232" y="381"/>
                    <a:pt x="1235" y="380"/>
                    <a:pt x="1236" y="376"/>
                  </a:cubicBezTo>
                  <a:cubicBezTo>
                    <a:pt x="1234" y="377"/>
                    <a:pt x="1231" y="376"/>
                    <a:pt x="1230" y="378"/>
                  </a:cubicBezTo>
                  <a:close/>
                  <a:moveTo>
                    <a:pt x="1244" y="471"/>
                  </a:moveTo>
                  <a:cubicBezTo>
                    <a:pt x="1242" y="471"/>
                    <a:pt x="1238" y="469"/>
                    <a:pt x="1238" y="471"/>
                  </a:cubicBezTo>
                  <a:cubicBezTo>
                    <a:pt x="1240" y="472"/>
                    <a:pt x="1243" y="473"/>
                    <a:pt x="1244" y="471"/>
                  </a:cubicBezTo>
                  <a:close/>
                  <a:moveTo>
                    <a:pt x="1244" y="376"/>
                  </a:moveTo>
                  <a:cubicBezTo>
                    <a:pt x="1244" y="377"/>
                    <a:pt x="1244" y="378"/>
                    <a:pt x="1243" y="379"/>
                  </a:cubicBezTo>
                  <a:cubicBezTo>
                    <a:pt x="1245" y="382"/>
                    <a:pt x="1252" y="382"/>
                    <a:pt x="1252" y="378"/>
                  </a:cubicBezTo>
                  <a:cubicBezTo>
                    <a:pt x="1251" y="378"/>
                    <a:pt x="1249" y="378"/>
                    <a:pt x="1250" y="376"/>
                  </a:cubicBezTo>
                  <a:cubicBezTo>
                    <a:pt x="1247" y="375"/>
                    <a:pt x="1246" y="377"/>
                    <a:pt x="1244" y="376"/>
                  </a:cubicBezTo>
                  <a:close/>
                  <a:moveTo>
                    <a:pt x="1249" y="343"/>
                  </a:moveTo>
                  <a:cubicBezTo>
                    <a:pt x="1248" y="344"/>
                    <a:pt x="1248" y="346"/>
                    <a:pt x="1247" y="347"/>
                  </a:cubicBezTo>
                  <a:cubicBezTo>
                    <a:pt x="1250" y="348"/>
                    <a:pt x="1252" y="344"/>
                    <a:pt x="1249" y="343"/>
                  </a:cubicBezTo>
                  <a:close/>
                  <a:moveTo>
                    <a:pt x="1244" y="420"/>
                  </a:moveTo>
                  <a:cubicBezTo>
                    <a:pt x="1246" y="422"/>
                    <a:pt x="1250" y="417"/>
                    <a:pt x="1253" y="420"/>
                  </a:cubicBezTo>
                  <a:cubicBezTo>
                    <a:pt x="1253" y="418"/>
                    <a:pt x="1250" y="418"/>
                    <a:pt x="1247" y="417"/>
                  </a:cubicBezTo>
                  <a:cubicBezTo>
                    <a:pt x="1246" y="418"/>
                    <a:pt x="1245" y="419"/>
                    <a:pt x="1244" y="420"/>
                  </a:cubicBezTo>
                  <a:close/>
                  <a:moveTo>
                    <a:pt x="1253" y="401"/>
                  </a:moveTo>
                  <a:cubicBezTo>
                    <a:pt x="1252" y="399"/>
                    <a:pt x="1252" y="398"/>
                    <a:pt x="1254" y="396"/>
                  </a:cubicBezTo>
                  <a:cubicBezTo>
                    <a:pt x="1251" y="396"/>
                    <a:pt x="1250" y="396"/>
                    <a:pt x="1248" y="398"/>
                  </a:cubicBezTo>
                  <a:cubicBezTo>
                    <a:pt x="1251" y="398"/>
                    <a:pt x="1251" y="400"/>
                    <a:pt x="1253" y="401"/>
                  </a:cubicBezTo>
                  <a:close/>
                  <a:moveTo>
                    <a:pt x="1248" y="472"/>
                  </a:moveTo>
                  <a:cubicBezTo>
                    <a:pt x="1252" y="473"/>
                    <a:pt x="1256" y="471"/>
                    <a:pt x="1262" y="472"/>
                  </a:cubicBezTo>
                  <a:cubicBezTo>
                    <a:pt x="1259" y="468"/>
                    <a:pt x="1252" y="470"/>
                    <a:pt x="1248" y="472"/>
                  </a:cubicBezTo>
                  <a:close/>
                  <a:moveTo>
                    <a:pt x="1262" y="273"/>
                  </a:moveTo>
                  <a:cubicBezTo>
                    <a:pt x="1268" y="275"/>
                    <a:pt x="1273" y="274"/>
                    <a:pt x="1278" y="271"/>
                  </a:cubicBezTo>
                  <a:cubicBezTo>
                    <a:pt x="1274" y="268"/>
                    <a:pt x="1272" y="266"/>
                    <a:pt x="1266" y="269"/>
                  </a:cubicBezTo>
                  <a:cubicBezTo>
                    <a:pt x="1267" y="270"/>
                    <a:pt x="1268" y="270"/>
                    <a:pt x="1269" y="272"/>
                  </a:cubicBezTo>
                  <a:cubicBezTo>
                    <a:pt x="1266" y="274"/>
                    <a:pt x="1263" y="270"/>
                    <a:pt x="1262" y="273"/>
                  </a:cubicBezTo>
                  <a:close/>
                  <a:moveTo>
                    <a:pt x="1288" y="469"/>
                  </a:moveTo>
                  <a:cubicBezTo>
                    <a:pt x="1280" y="469"/>
                    <a:pt x="1274" y="470"/>
                    <a:pt x="1270" y="472"/>
                  </a:cubicBezTo>
                  <a:cubicBezTo>
                    <a:pt x="1276" y="472"/>
                    <a:pt x="1285" y="474"/>
                    <a:pt x="1288" y="469"/>
                  </a:cubicBezTo>
                  <a:close/>
                  <a:moveTo>
                    <a:pt x="1287" y="269"/>
                  </a:moveTo>
                  <a:cubicBezTo>
                    <a:pt x="1287" y="270"/>
                    <a:pt x="1292" y="271"/>
                    <a:pt x="1292" y="269"/>
                  </a:cubicBezTo>
                  <a:cubicBezTo>
                    <a:pt x="1291" y="269"/>
                    <a:pt x="1291" y="268"/>
                    <a:pt x="1290" y="268"/>
                  </a:cubicBezTo>
                  <a:cubicBezTo>
                    <a:pt x="1289" y="268"/>
                    <a:pt x="1287" y="268"/>
                    <a:pt x="1287" y="269"/>
                  </a:cubicBezTo>
                  <a:close/>
                  <a:moveTo>
                    <a:pt x="1288" y="274"/>
                  </a:moveTo>
                  <a:cubicBezTo>
                    <a:pt x="1291" y="274"/>
                    <a:pt x="1294" y="275"/>
                    <a:pt x="1294" y="272"/>
                  </a:cubicBezTo>
                  <a:cubicBezTo>
                    <a:pt x="1292" y="272"/>
                    <a:pt x="1289" y="272"/>
                    <a:pt x="1288" y="274"/>
                  </a:cubicBezTo>
                  <a:close/>
                  <a:moveTo>
                    <a:pt x="1302" y="295"/>
                  </a:moveTo>
                  <a:cubicBezTo>
                    <a:pt x="1300" y="297"/>
                    <a:pt x="1303" y="297"/>
                    <a:pt x="1303" y="299"/>
                  </a:cubicBezTo>
                  <a:cubicBezTo>
                    <a:pt x="1299" y="302"/>
                    <a:pt x="1291" y="298"/>
                    <a:pt x="1289" y="305"/>
                  </a:cubicBezTo>
                  <a:cubicBezTo>
                    <a:pt x="1289" y="305"/>
                    <a:pt x="1291" y="306"/>
                    <a:pt x="1293" y="306"/>
                  </a:cubicBezTo>
                  <a:cubicBezTo>
                    <a:pt x="1292" y="301"/>
                    <a:pt x="1305" y="305"/>
                    <a:pt x="1306" y="296"/>
                  </a:cubicBezTo>
                  <a:cubicBezTo>
                    <a:pt x="1304" y="296"/>
                    <a:pt x="1304" y="294"/>
                    <a:pt x="1302" y="295"/>
                  </a:cubicBezTo>
                  <a:close/>
                  <a:moveTo>
                    <a:pt x="1294" y="358"/>
                  </a:moveTo>
                  <a:cubicBezTo>
                    <a:pt x="1293" y="359"/>
                    <a:pt x="1292" y="358"/>
                    <a:pt x="1292" y="359"/>
                  </a:cubicBezTo>
                  <a:cubicBezTo>
                    <a:pt x="1293" y="361"/>
                    <a:pt x="1295" y="359"/>
                    <a:pt x="1296" y="358"/>
                  </a:cubicBezTo>
                  <a:cubicBezTo>
                    <a:pt x="1294" y="358"/>
                    <a:pt x="1295" y="355"/>
                    <a:pt x="1292" y="356"/>
                  </a:cubicBezTo>
                  <a:cubicBezTo>
                    <a:pt x="1292" y="357"/>
                    <a:pt x="1293" y="358"/>
                    <a:pt x="1294" y="358"/>
                  </a:cubicBezTo>
                  <a:close/>
                  <a:moveTo>
                    <a:pt x="1295" y="299"/>
                  </a:moveTo>
                  <a:cubicBezTo>
                    <a:pt x="1297" y="299"/>
                    <a:pt x="1299" y="298"/>
                    <a:pt x="1300" y="297"/>
                  </a:cubicBezTo>
                  <a:cubicBezTo>
                    <a:pt x="1297" y="297"/>
                    <a:pt x="1297" y="295"/>
                    <a:pt x="1298" y="293"/>
                  </a:cubicBezTo>
                  <a:cubicBezTo>
                    <a:pt x="1301" y="294"/>
                    <a:pt x="1309" y="296"/>
                    <a:pt x="1310" y="292"/>
                  </a:cubicBezTo>
                  <a:cubicBezTo>
                    <a:pt x="1306" y="288"/>
                    <a:pt x="1299" y="293"/>
                    <a:pt x="1295" y="294"/>
                  </a:cubicBezTo>
                  <a:cubicBezTo>
                    <a:pt x="1298" y="295"/>
                    <a:pt x="1294" y="297"/>
                    <a:pt x="1295" y="299"/>
                  </a:cubicBezTo>
                  <a:close/>
                  <a:moveTo>
                    <a:pt x="1294" y="451"/>
                  </a:moveTo>
                  <a:cubicBezTo>
                    <a:pt x="1296" y="452"/>
                    <a:pt x="1299" y="451"/>
                    <a:pt x="1300" y="450"/>
                  </a:cubicBezTo>
                  <a:cubicBezTo>
                    <a:pt x="1298" y="451"/>
                    <a:pt x="1295" y="449"/>
                    <a:pt x="1294" y="451"/>
                  </a:cubicBezTo>
                  <a:close/>
                  <a:moveTo>
                    <a:pt x="1320" y="317"/>
                  </a:moveTo>
                  <a:cubicBezTo>
                    <a:pt x="1322" y="317"/>
                    <a:pt x="1330" y="319"/>
                    <a:pt x="1328" y="317"/>
                  </a:cubicBezTo>
                  <a:cubicBezTo>
                    <a:pt x="1326" y="317"/>
                    <a:pt x="1318" y="316"/>
                    <a:pt x="1320" y="317"/>
                  </a:cubicBezTo>
                  <a:close/>
                  <a:moveTo>
                    <a:pt x="733" y="49"/>
                  </a:moveTo>
                  <a:cubicBezTo>
                    <a:pt x="724" y="50"/>
                    <a:pt x="702" y="54"/>
                    <a:pt x="697" y="50"/>
                  </a:cubicBezTo>
                  <a:cubicBezTo>
                    <a:pt x="695" y="47"/>
                    <a:pt x="697" y="49"/>
                    <a:pt x="698" y="47"/>
                  </a:cubicBezTo>
                  <a:cubicBezTo>
                    <a:pt x="696" y="47"/>
                    <a:pt x="696" y="47"/>
                    <a:pt x="696" y="47"/>
                  </a:cubicBezTo>
                  <a:cubicBezTo>
                    <a:pt x="696" y="46"/>
                    <a:pt x="695" y="46"/>
                    <a:pt x="694" y="46"/>
                  </a:cubicBezTo>
                  <a:cubicBezTo>
                    <a:pt x="692" y="48"/>
                    <a:pt x="695" y="48"/>
                    <a:pt x="695" y="50"/>
                  </a:cubicBezTo>
                  <a:cubicBezTo>
                    <a:pt x="678" y="52"/>
                    <a:pt x="665" y="50"/>
                    <a:pt x="648" y="48"/>
                  </a:cubicBezTo>
                  <a:cubicBezTo>
                    <a:pt x="650" y="45"/>
                    <a:pt x="655" y="46"/>
                    <a:pt x="657" y="44"/>
                  </a:cubicBezTo>
                  <a:cubicBezTo>
                    <a:pt x="642" y="42"/>
                    <a:pt x="629" y="40"/>
                    <a:pt x="619" y="46"/>
                  </a:cubicBezTo>
                  <a:cubicBezTo>
                    <a:pt x="619" y="48"/>
                    <a:pt x="620" y="48"/>
                    <a:pt x="620" y="50"/>
                  </a:cubicBezTo>
                  <a:cubicBezTo>
                    <a:pt x="604" y="52"/>
                    <a:pt x="584" y="53"/>
                    <a:pt x="574" y="58"/>
                  </a:cubicBezTo>
                  <a:cubicBezTo>
                    <a:pt x="576" y="58"/>
                    <a:pt x="578" y="58"/>
                    <a:pt x="578" y="59"/>
                  </a:cubicBezTo>
                  <a:cubicBezTo>
                    <a:pt x="569" y="65"/>
                    <a:pt x="557" y="63"/>
                    <a:pt x="546" y="65"/>
                  </a:cubicBezTo>
                  <a:cubicBezTo>
                    <a:pt x="541" y="66"/>
                    <a:pt x="536" y="70"/>
                    <a:pt x="531" y="70"/>
                  </a:cubicBezTo>
                  <a:cubicBezTo>
                    <a:pt x="521" y="71"/>
                    <a:pt x="514" y="69"/>
                    <a:pt x="506" y="73"/>
                  </a:cubicBezTo>
                  <a:cubicBezTo>
                    <a:pt x="504" y="71"/>
                    <a:pt x="500" y="69"/>
                    <a:pt x="504" y="67"/>
                  </a:cubicBezTo>
                  <a:cubicBezTo>
                    <a:pt x="478" y="66"/>
                    <a:pt x="459" y="69"/>
                    <a:pt x="439" y="74"/>
                  </a:cubicBezTo>
                  <a:cubicBezTo>
                    <a:pt x="424" y="80"/>
                    <a:pt x="394" y="68"/>
                    <a:pt x="383" y="79"/>
                  </a:cubicBezTo>
                  <a:cubicBezTo>
                    <a:pt x="387" y="81"/>
                    <a:pt x="384" y="85"/>
                    <a:pt x="381" y="86"/>
                  </a:cubicBezTo>
                  <a:cubicBezTo>
                    <a:pt x="382" y="88"/>
                    <a:pt x="387" y="86"/>
                    <a:pt x="386" y="89"/>
                  </a:cubicBezTo>
                  <a:cubicBezTo>
                    <a:pt x="385" y="90"/>
                    <a:pt x="385" y="92"/>
                    <a:pt x="384" y="93"/>
                  </a:cubicBezTo>
                  <a:cubicBezTo>
                    <a:pt x="368" y="97"/>
                    <a:pt x="347" y="95"/>
                    <a:pt x="333" y="95"/>
                  </a:cubicBezTo>
                  <a:cubicBezTo>
                    <a:pt x="333" y="93"/>
                    <a:pt x="334" y="93"/>
                    <a:pt x="333" y="92"/>
                  </a:cubicBezTo>
                  <a:cubicBezTo>
                    <a:pt x="337" y="92"/>
                    <a:pt x="340" y="91"/>
                    <a:pt x="342" y="89"/>
                  </a:cubicBezTo>
                  <a:cubicBezTo>
                    <a:pt x="333" y="89"/>
                    <a:pt x="324" y="88"/>
                    <a:pt x="319" y="93"/>
                  </a:cubicBezTo>
                  <a:cubicBezTo>
                    <a:pt x="323" y="95"/>
                    <a:pt x="324" y="90"/>
                    <a:pt x="326" y="92"/>
                  </a:cubicBezTo>
                  <a:cubicBezTo>
                    <a:pt x="320" y="95"/>
                    <a:pt x="319" y="95"/>
                    <a:pt x="309" y="96"/>
                  </a:cubicBezTo>
                  <a:cubicBezTo>
                    <a:pt x="308" y="94"/>
                    <a:pt x="309" y="91"/>
                    <a:pt x="308" y="90"/>
                  </a:cubicBezTo>
                  <a:cubicBezTo>
                    <a:pt x="306" y="90"/>
                    <a:pt x="306" y="92"/>
                    <a:pt x="304" y="92"/>
                  </a:cubicBezTo>
                  <a:cubicBezTo>
                    <a:pt x="304" y="94"/>
                    <a:pt x="305" y="94"/>
                    <a:pt x="306" y="94"/>
                  </a:cubicBezTo>
                  <a:cubicBezTo>
                    <a:pt x="293" y="99"/>
                    <a:pt x="280" y="97"/>
                    <a:pt x="266" y="101"/>
                  </a:cubicBezTo>
                  <a:cubicBezTo>
                    <a:pt x="252" y="96"/>
                    <a:pt x="240" y="111"/>
                    <a:pt x="226" y="102"/>
                  </a:cubicBezTo>
                  <a:cubicBezTo>
                    <a:pt x="240" y="99"/>
                    <a:pt x="254" y="98"/>
                    <a:pt x="267" y="93"/>
                  </a:cubicBezTo>
                  <a:cubicBezTo>
                    <a:pt x="253" y="94"/>
                    <a:pt x="242" y="88"/>
                    <a:pt x="231" y="96"/>
                  </a:cubicBezTo>
                  <a:cubicBezTo>
                    <a:pt x="227" y="96"/>
                    <a:pt x="226" y="93"/>
                    <a:pt x="221" y="94"/>
                  </a:cubicBezTo>
                  <a:cubicBezTo>
                    <a:pt x="219" y="95"/>
                    <a:pt x="218" y="97"/>
                    <a:pt x="215" y="97"/>
                  </a:cubicBezTo>
                  <a:cubicBezTo>
                    <a:pt x="196" y="96"/>
                    <a:pt x="176" y="104"/>
                    <a:pt x="157" y="108"/>
                  </a:cubicBezTo>
                  <a:cubicBezTo>
                    <a:pt x="143" y="111"/>
                    <a:pt x="131" y="113"/>
                    <a:pt x="118" y="115"/>
                  </a:cubicBezTo>
                  <a:cubicBezTo>
                    <a:pt x="99" y="118"/>
                    <a:pt x="55" y="110"/>
                    <a:pt x="63" y="135"/>
                  </a:cubicBezTo>
                  <a:cubicBezTo>
                    <a:pt x="65" y="140"/>
                    <a:pt x="71" y="143"/>
                    <a:pt x="80" y="143"/>
                  </a:cubicBezTo>
                  <a:cubicBezTo>
                    <a:pt x="76" y="146"/>
                    <a:pt x="79" y="152"/>
                    <a:pt x="80" y="156"/>
                  </a:cubicBezTo>
                  <a:cubicBezTo>
                    <a:pt x="88" y="156"/>
                    <a:pt x="100" y="152"/>
                    <a:pt x="104" y="158"/>
                  </a:cubicBezTo>
                  <a:cubicBezTo>
                    <a:pt x="101" y="159"/>
                    <a:pt x="103" y="161"/>
                    <a:pt x="101" y="163"/>
                  </a:cubicBezTo>
                  <a:cubicBezTo>
                    <a:pt x="96" y="162"/>
                    <a:pt x="90" y="163"/>
                    <a:pt x="92" y="157"/>
                  </a:cubicBezTo>
                  <a:cubicBezTo>
                    <a:pt x="87" y="157"/>
                    <a:pt x="84" y="160"/>
                    <a:pt x="80" y="159"/>
                  </a:cubicBezTo>
                  <a:cubicBezTo>
                    <a:pt x="87" y="165"/>
                    <a:pt x="86" y="177"/>
                    <a:pt x="93" y="183"/>
                  </a:cubicBezTo>
                  <a:cubicBezTo>
                    <a:pt x="93" y="185"/>
                    <a:pt x="89" y="183"/>
                    <a:pt x="90" y="186"/>
                  </a:cubicBezTo>
                  <a:cubicBezTo>
                    <a:pt x="92" y="191"/>
                    <a:pt x="99" y="192"/>
                    <a:pt x="97" y="201"/>
                  </a:cubicBezTo>
                  <a:cubicBezTo>
                    <a:pt x="102" y="204"/>
                    <a:pt x="103" y="210"/>
                    <a:pt x="106" y="215"/>
                  </a:cubicBezTo>
                  <a:cubicBezTo>
                    <a:pt x="109" y="206"/>
                    <a:pt x="129" y="207"/>
                    <a:pt x="132" y="215"/>
                  </a:cubicBezTo>
                  <a:cubicBezTo>
                    <a:pt x="128" y="214"/>
                    <a:pt x="125" y="217"/>
                    <a:pt x="122" y="215"/>
                  </a:cubicBezTo>
                  <a:cubicBezTo>
                    <a:pt x="124" y="220"/>
                    <a:pt x="115" y="216"/>
                    <a:pt x="119" y="220"/>
                  </a:cubicBezTo>
                  <a:cubicBezTo>
                    <a:pt x="116" y="220"/>
                    <a:pt x="113" y="217"/>
                    <a:pt x="109" y="220"/>
                  </a:cubicBezTo>
                  <a:cubicBezTo>
                    <a:pt x="108" y="217"/>
                    <a:pt x="103" y="217"/>
                    <a:pt x="100" y="216"/>
                  </a:cubicBezTo>
                  <a:cubicBezTo>
                    <a:pt x="100" y="221"/>
                    <a:pt x="107" y="218"/>
                    <a:pt x="109" y="222"/>
                  </a:cubicBezTo>
                  <a:cubicBezTo>
                    <a:pt x="105" y="225"/>
                    <a:pt x="102" y="228"/>
                    <a:pt x="98" y="230"/>
                  </a:cubicBezTo>
                  <a:cubicBezTo>
                    <a:pt x="97" y="232"/>
                    <a:pt x="102" y="232"/>
                    <a:pt x="101" y="237"/>
                  </a:cubicBezTo>
                  <a:cubicBezTo>
                    <a:pt x="105" y="238"/>
                    <a:pt x="109" y="239"/>
                    <a:pt x="108" y="246"/>
                  </a:cubicBezTo>
                  <a:cubicBezTo>
                    <a:pt x="117" y="251"/>
                    <a:pt x="128" y="254"/>
                    <a:pt x="140" y="257"/>
                  </a:cubicBezTo>
                  <a:cubicBezTo>
                    <a:pt x="140" y="266"/>
                    <a:pt x="129" y="263"/>
                    <a:pt x="125" y="268"/>
                  </a:cubicBezTo>
                  <a:cubicBezTo>
                    <a:pt x="133" y="270"/>
                    <a:pt x="139" y="273"/>
                    <a:pt x="148" y="274"/>
                  </a:cubicBezTo>
                  <a:cubicBezTo>
                    <a:pt x="153" y="280"/>
                    <a:pt x="167" y="273"/>
                    <a:pt x="171" y="277"/>
                  </a:cubicBezTo>
                  <a:cubicBezTo>
                    <a:pt x="168" y="278"/>
                    <a:pt x="168" y="282"/>
                    <a:pt x="166" y="284"/>
                  </a:cubicBezTo>
                  <a:cubicBezTo>
                    <a:pt x="167" y="286"/>
                    <a:pt x="173" y="284"/>
                    <a:pt x="172" y="288"/>
                  </a:cubicBezTo>
                  <a:cubicBezTo>
                    <a:pt x="169" y="292"/>
                    <a:pt x="161" y="287"/>
                    <a:pt x="158" y="289"/>
                  </a:cubicBezTo>
                  <a:cubicBezTo>
                    <a:pt x="161" y="295"/>
                    <a:pt x="171" y="293"/>
                    <a:pt x="175" y="298"/>
                  </a:cubicBezTo>
                  <a:cubicBezTo>
                    <a:pt x="175" y="299"/>
                    <a:pt x="175" y="301"/>
                    <a:pt x="174" y="301"/>
                  </a:cubicBezTo>
                  <a:cubicBezTo>
                    <a:pt x="171" y="302"/>
                    <a:pt x="171" y="299"/>
                    <a:pt x="170" y="299"/>
                  </a:cubicBezTo>
                  <a:cubicBezTo>
                    <a:pt x="169" y="309"/>
                    <a:pt x="156" y="311"/>
                    <a:pt x="144" y="311"/>
                  </a:cubicBezTo>
                  <a:cubicBezTo>
                    <a:pt x="144" y="309"/>
                    <a:pt x="143" y="309"/>
                    <a:pt x="143" y="307"/>
                  </a:cubicBezTo>
                  <a:cubicBezTo>
                    <a:pt x="134" y="309"/>
                    <a:pt x="129" y="305"/>
                    <a:pt x="118" y="304"/>
                  </a:cubicBezTo>
                  <a:cubicBezTo>
                    <a:pt x="118" y="308"/>
                    <a:pt x="113" y="307"/>
                    <a:pt x="110" y="310"/>
                  </a:cubicBezTo>
                  <a:cubicBezTo>
                    <a:pt x="112" y="310"/>
                    <a:pt x="112" y="311"/>
                    <a:pt x="112" y="313"/>
                  </a:cubicBezTo>
                  <a:cubicBezTo>
                    <a:pt x="115" y="315"/>
                    <a:pt x="119" y="313"/>
                    <a:pt x="119" y="319"/>
                  </a:cubicBezTo>
                  <a:cubicBezTo>
                    <a:pt x="117" y="318"/>
                    <a:pt x="112" y="319"/>
                    <a:pt x="114" y="320"/>
                  </a:cubicBezTo>
                  <a:cubicBezTo>
                    <a:pt x="126" y="321"/>
                    <a:pt x="139" y="328"/>
                    <a:pt x="153" y="329"/>
                  </a:cubicBezTo>
                  <a:cubicBezTo>
                    <a:pt x="152" y="337"/>
                    <a:pt x="164" y="330"/>
                    <a:pt x="165" y="338"/>
                  </a:cubicBezTo>
                  <a:cubicBezTo>
                    <a:pt x="162" y="339"/>
                    <a:pt x="156" y="339"/>
                    <a:pt x="157" y="342"/>
                  </a:cubicBezTo>
                  <a:cubicBezTo>
                    <a:pt x="153" y="342"/>
                    <a:pt x="148" y="342"/>
                    <a:pt x="146" y="345"/>
                  </a:cubicBezTo>
                  <a:cubicBezTo>
                    <a:pt x="150" y="344"/>
                    <a:pt x="149" y="348"/>
                    <a:pt x="153" y="347"/>
                  </a:cubicBezTo>
                  <a:cubicBezTo>
                    <a:pt x="154" y="346"/>
                    <a:pt x="155" y="344"/>
                    <a:pt x="158" y="345"/>
                  </a:cubicBezTo>
                  <a:cubicBezTo>
                    <a:pt x="158" y="347"/>
                    <a:pt x="155" y="346"/>
                    <a:pt x="155" y="347"/>
                  </a:cubicBezTo>
                  <a:cubicBezTo>
                    <a:pt x="159" y="352"/>
                    <a:pt x="162" y="344"/>
                    <a:pt x="167" y="344"/>
                  </a:cubicBezTo>
                  <a:cubicBezTo>
                    <a:pt x="170" y="345"/>
                    <a:pt x="174" y="343"/>
                    <a:pt x="178" y="342"/>
                  </a:cubicBezTo>
                  <a:cubicBezTo>
                    <a:pt x="175" y="341"/>
                    <a:pt x="172" y="342"/>
                    <a:pt x="172" y="340"/>
                  </a:cubicBezTo>
                  <a:cubicBezTo>
                    <a:pt x="175" y="339"/>
                    <a:pt x="176" y="338"/>
                    <a:pt x="173" y="336"/>
                  </a:cubicBezTo>
                  <a:cubicBezTo>
                    <a:pt x="175" y="336"/>
                    <a:pt x="176" y="334"/>
                    <a:pt x="179" y="335"/>
                  </a:cubicBezTo>
                  <a:cubicBezTo>
                    <a:pt x="180" y="337"/>
                    <a:pt x="181" y="338"/>
                    <a:pt x="180" y="341"/>
                  </a:cubicBezTo>
                  <a:cubicBezTo>
                    <a:pt x="186" y="340"/>
                    <a:pt x="186" y="345"/>
                    <a:pt x="188" y="347"/>
                  </a:cubicBezTo>
                  <a:cubicBezTo>
                    <a:pt x="191" y="348"/>
                    <a:pt x="202" y="345"/>
                    <a:pt x="202" y="352"/>
                  </a:cubicBezTo>
                  <a:cubicBezTo>
                    <a:pt x="196" y="351"/>
                    <a:pt x="183" y="352"/>
                    <a:pt x="174" y="353"/>
                  </a:cubicBezTo>
                  <a:cubicBezTo>
                    <a:pt x="173" y="355"/>
                    <a:pt x="172" y="357"/>
                    <a:pt x="170" y="358"/>
                  </a:cubicBezTo>
                  <a:cubicBezTo>
                    <a:pt x="176" y="357"/>
                    <a:pt x="178" y="361"/>
                    <a:pt x="184" y="359"/>
                  </a:cubicBezTo>
                  <a:cubicBezTo>
                    <a:pt x="193" y="366"/>
                    <a:pt x="207" y="359"/>
                    <a:pt x="215" y="366"/>
                  </a:cubicBezTo>
                  <a:cubicBezTo>
                    <a:pt x="211" y="367"/>
                    <a:pt x="207" y="373"/>
                    <a:pt x="204" y="369"/>
                  </a:cubicBezTo>
                  <a:cubicBezTo>
                    <a:pt x="203" y="372"/>
                    <a:pt x="202" y="374"/>
                    <a:pt x="201" y="377"/>
                  </a:cubicBezTo>
                  <a:cubicBezTo>
                    <a:pt x="196" y="376"/>
                    <a:pt x="192" y="375"/>
                    <a:pt x="186" y="376"/>
                  </a:cubicBezTo>
                  <a:cubicBezTo>
                    <a:pt x="186" y="374"/>
                    <a:pt x="184" y="374"/>
                    <a:pt x="185" y="371"/>
                  </a:cubicBezTo>
                  <a:cubicBezTo>
                    <a:pt x="178" y="369"/>
                    <a:pt x="167" y="370"/>
                    <a:pt x="160" y="369"/>
                  </a:cubicBezTo>
                  <a:cubicBezTo>
                    <a:pt x="159" y="373"/>
                    <a:pt x="147" y="372"/>
                    <a:pt x="147" y="381"/>
                  </a:cubicBezTo>
                  <a:cubicBezTo>
                    <a:pt x="151" y="381"/>
                    <a:pt x="153" y="380"/>
                    <a:pt x="156" y="381"/>
                  </a:cubicBezTo>
                  <a:cubicBezTo>
                    <a:pt x="154" y="383"/>
                    <a:pt x="154" y="387"/>
                    <a:pt x="151" y="389"/>
                  </a:cubicBezTo>
                  <a:cubicBezTo>
                    <a:pt x="152" y="390"/>
                    <a:pt x="154" y="389"/>
                    <a:pt x="154" y="391"/>
                  </a:cubicBezTo>
                  <a:cubicBezTo>
                    <a:pt x="151" y="391"/>
                    <a:pt x="152" y="394"/>
                    <a:pt x="150" y="394"/>
                  </a:cubicBezTo>
                  <a:cubicBezTo>
                    <a:pt x="145" y="391"/>
                    <a:pt x="139" y="393"/>
                    <a:pt x="137" y="397"/>
                  </a:cubicBezTo>
                  <a:cubicBezTo>
                    <a:pt x="134" y="396"/>
                    <a:pt x="128" y="398"/>
                    <a:pt x="122" y="400"/>
                  </a:cubicBezTo>
                  <a:cubicBezTo>
                    <a:pt x="127" y="402"/>
                    <a:pt x="122" y="409"/>
                    <a:pt x="123" y="411"/>
                  </a:cubicBezTo>
                  <a:cubicBezTo>
                    <a:pt x="120" y="411"/>
                    <a:pt x="124" y="409"/>
                    <a:pt x="122" y="408"/>
                  </a:cubicBezTo>
                  <a:cubicBezTo>
                    <a:pt x="116" y="407"/>
                    <a:pt x="114" y="408"/>
                    <a:pt x="113" y="413"/>
                  </a:cubicBezTo>
                  <a:cubicBezTo>
                    <a:pt x="106" y="414"/>
                    <a:pt x="97" y="414"/>
                    <a:pt x="95" y="407"/>
                  </a:cubicBezTo>
                  <a:cubicBezTo>
                    <a:pt x="97" y="406"/>
                    <a:pt x="96" y="403"/>
                    <a:pt x="100" y="404"/>
                  </a:cubicBezTo>
                  <a:cubicBezTo>
                    <a:pt x="100" y="402"/>
                    <a:pt x="98" y="401"/>
                    <a:pt x="100" y="400"/>
                  </a:cubicBezTo>
                  <a:cubicBezTo>
                    <a:pt x="97" y="399"/>
                    <a:pt x="96" y="397"/>
                    <a:pt x="94" y="396"/>
                  </a:cubicBezTo>
                  <a:cubicBezTo>
                    <a:pt x="94" y="400"/>
                    <a:pt x="94" y="399"/>
                    <a:pt x="95" y="402"/>
                  </a:cubicBezTo>
                  <a:cubicBezTo>
                    <a:pt x="89" y="403"/>
                    <a:pt x="81" y="411"/>
                    <a:pt x="75" y="408"/>
                  </a:cubicBezTo>
                  <a:cubicBezTo>
                    <a:pt x="75" y="411"/>
                    <a:pt x="77" y="412"/>
                    <a:pt x="76" y="415"/>
                  </a:cubicBezTo>
                  <a:cubicBezTo>
                    <a:pt x="77" y="417"/>
                    <a:pt x="82" y="416"/>
                    <a:pt x="82" y="420"/>
                  </a:cubicBezTo>
                  <a:cubicBezTo>
                    <a:pt x="82" y="422"/>
                    <a:pt x="79" y="424"/>
                    <a:pt x="78" y="426"/>
                  </a:cubicBezTo>
                  <a:cubicBezTo>
                    <a:pt x="81" y="427"/>
                    <a:pt x="80" y="431"/>
                    <a:pt x="77" y="432"/>
                  </a:cubicBezTo>
                  <a:cubicBezTo>
                    <a:pt x="88" y="435"/>
                    <a:pt x="82" y="445"/>
                    <a:pt x="85" y="454"/>
                  </a:cubicBezTo>
                  <a:cubicBezTo>
                    <a:pt x="83" y="451"/>
                    <a:pt x="82" y="454"/>
                    <a:pt x="79" y="453"/>
                  </a:cubicBezTo>
                  <a:cubicBezTo>
                    <a:pt x="79" y="458"/>
                    <a:pt x="81" y="460"/>
                    <a:pt x="83" y="460"/>
                  </a:cubicBezTo>
                  <a:cubicBezTo>
                    <a:pt x="83" y="462"/>
                    <a:pt x="82" y="462"/>
                    <a:pt x="82" y="464"/>
                  </a:cubicBezTo>
                  <a:cubicBezTo>
                    <a:pt x="83" y="465"/>
                    <a:pt x="87" y="464"/>
                    <a:pt x="86" y="467"/>
                  </a:cubicBezTo>
                  <a:cubicBezTo>
                    <a:pt x="80" y="465"/>
                    <a:pt x="77" y="462"/>
                    <a:pt x="74" y="458"/>
                  </a:cubicBezTo>
                  <a:cubicBezTo>
                    <a:pt x="74" y="455"/>
                    <a:pt x="78" y="457"/>
                    <a:pt x="77" y="454"/>
                  </a:cubicBezTo>
                  <a:cubicBezTo>
                    <a:pt x="74" y="450"/>
                    <a:pt x="72" y="446"/>
                    <a:pt x="71" y="440"/>
                  </a:cubicBezTo>
                  <a:cubicBezTo>
                    <a:pt x="68" y="440"/>
                    <a:pt x="68" y="440"/>
                    <a:pt x="68" y="440"/>
                  </a:cubicBezTo>
                  <a:cubicBezTo>
                    <a:pt x="66" y="442"/>
                    <a:pt x="63" y="448"/>
                    <a:pt x="65" y="453"/>
                  </a:cubicBezTo>
                  <a:cubicBezTo>
                    <a:pt x="64" y="454"/>
                    <a:pt x="63" y="454"/>
                    <a:pt x="62" y="453"/>
                  </a:cubicBezTo>
                  <a:cubicBezTo>
                    <a:pt x="62" y="458"/>
                    <a:pt x="59" y="464"/>
                    <a:pt x="62" y="465"/>
                  </a:cubicBezTo>
                  <a:cubicBezTo>
                    <a:pt x="53" y="480"/>
                    <a:pt x="31" y="465"/>
                    <a:pt x="17" y="466"/>
                  </a:cubicBezTo>
                  <a:cubicBezTo>
                    <a:pt x="3" y="478"/>
                    <a:pt x="0" y="504"/>
                    <a:pt x="18" y="511"/>
                  </a:cubicBezTo>
                  <a:cubicBezTo>
                    <a:pt x="21" y="511"/>
                    <a:pt x="24" y="510"/>
                    <a:pt x="27" y="511"/>
                  </a:cubicBezTo>
                  <a:cubicBezTo>
                    <a:pt x="37" y="513"/>
                    <a:pt x="50" y="519"/>
                    <a:pt x="52" y="527"/>
                  </a:cubicBezTo>
                  <a:cubicBezTo>
                    <a:pt x="56" y="539"/>
                    <a:pt x="53" y="554"/>
                    <a:pt x="54" y="562"/>
                  </a:cubicBezTo>
                  <a:cubicBezTo>
                    <a:pt x="55" y="573"/>
                    <a:pt x="60" y="583"/>
                    <a:pt x="60" y="592"/>
                  </a:cubicBezTo>
                  <a:cubicBezTo>
                    <a:pt x="60" y="602"/>
                    <a:pt x="55" y="615"/>
                    <a:pt x="58" y="625"/>
                  </a:cubicBezTo>
                  <a:cubicBezTo>
                    <a:pt x="58" y="626"/>
                    <a:pt x="55" y="628"/>
                    <a:pt x="57" y="629"/>
                  </a:cubicBezTo>
                  <a:cubicBezTo>
                    <a:pt x="58" y="626"/>
                    <a:pt x="61" y="626"/>
                    <a:pt x="64" y="627"/>
                  </a:cubicBezTo>
                  <a:cubicBezTo>
                    <a:pt x="67" y="641"/>
                    <a:pt x="75" y="654"/>
                    <a:pt x="89" y="653"/>
                  </a:cubicBezTo>
                  <a:cubicBezTo>
                    <a:pt x="94" y="658"/>
                    <a:pt x="103" y="663"/>
                    <a:pt x="111" y="662"/>
                  </a:cubicBezTo>
                  <a:cubicBezTo>
                    <a:pt x="114" y="667"/>
                    <a:pt x="119" y="670"/>
                    <a:pt x="122" y="675"/>
                  </a:cubicBezTo>
                  <a:cubicBezTo>
                    <a:pt x="119" y="679"/>
                    <a:pt x="114" y="681"/>
                    <a:pt x="109" y="683"/>
                  </a:cubicBezTo>
                  <a:cubicBezTo>
                    <a:pt x="107" y="687"/>
                    <a:pt x="105" y="692"/>
                    <a:pt x="99" y="689"/>
                  </a:cubicBezTo>
                  <a:cubicBezTo>
                    <a:pt x="95" y="709"/>
                    <a:pt x="84" y="721"/>
                    <a:pt x="75" y="734"/>
                  </a:cubicBezTo>
                  <a:cubicBezTo>
                    <a:pt x="87" y="738"/>
                    <a:pt x="72" y="758"/>
                    <a:pt x="76" y="767"/>
                  </a:cubicBezTo>
                  <a:cubicBezTo>
                    <a:pt x="79" y="767"/>
                    <a:pt x="81" y="765"/>
                    <a:pt x="84" y="764"/>
                  </a:cubicBezTo>
                  <a:cubicBezTo>
                    <a:pt x="84" y="766"/>
                    <a:pt x="86" y="765"/>
                    <a:pt x="86" y="768"/>
                  </a:cubicBezTo>
                  <a:cubicBezTo>
                    <a:pt x="85" y="770"/>
                    <a:pt x="83" y="769"/>
                    <a:pt x="83" y="772"/>
                  </a:cubicBezTo>
                  <a:cubicBezTo>
                    <a:pt x="86" y="774"/>
                    <a:pt x="93" y="773"/>
                    <a:pt x="93" y="777"/>
                  </a:cubicBezTo>
                  <a:cubicBezTo>
                    <a:pt x="88" y="780"/>
                    <a:pt x="87" y="786"/>
                    <a:pt x="85" y="791"/>
                  </a:cubicBezTo>
                  <a:cubicBezTo>
                    <a:pt x="95" y="786"/>
                    <a:pt x="100" y="777"/>
                    <a:pt x="110" y="773"/>
                  </a:cubicBezTo>
                  <a:cubicBezTo>
                    <a:pt x="113" y="775"/>
                    <a:pt x="117" y="775"/>
                    <a:pt x="118" y="780"/>
                  </a:cubicBezTo>
                  <a:cubicBezTo>
                    <a:pt x="115" y="783"/>
                    <a:pt x="111" y="783"/>
                    <a:pt x="110" y="788"/>
                  </a:cubicBezTo>
                  <a:cubicBezTo>
                    <a:pt x="117" y="795"/>
                    <a:pt x="120" y="812"/>
                    <a:pt x="135" y="806"/>
                  </a:cubicBezTo>
                  <a:cubicBezTo>
                    <a:pt x="133" y="799"/>
                    <a:pt x="141" y="794"/>
                    <a:pt x="145" y="795"/>
                  </a:cubicBezTo>
                  <a:cubicBezTo>
                    <a:pt x="145" y="799"/>
                    <a:pt x="144" y="800"/>
                    <a:pt x="145" y="803"/>
                  </a:cubicBezTo>
                  <a:cubicBezTo>
                    <a:pt x="143" y="803"/>
                    <a:pt x="142" y="804"/>
                    <a:pt x="141" y="807"/>
                  </a:cubicBezTo>
                  <a:cubicBezTo>
                    <a:pt x="144" y="809"/>
                    <a:pt x="147" y="806"/>
                    <a:pt x="150" y="806"/>
                  </a:cubicBezTo>
                  <a:cubicBezTo>
                    <a:pt x="152" y="808"/>
                    <a:pt x="150" y="810"/>
                    <a:pt x="151" y="814"/>
                  </a:cubicBezTo>
                  <a:cubicBezTo>
                    <a:pt x="152" y="815"/>
                    <a:pt x="155" y="813"/>
                    <a:pt x="155" y="815"/>
                  </a:cubicBezTo>
                  <a:cubicBezTo>
                    <a:pt x="156" y="824"/>
                    <a:pt x="149" y="824"/>
                    <a:pt x="150" y="832"/>
                  </a:cubicBezTo>
                  <a:cubicBezTo>
                    <a:pt x="160" y="837"/>
                    <a:pt x="166" y="829"/>
                    <a:pt x="176" y="829"/>
                  </a:cubicBezTo>
                  <a:cubicBezTo>
                    <a:pt x="178" y="822"/>
                    <a:pt x="182" y="817"/>
                    <a:pt x="181" y="811"/>
                  </a:cubicBezTo>
                  <a:cubicBezTo>
                    <a:pt x="184" y="814"/>
                    <a:pt x="186" y="818"/>
                    <a:pt x="186" y="822"/>
                  </a:cubicBezTo>
                  <a:cubicBezTo>
                    <a:pt x="192" y="821"/>
                    <a:pt x="187" y="813"/>
                    <a:pt x="188" y="809"/>
                  </a:cubicBezTo>
                  <a:cubicBezTo>
                    <a:pt x="191" y="803"/>
                    <a:pt x="198" y="803"/>
                    <a:pt x="198" y="797"/>
                  </a:cubicBezTo>
                  <a:cubicBezTo>
                    <a:pt x="206" y="798"/>
                    <a:pt x="207" y="793"/>
                    <a:pt x="210" y="789"/>
                  </a:cubicBezTo>
                  <a:cubicBezTo>
                    <a:pt x="221" y="795"/>
                    <a:pt x="236" y="797"/>
                    <a:pt x="245" y="802"/>
                  </a:cubicBezTo>
                  <a:cubicBezTo>
                    <a:pt x="259" y="809"/>
                    <a:pt x="269" y="814"/>
                    <a:pt x="283" y="816"/>
                  </a:cubicBezTo>
                  <a:cubicBezTo>
                    <a:pt x="322" y="824"/>
                    <a:pt x="366" y="826"/>
                    <a:pt x="400" y="823"/>
                  </a:cubicBezTo>
                  <a:cubicBezTo>
                    <a:pt x="417" y="815"/>
                    <a:pt x="436" y="809"/>
                    <a:pt x="452" y="800"/>
                  </a:cubicBezTo>
                  <a:cubicBezTo>
                    <a:pt x="480" y="791"/>
                    <a:pt x="507" y="781"/>
                    <a:pt x="539" y="778"/>
                  </a:cubicBezTo>
                  <a:cubicBezTo>
                    <a:pt x="549" y="783"/>
                    <a:pt x="566" y="783"/>
                    <a:pt x="576" y="788"/>
                  </a:cubicBezTo>
                  <a:cubicBezTo>
                    <a:pt x="576" y="790"/>
                    <a:pt x="570" y="789"/>
                    <a:pt x="572" y="790"/>
                  </a:cubicBezTo>
                  <a:cubicBezTo>
                    <a:pt x="577" y="790"/>
                    <a:pt x="579" y="793"/>
                    <a:pt x="581" y="796"/>
                  </a:cubicBezTo>
                  <a:cubicBezTo>
                    <a:pt x="578" y="799"/>
                    <a:pt x="574" y="796"/>
                    <a:pt x="571" y="799"/>
                  </a:cubicBezTo>
                  <a:cubicBezTo>
                    <a:pt x="576" y="799"/>
                    <a:pt x="577" y="801"/>
                    <a:pt x="582" y="800"/>
                  </a:cubicBezTo>
                  <a:cubicBezTo>
                    <a:pt x="607" y="816"/>
                    <a:pt x="661" y="830"/>
                    <a:pt x="692" y="814"/>
                  </a:cubicBezTo>
                  <a:cubicBezTo>
                    <a:pt x="700" y="810"/>
                    <a:pt x="700" y="802"/>
                    <a:pt x="706" y="797"/>
                  </a:cubicBezTo>
                  <a:cubicBezTo>
                    <a:pt x="709" y="796"/>
                    <a:pt x="716" y="797"/>
                    <a:pt x="719" y="796"/>
                  </a:cubicBezTo>
                  <a:cubicBezTo>
                    <a:pt x="720" y="798"/>
                    <a:pt x="722" y="801"/>
                    <a:pt x="720" y="802"/>
                  </a:cubicBezTo>
                  <a:cubicBezTo>
                    <a:pt x="726" y="825"/>
                    <a:pt x="770" y="822"/>
                    <a:pt x="787" y="814"/>
                  </a:cubicBezTo>
                  <a:cubicBezTo>
                    <a:pt x="792" y="803"/>
                    <a:pt x="806" y="802"/>
                    <a:pt x="817" y="799"/>
                  </a:cubicBezTo>
                  <a:cubicBezTo>
                    <a:pt x="808" y="796"/>
                    <a:pt x="800" y="804"/>
                    <a:pt x="794" y="799"/>
                  </a:cubicBezTo>
                  <a:cubicBezTo>
                    <a:pt x="798" y="794"/>
                    <a:pt x="803" y="790"/>
                    <a:pt x="811" y="790"/>
                  </a:cubicBezTo>
                  <a:cubicBezTo>
                    <a:pt x="820" y="789"/>
                    <a:pt x="809" y="791"/>
                    <a:pt x="806" y="789"/>
                  </a:cubicBezTo>
                  <a:cubicBezTo>
                    <a:pt x="802" y="788"/>
                    <a:pt x="800" y="785"/>
                    <a:pt x="800" y="782"/>
                  </a:cubicBezTo>
                  <a:cubicBezTo>
                    <a:pt x="811" y="775"/>
                    <a:pt x="831" y="777"/>
                    <a:pt x="845" y="772"/>
                  </a:cubicBezTo>
                  <a:cubicBezTo>
                    <a:pt x="843" y="771"/>
                    <a:pt x="840" y="772"/>
                    <a:pt x="839" y="770"/>
                  </a:cubicBezTo>
                  <a:cubicBezTo>
                    <a:pt x="842" y="764"/>
                    <a:pt x="851" y="769"/>
                    <a:pt x="856" y="769"/>
                  </a:cubicBezTo>
                  <a:cubicBezTo>
                    <a:pt x="856" y="767"/>
                    <a:pt x="856" y="765"/>
                    <a:pt x="857" y="765"/>
                  </a:cubicBezTo>
                  <a:cubicBezTo>
                    <a:pt x="858" y="767"/>
                    <a:pt x="858" y="770"/>
                    <a:pt x="861" y="770"/>
                  </a:cubicBezTo>
                  <a:cubicBezTo>
                    <a:pt x="865" y="768"/>
                    <a:pt x="864" y="763"/>
                    <a:pt x="862" y="761"/>
                  </a:cubicBezTo>
                  <a:cubicBezTo>
                    <a:pt x="869" y="759"/>
                    <a:pt x="874" y="759"/>
                    <a:pt x="886" y="759"/>
                  </a:cubicBezTo>
                  <a:cubicBezTo>
                    <a:pt x="887" y="751"/>
                    <a:pt x="898" y="759"/>
                    <a:pt x="900" y="755"/>
                  </a:cubicBezTo>
                  <a:cubicBezTo>
                    <a:pt x="897" y="753"/>
                    <a:pt x="896" y="754"/>
                    <a:pt x="891" y="753"/>
                  </a:cubicBezTo>
                  <a:cubicBezTo>
                    <a:pt x="892" y="751"/>
                    <a:pt x="891" y="750"/>
                    <a:pt x="890" y="750"/>
                  </a:cubicBezTo>
                  <a:cubicBezTo>
                    <a:pt x="886" y="750"/>
                    <a:pt x="875" y="748"/>
                    <a:pt x="874" y="747"/>
                  </a:cubicBezTo>
                  <a:cubicBezTo>
                    <a:pt x="885" y="743"/>
                    <a:pt x="897" y="749"/>
                    <a:pt x="908" y="744"/>
                  </a:cubicBezTo>
                  <a:cubicBezTo>
                    <a:pt x="910" y="745"/>
                    <a:pt x="911" y="747"/>
                    <a:pt x="913" y="747"/>
                  </a:cubicBezTo>
                  <a:cubicBezTo>
                    <a:pt x="920" y="747"/>
                    <a:pt x="926" y="751"/>
                    <a:pt x="933" y="752"/>
                  </a:cubicBezTo>
                  <a:cubicBezTo>
                    <a:pt x="932" y="754"/>
                    <a:pt x="934" y="755"/>
                    <a:pt x="933" y="757"/>
                  </a:cubicBezTo>
                  <a:cubicBezTo>
                    <a:pt x="936" y="757"/>
                    <a:pt x="939" y="758"/>
                    <a:pt x="941" y="759"/>
                  </a:cubicBezTo>
                  <a:cubicBezTo>
                    <a:pt x="939" y="762"/>
                    <a:pt x="931" y="758"/>
                    <a:pt x="928" y="760"/>
                  </a:cubicBezTo>
                  <a:cubicBezTo>
                    <a:pt x="933" y="761"/>
                    <a:pt x="935" y="765"/>
                    <a:pt x="938" y="762"/>
                  </a:cubicBezTo>
                  <a:cubicBezTo>
                    <a:pt x="938" y="767"/>
                    <a:pt x="943" y="766"/>
                    <a:pt x="949" y="766"/>
                  </a:cubicBezTo>
                  <a:cubicBezTo>
                    <a:pt x="950" y="765"/>
                    <a:pt x="950" y="763"/>
                    <a:pt x="951" y="762"/>
                  </a:cubicBezTo>
                  <a:cubicBezTo>
                    <a:pt x="955" y="763"/>
                    <a:pt x="960" y="764"/>
                    <a:pt x="963" y="761"/>
                  </a:cubicBezTo>
                  <a:cubicBezTo>
                    <a:pt x="957" y="760"/>
                    <a:pt x="954" y="761"/>
                    <a:pt x="950" y="758"/>
                  </a:cubicBezTo>
                  <a:cubicBezTo>
                    <a:pt x="955" y="752"/>
                    <a:pt x="965" y="751"/>
                    <a:pt x="974" y="750"/>
                  </a:cubicBezTo>
                  <a:cubicBezTo>
                    <a:pt x="972" y="754"/>
                    <a:pt x="970" y="756"/>
                    <a:pt x="969" y="760"/>
                  </a:cubicBezTo>
                  <a:cubicBezTo>
                    <a:pt x="971" y="763"/>
                    <a:pt x="973" y="758"/>
                    <a:pt x="974" y="762"/>
                  </a:cubicBezTo>
                  <a:cubicBezTo>
                    <a:pt x="972" y="764"/>
                    <a:pt x="966" y="761"/>
                    <a:pt x="962" y="763"/>
                  </a:cubicBezTo>
                  <a:cubicBezTo>
                    <a:pt x="963" y="766"/>
                    <a:pt x="967" y="765"/>
                    <a:pt x="967" y="768"/>
                  </a:cubicBezTo>
                  <a:cubicBezTo>
                    <a:pt x="963" y="770"/>
                    <a:pt x="962" y="775"/>
                    <a:pt x="959" y="777"/>
                  </a:cubicBezTo>
                  <a:cubicBezTo>
                    <a:pt x="961" y="777"/>
                    <a:pt x="961" y="778"/>
                    <a:pt x="962" y="779"/>
                  </a:cubicBezTo>
                  <a:cubicBezTo>
                    <a:pt x="984" y="780"/>
                    <a:pt x="1001" y="768"/>
                    <a:pt x="1021" y="774"/>
                  </a:cubicBezTo>
                  <a:cubicBezTo>
                    <a:pt x="1031" y="766"/>
                    <a:pt x="1051" y="776"/>
                    <a:pt x="1059" y="766"/>
                  </a:cubicBezTo>
                  <a:cubicBezTo>
                    <a:pt x="1059" y="762"/>
                    <a:pt x="1059" y="760"/>
                    <a:pt x="1058" y="758"/>
                  </a:cubicBezTo>
                  <a:cubicBezTo>
                    <a:pt x="1063" y="757"/>
                    <a:pt x="1064" y="750"/>
                    <a:pt x="1065" y="745"/>
                  </a:cubicBezTo>
                  <a:cubicBezTo>
                    <a:pt x="1063" y="743"/>
                    <a:pt x="1061" y="740"/>
                    <a:pt x="1060" y="737"/>
                  </a:cubicBezTo>
                  <a:cubicBezTo>
                    <a:pt x="1066" y="738"/>
                    <a:pt x="1065" y="732"/>
                    <a:pt x="1070" y="733"/>
                  </a:cubicBezTo>
                  <a:cubicBezTo>
                    <a:pt x="1067" y="732"/>
                    <a:pt x="1067" y="728"/>
                    <a:pt x="1070" y="727"/>
                  </a:cubicBezTo>
                  <a:cubicBezTo>
                    <a:pt x="1065" y="725"/>
                    <a:pt x="1067" y="722"/>
                    <a:pt x="1066" y="717"/>
                  </a:cubicBezTo>
                  <a:cubicBezTo>
                    <a:pt x="1063" y="716"/>
                    <a:pt x="1059" y="720"/>
                    <a:pt x="1057" y="717"/>
                  </a:cubicBezTo>
                  <a:cubicBezTo>
                    <a:pt x="1058" y="712"/>
                    <a:pt x="1063" y="711"/>
                    <a:pt x="1059" y="706"/>
                  </a:cubicBezTo>
                  <a:cubicBezTo>
                    <a:pt x="1064" y="704"/>
                    <a:pt x="1069" y="704"/>
                    <a:pt x="1073" y="703"/>
                  </a:cubicBezTo>
                  <a:cubicBezTo>
                    <a:pt x="1073" y="700"/>
                    <a:pt x="1071" y="700"/>
                    <a:pt x="1072" y="698"/>
                  </a:cubicBezTo>
                  <a:cubicBezTo>
                    <a:pt x="1073" y="697"/>
                    <a:pt x="1075" y="697"/>
                    <a:pt x="1077" y="696"/>
                  </a:cubicBezTo>
                  <a:cubicBezTo>
                    <a:pt x="1078" y="694"/>
                    <a:pt x="1076" y="694"/>
                    <a:pt x="1077" y="692"/>
                  </a:cubicBezTo>
                  <a:cubicBezTo>
                    <a:pt x="1079" y="691"/>
                    <a:pt x="1082" y="691"/>
                    <a:pt x="1082" y="687"/>
                  </a:cubicBezTo>
                  <a:cubicBezTo>
                    <a:pt x="1081" y="686"/>
                    <a:pt x="1077" y="685"/>
                    <a:pt x="1076" y="687"/>
                  </a:cubicBezTo>
                  <a:cubicBezTo>
                    <a:pt x="1078" y="686"/>
                    <a:pt x="1079" y="691"/>
                    <a:pt x="1077" y="691"/>
                  </a:cubicBezTo>
                  <a:cubicBezTo>
                    <a:pt x="1078" y="687"/>
                    <a:pt x="1073" y="688"/>
                    <a:pt x="1072" y="685"/>
                  </a:cubicBezTo>
                  <a:cubicBezTo>
                    <a:pt x="1068" y="692"/>
                    <a:pt x="1059" y="682"/>
                    <a:pt x="1051" y="686"/>
                  </a:cubicBezTo>
                  <a:cubicBezTo>
                    <a:pt x="1054" y="687"/>
                    <a:pt x="1054" y="689"/>
                    <a:pt x="1056" y="691"/>
                  </a:cubicBezTo>
                  <a:cubicBezTo>
                    <a:pt x="1054" y="693"/>
                    <a:pt x="1048" y="695"/>
                    <a:pt x="1046" y="691"/>
                  </a:cubicBezTo>
                  <a:cubicBezTo>
                    <a:pt x="1049" y="691"/>
                    <a:pt x="1051" y="692"/>
                    <a:pt x="1052" y="691"/>
                  </a:cubicBezTo>
                  <a:cubicBezTo>
                    <a:pt x="1053" y="685"/>
                    <a:pt x="1046" y="686"/>
                    <a:pt x="1044" y="683"/>
                  </a:cubicBezTo>
                  <a:cubicBezTo>
                    <a:pt x="1048" y="679"/>
                    <a:pt x="1053" y="675"/>
                    <a:pt x="1051" y="668"/>
                  </a:cubicBezTo>
                  <a:cubicBezTo>
                    <a:pt x="1050" y="668"/>
                    <a:pt x="1049" y="668"/>
                    <a:pt x="1049" y="667"/>
                  </a:cubicBezTo>
                  <a:cubicBezTo>
                    <a:pt x="1045" y="668"/>
                    <a:pt x="1043" y="670"/>
                    <a:pt x="1038" y="671"/>
                  </a:cubicBezTo>
                  <a:cubicBezTo>
                    <a:pt x="1039" y="669"/>
                    <a:pt x="1041" y="668"/>
                    <a:pt x="1038" y="667"/>
                  </a:cubicBezTo>
                  <a:cubicBezTo>
                    <a:pt x="1038" y="668"/>
                    <a:pt x="1037" y="669"/>
                    <a:pt x="1036" y="670"/>
                  </a:cubicBezTo>
                  <a:cubicBezTo>
                    <a:pt x="1032" y="667"/>
                    <a:pt x="1029" y="663"/>
                    <a:pt x="1025" y="661"/>
                  </a:cubicBezTo>
                  <a:cubicBezTo>
                    <a:pt x="1023" y="662"/>
                    <a:pt x="1019" y="663"/>
                    <a:pt x="1018" y="660"/>
                  </a:cubicBezTo>
                  <a:cubicBezTo>
                    <a:pt x="1018" y="659"/>
                    <a:pt x="1023" y="661"/>
                    <a:pt x="1022" y="658"/>
                  </a:cubicBezTo>
                  <a:cubicBezTo>
                    <a:pt x="1019" y="657"/>
                    <a:pt x="1019" y="658"/>
                    <a:pt x="1015" y="658"/>
                  </a:cubicBezTo>
                  <a:cubicBezTo>
                    <a:pt x="1010" y="664"/>
                    <a:pt x="1003" y="669"/>
                    <a:pt x="998" y="675"/>
                  </a:cubicBezTo>
                  <a:cubicBezTo>
                    <a:pt x="1002" y="674"/>
                    <a:pt x="1009" y="665"/>
                    <a:pt x="1015" y="670"/>
                  </a:cubicBezTo>
                  <a:cubicBezTo>
                    <a:pt x="1015" y="669"/>
                    <a:pt x="1015" y="666"/>
                    <a:pt x="1019" y="666"/>
                  </a:cubicBezTo>
                  <a:cubicBezTo>
                    <a:pt x="1019" y="668"/>
                    <a:pt x="1017" y="668"/>
                    <a:pt x="1018" y="671"/>
                  </a:cubicBezTo>
                  <a:cubicBezTo>
                    <a:pt x="1023" y="670"/>
                    <a:pt x="1028" y="669"/>
                    <a:pt x="1031" y="673"/>
                  </a:cubicBezTo>
                  <a:cubicBezTo>
                    <a:pt x="1029" y="676"/>
                    <a:pt x="1027" y="678"/>
                    <a:pt x="1022" y="677"/>
                  </a:cubicBezTo>
                  <a:cubicBezTo>
                    <a:pt x="1022" y="681"/>
                    <a:pt x="1033" y="676"/>
                    <a:pt x="1031" y="682"/>
                  </a:cubicBezTo>
                  <a:cubicBezTo>
                    <a:pt x="1026" y="681"/>
                    <a:pt x="1024" y="685"/>
                    <a:pt x="1020" y="685"/>
                  </a:cubicBezTo>
                  <a:cubicBezTo>
                    <a:pt x="1017" y="680"/>
                    <a:pt x="1011" y="687"/>
                    <a:pt x="1007" y="685"/>
                  </a:cubicBezTo>
                  <a:cubicBezTo>
                    <a:pt x="1005" y="690"/>
                    <a:pt x="1008" y="690"/>
                    <a:pt x="1007" y="694"/>
                  </a:cubicBezTo>
                  <a:cubicBezTo>
                    <a:pt x="1003" y="695"/>
                    <a:pt x="998" y="694"/>
                    <a:pt x="997" y="697"/>
                  </a:cubicBezTo>
                  <a:cubicBezTo>
                    <a:pt x="987" y="694"/>
                    <a:pt x="979" y="697"/>
                    <a:pt x="970" y="699"/>
                  </a:cubicBezTo>
                  <a:cubicBezTo>
                    <a:pt x="970" y="698"/>
                    <a:pt x="971" y="698"/>
                    <a:pt x="971" y="697"/>
                  </a:cubicBezTo>
                  <a:cubicBezTo>
                    <a:pt x="968" y="696"/>
                    <a:pt x="964" y="699"/>
                    <a:pt x="962" y="696"/>
                  </a:cubicBezTo>
                  <a:cubicBezTo>
                    <a:pt x="962" y="698"/>
                    <a:pt x="958" y="700"/>
                    <a:pt x="958" y="699"/>
                  </a:cubicBezTo>
                  <a:cubicBezTo>
                    <a:pt x="959" y="699"/>
                    <a:pt x="959" y="698"/>
                    <a:pt x="958" y="697"/>
                  </a:cubicBezTo>
                  <a:cubicBezTo>
                    <a:pt x="959" y="697"/>
                    <a:pt x="960" y="697"/>
                    <a:pt x="961" y="696"/>
                  </a:cubicBezTo>
                  <a:cubicBezTo>
                    <a:pt x="957" y="696"/>
                    <a:pt x="951" y="694"/>
                    <a:pt x="948" y="696"/>
                  </a:cubicBezTo>
                  <a:cubicBezTo>
                    <a:pt x="951" y="695"/>
                    <a:pt x="951" y="697"/>
                    <a:pt x="949" y="698"/>
                  </a:cubicBezTo>
                  <a:cubicBezTo>
                    <a:pt x="947" y="698"/>
                    <a:pt x="948" y="694"/>
                    <a:pt x="945" y="694"/>
                  </a:cubicBezTo>
                  <a:cubicBezTo>
                    <a:pt x="939" y="694"/>
                    <a:pt x="920" y="690"/>
                    <a:pt x="916" y="686"/>
                  </a:cubicBezTo>
                  <a:cubicBezTo>
                    <a:pt x="920" y="687"/>
                    <a:pt x="923" y="686"/>
                    <a:pt x="924" y="684"/>
                  </a:cubicBezTo>
                  <a:cubicBezTo>
                    <a:pt x="919" y="683"/>
                    <a:pt x="915" y="685"/>
                    <a:pt x="912" y="682"/>
                  </a:cubicBezTo>
                  <a:cubicBezTo>
                    <a:pt x="916" y="681"/>
                    <a:pt x="926" y="684"/>
                    <a:pt x="928" y="680"/>
                  </a:cubicBezTo>
                  <a:cubicBezTo>
                    <a:pt x="915" y="678"/>
                    <a:pt x="903" y="678"/>
                    <a:pt x="897" y="672"/>
                  </a:cubicBezTo>
                  <a:cubicBezTo>
                    <a:pt x="892" y="677"/>
                    <a:pt x="889" y="669"/>
                    <a:pt x="884" y="674"/>
                  </a:cubicBezTo>
                  <a:cubicBezTo>
                    <a:pt x="881" y="671"/>
                    <a:pt x="881" y="672"/>
                    <a:pt x="879" y="673"/>
                  </a:cubicBezTo>
                  <a:cubicBezTo>
                    <a:pt x="877" y="673"/>
                    <a:pt x="878" y="670"/>
                    <a:pt x="877" y="670"/>
                  </a:cubicBezTo>
                  <a:cubicBezTo>
                    <a:pt x="863" y="667"/>
                    <a:pt x="847" y="664"/>
                    <a:pt x="832" y="666"/>
                  </a:cubicBezTo>
                  <a:cubicBezTo>
                    <a:pt x="834" y="661"/>
                    <a:pt x="829" y="661"/>
                    <a:pt x="829" y="658"/>
                  </a:cubicBezTo>
                  <a:cubicBezTo>
                    <a:pt x="826" y="658"/>
                    <a:pt x="823" y="659"/>
                    <a:pt x="820" y="660"/>
                  </a:cubicBezTo>
                  <a:cubicBezTo>
                    <a:pt x="822" y="658"/>
                    <a:pt x="820" y="659"/>
                    <a:pt x="819" y="657"/>
                  </a:cubicBezTo>
                  <a:cubicBezTo>
                    <a:pt x="821" y="657"/>
                    <a:pt x="822" y="657"/>
                    <a:pt x="823" y="658"/>
                  </a:cubicBezTo>
                  <a:cubicBezTo>
                    <a:pt x="824" y="653"/>
                    <a:pt x="816" y="656"/>
                    <a:pt x="814" y="653"/>
                  </a:cubicBezTo>
                  <a:cubicBezTo>
                    <a:pt x="825" y="654"/>
                    <a:pt x="832" y="652"/>
                    <a:pt x="841" y="651"/>
                  </a:cubicBezTo>
                  <a:cubicBezTo>
                    <a:pt x="834" y="648"/>
                    <a:pt x="826" y="648"/>
                    <a:pt x="828" y="642"/>
                  </a:cubicBezTo>
                  <a:cubicBezTo>
                    <a:pt x="825" y="643"/>
                    <a:pt x="819" y="641"/>
                    <a:pt x="817" y="637"/>
                  </a:cubicBezTo>
                  <a:cubicBezTo>
                    <a:pt x="814" y="637"/>
                    <a:pt x="814" y="640"/>
                    <a:pt x="813" y="637"/>
                  </a:cubicBezTo>
                  <a:cubicBezTo>
                    <a:pt x="814" y="636"/>
                    <a:pt x="816" y="636"/>
                    <a:pt x="816" y="635"/>
                  </a:cubicBezTo>
                  <a:cubicBezTo>
                    <a:pt x="819" y="636"/>
                    <a:pt x="819" y="636"/>
                    <a:pt x="823" y="636"/>
                  </a:cubicBezTo>
                  <a:cubicBezTo>
                    <a:pt x="824" y="633"/>
                    <a:pt x="824" y="634"/>
                    <a:pt x="823" y="631"/>
                  </a:cubicBezTo>
                  <a:cubicBezTo>
                    <a:pt x="821" y="630"/>
                    <a:pt x="819" y="634"/>
                    <a:pt x="818" y="631"/>
                  </a:cubicBezTo>
                  <a:cubicBezTo>
                    <a:pt x="818" y="629"/>
                    <a:pt x="823" y="632"/>
                    <a:pt x="822" y="629"/>
                  </a:cubicBezTo>
                  <a:cubicBezTo>
                    <a:pt x="817" y="629"/>
                    <a:pt x="815" y="628"/>
                    <a:pt x="815" y="624"/>
                  </a:cubicBezTo>
                  <a:cubicBezTo>
                    <a:pt x="817" y="624"/>
                    <a:pt x="817" y="624"/>
                    <a:pt x="818" y="623"/>
                  </a:cubicBezTo>
                  <a:cubicBezTo>
                    <a:pt x="815" y="622"/>
                    <a:pt x="816" y="624"/>
                    <a:pt x="814" y="624"/>
                  </a:cubicBezTo>
                  <a:cubicBezTo>
                    <a:pt x="814" y="622"/>
                    <a:pt x="812" y="622"/>
                    <a:pt x="813" y="620"/>
                  </a:cubicBezTo>
                  <a:cubicBezTo>
                    <a:pt x="816" y="619"/>
                    <a:pt x="815" y="621"/>
                    <a:pt x="820" y="619"/>
                  </a:cubicBezTo>
                  <a:cubicBezTo>
                    <a:pt x="821" y="616"/>
                    <a:pt x="821" y="614"/>
                    <a:pt x="822" y="613"/>
                  </a:cubicBezTo>
                  <a:cubicBezTo>
                    <a:pt x="823" y="613"/>
                    <a:pt x="822" y="616"/>
                    <a:pt x="823" y="616"/>
                  </a:cubicBezTo>
                  <a:cubicBezTo>
                    <a:pt x="825" y="613"/>
                    <a:pt x="825" y="613"/>
                    <a:pt x="824" y="610"/>
                  </a:cubicBezTo>
                  <a:cubicBezTo>
                    <a:pt x="821" y="610"/>
                    <a:pt x="821" y="611"/>
                    <a:pt x="819" y="610"/>
                  </a:cubicBezTo>
                  <a:cubicBezTo>
                    <a:pt x="819" y="612"/>
                    <a:pt x="819" y="614"/>
                    <a:pt x="816" y="614"/>
                  </a:cubicBezTo>
                  <a:cubicBezTo>
                    <a:pt x="818" y="612"/>
                    <a:pt x="816" y="609"/>
                    <a:pt x="814" y="608"/>
                  </a:cubicBezTo>
                  <a:cubicBezTo>
                    <a:pt x="814" y="609"/>
                    <a:pt x="816" y="611"/>
                    <a:pt x="814" y="612"/>
                  </a:cubicBezTo>
                  <a:cubicBezTo>
                    <a:pt x="810" y="609"/>
                    <a:pt x="813" y="609"/>
                    <a:pt x="810" y="606"/>
                  </a:cubicBezTo>
                  <a:cubicBezTo>
                    <a:pt x="822" y="597"/>
                    <a:pt x="841" y="611"/>
                    <a:pt x="852" y="603"/>
                  </a:cubicBezTo>
                  <a:cubicBezTo>
                    <a:pt x="845" y="601"/>
                    <a:pt x="839" y="604"/>
                    <a:pt x="834" y="600"/>
                  </a:cubicBezTo>
                  <a:cubicBezTo>
                    <a:pt x="837" y="600"/>
                    <a:pt x="835" y="596"/>
                    <a:pt x="839" y="597"/>
                  </a:cubicBezTo>
                  <a:cubicBezTo>
                    <a:pt x="839" y="598"/>
                    <a:pt x="837" y="598"/>
                    <a:pt x="837" y="599"/>
                  </a:cubicBezTo>
                  <a:cubicBezTo>
                    <a:pt x="844" y="598"/>
                    <a:pt x="872" y="594"/>
                    <a:pt x="878" y="598"/>
                  </a:cubicBezTo>
                  <a:cubicBezTo>
                    <a:pt x="880" y="599"/>
                    <a:pt x="877" y="600"/>
                    <a:pt x="880" y="601"/>
                  </a:cubicBezTo>
                  <a:cubicBezTo>
                    <a:pt x="886" y="601"/>
                    <a:pt x="893" y="598"/>
                    <a:pt x="898" y="597"/>
                  </a:cubicBezTo>
                  <a:cubicBezTo>
                    <a:pt x="894" y="598"/>
                    <a:pt x="897" y="592"/>
                    <a:pt x="899" y="594"/>
                  </a:cubicBezTo>
                  <a:cubicBezTo>
                    <a:pt x="899" y="590"/>
                    <a:pt x="898" y="588"/>
                    <a:pt x="902" y="588"/>
                  </a:cubicBezTo>
                  <a:cubicBezTo>
                    <a:pt x="903" y="585"/>
                    <a:pt x="898" y="586"/>
                    <a:pt x="899" y="583"/>
                  </a:cubicBezTo>
                  <a:cubicBezTo>
                    <a:pt x="904" y="581"/>
                    <a:pt x="904" y="582"/>
                    <a:pt x="909" y="584"/>
                  </a:cubicBezTo>
                  <a:cubicBezTo>
                    <a:pt x="907" y="580"/>
                    <a:pt x="910" y="576"/>
                    <a:pt x="913" y="574"/>
                  </a:cubicBezTo>
                  <a:cubicBezTo>
                    <a:pt x="927" y="573"/>
                    <a:pt x="952" y="576"/>
                    <a:pt x="965" y="567"/>
                  </a:cubicBezTo>
                  <a:cubicBezTo>
                    <a:pt x="960" y="568"/>
                    <a:pt x="952" y="566"/>
                    <a:pt x="948" y="564"/>
                  </a:cubicBezTo>
                  <a:cubicBezTo>
                    <a:pt x="956" y="561"/>
                    <a:pt x="968" y="553"/>
                    <a:pt x="977" y="556"/>
                  </a:cubicBezTo>
                  <a:cubicBezTo>
                    <a:pt x="974" y="556"/>
                    <a:pt x="979" y="559"/>
                    <a:pt x="976" y="559"/>
                  </a:cubicBezTo>
                  <a:cubicBezTo>
                    <a:pt x="976" y="558"/>
                    <a:pt x="975" y="559"/>
                    <a:pt x="974" y="560"/>
                  </a:cubicBezTo>
                  <a:cubicBezTo>
                    <a:pt x="978" y="560"/>
                    <a:pt x="982" y="560"/>
                    <a:pt x="984" y="562"/>
                  </a:cubicBezTo>
                  <a:cubicBezTo>
                    <a:pt x="984" y="564"/>
                    <a:pt x="983" y="564"/>
                    <a:pt x="983" y="565"/>
                  </a:cubicBezTo>
                  <a:cubicBezTo>
                    <a:pt x="984" y="566"/>
                    <a:pt x="986" y="566"/>
                    <a:pt x="987" y="567"/>
                  </a:cubicBezTo>
                  <a:cubicBezTo>
                    <a:pt x="986" y="568"/>
                    <a:pt x="985" y="569"/>
                    <a:pt x="985" y="571"/>
                  </a:cubicBezTo>
                  <a:cubicBezTo>
                    <a:pt x="992" y="575"/>
                    <a:pt x="1004" y="573"/>
                    <a:pt x="1010" y="578"/>
                  </a:cubicBezTo>
                  <a:cubicBezTo>
                    <a:pt x="1011" y="576"/>
                    <a:pt x="1009" y="576"/>
                    <a:pt x="1009" y="574"/>
                  </a:cubicBezTo>
                  <a:cubicBezTo>
                    <a:pt x="1013" y="573"/>
                    <a:pt x="1014" y="574"/>
                    <a:pt x="1018" y="574"/>
                  </a:cubicBezTo>
                  <a:cubicBezTo>
                    <a:pt x="1024" y="567"/>
                    <a:pt x="1042" y="567"/>
                    <a:pt x="1052" y="571"/>
                  </a:cubicBezTo>
                  <a:cubicBezTo>
                    <a:pt x="1054" y="570"/>
                    <a:pt x="1051" y="568"/>
                    <a:pt x="1054" y="566"/>
                  </a:cubicBezTo>
                  <a:cubicBezTo>
                    <a:pt x="1055" y="568"/>
                    <a:pt x="1060" y="570"/>
                    <a:pt x="1062" y="568"/>
                  </a:cubicBezTo>
                  <a:cubicBezTo>
                    <a:pt x="1059" y="565"/>
                    <a:pt x="1053" y="566"/>
                    <a:pt x="1053" y="562"/>
                  </a:cubicBezTo>
                  <a:cubicBezTo>
                    <a:pt x="1059" y="562"/>
                    <a:pt x="1059" y="562"/>
                    <a:pt x="1059" y="562"/>
                  </a:cubicBezTo>
                  <a:cubicBezTo>
                    <a:pt x="1060" y="559"/>
                    <a:pt x="1056" y="560"/>
                    <a:pt x="1056" y="558"/>
                  </a:cubicBezTo>
                  <a:cubicBezTo>
                    <a:pt x="1059" y="559"/>
                    <a:pt x="1059" y="553"/>
                    <a:pt x="1062" y="556"/>
                  </a:cubicBezTo>
                  <a:cubicBezTo>
                    <a:pt x="1062" y="548"/>
                    <a:pt x="1050" y="550"/>
                    <a:pt x="1047" y="544"/>
                  </a:cubicBezTo>
                  <a:cubicBezTo>
                    <a:pt x="1053" y="544"/>
                    <a:pt x="1058" y="541"/>
                    <a:pt x="1065" y="542"/>
                  </a:cubicBezTo>
                  <a:cubicBezTo>
                    <a:pt x="1065" y="537"/>
                    <a:pt x="1059" y="539"/>
                    <a:pt x="1057" y="535"/>
                  </a:cubicBezTo>
                  <a:cubicBezTo>
                    <a:pt x="1061" y="534"/>
                    <a:pt x="1066" y="537"/>
                    <a:pt x="1071" y="535"/>
                  </a:cubicBezTo>
                  <a:cubicBezTo>
                    <a:pt x="1071" y="534"/>
                    <a:pt x="1070" y="533"/>
                    <a:pt x="1069" y="533"/>
                  </a:cubicBezTo>
                  <a:cubicBezTo>
                    <a:pt x="1074" y="530"/>
                    <a:pt x="1078" y="527"/>
                    <a:pt x="1082" y="522"/>
                  </a:cubicBezTo>
                  <a:cubicBezTo>
                    <a:pt x="1095" y="521"/>
                    <a:pt x="1103" y="521"/>
                    <a:pt x="1114" y="518"/>
                  </a:cubicBezTo>
                  <a:cubicBezTo>
                    <a:pt x="1116" y="519"/>
                    <a:pt x="1121" y="521"/>
                    <a:pt x="1122" y="517"/>
                  </a:cubicBezTo>
                  <a:cubicBezTo>
                    <a:pt x="1120" y="515"/>
                    <a:pt x="1119" y="517"/>
                    <a:pt x="1117" y="517"/>
                  </a:cubicBezTo>
                  <a:cubicBezTo>
                    <a:pt x="1119" y="513"/>
                    <a:pt x="1116" y="514"/>
                    <a:pt x="1115" y="512"/>
                  </a:cubicBezTo>
                  <a:cubicBezTo>
                    <a:pt x="1119" y="513"/>
                    <a:pt x="1122" y="515"/>
                    <a:pt x="1126" y="510"/>
                  </a:cubicBezTo>
                  <a:cubicBezTo>
                    <a:pt x="1122" y="510"/>
                    <a:pt x="1127" y="506"/>
                    <a:pt x="1127" y="504"/>
                  </a:cubicBezTo>
                  <a:cubicBezTo>
                    <a:pt x="1125" y="502"/>
                    <a:pt x="1122" y="501"/>
                    <a:pt x="1120" y="499"/>
                  </a:cubicBezTo>
                  <a:cubicBezTo>
                    <a:pt x="1121" y="498"/>
                    <a:pt x="1124" y="499"/>
                    <a:pt x="1124" y="497"/>
                  </a:cubicBezTo>
                  <a:cubicBezTo>
                    <a:pt x="1122" y="495"/>
                    <a:pt x="1116" y="497"/>
                    <a:pt x="1117" y="492"/>
                  </a:cubicBezTo>
                  <a:cubicBezTo>
                    <a:pt x="1110" y="492"/>
                    <a:pt x="1106" y="486"/>
                    <a:pt x="1100" y="488"/>
                  </a:cubicBezTo>
                  <a:cubicBezTo>
                    <a:pt x="1099" y="484"/>
                    <a:pt x="1093" y="485"/>
                    <a:pt x="1091" y="482"/>
                  </a:cubicBezTo>
                  <a:cubicBezTo>
                    <a:pt x="1094" y="479"/>
                    <a:pt x="1097" y="477"/>
                    <a:pt x="1102" y="476"/>
                  </a:cubicBezTo>
                  <a:cubicBezTo>
                    <a:pt x="1102" y="474"/>
                    <a:pt x="1102" y="473"/>
                    <a:pt x="1103" y="472"/>
                  </a:cubicBezTo>
                  <a:cubicBezTo>
                    <a:pt x="1097" y="473"/>
                    <a:pt x="1100" y="467"/>
                    <a:pt x="1095" y="469"/>
                  </a:cubicBezTo>
                  <a:cubicBezTo>
                    <a:pt x="1095" y="467"/>
                    <a:pt x="1099" y="468"/>
                    <a:pt x="1097" y="466"/>
                  </a:cubicBezTo>
                  <a:cubicBezTo>
                    <a:pt x="1090" y="465"/>
                    <a:pt x="1093" y="457"/>
                    <a:pt x="1087" y="457"/>
                  </a:cubicBezTo>
                  <a:cubicBezTo>
                    <a:pt x="1087" y="455"/>
                    <a:pt x="1086" y="452"/>
                    <a:pt x="1088" y="452"/>
                  </a:cubicBezTo>
                  <a:cubicBezTo>
                    <a:pt x="1090" y="452"/>
                    <a:pt x="1090" y="452"/>
                    <a:pt x="1090" y="452"/>
                  </a:cubicBezTo>
                  <a:cubicBezTo>
                    <a:pt x="1089" y="455"/>
                    <a:pt x="1092" y="454"/>
                    <a:pt x="1092" y="457"/>
                  </a:cubicBezTo>
                  <a:cubicBezTo>
                    <a:pt x="1097" y="457"/>
                    <a:pt x="1098" y="452"/>
                    <a:pt x="1102" y="451"/>
                  </a:cubicBezTo>
                  <a:cubicBezTo>
                    <a:pt x="1098" y="451"/>
                    <a:pt x="1097" y="454"/>
                    <a:pt x="1093" y="451"/>
                  </a:cubicBezTo>
                  <a:cubicBezTo>
                    <a:pt x="1094" y="449"/>
                    <a:pt x="1097" y="449"/>
                    <a:pt x="1098" y="446"/>
                  </a:cubicBezTo>
                  <a:cubicBezTo>
                    <a:pt x="1095" y="444"/>
                    <a:pt x="1092" y="446"/>
                    <a:pt x="1095" y="442"/>
                  </a:cubicBezTo>
                  <a:cubicBezTo>
                    <a:pt x="1084" y="443"/>
                    <a:pt x="1078" y="442"/>
                    <a:pt x="1067" y="444"/>
                  </a:cubicBezTo>
                  <a:cubicBezTo>
                    <a:pt x="1069" y="442"/>
                    <a:pt x="1064" y="441"/>
                    <a:pt x="1067" y="440"/>
                  </a:cubicBezTo>
                  <a:cubicBezTo>
                    <a:pt x="1068" y="439"/>
                    <a:pt x="1070" y="443"/>
                    <a:pt x="1070" y="440"/>
                  </a:cubicBezTo>
                  <a:cubicBezTo>
                    <a:pt x="1070" y="439"/>
                    <a:pt x="1068" y="439"/>
                    <a:pt x="1068" y="437"/>
                  </a:cubicBezTo>
                  <a:cubicBezTo>
                    <a:pt x="1069" y="436"/>
                    <a:pt x="1069" y="434"/>
                    <a:pt x="1071" y="434"/>
                  </a:cubicBezTo>
                  <a:cubicBezTo>
                    <a:pt x="1072" y="435"/>
                    <a:pt x="1075" y="439"/>
                    <a:pt x="1076" y="437"/>
                  </a:cubicBezTo>
                  <a:cubicBezTo>
                    <a:pt x="1072" y="435"/>
                    <a:pt x="1079" y="439"/>
                    <a:pt x="1079" y="436"/>
                  </a:cubicBezTo>
                  <a:cubicBezTo>
                    <a:pt x="1078" y="435"/>
                    <a:pt x="1077" y="435"/>
                    <a:pt x="1077" y="435"/>
                  </a:cubicBezTo>
                  <a:cubicBezTo>
                    <a:pt x="1078" y="434"/>
                    <a:pt x="1080" y="434"/>
                    <a:pt x="1082" y="434"/>
                  </a:cubicBezTo>
                  <a:cubicBezTo>
                    <a:pt x="1083" y="430"/>
                    <a:pt x="1081" y="431"/>
                    <a:pt x="1081" y="427"/>
                  </a:cubicBezTo>
                  <a:cubicBezTo>
                    <a:pt x="1084" y="427"/>
                    <a:pt x="1084" y="424"/>
                    <a:pt x="1087" y="425"/>
                  </a:cubicBezTo>
                  <a:cubicBezTo>
                    <a:pt x="1087" y="429"/>
                    <a:pt x="1091" y="428"/>
                    <a:pt x="1090" y="433"/>
                  </a:cubicBezTo>
                  <a:cubicBezTo>
                    <a:pt x="1093" y="434"/>
                    <a:pt x="1094" y="432"/>
                    <a:pt x="1097" y="432"/>
                  </a:cubicBezTo>
                  <a:cubicBezTo>
                    <a:pt x="1097" y="434"/>
                    <a:pt x="1095" y="436"/>
                    <a:pt x="1098" y="436"/>
                  </a:cubicBezTo>
                  <a:cubicBezTo>
                    <a:pt x="1100" y="435"/>
                    <a:pt x="1099" y="431"/>
                    <a:pt x="1102" y="431"/>
                  </a:cubicBezTo>
                  <a:cubicBezTo>
                    <a:pt x="1102" y="433"/>
                    <a:pt x="1104" y="434"/>
                    <a:pt x="1107" y="434"/>
                  </a:cubicBezTo>
                  <a:cubicBezTo>
                    <a:pt x="1107" y="431"/>
                    <a:pt x="1104" y="431"/>
                    <a:pt x="1105" y="427"/>
                  </a:cubicBezTo>
                  <a:cubicBezTo>
                    <a:pt x="1109" y="428"/>
                    <a:pt x="1109" y="425"/>
                    <a:pt x="1111" y="425"/>
                  </a:cubicBezTo>
                  <a:cubicBezTo>
                    <a:pt x="1111" y="427"/>
                    <a:pt x="1113" y="428"/>
                    <a:pt x="1113" y="430"/>
                  </a:cubicBezTo>
                  <a:cubicBezTo>
                    <a:pt x="1115" y="429"/>
                    <a:pt x="1121" y="432"/>
                    <a:pt x="1120" y="429"/>
                  </a:cubicBezTo>
                  <a:cubicBezTo>
                    <a:pt x="1119" y="429"/>
                    <a:pt x="1118" y="430"/>
                    <a:pt x="1117" y="430"/>
                  </a:cubicBezTo>
                  <a:cubicBezTo>
                    <a:pt x="1119" y="428"/>
                    <a:pt x="1115" y="428"/>
                    <a:pt x="1116" y="425"/>
                  </a:cubicBezTo>
                  <a:cubicBezTo>
                    <a:pt x="1125" y="422"/>
                    <a:pt x="1133" y="417"/>
                    <a:pt x="1138" y="414"/>
                  </a:cubicBezTo>
                  <a:cubicBezTo>
                    <a:pt x="1136" y="409"/>
                    <a:pt x="1140" y="411"/>
                    <a:pt x="1141" y="407"/>
                  </a:cubicBezTo>
                  <a:cubicBezTo>
                    <a:pt x="1135" y="404"/>
                    <a:pt x="1134" y="414"/>
                    <a:pt x="1132" y="416"/>
                  </a:cubicBezTo>
                  <a:cubicBezTo>
                    <a:pt x="1129" y="414"/>
                    <a:pt x="1125" y="417"/>
                    <a:pt x="1122" y="414"/>
                  </a:cubicBezTo>
                  <a:cubicBezTo>
                    <a:pt x="1123" y="411"/>
                    <a:pt x="1129" y="410"/>
                    <a:pt x="1133" y="407"/>
                  </a:cubicBezTo>
                  <a:cubicBezTo>
                    <a:pt x="1131" y="407"/>
                    <a:pt x="1129" y="409"/>
                    <a:pt x="1128" y="406"/>
                  </a:cubicBezTo>
                  <a:cubicBezTo>
                    <a:pt x="1135" y="397"/>
                    <a:pt x="1144" y="408"/>
                    <a:pt x="1154" y="409"/>
                  </a:cubicBezTo>
                  <a:cubicBezTo>
                    <a:pt x="1155" y="414"/>
                    <a:pt x="1149" y="410"/>
                    <a:pt x="1150" y="413"/>
                  </a:cubicBezTo>
                  <a:cubicBezTo>
                    <a:pt x="1152" y="414"/>
                    <a:pt x="1157" y="415"/>
                    <a:pt x="1159" y="414"/>
                  </a:cubicBezTo>
                  <a:cubicBezTo>
                    <a:pt x="1157" y="409"/>
                    <a:pt x="1160" y="409"/>
                    <a:pt x="1163" y="408"/>
                  </a:cubicBezTo>
                  <a:cubicBezTo>
                    <a:pt x="1162" y="406"/>
                    <a:pt x="1158" y="408"/>
                    <a:pt x="1158" y="406"/>
                  </a:cubicBezTo>
                  <a:cubicBezTo>
                    <a:pt x="1160" y="405"/>
                    <a:pt x="1161" y="404"/>
                    <a:pt x="1162" y="403"/>
                  </a:cubicBezTo>
                  <a:cubicBezTo>
                    <a:pt x="1158" y="403"/>
                    <a:pt x="1161" y="396"/>
                    <a:pt x="1162" y="396"/>
                  </a:cubicBezTo>
                  <a:cubicBezTo>
                    <a:pt x="1175" y="402"/>
                    <a:pt x="1183" y="389"/>
                    <a:pt x="1193" y="394"/>
                  </a:cubicBezTo>
                  <a:cubicBezTo>
                    <a:pt x="1198" y="390"/>
                    <a:pt x="1202" y="384"/>
                    <a:pt x="1201" y="380"/>
                  </a:cubicBezTo>
                  <a:cubicBezTo>
                    <a:pt x="1202" y="380"/>
                    <a:pt x="1203" y="379"/>
                    <a:pt x="1205" y="379"/>
                  </a:cubicBezTo>
                  <a:cubicBezTo>
                    <a:pt x="1203" y="382"/>
                    <a:pt x="1210" y="381"/>
                    <a:pt x="1207" y="386"/>
                  </a:cubicBezTo>
                  <a:cubicBezTo>
                    <a:pt x="1208" y="387"/>
                    <a:pt x="1212" y="385"/>
                    <a:pt x="1212" y="387"/>
                  </a:cubicBezTo>
                  <a:cubicBezTo>
                    <a:pt x="1209" y="388"/>
                    <a:pt x="1205" y="388"/>
                    <a:pt x="1206" y="393"/>
                  </a:cubicBezTo>
                  <a:cubicBezTo>
                    <a:pt x="1211" y="395"/>
                    <a:pt x="1217" y="389"/>
                    <a:pt x="1222" y="394"/>
                  </a:cubicBezTo>
                  <a:cubicBezTo>
                    <a:pt x="1224" y="393"/>
                    <a:pt x="1224" y="389"/>
                    <a:pt x="1228" y="390"/>
                  </a:cubicBezTo>
                  <a:cubicBezTo>
                    <a:pt x="1228" y="386"/>
                    <a:pt x="1224" y="386"/>
                    <a:pt x="1222" y="384"/>
                  </a:cubicBezTo>
                  <a:cubicBezTo>
                    <a:pt x="1224" y="381"/>
                    <a:pt x="1227" y="381"/>
                    <a:pt x="1228" y="378"/>
                  </a:cubicBezTo>
                  <a:cubicBezTo>
                    <a:pt x="1221" y="377"/>
                    <a:pt x="1217" y="373"/>
                    <a:pt x="1222" y="370"/>
                  </a:cubicBezTo>
                  <a:cubicBezTo>
                    <a:pt x="1226" y="372"/>
                    <a:pt x="1235" y="372"/>
                    <a:pt x="1237" y="369"/>
                  </a:cubicBezTo>
                  <a:cubicBezTo>
                    <a:pt x="1234" y="368"/>
                    <a:pt x="1231" y="371"/>
                    <a:pt x="1231" y="368"/>
                  </a:cubicBezTo>
                  <a:cubicBezTo>
                    <a:pt x="1236" y="367"/>
                    <a:pt x="1229" y="366"/>
                    <a:pt x="1229" y="365"/>
                  </a:cubicBezTo>
                  <a:cubicBezTo>
                    <a:pt x="1230" y="361"/>
                    <a:pt x="1235" y="364"/>
                    <a:pt x="1238" y="364"/>
                  </a:cubicBezTo>
                  <a:cubicBezTo>
                    <a:pt x="1239" y="361"/>
                    <a:pt x="1242" y="360"/>
                    <a:pt x="1244" y="359"/>
                  </a:cubicBezTo>
                  <a:cubicBezTo>
                    <a:pt x="1248" y="362"/>
                    <a:pt x="1250" y="361"/>
                    <a:pt x="1254" y="364"/>
                  </a:cubicBezTo>
                  <a:cubicBezTo>
                    <a:pt x="1254" y="363"/>
                    <a:pt x="1253" y="362"/>
                    <a:pt x="1253" y="361"/>
                  </a:cubicBezTo>
                  <a:cubicBezTo>
                    <a:pt x="1257" y="358"/>
                    <a:pt x="1267" y="358"/>
                    <a:pt x="1266" y="366"/>
                  </a:cubicBezTo>
                  <a:cubicBezTo>
                    <a:pt x="1268" y="362"/>
                    <a:pt x="1272" y="368"/>
                    <a:pt x="1273" y="366"/>
                  </a:cubicBezTo>
                  <a:cubicBezTo>
                    <a:pt x="1270" y="364"/>
                    <a:pt x="1274" y="360"/>
                    <a:pt x="1271" y="358"/>
                  </a:cubicBezTo>
                  <a:cubicBezTo>
                    <a:pt x="1274" y="358"/>
                    <a:pt x="1276" y="358"/>
                    <a:pt x="1276" y="356"/>
                  </a:cubicBezTo>
                  <a:cubicBezTo>
                    <a:pt x="1254" y="354"/>
                    <a:pt x="1230" y="355"/>
                    <a:pt x="1209" y="360"/>
                  </a:cubicBezTo>
                  <a:cubicBezTo>
                    <a:pt x="1210" y="364"/>
                    <a:pt x="1215" y="364"/>
                    <a:pt x="1215" y="369"/>
                  </a:cubicBezTo>
                  <a:cubicBezTo>
                    <a:pt x="1212" y="375"/>
                    <a:pt x="1204" y="370"/>
                    <a:pt x="1201" y="373"/>
                  </a:cubicBezTo>
                  <a:cubicBezTo>
                    <a:pt x="1205" y="377"/>
                    <a:pt x="1215" y="371"/>
                    <a:pt x="1219" y="374"/>
                  </a:cubicBezTo>
                  <a:cubicBezTo>
                    <a:pt x="1215" y="381"/>
                    <a:pt x="1205" y="376"/>
                    <a:pt x="1199" y="379"/>
                  </a:cubicBezTo>
                  <a:cubicBezTo>
                    <a:pt x="1198" y="380"/>
                    <a:pt x="1200" y="380"/>
                    <a:pt x="1200" y="381"/>
                  </a:cubicBezTo>
                  <a:cubicBezTo>
                    <a:pt x="1195" y="384"/>
                    <a:pt x="1186" y="383"/>
                    <a:pt x="1182" y="388"/>
                  </a:cubicBezTo>
                  <a:cubicBezTo>
                    <a:pt x="1183" y="389"/>
                    <a:pt x="1185" y="389"/>
                    <a:pt x="1185" y="391"/>
                  </a:cubicBezTo>
                  <a:cubicBezTo>
                    <a:pt x="1183" y="390"/>
                    <a:pt x="1183" y="392"/>
                    <a:pt x="1181" y="392"/>
                  </a:cubicBezTo>
                  <a:cubicBezTo>
                    <a:pt x="1181" y="388"/>
                    <a:pt x="1177" y="389"/>
                    <a:pt x="1177" y="386"/>
                  </a:cubicBezTo>
                  <a:cubicBezTo>
                    <a:pt x="1177" y="385"/>
                    <a:pt x="1180" y="386"/>
                    <a:pt x="1179" y="384"/>
                  </a:cubicBezTo>
                  <a:cubicBezTo>
                    <a:pt x="1172" y="382"/>
                    <a:pt x="1164" y="386"/>
                    <a:pt x="1161" y="381"/>
                  </a:cubicBezTo>
                  <a:cubicBezTo>
                    <a:pt x="1164" y="380"/>
                    <a:pt x="1165" y="385"/>
                    <a:pt x="1166" y="382"/>
                  </a:cubicBezTo>
                  <a:cubicBezTo>
                    <a:pt x="1164" y="381"/>
                    <a:pt x="1165" y="377"/>
                    <a:pt x="1168" y="377"/>
                  </a:cubicBezTo>
                  <a:cubicBezTo>
                    <a:pt x="1170" y="378"/>
                    <a:pt x="1171" y="380"/>
                    <a:pt x="1173" y="382"/>
                  </a:cubicBezTo>
                  <a:cubicBezTo>
                    <a:pt x="1175" y="382"/>
                    <a:pt x="1175" y="380"/>
                    <a:pt x="1178" y="381"/>
                  </a:cubicBezTo>
                  <a:cubicBezTo>
                    <a:pt x="1178" y="376"/>
                    <a:pt x="1178" y="375"/>
                    <a:pt x="1182" y="373"/>
                  </a:cubicBezTo>
                  <a:cubicBezTo>
                    <a:pt x="1179" y="373"/>
                    <a:pt x="1177" y="368"/>
                    <a:pt x="1176" y="371"/>
                  </a:cubicBezTo>
                  <a:cubicBezTo>
                    <a:pt x="1177" y="371"/>
                    <a:pt x="1177" y="372"/>
                    <a:pt x="1177" y="372"/>
                  </a:cubicBezTo>
                  <a:cubicBezTo>
                    <a:pt x="1171" y="374"/>
                    <a:pt x="1166" y="377"/>
                    <a:pt x="1159" y="378"/>
                  </a:cubicBezTo>
                  <a:cubicBezTo>
                    <a:pt x="1160" y="376"/>
                    <a:pt x="1158" y="376"/>
                    <a:pt x="1156" y="375"/>
                  </a:cubicBezTo>
                  <a:cubicBezTo>
                    <a:pt x="1151" y="378"/>
                    <a:pt x="1144" y="380"/>
                    <a:pt x="1140" y="383"/>
                  </a:cubicBezTo>
                  <a:cubicBezTo>
                    <a:pt x="1146" y="387"/>
                    <a:pt x="1152" y="379"/>
                    <a:pt x="1156" y="383"/>
                  </a:cubicBezTo>
                  <a:cubicBezTo>
                    <a:pt x="1155" y="386"/>
                    <a:pt x="1151" y="386"/>
                    <a:pt x="1149" y="387"/>
                  </a:cubicBezTo>
                  <a:cubicBezTo>
                    <a:pt x="1150" y="388"/>
                    <a:pt x="1152" y="388"/>
                    <a:pt x="1153" y="389"/>
                  </a:cubicBezTo>
                  <a:cubicBezTo>
                    <a:pt x="1145" y="395"/>
                    <a:pt x="1137" y="386"/>
                    <a:pt x="1126" y="389"/>
                  </a:cubicBezTo>
                  <a:cubicBezTo>
                    <a:pt x="1126" y="392"/>
                    <a:pt x="1131" y="392"/>
                    <a:pt x="1133" y="391"/>
                  </a:cubicBezTo>
                  <a:cubicBezTo>
                    <a:pt x="1131" y="394"/>
                    <a:pt x="1129" y="396"/>
                    <a:pt x="1125" y="397"/>
                  </a:cubicBezTo>
                  <a:cubicBezTo>
                    <a:pt x="1124" y="394"/>
                    <a:pt x="1118" y="395"/>
                    <a:pt x="1116" y="397"/>
                  </a:cubicBezTo>
                  <a:cubicBezTo>
                    <a:pt x="1116" y="401"/>
                    <a:pt x="1121" y="400"/>
                    <a:pt x="1120" y="404"/>
                  </a:cubicBezTo>
                  <a:cubicBezTo>
                    <a:pt x="1118" y="404"/>
                    <a:pt x="1118" y="405"/>
                    <a:pt x="1117" y="405"/>
                  </a:cubicBezTo>
                  <a:cubicBezTo>
                    <a:pt x="1117" y="402"/>
                    <a:pt x="1118" y="400"/>
                    <a:pt x="1115" y="399"/>
                  </a:cubicBezTo>
                  <a:cubicBezTo>
                    <a:pt x="1113" y="403"/>
                    <a:pt x="1109" y="404"/>
                    <a:pt x="1105" y="403"/>
                  </a:cubicBezTo>
                  <a:cubicBezTo>
                    <a:pt x="1106" y="403"/>
                    <a:pt x="1108" y="404"/>
                    <a:pt x="1108" y="403"/>
                  </a:cubicBezTo>
                  <a:cubicBezTo>
                    <a:pt x="1106" y="399"/>
                    <a:pt x="1102" y="401"/>
                    <a:pt x="1100" y="397"/>
                  </a:cubicBezTo>
                  <a:cubicBezTo>
                    <a:pt x="1103" y="397"/>
                    <a:pt x="1106" y="396"/>
                    <a:pt x="1107" y="395"/>
                  </a:cubicBezTo>
                  <a:cubicBezTo>
                    <a:pt x="1099" y="390"/>
                    <a:pt x="1088" y="402"/>
                    <a:pt x="1084" y="394"/>
                  </a:cubicBezTo>
                  <a:cubicBezTo>
                    <a:pt x="1084" y="391"/>
                    <a:pt x="1088" y="392"/>
                    <a:pt x="1088" y="389"/>
                  </a:cubicBezTo>
                  <a:cubicBezTo>
                    <a:pt x="1085" y="389"/>
                    <a:pt x="1081" y="391"/>
                    <a:pt x="1078" y="389"/>
                  </a:cubicBezTo>
                  <a:cubicBezTo>
                    <a:pt x="1077" y="392"/>
                    <a:pt x="1079" y="392"/>
                    <a:pt x="1079" y="395"/>
                  </a:cubicBezTo>
                  <a:cubicBezTo>
                    <a:pt x="1077" y="397"/>
                    <a:pt x="1074" y="396"/>
                    <a:pt x="1072" y="398"/>
                  </a:cubicBezTo>
                  <a:cubicBezTo>
                    <a:pt x="1074" y="399"/>
                    <a:pt x="1076" y="399"/>
                    <a:pt x="1077" y="401"/>
                  </a:cubicBezTo>
                  <a:cubicBezTo>
                    <a:pt x="1070" y="402"/>
                    <a:pt x="1063" y="405"/>
                    <a:pt x="1057" y="402"/>
                  </a:cubicBezTo>
                  <a:cubicBezTo>
                    <a:pt x="1056" y="405"/>
                    <a:pt x="1054" y="406"/>
                    <a:pt x="1050" y="407"/>
                  </a:cubicBezTo>
                  <a:cubicBezTo>
                    <a:pt x="1049" y="405"/>
                    <a:pt x="1047" y="406"/>
                    <a:pt x="1047" y="403"/>
                  </a:cubicBezTo>
                  <a:cubicBezTo>
                    <a:pt x="1054" y="402"/>
                    <a:pt x="1059" y="399"/>
                    <a:pt x="1063" y="395"/>
                  </a:cubicBezTo>
                  <a:cubicBezTo>
                    <a:pt x="1058" y="394"/>
                    <a:pt x="1062" y="390"/>
                    <a:pt x="1062" y="386"/>
                  </a:cubicBezTo>
                  <a:cubicBezTo>
                    <a:pt x="1068" y="384"/>
                    <a:pt x="1069" y="386"/>
                    <a:pt x="1074" y="384"/>
                  </a:cubicBezTo>
                  <a:cubicBezTo>
                    <a:pt x="1074" y="387"/>
                    <a:pt x="1076" y="387"/>
                    <a:pt x="1079" y="388"/>
                  </a:cubicBezTo>
                  <a:cubicBezTo>
                    <a:pt x="1083" y="382"/>
                    <a:pt x="1092" y="382"/>
                    <a:pt x="1095" y="376"/>
                  </a:cubicBezTo>
                  <a:cubicBezTo>
                    <a:pt x="1098" y="377"/>
                    <a:pt x="1100" y="374"/>
                    <a:pt x="1101" y="376"/>
                  </a:cubicBezTo>
                  <a:cubicBezTo>
                    <a:pt x="1100" y="378"/>
                    <a:pt x="1097" y="376"/>
                    <a:pt x="1097" y="380"/>
                  </a:cubicBezTo>
                  <a:cubicBezTo>
                    <a:pt x="1100" y="380"/>
                    <a:pt x="1100" y="381"/>
                    <a:pt x="1103" y="381"/>
                  </a:cubicBezTo>
                  <a:cubicBezTo>
                    <a:pt x="1101" y="378"/>
                    <a:pt x="1103" y="378"/>
                    <a:pt x="1104" y="376"/>
                  </a:cubicBezTo>
                  <a:cubicBezTo>
                    <a:pt x="1103" y="374"/>
                    <a:pt x="1100" y="375"/>
                    <a:pt x="1100" y="374"/>
                  </a:cubicBezTo>
                  <a:cubicBezTo>
                    <a:pt x="1105" y="372"/>
                    <a:pt x="1097" y="365"/>
                    <a:pt x="1103" y="362"/>
                  </a:cubicBezTo>
                  <a:cubicBezTo>
                    <a:pt x="1095" y="362"/>
                    <a:pt x="1087" y="368"/>
                    <a:pt x="1082" y="362"/>
                  </a:cubicBezTo>
                  <a:cubicBezTo>
                    <a:pt x="1082" y="363"/>
                    <a:pt x="1083" y="364"/>
                    <a:pt x="1082" y="364"/>
                  </a:cubicBezTo>
                  <a:cubicBezTo>
                    <a:pt x="1080" y="364"/>
                    <a:pt x="1080" y="365"/>
                    <a:pt x="1078" y="365"/>
                  </a:cubicBezTo>
                  <a:cubicBezTo>
                    <a:pt x="1077" y="363"/>
                    <a:pt x="1079" y="362"/>
                    <a:pt x="1079" y="359"/>
                  </a:cubicBezTo>
                  <a:cubicBezTo>
                    <a:pt x="1075" y="356"/>
                    <a:pt x="1073" y="357"/>
                    <a:pt x="1069" y="357"/>
                  </a:cubicBezTo>
                  <a:cubicBezTo>
                    <a:pt x="1072" y="355"/>
                    <a:pt x="1075" y="355"/>
                    <a:pt x="1073" y="352"/>
                  </a:cubicBezTo>
                  <a:cubicBezTo>
                    <a:pt x="1077" y="351"/>
                    <a:pt x="1079" y="347"/>
                    <a:pt x="1084" y="347"/>
                  </a:cubicBezTo>
                  <a:cubicBezTo>
                    <a:pt x="1082" y="342"/>
                    <a:pt x="1080" y="341"/>
                    <a:pt x="1081" y="335"/>
                  </a:cubicBezTo>
                  <a:cubicBezTo>
                    <a:pt x="1074" y="332"/>
                    <a:pt x="1072" y="337"/>
                    <a:pt x="1067" y="335"/>
                  </a:cubicBezTo>
                  <a:cubicBezTo>
                    <a:pt x="1071" y="333"/>
                    <a:pt x="1071" y="332"/>
                    <a:pt x="1072" y="329"/>
                  </a:cubicBezTo>
                  <a:cubicBezTo>
                    <a:pt x="1076" y="328"/>
                    <a:pt x="1078" y="332"/>
                    <a:pt x="1081" y="328"/>
                  </a:cubicBezTo>
                  <a:cubicBezTo>
                    <a:pt x="1081" y="331"/>
                    <a:pt x="1085" y="328"/>
                    <a:pt x="1086" y="331"/>
                  </a:cubicBezTo>
                  <a:cubicBezTo>
                    <a:pt x="1084" y="334"/>
                    <a:pt x="1090" y="336"/>
                    <a:pt x="1087" y="341"/>
                  </a:cubicBezTo>
                  <a:cubicBezTo>
                    <a:pt x="1090" y="341"/>
                    <a:pt x="1089" y="344"/>
                    <a:pt x="1092" y="343"/>
                  </a:cubicBezTo>
                  <a:cubicBezTo>
                    <a:pt x="1095" y="340"/>
                    <a:pt x="1095" y="338"/>
                    <a:pt x="1097" y="336"/>
                  </a:cubicBezTo>
                  <a:cubicBezTo>
                    <a:pt x="1095" y="333"/>
                    <a:pt x="1090" y="333"/>
                    <a:pt x="1087" y="331"/>
                  </a:cubicBezTo>
                  <a:cubicBezTo>
                    <a:pt x="1089" y="325"/>
                    <a:pt x="1097" y="325"/>
                    <a:pt x="1102" y="329"/>
                  </a:cubicBezTo>
                  <a:cubicBezTo>
                    <a:pt x="1102" y="335"/>
                    <a:pt x="1104" y="333"/>
                    <a:pt x="1104" y="339"/>
                  </a:cubicBezTo>
                  <a:cubicBezTo>
                    <a:pt x="1102" y="341"/>
                    <a:pt x="1098" y="340"/>
                    <a:pt x="1098" y="343"/>
                  </a:cubicBezTo>
                  <a:cubicBezTo>
                    <a:pt x="1099" y="344"/>
                    <a:pt x="1101" y="344"/>
                    <a:pt x="1102" y="345"/>
                  </a:cubicBezTo>
                  <a:cubicBezTo>
                    <a:pt x="1098" y="352"/>
                    <a:pt x="1086" y="347"/>
                    <a:pt x="1081" y="351"/>
                  </a:cubicBezTo>
                  <a:cubicBezTo>
                    <a:pt x="1081" y="354"/>
                    <a:pt x="1081" y="354"/>
                    <a:pt x="1081" y="356"/>
                  </a:cubicBezTo>
                  <a:cubicBezTo>
                    <a:pt x="1085" y="355"/>
                    <a:pt x="1084" y="360"/>
                    <a:pt x="1086" y="361"/>
                  </a:cubicBezTo>
                  <a:cubicBezTo>
                    <a:pt x="1089" y="359"/>
                    <a:pt x="1088" y="358"/>
                    <a:pt x="1087" y="356"/>
                  </a:cubicBezTo>
                  <a:cubicBezTo>
                    <a:pt x="1091" y="357"/>
                    <a:pt x="1088" y="352"/>
                    <a:pt x="1089" y="352"/>
                  </a:cubicBezTo>
                  <a:cubicBezTo>
                    <a:pt x="1093" y="352"/>
                    <a:pt x="1093" y="350"/>
                    <a:pt x="1096" y="350"/>
                  </a:cubicBezTo>
                  <a:cubicBezTo>
                    <a:pt x="1098" y="351"/>
                    <a:pt x="1098" y="354"/>
                    <a:pt x="1102" y="353"/>
                  </a:cubicBezTo>
                  <a:cubicBezTo>
                    <a:pt x="1102" y="349"/>
                    <a:pt x="1104" y="349"/>
                    <a:pt x="1106" y="348"/>
                  </a:cubicBezTo>
                  <a:cubicBezTo>
                    <a:pt x="1107" y="349"/>
                    <a:pt x="1109" y="352"/>
                    <a:pt x="1109" y="350"/>
                  </a:cubicBezTo>
                  <a:cubicBezTo>
                    <a:pt x="1109" y="348"/>
                    <a:pt x="1108" y="344"/>
                    <a:pt x="1107" y="340"/>
                  </a:cubicBezTo>
                  <a:cubicBezTo>
                    <a:pt x="1111" y="341"/>
                    <a:pt x="1110" y="336"/>
                    <a:pt x="1113" y="335"/>
                  </a:cubicBezTo>
                  <a:cubicBezTo>
                    <a:pt x="1117" y="334"/>
                    <a:pt x="1118" y="337"/>
                    <a:pt x="1124" y="337"/>
                  </a:cubicBezTo>
                  <a:cubicBezTo>
                    <a:pt x="1121" y="340"/>
                    <a:pt x="1122" y="341"/>
                    <a:pt x="1125" y="342"/>
                  </a:cubicBezTo>
                  <a:cubicBezTo>
                    <a:pt x="1124" y="343"/>
                    <a:pt x="1122" y="347"/>
                    <a:pt x="1120" y="345"/>
                  </a:cubicBezTo>
                  <a:cubicBezTo>
                    <a:pt x="1119" y="349"/>
                    <a:pt x="1128" y="345"/>
                    <a:pt x="1128" y="348"/>
                  </a:cubicBezTo>
                  <a:cubicBezTo>
                    <a:pt x="1125" y="348"/>
                    <a:pt x="1122" y="348"/>
                    <a:pt x="1121" y="350"/>
                  </a:cubicBezTo>
                  <a:cubicBezTo>
                    <a:pt x="1125" y="350"/>
                    <a:pt x="1126" y="348"/>
                    <a:pt x="1130" y="349"/>
                  </a:cubicBezTo>
                  <a:cubicBezTo>
                    <a:pt x="1127" y="353"/>
                    <a:pt x="1133" y="350"/>
                    <a:pt x="1132" y="354"/>
                  </a:cubicBezTo>
                  <a:cubicBezTo>
                    <a:pt x="1130" y="355"/>
                    <a:pt x="1126" y="355"/>
                    <a:pt x="1123" y="356"/>
                  </a:cubicBezTo>
                  <a:cubicBezTo>
                    <a:pt x="1123" y="354"/>
                    <a:pt x="1125" y="353"/>
                    <a:pt x="1122" y="352"/>
                  </a:cubicBezTo>
                  <a:cubicBezTo>
                    <a:pt x="1120" y="357"/>
                    <a:pt x="1114" y="357"/>
                    <a:pt x="1111" y="360"/>
                  </a:cubicBezTo>
                  <a:cubicBezTo>
                    <a:pt x="1111" y="364"/>
                    <a:pt x="1110" y="364"/>
                    <a:pt x="1111" y="366"/>
                  </a:cubicBezTo>
                  <a:cubicBezTo>
                    <a:pt x="1110" y="367"/>
                    <a:pt x="1108" y="366"/>
                    <a:pt x="1108" y="367"/>
                  </a:cubicBezTo>
                  <a:cubicBezTo>
                    <a:pt x="1109" y="370"/>
                    <a:pt x="1113" y="370"/>
                    <a:pt x="1113" y="373"/>
                  </a:cubicBezTo>
                  <a:cubicBezTo>
                    <a:pt x="1112" y="374"/>
                    <a:pt x="1109" y="374"/>
                    <a:pt x="1109" y="377"/>
                  </a:cubicBezTo>
                  <a:cubicBezTo>
                    <a:pt x="1111" y="378"/>
                    <a:pt x="1112" y="380"/>
                    <a:pt x="1115" y="379"/>
                  </a:cubicBezTo>
                  <a:cubicBezTo>
                    <a:pt x="1116" y="375"/>
                    <a:pt x="1116" y="372"/>
                    <a:pt x="1113" y="369"/>
                  </a:cubicBezTo>
                  <a:cubicBezTo>
                    <a:pt x="1114" y="368"/>
                    <a:pt x="1118" y="369"/>
                    <a:pt x="1118" y="367"/>
                  </a:cubicBezTo>
                  <a:cubicBezTo>
                    <a:pt x="1117" y="366"/>
                    <a:pt x="1115" y="365"/>
                    <a:pt x="1116" y="363"/>
                  </a:cubicBezTo>
                  <a:cubicBezTo>
                    <a:pt x="1119" y="367"/>
                    <a:pt x="1117" y="358"/>
                    <a:pt x="1122" y="360"/>
                  </a:cubicBezTo>
                  <a:cubicBezTo>
                    <a:pt x="1123" y="365"/>
                    <a:pt x="1118" y="363"/>
                    <a:pt x="1119" y="368"/>
                  </a:cubicBezTo>
                  <a:cubicBezTo>
                    <a:pt x="1125" y="370"/>
                    <a:pt x="1129" y="365"/>
                    <a:pt x="1135" y="364"/>
                  </a:cubicBezTo>
                  <a:cubicBezTo>
                    <a:pt x="1135" y="364"/>
                    <a:pt x="1136" y="365"/>
                    <a:pt x="1138" y="365"/>
                  </a:cubicBezTo>
                  <a:cubicBezTo>
                    <a:pt x="1151" y="365"/>
                    <a:pt x="1150" y="355"/>
                    <a:pt x="1158" y="354"/>
                  </a:cubicBezTo>
                  <a:cubicBezTo>
                    <a:pt x="1159" y="354"/>
                    <a:pt x="1159" y="356"/>
                    <a:pt x="1161" y="355"/>
                  </a:cubicBezTo>
                  <a:cubicBezTo>
                    <a:pt x="1161" y="352"/>
                    <a:pt x="1165" y="352"/>
                    <a:pt x="1165" y="348"/>
                  </a:cubicBezTo>
                  <a:cubicBezTo>
                    <a:pt x="1160" y="348"/>
                    <a:pt x="1156" y="350"/>
                    <a:pt x="1151" y="349"/>
                  </a:cubicBezTo>
                  <a:cubicBezTo>
                    <a:pt x="1152" y="348"/>
                    <a:pt x="1152" y="346"/>
                    <a:pt x="1154" y="345"/>
                  </a:cubicBezTo>
                  <a:cubicBezTo>
                    <a:pt x="1152" y="345"/>
                    <a:pt x="1150" y="345"/>
                    <a:pt x="1150" y="344"/>
                  </a:cubicBezTo>
                  <a:cubicBezTo>
                    <a:pt x="1150" y="342"/>
                    <a:pt x="1155" y="345"/>
                    <a:pt x="1154" y="342"/>
                  </a:cubicBezTo>
                  <a:cubicBezTo>
                    <a:pt x="1150" y="337"/>
                    <a:pt x="1146" y="339"/>
                    <a:pt x="1143" y="337"/>
                  </a:cubicBezTo>
                  <a:cubicBezTo>
                    <a:pt x="1146" y="336"/>
                    <a:pt x="1147" y="334"/>
                    <a:pt x="1149" y="331"/>
                  </a:cubicBezTo>
                  <a:cubicBezTo>
                    <a:pt x="1150" y="332"/>
                    <a:pt x="1151" y="336"/>
                    <a:pt x="1152" y="333"/>
                  </a:cubicBezTo>
                  <a:cubicBezTo>
                    <a:pt x="1150" y="332"/>
                    <a:pt x="1156" y="331"/>
                    <a:pt x="1156" y="329"/>
                  </a:cubicBezTo>
                  <a:cubicBezTo>
                    <a:pt x="1153" y="327"/>
                    <a:pt x="1156" y="326"/>
                    <a:pt x="1156" y="322"/>
                  </a:cubicBezTo>
                  <a:cubicBezTo>
                    <a:pt x="1146" y="322"/>
                    <a:pt x="1134" y="326"/>
                    <a:pt x="1125" y="326"/>
                  </a:cubicBezTo>
                  <a:cubicBezTo>
                    <a:pt x="1127" y="325"/>
                    <a:pt x="1127" y="324"/>
                    <a:pt x="1128" y="323"/>
                  </a:cubicBezTo>
                  <a:cubicBezTo>
                    <a:pt x="1120" y="323"/>
                    <a:pt x="1113" y="332"/>
                    <a:pt x="1106" y="327"/>
                  </a:cubicBezTo>
                  <a:cubicBezTo>
                    <a:pt x="1111" y="323"/>
                    <a:pt x="1113" y="321"/>
                    <a:pt x="1117" y="320"/>
                  </a:cubicBezTo>
                  <a:cubicBezTo>
                    <a:pt x="1115" y="320"/>
                    <a:pt x="1115" y="317"/>
                    <a:pt x="1115" y="315"/>
                  </a:cubicBezTo>
                  <a:cubicBezTo>
                    <a:pt x="1118" y="311"/>
                    <a:pt x="1120" y="311"/>
                    <a:pt x="1117" y="306"/>
                  </a:cubicBezTo>
                  <a:cubicBezTo>
                    <a:pt x="1113" y="308"/>
                    <a:pt x="1113" y="304"/>
                    <a:pt x="1109" y="306"/>
                  </a:cubicBezTo>
                  <a:cubicBezTo>
                    <a:pt x="1108" y="301"/>
                    <a:pt x="1113" y="300"/>
                    <a:pt x="1110" y="296"/>
                  </a:cubicBezTo>
                  <a:cubicBezTo>
                    <a:pt x="1112" y="295"/>
                    <a:pt x="1113" y="298"/>
                    <a:pt x="1114" y="296"/>
                  </a:cubicBezTo>
                  <a:cubicBezTo>
                    <a:pt x="1113" y="292"/>
                    <a:pt x="1105" y="294"/>
                    <a:pt x="1104" y="290"/>
                  </a:cubicBezTo>
                  <a:cubicBezTo>
                    <a:pt x="1105" y="288"/>
                    <a:pt x="1106" y="289"/>
                    <a:pt x="1105" y="286"/>
                  </a:cubicBezTo>
                  <a:cubicBezTo>
                    <a:pt x="1103" y="285"/>
                    <a:pt x="1097" y="282"/>
                    <a:pt x="1095" y="285"/>
                  </a:cubicBezTo>
                  <a:cubicBezTo>
                    <a:pt x="1098" y="286"/>
                    <a:pt x="1102" y="285"/>
                    <a:pt x="1102" y="287"/>
                  </a:cubicBezTo>
                  <a:cubicBezTo>
                    <a:pt x="1101" y="289"/>
                    <a:pt x="1101" y="293"/>
                    <a:pt x="1103" y="294"/>
                  </a:cubicBezTo>
                  <a:cubicBezTo>
                    <a:pt x="1095" y="296"/>
                    <a:pt x="1087" y="299"/>
                    <a:pt x="1084" y="306"/>
                  </a:cubicBezTo>
                  <a:cubicBezTo>
                    <a:pt x="1073" y="306"/>
                    <a:pt x="1073" y="306"/>
                    <a:pt x="1073" y="306"/>
                  </a:cubicBezTo>
                  <a:cubicBezTo>
                    <a:pt x="1073" y="306"/>
                    <a:pt x="1073" y="308"/>
                    <a:pt x="1072" y="308"/>
                  </a:cubicBezTo>
                  <a:cubicBezTo>
                    <a:pt x="1070" y="311"/>
                    <a:pt x="1076" y="308"/>
                    <a:pt x="1074" y="311"/>
                  </a:cubicBezTo>
                  <a:cubicBezTo>
                    <a:pt x="1073" y="311"/>
                    <a:pt x="1073" y="310"/>
                    <a:pt x="1072" y="310"/>
                  </a:cubicBezTo>
                  <a:cubicBezTo>
                    <a:pt x="1069" y="319"/>
                    <a:pt x="1058" y="317"/>
                    <a:pt x="1051" y="315"/>
                  </a:cubicBezTo>
                  <a:cubicBezTo>
                    <a:pt x="1051" y="313"/>
                    <a:pt x="1053" y="313"/>
                    <a:pt x="1053" y="310"/>
                  </a:cubicBezTo>
                  <a:cubicBezTo>
                    <a:pt x="1049" y="310"/>
                    <a:pt x="1052" y="308"/>
                    <a:pt x="1049" y="307"/>
                  </a:cubicBezTo>
                  <a:cubicBezTo>
                    <a:pt x="1052" y="304"/>
                    <a:pt x="1052" y="301"/>
                    <a:pt x="1057" y="301"/>
                  </a:cubicBezTo>
                  <a:cubicBezTo>
                    <a:pt x="1058" y="298"/>
                    <a:pt x="1057" y="297"/>
                    <a:pt x="1056" y="295"/>
                  </a:cubicBezTo>
                  <a:cubicBezTo>
                    <a:pt x="1058" y="294"/>
                    <a:pt x="1063" y="292"/>
                    <a:pt x="1066" y="294"/>
                  </a:cubicBezTo>
                  <a:cubicBezTo>
                    <a:pt x="1065" y="291"/>
                    <a:pt x="1065" y="292"/>
                    <a:pt x="1068" y="290"/>
                  </a:cubicBezTo>
                  <a:cubicBezTo>
                    <a:pt x="1063" y="290"/>
                    <a:pt x="1056" y="289"/>
                    <a:pt x="1057" y="286"/>
                  </a:cubicBezTo>
                  <a:cubicBezTo>
                    <a:pt x="1054" y="285"/>
                    <a:pt x="1052" y="288"/>
                    <a:pt x="1051" y="285"/>
                  </a:cubicBezTo>
                  <a:cubicBezTo>
                    <a:pt x="1056" y="285"/>
                    <a:pt x="1061" y="284"/>
                    <a:pt x="1070" y="283"/>
                  </a:cubicBezTo>
                  <a:cubicBezTo>
                    <a:pt x="1061" y="275"/>
                    <a:pt x="1047" y="283"/>
                    <a:pt x="1039" y="283"/>
                  </a:cubicBezTo>
                  <a:cubicBezTo>
                    <a:pt x="1043" y="279"/>
                    <a:pt x="1050" y="278"/>
                    <a:pt x="1057" y="278"/>
                  </a:cubicBezTo>
                  <a:cubicBezTo>
                    <a:pt x="1059" y="277"/>
                    <a:pt x="1056" y="276"/>
                    <a:pt x="1059" y="275"/>
                  </a:cubicBezTo>
                  <a:cubicBezTo>
                    <a:pt x="1061" y="276"/>
                    <a:pt x="1061" y="274"/>
                    <a:pt x="1063" y="274"/>
                  </a:cubicBezTo>
                  <a:cubicBezTo>
                    <a:pt x="1066" y="275"/>
                    <a:pt x="1065" y="278"/>
                    <a:pt x="1069" y="278"/>
                  </a:cubicBezTo>
                  <a:cubicBezTo>
                    <a:pt x="1068" y="273"/>
                    <a:pt x="1075" y="279"/>
                    <a:pt x="1075" y="273"/>
                  </a:cubicBezTo>
                  <a:cubicBezTo>
                    <a:pt x="1070" y="271"/>
                    <a:pt x="1061" y="270"/>
                    <a:pt x="1058" y="271"/>
                  </a:cubicBezTo>
                  <a:cubicBezTo>
                    <a:pt x="1058" y="270"/>
                    <a:pt x="1060" y="271"/>
                    <a:pt x="1060" y="269"/>
                  </a:cubicBezTo>
                  <a:cubicBezTo>
                    <a:pt x="1060" y="267"/>
                    <a:pt x="1057" y="268"/>
                    <a:pt x="1058" y="265"/>
                  </a:cubicBezTo>
                  <a:cubicBezTo>
                    <a:pt x="1052" y="267"/>
                    <a:pt x="1046" y="265"/>
                    <a:pt x="1043" y="262"/>
                  </a:cubicBezTo>
                  <a:cubicBezTo>
                    <a:pt x="1043" y="264"/>
                    <a:pt x="1044" y="264"/>
                    <a:pt x="1044" y="266"/>
                  </a:cubicBezTo>
                  <a:cubicBezTo>
                    <a:pt x="1037" y="268"/>
                    <a:pt x="1028" y="277"/>
                    <a:pt x="1017" y="275"/>
                  </a:cubicBezTo>
                  <a:cubicBezTo>
                    <a:pt x="1015" y="279"/>
                    <a:pt x="1007" y="276"/>
                    <a:pt x="1004" y="279"/>
                  </a:cubicBezTo>
                  <a:cubicBezTo>
                    <a:pt x="1010" y="288"/>
                    <a:pt x="1021" y="278"/>
                    <a:pt x="1029" y="285"/>
                  </a:cubicBezTo>
                  <a:cubicBezTo>
                    <a:pt x="1028" y="285"/>
                    <a:pt x="1028" y="286"/>
                    <a:pt x="1027" y="287"/>
                  </a:cubicBezTo>
                  <a:cubicBezTo>
                    <a:pt x="1032" y="287"/>
                    <a:pt x="1038" y="283"/>
                    <a:pt x="1041" y="288"/>
                  </a:cubicBezTo>
                  <a:cubicBezTo>
                    <a:pt x="1042" y="286"/>
                    <a:pt x="1044" y="285"/>
                    <a:pt x="1046" y="286"/>
                  </a:cubicBezTo>
                  <a:cubicBezTo>
                    <a:pt x="1046" y="286"/>
                    <a:pt x="1047" y="287"/>
                    <a:pt x="1047" y="287"/>
                  </a:cubicBezTo>
                  <a:cubicBezTo>
                    <a:pt x="1047" y="290"/>
                    <a:pt x="1043" y="289"/>
                    <a:pt x="1040" y="289"/>
                  </a:cubicBezTo>
                  <a:cubicBezTo>
                    <a:pt x="1039" y="291"/>
                    <a:pt x="1040" y="291"/>
                    <a:pt x="1039" y="292"/>
                  </a:cubicBezTo>
                  <a:cubicBezTo>
                    <a:pt x="1033" y="293"/>
                    <a:pt x="1028" y="293"/>
                    <a:pt x="1022" y="292"/>
                  </a:cubicBezTo>
                  <a:cubicBezTo>
                    <a:pt x="1022" y="290"/>
                    <a:pt x="1026" y="290"/>
                    <a:pt x="1024" y="288"/>
                  </a:cubicBezTo>
                  <a:cubicBezTo>
                    <a:pt x="1020" y="287"/>
                    <a:pt x="1020" y="290"/>
                    <a:pt x="1018" y="289"/>
                  </a:cubicBezTo>
                  <a:cubicBezTo>
                    <a:pt x="1002" y="281"/>
                    <a:pt x="987" y="292"/>
                    <a:pt x="972" y="290"/>
                  </a:cubicBezTo>
                  <a:cubicBezTo>
                    <a:pt x="973" y="286"/>
                    <a:pt x="975" y="289"/>
                    <a:pt x="974" y="284"/>
                  </a:cubicBezTo>
                  <a:cubicBezTo>
                    <a:pt x="983" y="283"/>
                    <a:pt x="987" y="287"/>
                    <a:pt x="990" y="279"/>
                  </a:cubicBezTo>
                  <a:cubicBezTo>
                    <a:pt x="986" y="280"/>
                    <a:pt x="985" y="277"/>
                    <a:pt x="985" y="274"/>
                  </a:cubicBezTo>
                  <a:cubicBezTo>
                    <a:pt x="986" y="273"/>
                    <a:pt x="989" y="274"/>
                    <a:pt x="989" y="271"/>
                  </a:cubicBezTo>
                  <a:cubicBezTo>
                    <a:pt x="985" y="270"/>
                    <a:pt x="984" y="274"/>
                    <a:pt x="981" y="275"/>
                  </a:cubicBezTo>
                  <a:cubicBezTo>
                    <a:pt x="980" y="276"/>
                    <a:pt x="974" y="276"/>
                    <a:pt x="973" y="276"/>
                  </a:cubicBezTo>
                  <a:cubicBezTo>
                    <a:pt x="973" y="276"/>
                    <a:pt x="973" y="273"/>
                    <a:pt x="973" y="273"/>
                  </a:cubicBezTo>
                  <a:cubicBezTo>
                    <a:pt x="966" y="270"/>
                    <a:pt x="957" y="272"/>
                    <a:pt x="950" y="268"/>
                  </a:cubicBezTo>
                  <a:cubicBezTo>
                    <a:pt x="951" y="265"/>
                    <a:pt x="955" y="267"/>
                    <a:pt x="956" y="264"/>
                  </a:cubicBezTo>
                  <a:cubicBezTo>
                    <a:pt x="953" y="265"/>
                    <a:pt x="951" y="262"/>
                    <a:pt x="949" y="264"/>
                  </a:cubicBezTo>
                  <a:cubicBezTo>
                    <a:pt x="948" y="260"/>
                    <a:pt x="946" y="258"/>
                    <a:pt x="942" y="257"/>
                  </a:cubicBezTo>
                  <a:cubicBezTo>
                    <a:pt x="944" y="249"/>
                    <a:pt x="951" y="242"/>
                    <a:pt x="960" y="240"/>
                  </a:cubicBezTo>
                  <a:cubicBezTo>
                    <a:pt x="957" y="238"/>
                    <a:pt x="950" y="241"/>
                    <a:pt x="948" y="237"/>
                  </a:cubicBezTo>
                  <a:cubicBezTo>
                    <a:pt x="953" y="237"/>
                    <a:pt x="953" y="236"/>
                    <a:pt x="955" y="236"/>
                  </a:cubicBezTo>
                  <a:cubicBezTo>
                    <a:pt x="951" y="235"/>
                    <a:pt x="948" y="233"/>
                    <a:pt x="943" y="235"/>
                  </a:cubicBezTo>
                  <a:cubicBezTo>
                    <a:pt x="942" y="233"/>
                    <a:pt x="942" y="232"/>
                    <a:pt x="942" y="228"/>
                  </a:cubicBezTo>
                  <a:cubicBezTo>
                    <a:pt x="947" y="229"/>
                    <a:pt x="946" y="226"/>
                    <a:pt x="947" y="224"/>
                  </a:cubicBezTo>
                  <a:cubicBezTo>
                    <a:pt x="951" y="223"/>
                    <a:pt x="956" y="225"/>
                    <a:pt x="958" y="222"/>
                  </a:cubicBezTo>
                  <a:cubicBezTo>
                    <a:pt x="953" y="222"/>
                    <a:pt x="949" y="222"/>
                    <a:pt x="948" y="219"/>
                  </a:cubicBezTo>
                  <a:cubicBezTo>
                    <a:pt x="953" y="220"/>
                    <a:pt x="954" y="217"/>
                    <a:pt x="957" y="215"/>
                  </a:cubicBezTo>
                  <a:cubicBezTo>
                    <a:pt x="955" y="214"/>
                    <a:pt x="952" y="215"/>
                    <a:pt x="952" y="213"/>
                  </a:cubicBezTo>
                  <a:cubicBezTo>
                    <a:pt x="967" y="211"/>
                    <a:pt x="978" y="218"/>
                    <a:pt x="991" y="213"/>
                  </a:cubicBezTo>
                  <a:cubicBezTo>
                    <a:pt x="995" y="219"/>
                    <a:pt x="1005" y="212"/>
                    <a:pt x="1012" y="216"/>
                  </a:cubicBezTo>
                  <a:cubicBezTo>
                    <a:pt x="1012" y="218"/>
                    <a:pt x="1008" y="215"/>
                    <a:pt x="1008" y="217"/>
                  </a:cubicBezTo>
                  <a:cubicBezTo>
                    <a:pt x="1014" y="219"/>
                    <a:pt x="1022" y="217"/>
                    <a:pt x="1025" y="215"/>
                  </a:cubicBezTo>
                  <a:cubicBezTo>
                    <a:pt x="1016" y="214"/>
                    <a:pt x="1015" y="210"/>
                    <a:pt x="1010" y="209"/>
                  </a:cubicBezTo>
                  <a:cubicBezTo>
                    <a:pt x="1001" y="207"/>
                    <a:pt x="990" y="208"/>
                    <a:pt x="980" y="207"/>
                  </a:cubicBezTo>
                  <a:cubicBezTo>
                    <a:pt x="980" y="203"/>
                    <a:pt x="973" y="206"/>
                    <a:pt x="975" y="201"/>
                  </a:cubicBezTo>
                  <a:cubicBezTo>
                    <a:pt x="966" y="199"/>
                    <a:pt x="954" y="198"/>
                    <a:pt x="948" y="195"/>
                  </a:cubicBezTo>
                  <a:cubicBezTo>
                    <a:pt x="949" y="193"/>
                    <a:pt x="952" y="192"/>
                    <a:pt x="955" y="193"/>
                  </a:cubicBezTo>
                  <a:cubicBezTo>
                    <a:pt x="955" y="191"/>
                    <a:pt x="954" y="191"/>
                    <a:pt x="954" y="189"/>
                  </a:cubicBezTo>
                  <a:cubicBezTo>
                    <a:pt x="957" y="187"/>
                    <a:pt x="968" y="186"/>
                    <a:pt x="964" y="191"/>
                  </a:cubicBezTo>
                  <a:cubicBezTo>
                    <a:pt x="971" y="191"/>
                    <a:pt x="979" y="192"/>
                    <a:pt x="985" y="194"/>
                  </a:cubicBezTo>
                  <a:cubicBezTo>
                    <a:pt x="985" y="197"/>
                    <a:pt x="984" y="199"/>
                    <a:pt x="981" y="200"/>
                  </a:cubicBezTo>
                  <a:cubicBezTo>
                    <a:pt x="986" y="200"/>
                    <a:pt x="982" y="202"/>
                    <a:pt x="984" y="204"/>
                  </a:cubicBezTo>
                  <a:cubicBezTo>
                    <a:pt x="991" y="204"/>
                    <a:pt x="1000" y="206"/>
                    <a:pt x="1005" y="204"/>
                  </a:cubicBezTo>
                  <a:cubicBezTo>
                    <a:pt x="1001" y="202"/>
                    <a:pt x="997" y="201"/>
                    <a:pt x="996" y="197"/>
                  </a:cubicBezTo>
                  <a:cubicBezTo>
                    <a:pt x="998" y="197"/>
                    <a:pt x="999" y="196"/>
                    <a:pt x="999" y="194"/>
                  </a:cubicBezTo>
                  <a:cubicBezTo>
                    <a:pt x="993" y="193"/>
                    <a:pt x="987" y="192"/>
                    <a:pt x="983" y="189"/>
                  </a:cubicBezTo>
                  <a:cubicBezTo>
                    <a:pt x="985" y="189"/>
                    <a:pt x="987" y="189"/>
                    <a:pt x="988" y="188"/>
                  </a:cubicBezTo>
                  <a:cubicBezTo>
                    <a:pt x="985" y="188"/>
                    <a:pt x="985" y="186"/>
                    <a:pt x="986" y="184"/>
                  </a:cubicBezTo>
                  <a:cubicBezTo>
                    <a:pt x="984" y="184"/>
                    <a:pt x="979" y="186"/>
                    <a:pt x="978" y="184"/>
                  </a:cubicBezTo>
                  <a:cubicBezTo>
                    <a:pt x="979" y="184"/>
                    <a:pt x="980" y="184"/>
                    <a:pt x="981" y="183"/>
                  </a:cubicBezTo>
                  <a:cubicBezTo>
                    <a:pt x="979" y="179"/>
                    <a:pt x="972" y="181"/>
                    <a:pt x="969" y="182"/>
                  </a:cubicBezTo>
                  <a:cubicBezTo>
                    <a:pt x="970" y="183"/>
                    <a:pt x="975" y="181"/>
                    <a:pt x="975" y="184"/>
                  </a:cubicBezTo>
                  <a:cubicBezTo>
                    <a:pt x="972" y="184"/>
                    <a:pt x="970" y="185"/>
                    <a:pt x="968" y="186"/>
                  </a:cubicBezTo>
                  <a:cubicBezTo>
                    <a:pt x="965" y="185"/>
                    <a:pt x="966" y="182"/>
                    <a:pt x="964" y="181"/>
                  </a:cubicBezTo>
                  <a:cubicBezTo>
                    <a:pt x="963" y="183"/>
                    <a:pt x="959" y="183"/>
                    <a:pt x="957" y="184"/>
                  </a:cubicBezTo>
                  <a:cubicBezTo>
                    <a:pt x="956" y="184"/>
                    <a:pt x="955" y="183"/>
                    <a:pt x="955" y="182"/>
                  </a:cubicBezTo>
                  <a:cubicBezTo>
                    <a:pt x="956" y="180"/>
                    <a:pt x="957" y="178"/>
                    <a:pt x="956" y="176"/>
                  </a:cubicBezTo>
                  <a:cubicBezTo>
                    <a:pt x="962" y="174"/>
                    <a:pt x="966" y="172"/>
                    <a:pt x="973" y="172"/>
                  </a:cubicBezTo>
                  <a:cubicBezTo>
                    <a:pt x="971" y="166"/>
                    <a:pt x="957" y="172"/>
                    <a:pt x="955" y="165"/>
                  </a:cubicBezTo>
                  <a:cubicBezTo>
                    <a:pt x="953" y="166"/>
                    <a:pt x="949" y="167"/>
                    <a:pt x="949" y="164"/>
                  </a:cubicBezTo>
                  <a:cubicBezTo>
                    <a:pt x="955" y="162"/>
                    <a:pt x="955" y="154"/>
                    <a:pt x="963" y="155"/>
                  </a:cubicBezTo>
                  <a:cubicBezTo>
                    <a:pt x="963" y="150"/>
                    <a:pt x="959" y="149"/>
                    <a:pt x="964" y="144"/>
                  </a:cubicBezTo>
                  <a:cubicBezTo>
                    <a:pt x="960" y="140"/>
                    <a:pt x="953" y="142"/>
                    <a:pt x="951" y="138"/>
                  </a:cubicBezTo>
                  <a:cubicBezTo>
                    <a:pt x="964" y="138"/>
                    <a:pt x="974" y="134"/>
                    <a:pt x="986" y="134"/>
                  </a:cubicBezTo>
                  <a:cubicBezTo>
                    <a:pt x="984" y="134"/>
                    <a:pt x="986" y="131"/>
                    <a:pt x="987" y="131"/>
                  </a:cubicBezTo>
                  <a:cubicBezTo>
                    <a:pt x="1003" y="133"/>
                    <a:pt x="1017" y="136"/>
                    <a:pt x="1030" y="135"/>
                  </a:cubicBezTo>
                  <a:cubicBezTo>
                    <a:pt x="1019" y="131"/>
                    <a:pt x="995" y="131"/>
                    <a:pt x="982" y="128"/>
                  </a:cubicBezTo>
                  <a:cubicBezTo>
                    <a:pt x="980" y="131"/>
                    <a:pt x="980" y="130"/>
                    <a:pt x="979" y="128"/>
                  </a:cubicBezTo>
                  <a:cubicBezTo>
                    <a:pt x="978" y="132"/>
                    <a:pt x="977" y="129"/>
                    <a:pt x="979" y="133"/>
                  </a:cubicBezTo>
                  <a:cubicBezTo>
                    <a:pt x="975" y="133"/>
                    <a:pt x="971" y="130"/>
                    <a:pt x="972" y="128"/>
                  </a:cubicBezTo>
                  <a:cubicBezTo>
                    <a:pt x="966" y="127"/>
                    <a:pt x="959" y="127"/>
                    <a:pt x="953" y="123"/>
                  </a:cubicBezTo>
                  <a:cubicBezTo>
                    <a:pt x="953" y="120"/>
                    <a:pt x="956" y="121"/>
                    <a:pt x="955" y="119"/>
                  </a:cubicBezTo>
                  <a:cubicBezTo>
                    <a:pt x="948" y="117"/>
                    <a:pt x="948" y="120"/>
                    <a:pt x="945" y="122"/>
                  </a:cubicBezTo>
                  <a:cubicBezTo>
                    <a:pt x="942" y="117"/>
                    <a:pt x="939" y="116"/>
                    <a:pt x="935" y="120"/>
                  </a:cubicBezTo>
                  <a:cubicBezTo>
                    <a:pt x="936" y="120"/>
                    <a:pt x="937" y="121"/>
                    <a:pt x="938" y="122"/>
                  </a:cubicBezTo>
                  <a:cubicBezTo>
                    <a:pt x="935" y="121"/>
                    <a:pt x="935" y="123"/>
                    <a:pt x="933" y="123"/>
                  </a:cubicBezTo>
                  <a:cubicBezTo>
                    <a:pt x="929" y="120"/>
                    <a:pt x="928" y="116"/>
                    <a:pt x="924" y="114"/>
                  </a:cubicBezTo>
                  <a:cubicBezTo>
                    <a:pt x="932" y="115"/>
                    <a:pt x="937" y="119"/>
                    <a:pt x="941" y="113"/>
                  </a:cubicBezTo>
                  <a:cubicBezTo>
                    <a:pt x="932" y="106"/>
                    <a:pt x="920" y="116"/>
                    <a:pt x="912" y="110"/>
                  </a:cubicBezTo>
                  <a:cubicBezTo>
                    <a:pt x="911" y="112"/>
                    <a:pt x="910" y="112"/>
                    <a:pt x="908" y="112"/>
                  </a:cubicBezTo>
                  <a:cubicBezTo>
                    <a:pt x="908" y="110"/>
                    <a:pt x="905" y="111"/>
                    <a:pt x="906" y="108"/>
                  </a:cubicBezTo>
                  <a:cubicBezTo>
                    <a:pt x="901" y="111"/>
                    <a:pt x="895" y="110"/>
                    <a:pt x="891" y="111"/>
                  </a:cubicBezTo>
                  <a:cubicBezTo>
                    <a:pt x="889" y="112"/>
                    <a:pt x="881" y="113"/>
                    <a:pt x="880" y="115"/>
                  </a:cubicBezTo>
                  <a:cubicBezTo>
                    <a:pt x="883" y="113"/>
                    <a:pt x="887" y="116"/>
                    <a:pt x="887" y="119"/>
                  </a:cubicBezTo>
                  <a:cubicBezTo>
                    <a:pt x="882" y="120"/>
                    <a:pt x="871" y="117"/>
                    <a:pt x="865" y="124"/>
                  </a:cubicBezTo>
                  <a:cubicBezTo>
                    <a:pt x="870" y="126"/>
                    <a:pt x="875" y="123"/>
                    <a:pt x="878" y="124"/>
                  </a:cubicBezTo>
                  <a:cubicBezTo>
                    <a:pt x="875" y="123"/>
                    <a:pt x="879" y="128"/>
                    <a:pt x="876" y="128"/>
                  </a:cubicBezTo>
                  <a:cubicBezTo>
                    <a:pt x="868" y="125"/>
                    <a:pt x="861" y="128"/>
                    <a:pt x="852" y="129"/>
                  </a:cubicBezTo>
                  <a:cubicBezTo>
                    <a:pt x="853" y="131"/>
                    <a:pt x="854" y="134"/>
                    <a:pt x="858" y="135"/>
                  </a:cubicBezTo>
                  <a:cubicBezTo>
                    <a:pt x="852" y="144"/>
                    <a:pt x="836" y="132"/>
                    <a:pt x="828" y="139"/>
                  </a:cubicBezTo>
                  <a:cubicBezTo>
                    <a:pt x="824" y="136"/>
                    <a:pt x="817" y="142"/>
                    <a:pt x="814" y="135"/>
                  </a:cubicBezTo>
                  <a:cubicBezTo>
                    <a:pt x="815" y="135"/>
                    <a:pt x="815" y="134"/>
                    <a:pt x="815" y="133"/>
                  </a:cubicBezTo>
                  <a:cubicBezTo>
                    <a:pt x="817" y="134"/>
                    <a:pt x="818" y="135"/>
                    <a:pt x="821" y="134"/>
                  </a:cubicBezTo>
                  <a:cubicBezTo>
                    <a:pt x="823" y="133"/>
                    <a:pt x="826" y="134"/>
                    <a:pt x="827" y="132"/>
                  </a:cubicBezTo>
                  <a:cubicBezTo>
                    <a:pt x="828" y="135"/>
                    <a:pt x="831" y="132"/>
                    <a:pt x="832" y="132"/>
                  </a:cubicBezTo>
                  <a:cubicBezTo>
                    <a:pt x="833" y="132"/>
                    <a:pt x="835" y="133"/>
                    <a:pt x="836" y="132"/>
                  </a:cubicBezTo>
                  <a:cubicBezTo>
                    <a:pt x="830" y="131"/>
                    <a:pt x="828" y="133"/>
                    <a:pt x="824" y="130"/>
                  </a:cubicBezTo>
                  <a:cubicBezTo>
                    <a:pt x="824" y="132"/>
                    <a:pt x="820" y="130"/>
                    <a:pt x="819" y="132"/>
                  </a:cubicBezTo>
                  <a:cubicBezTo>
                    <a:pt x="818" y="130"/>
                    <a:pt x="820" y="128"/>
                    <a:pt x="818" y="126"/>
                  </a:cubicBezTo>
                  <a:cubicBezTo>
                    <a:pt x="818" y="129"/>
                    <a:pt x="817" y="129"/>
                    <a:pt x="815" y="129"/>
                  </a:cubicBezTo>
                  <a:cubicBezTo>
                    <a:pt x="816" y="126"/>
                    <a:pt x="816" y="126"/>
                    <a:pt x="814" y="125"/>
                  </a:cubicBezTo>
                  <a:cubicBezTo>
                    <a:pt x="813" y="131"/>
                    <a:pt x="810" y="126"/>
                    <a:pt x="808" y="129"/>
                  </a:cubicBezTo>
                  <a:cubicBezTo>
                    <a:pt x="809" y="130"/>
                    <a:pt x="810" y="131"/>
                    <a:pt x="810" y="132"/>
                  </a:cubicBezTo>
                  <a:cubicBezTo>
                    <a:pt x="806" y="134"/>
                    <a:pt x="801" y="133"/>
                    <a:pt x="801" y="135"/>
                  </a:cubicBezTo>
                  <a:cubicBezTo>
                    <a:pt x="797" y="134"/>
                    <a:pt x="795" y="131"/>
                    <a:pt x="792" y="134"/>
                  </a:cubicBezTo>
                  <a:cubicBezTo>
                    <a:pt x="789" y="128"/>
                    <a:pt x="780" y="131"/>
                    <a:pt x="782" y="125"/>
                  </a:cubicBezTo>
                  <a:cubicBezTo>
                    <a:pt x="782" y="127"/>
                    <a:pt x="783" y="128"/>
                    <a:pt x="784" y="126"/>
                  </a:cubicBezTo>
                  <a:cubicBezTo>
                    <a:pt x="783" y="125"/>
                    <a:pt x="782" y="123"/>
                    <a:pt x="783" y="120"/>
                  </a:cubicBezTo>
                  <a:cubicBezTo>
                    <a:pt x="778" y="121"/>
                    <a:pt x="771" y="121"/>
                    <a:pt x="771" y="118"/>
                  </a:cubicBezTo>
                  <a:cubicBezTo>
                    <a:pt x="768" y="118"/>
                    <a:pt x="766" y="119"/>
                    <a:pt x="765" y="120"/>
                  </a:cubicBezTo>
                  <a:cubicBezTo>
                    <a:pt x="769" y="120"/>
                    <a:pt x="769" y="124"/>
                    <a:pt x="769" y="127"/>
                  </a:cubicBezTo>
                  <a:cubicBezTo>
                    <a:pt x="774" y="124"/>
                    <a:pt x="776" y="130"/>
                    <a:pt x="778" y="125"/>
                  </a:cubicBezTo>
                  <a:cubicBezTo>
                    <a:pt x="778" y="127"/>
                    <a:pt x="781" y="126"/>
                    <a:pt x="781" y="128"/>
                  </a:cubicBezTo>
                  <a:cubicBezTo>
                    <a:pt x="779" y="132"/>
                    <a:pt x="775" y="126"/>
                    <a:pt x="774" y="129"/>
                  </a:cubicBezTo>
                  <a:cubicBezTo>
                    <a:pt x="777" y="135"/>
                    <a:pt x="785" y="136"/>
                    <a:pt x="790" y="140"/>
                  </a:cubicBezTo>
                  <a:cubicBezTo>
                    <a:pt x="777" y="143"/>
                    <a:pt x="768" y="138"/>
                    <a:pt x="752" y="138"/>
                  </a:cubicBezTo>
                  <a:cubicBezTo>
                    <a:pt x="753" y="135"/>
                    <a:pt x="751" y="135"/>
                    <a:pt x="753" y="133"/>
                  </a:cubicBezTo>
                  <a:cubicBezTo>
                    <a:pt x="746" y="134"/>
                    <a:pt x="751" y="133"/>
                    <a:pt x="747" y="131"/>
                  </a:cubicBezTo>
                  <a:cubicBezTo>
                    <a:pt x="745" y="134"/>
                    <a:pt x="744" y="132"/>
                    <a:pt x="743" y="130"/>
                  </a:cubicBezTo>
                  <a:cubicBezTo>
                    <a:pt x="738" y="133"/>
                    <a:pt x="735" y="133"/>
                    <a:pt x="730" y="134"/>
                  </a:cubicBezTo>
                  <a:cubicBezTo>
                    <a:pt x="730" y="133"/>
                    <a:pt x="731" y="132"/>
                    <a:pt x="731" y="132"/>
                  </a:cubicBezTo>
                  <a:cubicBezTo>
                    <a:pt x="726" y="132"/>
                    <a:pt x="729" y="137"/>
                    <a:pt x="724" y="136"/>
                  </a:cubicBezTo>
                  <a:cubicBezTo>
                    <a:pt x="724" y="135"/>
                    <a:pt x="726" y="135"/>
                    <a:pt x="726" y="134"/>
                  </a:cubicBezTo>
                  <a:cubicBezTo>
                    <a:pt x="716" y="133"/>
                    <a:pt x="710" y="132"/>
                    <a:pt x="703" y="134"/>
                  </a:cubicBezTo>
                  <a:cubicBezTo>
                    <a:pt x="702" y="129"/>
                    <a:pt x="702" y="133"/>
                    <a:pt x="701" y="134"/>
                  </a:cubicBezTo>
                  <a:cubicBezTo>
                    <a:pt x="699" y="134"/>
                    <a:pt x="697" y="133"/>
                    <a:pt x="697" y="131"/>
                  </a:cubicBezTo>
                  <a:cubicBezTo>
                    <a:pt x="698" y="134"/>
                    <a:pt x="697" y="134"/>
                    <a:pt x="694" y="135"/>
                  </a:cubicBezTo>
                  <a:cubicBezTo>
                    <a:pt x="696" y="133"/>
                    <a:pt x="694" y="133"/>
                    <a:pt x="693" y="131"/>
                  </a:cubicBezTo>
                  <a:cubicBezTo>
                    <a:pt x="696" y="129"/>
                    <a:pt x="697" y="129"/>
                    <a:pt x="703" y="128"/>
                  </a:cubicBezTo>
                  <a:cubicBezTo>
                    <a:pt x="701" y="130"/>
                    <a:pt x="703" y="129"/>
                    <a:pt x="704" y="131"/>
                  </a:cubicBezTo>
                  <a:cubicBezTo>
                    <a:pt x="706" y="130"/>
                    <a:pt x="708" y="129"/>
                    <a:pt x="711" y="130"/>
                  </a:cubicBezTo>
                  <a:cubicBezTo>
                    <a:pt x="718" y="124"/>
                    <a:pt x="727" y="131"/>
                    <a:pt x="735" y="127"/>
                  </a:cubicBezTo>
                  <a:cubicBezTo>
                    <a:pt x="734" y="125"/>
                    <a:pt x="732" y="125"/>
                    <a:pt x="732" y="123"/>
                  </a:cubicBezTo>
                  <a:cubicBezTo>
                    <a:pt x="734" y="122"/>
                    <a:pt x="738" y="123"/>
                    <a:pt x="738" y="126"/>
                  </a:cubicBezTo>
                  <a:cubicBezTo>
                    <a:pt x="738" y="125"/>
                    <a:pt x="734" y="124"/>
                    <a:pt x="734" y="126"/>
                  </a:cubicBezTo>
                  <a:cubicBezTo>
                    <a:pt x="736" y="126"/>
                    <a:pt x="737" y="127"/>
                    <a:pt x="736" y="128"/>
                  </a:cubicBezTo>
                  <a:cubicBezTo>
                    <a:pt x="738" y="127"/>
                    <a:pt x="740" y="128"/>
                    <a:pt x="742" y="127"/>
                  </a:cubicBezTo>
                  <a:cubicBezTo>
                    <a:pt x="740" y="127"/>
                    <a:pt x="740" y="126"/>
                    <a:pt x="740" y="124"/>
                  </a:cubicBezTo>
                  <a:cubicBezTo>
                    <a:pt x="743" y="124"/>
                    <a:pt x="746" y="125"/>
                    <a:pt x="748" y="122"/>
                  </a:cubicBezTo>
                  <a:cubicBezTo>
                    <a:pt x="745" y="121"/>
                    <a:pt x="745" y="118"/>
                    <a:pt x="747" y="117"/>
                  </a:cubicBezTo>
                  <a:cubicBezTo>
                    <a:pt x="745" y="117"/>
                    <a:pt x="744" y="116"/>
                    <a:pt x="743" y="116"/>
                  </a:cubicBezTo>
                  <a:cubicBezTo>
                    <a:pt x="741" y="117"/>
                    <a:pt x="744" y="118"/>
                    <a:pt x="741" y="118"/>
                  </a:cubicBezTo>
                  <a:cubicBezTo>
                    <a:pt x="738" y="114"/>
                    <a:pt x="742" y="116"/>
                    <a:pt x="743" y="113"/>
                  </a:cubicBezTo>
                  <a:cubicBezTo>
                    <a:pt x="735" y="114"/>
                    <a:pt x="728" y="109"/>
                    <a:pt x="725" y="117"/>
                  </a:cubicBezTo>
                  <a:cubicBezTo>
                    <a:pt x="722" y="118"/>
                    <a:pt x="718" y="118"/>
                    <a:pt x="715" y="119"/>
                  </a:cubicBezTo>
                  <a:cubicBezTo>
                    <a:pt x="716" y="117"/>
                    <a:pt x="716" y="115"/>
                    <a:pt x="715" y="114"/>
                  </a:cubicBezTo>
                  <a:cubicBezTo>
                    <a:pt x="711" y="115"/>
                    <a:pt x="712" y="112"/>
                    <a:pt x="710" y="112"/>
                  </a:cubicBezTo>
                  <a:cubicBezTo>
                    <a:pt x="710" y="113"/>
                    <a:pt x="709" y="113"/>
                    <a:pt x="708" y="113"/>
                  </a:cubicBezTo>
                  <a:cubicBezTo>
                    <a:pt x="706" y="115"/>
                    <a:pt x="710" y="118"/>
                    <a:pt x="706" y="118"/>
                  </a:cubicBezTo>
                  <a:cubicBezTo>
                    <a:pt x="704" y="117"/>
                    <a:pt x="699" y="118"/>
                    <a:pt x="701" y="115"/>
                  </a:cubicBezTo>
                  <a:cubicBezTo>
                    <a:pt x="698" y="115"/>
                    <a:pt x="696" y="115"/>
                    <a:pt x="695" y="118"/>
                  </a:cubicBezTo>
                  <a:cubicBezTo>
                    <a:pt x="698" y="118"/>
                    <a:pt x="700" y="118"/>
                    <a:pt x="702" y="120"/>
                  </a:cubicBezTo>
                  <a:cubicBezTo>
                    <a:pt x="698" y="120"/>
                    <a:pt x="695" y="122"/>
                    <a:pt x="691" y="122"/>
                  </a:cubicBezTo>
                  <a:cubicBezTo>
                    <a:pt x="689" y="119"/>
                    <a:pt x="691" y="117"/>
                    <a:pt x="690" y="115"/>
                  </a:cubicBezTo>
                  <a:cubicBezTo>
                    <a:pt x="689" y="114"/>
                    <a:pt x="685" y="114"/>
                    <a:pt x="685" y="116"/>
                  </a:cubicBezTo>
                  <a:cubicBezTo>
                    <a:pt x="686" y="118"/>
                    <a:pt x="689" y="117"/>
                    <a:pt x="689" y="119"/>
                  </a:cubicBezTo>
                  <a:cubicBezTo>
                    <a:pt x="682" y="123"/>
                    <a:pt x="671" y="118"/>
                    <a:pt x="667" y="121"/>
                  </a:cubicBezTo>
                  <a:cubicBezTo>
                    <a:pt x="665" y="120"/>
                    <a:pt x="667" y="118"/>
                    <a:pt x="665" y="118"/>
                  </a:cubicBezTo>
                  <a:cubicBezTo>
                    <a:pt x="663" y="122"/>
                    <a:pt x="657" y="117"/>
                    <a:pt x="655" y="122"/>
                  </a:cubicBezTo>
                  <a:cubicBezTo>
                    <a:pt x="653" y="120"/>
                    <a:pt x="654" y="120"/>
                    <a:pt x="653" y="118"/>
                  </a:cubicBezTo>
                  <a:cubicBezTo>
                    <a:pt x="646" y="121"/>
                    <a:pt x="642" y="121"/>
                    <a:pt x="638" y="124"/>
                  </a:cubicBezTo>
                  <a:cubicBezTo>
                    <a:pt x="635" y="124"/>
                    <a:pt x="633" y="124"/>
                    <a:pt x="631" y="122"/>
                  </a:cubicBezTo>
                  <a:cubicBezTo>
                    <a:pt x="631" y="127"/>
                    <a:pt x="626" y="125"/>
                    <a:pt x="625" y="124"/>
                  </a:cubicBezTo>
                  <a:cubicBezTo>
                    <a:pt x="619" y="128"/>
                    <a:pt x="614" y="124"/>
                    <a:pt x="605" y="127"/>
                  </a:cubicBezTo>
                  <a:cubicBezTo>
                    <a:pt x="604" y="128"/>
                    <a:pt x="606" y="129"/>
                    <a:pt x="604" y="129"/>
                  </a:cubicBezTo>
                  <a:cubicBezTo>
                    <a:pt x="598" y="127"/>
                    <a:pt x="593" y="131"/>
                    <a:pt x="584" y="131"/>
                  </a:cubicBezTo>
                  <a:cubicBezTo>
                    <a:pt x="582" y="130"/>
                    <a:pt x="586" y="128"/>
                    <a:pt x="583" y="127"/>
                  </a:cubicBezTo>
                  <a:cubicBezTo>
                    <a:pt x="584" y="130"/>
                    <a:pt x="579" y="127"/>
                    <a:pt x="579" y="130"/>
                  </a:cubicBezTo>
                  <a:cubicBezTo>
                    <a:pt x="580" y="130"/>
                    <a:pt x="582" y="130"/>
                    <a:pt x="582" y="131"/>
                  </a:cubicBezTo>
                  <a:cubicBezTo>
                    <a:pt x="570" y="134"/>
                    <a:pt x="558" y="136"/>
                    <a:pt x="545" y="139"/>
                  </a:cubicBezTo>
                  <a:cubicBezTo>
                    <a:pt x="545" y="137"/>
                    <a:pt x="546" y="136"/>
                    <a:pt x="545" y="136"/>
                  </a:cubicBezTo>
                  <a:cubicBezTo>
                    <a:pt x="542" y="139"/>
                    <a:pt x="535" y="140"/>
                    <a:pt x="530" y="140"/>
                  </a:cubicBezTo>
                  <a:cubicBezTo>
                    <a:pt x="530" y="138"/>
                    <a:pt x="532" y="138"/>
                    <a:pt x="529" y="137"/>
                  </a:cubicBezTo>
                  <a:cubicBezTo>
                    <a:pt x="528" y="139"/>
                    <a:pt x="525" y="141"/>
                    <a:pt x="522" y="139"/>
                  </a:cubicBezTo>
                  <a:cubicBezTo>
                    <a:pt x="522" y="141"/>
                    <a:pt x="520" y="141"/>
                    <a:pt x="519" y="142"/>
                  </a:cubicBezTo>
                  <a:cubicBezTo>
                    <a:pt x="508" y="141"/>
                    <a:pt x="495" y="145"/>
                    <a:pt x="482" y="147"/>
                  </a:cubicBezTo>
                  <a:cubicBezTo>
                    <a:pt x="487" y="148"/>
                    <a:pt x="488" y="145"/>
                    <a:pt x="493" y="148"/>
                  </a:cubicBezTo>
                  <a:cubicBezTo>
                    <a:pt x="492" y="149"/>
                    <a:pt x="492" y="150"/>
                    <a:pt x="490" y="151"/>
                  </a:cubicBezTo>
                  <a:cubicBezTo>
                    <a:pt x="488" y="147"/>
                    <a:pt x="484" y="150"/>
                    <a:pt x="481" y="148"/>
                  </a:cubicBezTo>
                  <a:cubicBezTo>
                    <a:pt x="482" y="148"/>
                    <a:pt x="483" y="148"/>
                    <a:pt x="483" y="147"/>
                  </a:cubicBezTo>
                  <a:cubicBezTo>
                    <a:pt x="482" y="147"/>
                    <a:pt x="481" y="147"/>
                    <a:pt x="481" y="146"/>
                  </a:cubicBezTo>
                  <a:cubicBezTo>
                    <a:pt x="477" y="145"/>
                    <a:pt x="478" y="148"/>
                    <a:pt x="475" y="148"/>
                  </a:cubicBezTo>
                  <a:cubicBezTo>
                    <a:pt x="472" y="148"/>
                    <a:pt x="472" y="146"/>
                    <a:pt x="469" y="147"/>
                  </a:cubicBezTo>
                  <a:cubicBezTo>
                    <a:pt x="439" y="157"/>
                    <a:pt x="400" y="150"/>
                    <a:pt x="372" y="165"/>
                  </a:cubicBezTo>
                  <a:cubicBezTo>
                    <a:pt x="363" y="158"/>
                    <a:pt x="347" y="168"/>
                    <a:pt x="333" y="164"/>
                  </a:cubicBezTo>
                  <a:cubicBezTo>
                    <a:pt x="333" y="168"/>
                    <a:pt x="328" y="166"/>
                    <a:pt x="327" y="169"/>
                  </a:cubicBezTo>
                  <a:cubicBezTo>
                    <a:pt x="322" y="167"/>
                    <a:pt x="320" y="169"/>
                    <a:pt x="315" y="167"/>
                  </a:cubicBezTo>
                  <a:cubicBezTo>
                    <a:pt x="315" y="166"/>
                    <a:pt x="317" y="166"/>
                    <a:pt x="315" y="165"/>
                  </a:cubicBezTo>
                  <a:cubicBezTo>
                    <a:pt x="311" y="169"/>
                    <a:pt x="300" y="169"/>
                    <a:pt x="295" y="166"/>
                  </a:cubicBezTo>
                  <a:cubicBezTo>
                    <a:pt x="298" y="159"/>
                    <a:pt x="304" y="152"/>
                    <a:pt x="314" y="155"/>
                  </a:cubicBezTo>
                  <a:cubicBezTo>
                    <a:pt x="313" y="157"/>
                    <a:pt x="313" y="157"/>
                    <a:pt x="314" y="159"/>
                  </a:cubicBezTo>
                  <a:cubicBezTo>
                    <a:pt x="311" y="159"/>
                    <a:pt x="308" y="163"/>
                    <a:pt x="306" y="159"/>
                  </a:cubicBezTo>
                  <a:cubicBezTo>
                    <a:pt x="308" y="164"/>
                    <a:pt x="324" y="163"/>
                    <a:pt x="325" y="158"/>
                  </a:cubicBezTo>
                  <a:cubicBezTo>
                    <a:pt x="319" y="160"/>
                    <a:pt x="319" y="153"/>
                    <a:pt x="316" y="155"/>
                  </a:cubicBezTo>
                  <a:cubicBezTo>
                    <a:pt x="322" y="154"/>
                    <a:pt x="327" y="152"/>
                    <a:pt x="334" y="153"/>
                  </a:cubicBezTo>
                  <a:cubicBezTo>
                    <a:pt x="334" y="156"/>
                    <a:pt x="331" y="157"/>
                    <a:pt x="329" y="160"/>
                  </a:cubicBezTo>
                  <a:cubicBezTo>
                    <a:pt x="330" y="161"/>
                    <a:pt x="333" y="161"/>
                    <a:pt x="335" y="161"/>
                  </a:cubicBezTo>
                  <a:cubicBezTo>
                    <a:pt x="335" y="155"/>
                    <a:pt x="344" y="159"/>
                    <a:pt x="346" y="160"/>
                  </a:cubicBezTo>
                  <a:cubicBezTo>
                    <a:pt x="344" y="160"/>
                    <a:pt x="343" y="160"/>
                    <a:pt x="342" y="162"/>
                  </a:cubicBezTo>
                  <a:cubicBezTo>
                    <a:pt x="346" y="163"/>
                    <a:pt x="348" y="162"/>
                    <a:pt x="351" y="160"/>
                  </a:cubicBezTo>
                  <a:cubicBezTo>
                    <a:pt x="350" y="160"/>
                    <a:pt x="348" y="160"/>
                    <a:pt x="348" y="159"/>
                  </a:cubicBezTo>
                  <a:cubicBezTo>
                    <a:pt x="349" y="155"/>
                    <a:pt x="356" y="157"/>
                    <a:pt x="359" y="155"/>
                  </a:cubicBezTo>
                  <a:cubicBezTo>
                    <a:pt x="349" y="154"/>
                    <a:pt x="340" y="159"/>
                    <a:pt x="334" y="156"/>
                  </a:cubicBezTo>
                  <a:cubicBezTo>
                    <a:pt x="334" y="152"/>
                    <a:pt x="339" y="152"/>
                    <a:pt x="342" y="150"/>
                  </a:cubicBezTo>
                  <a:cubicBezTo>
                    <a:pt x="345" y="154"/>
                    <a:pt x="349" y="152"/>
                    <a:pt x="353" y="150"/>
                  </a:cubicBezTo>
                  <a:cubicBezTo>
                    <a:pt x="354" y="148"/>
                    <a:pt x="350" y="149"/>
                    <a:pt x="352" y="146"/>
                  </a:cubicBezTo>
                  <a:cubicBezTo>
                    <a:pt x="355" y="146"/>
                    <a:pt x="359" y="145"/>
                    <a:pt x="362" y="147"/>
                  </a:cubicBezTo>
                  <a:cubicBezTo>
                    <a:pt x="362" y="148"/>
                    <a:pt x="360" y="147"/>
                    <a:pt x="360" y="148"/>
                  </a:cubicBezTo>
                  <a:cubicBezTo>
                    <a:pt x="368" y="148"/>
                    <a:pt x="371" y="148"/>
                    <a:pt x="381" y="148"/>
                  </a:cubicBezTo>
                  <a:cubicBezTo>
                    <a:pt x="384" y="140"/>
                    <a:pt x="393" y="147"/>
                    <a:pt x="399" y="148"/>
                  </a:cubicBezTo>
                  <a:cubicBezTo>
                    <a:pt x="412" y="149"/>
                    <a:pt x="427" y="144"/>
                    <a:pt x="440" y="145"/>
                  </a:cubicBezTo>
                  <a:cubicBezTo>
                    <a:pt x="441" y="145"/>
                    <a:pt x="440" y="142"/>
                    <a:pt x="442" y="143"/>
                  </a:cubicBezTo>
                  <a:cubicBezTo>
                    <a:pt x="449" y="145"/>
                    <a:pt x="455" y="145"/>
                    <a:pt x="462" y="143"/>
                  </a:cubicBezTo>
                  <a:cubicBezTo>
                    <a:pt x="461" y="140"/>
                    <a:pt x="462" y="141"/>
                    <a:pt x="463" y="138"/>
                  </a:cubicBezTo>
                  <a:cubicBezTo>
                    <a:pt x="460" y="136"/>
                    <a:pt x="455" y="137"/>
                    <a:pt x="456" y="139"/>
                  </a:cubicBezTo>
                  <a:cubicBezTo>
                    <a:pt x="450" y="135"/>
                    <a:pt x="440" y="141"/>
                    <a:pt x="432" y="137"/>
                  </a:cubicBezTo>
                  <a:cubicBezTo>
                    <a:pt x="440" y="133"/>
                    <a:pt x="452" y="135"/>
                    <a:pt x="460" y="131"/>
                  </a:cubicBezTo>
                  <a:cubicBezTo>
                    <a:pt x="450" y="130"/>
                    <a:pt x="437" y="134"/>
                    <a:pt x="428" y="130"/>
                  </a:cubicBezTo>
                  <a:cubicBezTo>
                    <a:pt x="428" y="130"/>
                    <a:pt x="429" y="130"/>
                    <a:pt x="429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3" y="133"/>
                    <a:pt x="417" y="134"/>
                    <a:pt x="413" y="135"/>
                  </a:cubicBezTo>
                  <a:cubicBezTo>
                    <a:pt x="414" y="132"/>
                    <a:pt x="410" y="133"/>
                    <a:pt x="410" y="132"/>
                  </a:cubicBezTo>
                  <a:cubicBezTo>
                    <a:pt x="414" y="130"/>
                    <a:pt x="409" y="130"/>
                    <a:pt x="409" y="129"/>
                  </a:cubicBezTo>
                  <a:cubicBezTo>
                    <a:pt x="410" y="127"/>
                    <a:pt x="417" y="126"/>
                    <a:pt x="413" y="124"/>
                  </a:cubicBezTo>
                  <a:cubicBezTo>
                    <a:pt x="427" y="123"/>
                    <a:pt x="446" y="119"/>
                    <a:pt x="464" y="121"/>
                  </a:cubicBezTo>
                  <a:cubicBezTo>
                    <a:pt x="461" y="123"/>
                    <a:pt x="460" y="124"/>
                    <a:pt x="457" y="124"/>
                  </a:cubicBezTo>
                  <a:cubicBezTo>
                    <a:pt x="456" y="127"/>
                    <a:pt x="461" y="126"/>
                    <a:pt x="459" y="128"/>
                  </a:cubicBezTo>
                  <a:cubicBezTo>
                    <a:pt x="470" y="123"/>
                    <a:pt x="481" y="133"/>
                    <a:pt x="489" y="127"/>
                  </a:cubicBezTo>
                  <a:cubicBezTo>
                    <a:pt x="487" y="127"/>
                    <a:pt x="484" y="127"/>
                    <a:pt x="484" y="125"/>
                  </a:cubicBezTo>
                  <a:cubicBezTo>
                    <a:pt x="490" y="124"/>
                    <a:pt x="492" y="127"/>
                    <a:pt x="496" y="126"/>
                  </a:cubicBezTo>
                  <a:cubicBezTo>
                    <a:pt x="495" y="125"/>
                    <a:pt x="495" y="125"/>
                    <a:pt x="495" y="124"/>
                  </a:cubicBezTo>
                  <a:cubicBezTo>
                    <a:pt x="504" y="124"/>
                    <a:pt x="510" y="121"/>
                    <a:pt x="519" y="122"/>
                  </a:cubicBezTo>
                  <a:cubicBezTo>
                    <a:pt x="524" y="117"/>
                    <a:pt x="533" y="124"/>
                    <a:pt x="538" y="117"/>
                  </a:cubicBezTo>
                  <a:cubicBezTo>
                    <a:pt x="545" y="123"/>
                    <a:pt x="559" y="112"/>
                    <a:pt x="565" y="115"/>
                  </a:cubicBezTo>
                  <a:cubicBezTo>
                    <a:pt x="564" y="115"/>
                    <a:pt x="562" y="115"/>
                    <a:pt x="562" y="116"/>
                  </a:cubicBezTo>
                  <a:cubicBezTo>
                    <a:pt x="570" y="118"/>
                    <a:pt x="577" y="110"/>
                    <a:pt x="583" y="115"/>
                  </a:cubicBezTo>
                  <a:cubicBezTo>
                    <a:pt x="579" y="117"/>
                    <a:pt x="575" y="114"/>
                    <a:pt x="574" y="117"/>
                  </a:cubicBezTo>
                  <a:cubicBezTo>
                    <a:pt x="575" y="117"/>
                    <a:pt x="576" y="117"/>
                    <a:pt x="576" y="118"/>
                  </a:cubicBezTo>
                  <a:cubicBezTo>
                    <a:pt x="585" y="117"/>
                    <a:pt x="590" y="116"/>
                    <a:pt x="599" y="120"/>
                  </a:cubicBezTo>
                  <a:cubicBezTo>
                    <a:pt x="601" y="115"/>
                    <a:pt x="603" y="111"/>
                    <a:pt x="606" y="110"/>
                  </a:cubicBezTo>
                  <a:cubicBezTo>
                    <a:pt x="605" y="115"/>
                    <a:pt x="619" y="120"/>
                    <a:pt x="623" y="117"/>
                  </a:cubicBezTo>
                  <a:cubicBezTo>
                    <a:pt x="622" y="117"/>
                    <a:pt x="620" y="115"/>
                    <a:pt x="622" y="115"/>
                  </a:cubicBezTo>
                  <a:cubicBezTo>
                    <a:pt x="624" y="115"/>
                    <a:pt x="630" y="116"/>
                    <a:pt x="628" y="113"/>
                  </a:cubicBezTo>
                  <a:cubicBezTo>
                    <a:pt x="627" y="114"/>
                    <a:pt x="623" y="115"/>
                    <a:pt x="622" y="112"/>
                  </a:cubicBezTo>
                  <a:cubicBezTo>
                    <a:pt x="627" y="113"/>
                    <a:pt x="629" y="111"/>
                    <a:pt x="634" y="111"/>
                  </a:cubicBezTo>
                  <a:cubicBezTo>
                    <a:pt x="635" y="108"/>
                    <a:pt x="628" y="111"/>
                    <a:pt x="630" y="107"/>
                  </a:cubicBezTo>
                  <a:cubicBezTo>
                    <a:pt x="635" y="107"/>
                    <a:pt x="639" y="107"/>
                    <a:pt x="643" y="105"/>
                  </a:cubicBezTo>
                  <a:cubicBezTo>
                    <a:pt x="641" y="105"/>
                    <a:pt x="642" y="101"/>
                    <a:pt x="644" y="101"/>
                  </a:cubicBezTo>
                  <a:cubicBezTo>
                    <a:pt x="651" y="109"/>
                    <a:pt x="667" y="108"/>
                    <a:pt x="673" y="101"/>
                  </a:cubicBezTo>
                  <a:cubicBezTo>
                    <a:pt x="680" y="103"/>
                    <a:pt x="689" y="103"/>
                    <a:pt x="693" y="104"/>
                  </a:cubicBezTo>
                  <a:cubicBezTo>
                    <a:pt x="691" y="103"/>
                    <a:pt x="694" y="102"/>
                    <a:pt x="693" y="99"/>
                  </a:cubicBezTo>
                  <a:cubicBezTo>
                    <a:pt x="706" y="96"/>
                    <a:pt x="715" y="100"/>
                    <a:pt x="724" y="99"/>
                  </a:cubicBezTo>
                  <a:cubicBezTo>
                    <a:pt x="721" y="94"/>
                    <a:pt x="733" y="96"/>
                    <a:pt x="737" y="95"/>
                  </a:cubicBezTo>
                  <a:cubicBezTo>
                    <a:pt x="736" y="95"/>
                    <a:pt x="736" y="94"/>
                    <a:pt x="737" y="94"/>
                  </a:cubicBezTo>
                  <a:cubicBezTo>
                    <a:pt x="739" y="90"/>
                    <a:pt x="734" y="95"/>
                    <a:pt x="734" y="92"/>
                  </a:cubicBezTo>
                  <a:cubicBezTo>
                    <a:pt x="737" y="91"/>
                    <a:pt x="735" y="89"/>
                    <a:pt x="733" y="88"/>
                  </a:cubicBezTo>
                  <a:cubicBezTo>
                    <a:pt x="736" y="92"/>
                    <a:pt x="729" y="89"/>
                    <a:pt x="726" y="90"/>
                  </a:cubicBezTo>
                  <a:cubicBezTo>
                    <a:pt x="724" y="90"/>
                    <a:pt x="723" y="92"/>
                    <a:pt x="721" y="92"/>
                  </a:cubicBezTo>
                  <a:cubicBezTo>
                    <a:pt x="718" y="92"/>
                    <a:pt x="714" y="90"/>
                    <a:pt x="712" y="93"/>
                  </a:cubicBezTo>
                  <a:cubicBezTo>
                    <a:pt x="712" y="94"/>
                    <a:pt x="716" y="93"/>
                    <a:pt x="717" y="95"/>
                  </a:cubicBezTo>
                  <a:cubicBezTo>
                    <a:pt x="717" y="96"/>
                    <a:pt x="717" y="97"/>
                    <a:pt x="716" y="97"/>
                  </a:cubicBezTo>
                  <a:cubicBezTo>
                    <a:pt x="713" y="92"/>
                    <a:pt x="705" y="98"/>
                    <a:pt x="698" y="96"/>
                  </a:cubicBezTo>
                  <a:cubicBezTo>
                    <a:pt x="697" y="93"/>
                    <a:pt x="698" y="87"/>
                    <a:pt x="694" y="86"/>
                  </a:cubicBezTo>
                  <a:cubicBezTo>
                    <a:pt x="693" y="89"/>
                    <a:pt x="695" y="88"/>
                    <a:pt x="695" y="90"/>
                  </a:cubicBezTo>
                  <a:cubicBezTo>
                    <a:pt x="693" y="91"/>
                    <a:pt x="691" y="92"/>
                    <a:pt x="688" y="92"/>
                  </a:cubicBezTo>
                  <a:cubicBezTo>
                    <a:pt x="688" y="95"/>
                    <a:pt x="689" y="97"/>
                    <a:pt x="686" y="97"/>
                  </a:cubicBezTo>
                  <a:cubicBezTo>
                    <a:pt x="682" y="95"/>
                    <a:pt x="678" y="100"/>
                    <a:pt x="673" y="98"/>
                  </a:cubicBezTo>
                  <a:cubicBezTo>
                    <a:pt x="674" y="94"/>
                    <a:pt x="674" y="94"/>
                    <a:pt x="674" y="94"/>
                  </a:cubicBezTo>
                  <a:cubicBezTo>
                    <a:pt x="671" y="93"/>
                    <a:pt x="668" y="94"/>
                    <a:pt x="667" y="93"/>
                  </a:cubicBezTo>
                  <a:cubicBezTo>
                    <a:pt x="667" y="92"/>
                    <a:pt x="668" y="91"/>
                    <a:pt x="669" y="90"/>
                  </a:cubicBezTo>
                  <a:cubicBezTo>
                    <a:pt x="663" y="92"/>
                    <a:pt x="664" y="82"/>
                    <a:pt x="664" y="88"/>
                  </a:cubicBezTo>
                  <a:cubicBezTo>
                    <a:pt x="654" y="89"/>
                    <a:pt x="645" y="91"/>
                    <a:pt x="632" y="89"/>
                  </a:cubicBezTo>
                  <a:cubicBezTo>
                    <a:pt x="632" y="88"/>
                    <a:pt x="630" y="88"/>
                    <a:pt x="630" y="87"/>
                  </a:cubicBezTo>
                  <a:cubicBezTo>
                    <a:pt x="631" y="87"/>
                    <a:pt x="634" y="88"/>
                    <a:pt x="633" y="85"/>
                  </a:cubicBezTo>
                  <a:cubicBezTo>
                    <a:pt x="633" y="84"/>
                    <a:pt x="628" y="86"/>
                    <a:pt x="627" y="86"/>
                  </a:cubicBezTo>
                  <a:cubicBezTo>
                    <a:pt x="626" y="89"/>
                    <a:pt x="630" y="87"/>
                    <a:pt x="631" y="89"/>
                  </a:cubicBezTo>
                  <a:cubicBezTo>
                    <a:pt x="624" y="92"/>
                    <a:pt x="616" y="93"/>
                    <a:pt x="609" y="89"/>
                  </a:cubicBezTo>
                  <a:cubicBezTo>
                    <a:pt x="612" y="88"/>
                    <a:pt x="611" y="88"/>
                    <a:pt x="609" y="87"/>
                  </a:cubicBezTo>
                  <a:cubicBezTo>
                    <a:pt x="611" y="82"/>
                    <a:pt x="619" y="84"/>
                    <a:pt x="622" y="80"/>
                  </a:cubicBezTo>
                  <a:cubicBezTo>
                    <a:pt x="619" y="79"/>
                    <a:pt x="614" y="79"/>
                    <a:pt x="611" y="77"/>
                  </a:cubicBezTo>
                  <a:cubicBezTo>
                    <a:pt x="611" y="75"/>
                    <a:pt x="611" y="75"/>
                    <a:pt x="611" y="75"/>
                  </a:cubicBezTo>
                  <a:cubicBezTo>
                    <a:pt x="613" y="75"/>
                    <a:pt x="616" y="75"/>
                    <a:pt x="617" y="74"/>
                  </a:cubicBezTo>
                  <a:cubicBezTo>
                    <a:pt x="618" y="72"/>
                    <a:pt x="614" y="71"/>
                    <a:pt x="616" y="70"/>
                  </a:cubicBezTo>
                  <a:cubicBezTo>
                    <a:pt x="620" y="70"/>
                    <a:pt x="622" y="76"/>
                    <a:pt x="625" y="73"/>
                  </a:cubicBezTo>
                  <a:cubicBezTo>
                    <a:pt x="625" y="72"/>
                    <a:pt x="624" y="72"/>
                    <a:pt x="624" y="71"/>
                  </a:cubicBezTo>
                  <a:cubicBezTo>
                    <a:pt x="630" y="68"/>
                    <a:pt x="638" y="71"/>
                    <a:pt x="646" y="70"/>
                  </a:cubicBezTo>
                  <a:cubicBezTo>
                    <a:pt x="648" y="67"/>
                    <a:pt x="654" y="67"/>
                    <a:pt x="655" y="64"/>
                  </a:cubicBezTo>
                  <a:cubicBezTo>
                    <a:pt x="667" y="65"/>
                    <a:pt x="692" y="55"/>
                    <a:pt x="694" y="68"/>
                  </a:cubicBezTo>
                  <a:cubicBezTo>
                    <a:pt x="696" y="69"/>
                    <a:pt x="697" y="66"/>
                    <a:pt x="697" y="69"/>
                  </a:cubicBezTo>
                  <a:cubicBezTo>
                    <a:pt x="695" y="70"/>
                    <a:pt x="692" y="70"/>
                    <a:pt x="690" y="68"/>
                  </a:cubicBezTo>
                  <a:cubicBezTo>
                    <a:pt x="686" y="71"/>
                    <a:pt x="687" y="73"/>
                    <a:pt x="690" y="76"/>
                  </a:cubicBezTo>
                  <a:cubicBezTo>
                    <a:pt x="692" y="74"/>
                    <a:pt x="699" y="78"/>
                    <a:pt x="703" y="75"/>
                  </a:cubicBezTo>
                  <a:cubicBezTo>
                    <a:pt x="704" y="77"/>
                    <a:pt x="702" y="78"/>
                    <a:pt x="705" y="79"/>
                  </a:cubicBezTo>
                  <a:cubicBezTo>
                    <a:pt x="706" y="78"/>
                    <a:pt x="703" y="76"/>
                    <a:pt x="706" y="76"/>
                  </a:cubicBezTo>
                  <a:cubicBezTo>
                    <a:pt x="708" y="76"/>
                    <a:pt x="705" y="80"/>
                    <a:pt x="708" y="79"/>
                  </a:cubicBezTo>
                  <a:cubicBezTo>
                    <a:pt x="709" y="72"/>
                    <a:pt x="718" y="76"/>
                    <a:pt x="724" y="73"/>
                  </a:cubicBezTo>
                  <a:cubicBezTo>
                    <a:pt x="721" y="68"/>
                    <a:pt x="710" y="71"/>
                    <a:pt x="706" y="68"/>
                  </a:cubicBezTo>
                  <a:cubicBezTo>
                    <a:pt x="708" y="67"/>
                    <a:pt x="706" y="65"/>
                    <a:pt x="706" y="63"/>
                  </a:cubicBezTo>
                  <a:cubicBezTo>
                    <a:pt x="720" y="65"/>
                    <a:pt x="728" y="59"/>
                    <a:pt x="740" y="58"/>
                  </a:cubicBezTo>
                  <a:cubicBezTo>
                    <a:pt x="743" y="59"/>
                    <a:pt x="744" y="63"/>
                    <a:pt x="748" y="63"/>
                  </a:cubicBezTo>
                  <a:cubicBezTo>
                    <a:pt x="749" y="62"/>
                    <a:pt x="748" y="61"/>
                    <a:pt x="749" y="61"/>
                  </a:cubicBezTo>
                  <a:cubicBezTo>
                    <a:pt x="755" y="65"/>
                    <a:pt x="765" y="63"/>
                    <a:pt x="768" y="62"/>
                  </a:cubicBezTo>
                  <a:cubicBezTo>
                    <a:pt x="766" y="62"/>
                    <a:pt x="767" y="59"/>
                    <a:pt x="765" y="59"/>
                  </a:cubicBezTo>
                  <a:cubicBezTo>
                    <a:pt x="763" y="61"/>
                    <a:pt x="759" y="61"/>
                    <a:pt x="758" y="60"/>
                  </a:cubicBezTo>
                  <a:cubicBezTo>
                    <a:pt x="764" y="57"/>
                    <a:pt x="769" y="54"/>
                    <a:pt x="776" y="55"/>
                  </a:cubicBezTo>
                  <a:cubicBezTo>
                    <a:pt x="776" y="53"/>
                    <a:pt x="774" y="52"/>
                    <a:pt x="777" y="52"/>
                  </a:cubicBezTo>
                  <a:cubicBezTo>
                    <a:pt x="782" y="53"/>
                    <a:pt x="782" y="56"/>
                    <a:pt x="788" y="55"/>
                  </a:cubicBezTo>
                  <a:cubicBezTo>
                    <a:pt x="787" y="56"/>
                    <a:pt x="786" y="57"/>
                    <a:pt x="786" y="58"/>
                  </a:cubicBezTo>
                  <a:cubicBezTo>
                    <a:pt x="789" y="58"/>
                    <a:pt x="789" y="60"/>
                    <a:pt x="791" y="60"/>
                  </a:cubicBezTo>
                  <a:cubicBezTo>
                    <a:pt x="790" y="57"/>
                    <a:pt x="793" y="57"/>
                    <a:pt x="795" y="56"/>
                  </a:cubicBezTo>
                  <a:cubicBezTo>
                    <a:pt x="795" y="57"/>
                    <a:pt x="796" y="57"/>
                    <a:pt x="796" y="58"/>
                  </a:cubicBezTo>
                  <a:cubicBezTo>
                    <a:pt x="796" y="60"/>
                    <a:pt x="794" y="59"/>
                    <a:pt x="793" y="60"/>
                  </a:cubicBezTo>
                  <a:cubicBezTo>
                    <a:pt x="797" y="61"/>
                    <a:pt x="799" y="63"/>
                    <a:pt x="803" y="61"/>
                  </a:cubicBezTo>
                  <a:cubicBezTo>
                    <a:pt x="802" y="62"/>
                    <a:pt x="802" y="65"/>
                    <a:pt x="803" y="65"/>
                  </a:cubicBezTo>
                  <a:cubicBezTo>
                    <a:pt x="805" y="63"/>
                    <a:pt x="803" y="66"/>
                    <a:pt x="804" y="67"/>
                  </a:cubicBezTo>
                  <a:cubicBezTo>
                    <a:pt x="808" y="67"/>
                    <a:pt x="809" y="65"/>
                    <a:pt x="811" y="63"/>
                  </a:cubicBezTo>
                  <a:cubicBezTo>
                    <a:pt x="813" y="66"/>
                    <a:pt x="816" y="66"/>
                    <a:pt x="820" y="67"/>
                  </a:cubicBezTo>
                  <a:cubicBezTo>
                    <a:pt x="820" y="61"/>
                    <a:pt x="828" y="63"/>
                    <a:pt x="830" y="59"/>
                  </a:cubicBezTo>
                  <a:cubicBezTo>
                    <a:pt x="840" y="61"/>
                    <a:pt x="844" y="55"/>
                    <a:pt x="852" y="55"/>
                  </a:cubicBezTo>
                  <a:cubicBezTo>
                    <a:pt x="850" y="57"/>
                    <a:pt x="854" y="58"/>
                    <a:pt x="854" y="60"/>
                  </a:cubicBezTo>
                  <a:cubicBezTo>
                    <a:pt x="859" y="58"/>
                    <a:pt x="864" y="61"/>
                    <a:pt x="866" y="64"/>
                  </a:cubicBezTo>
                  <a:cubicBezTo>
                    <a:pt x="867" y="62"/>
                    <a:pt x="863" y="61"/>
                    <a:pt x="865" y="61"/>
                  </a:cubicBezTo>
                  <a:cubicBezTo>
                    <a:pt x="872" y="65"/>
                    <a:pt x="882" y="60"/>
                    <a:pt x="888" y="62"/>
                  </a:cubicBezTo>
                  <a:cubicBezTo>
                    <a:pt x="888" y="62"/>
                    <a:pt x="887" y="62"/>
                    <a:pt x="887" y="61"/>
                  </a:cubicBezTo>
                  <a:cubicBezTo>
                    <a:pt x="894" y="60"/>
                    <a:pt x="896" y="63"/>
                    <a:pt x="903" y="61"/>
                  </a:cubicBezTo>
                  <a:cubicBezTo>
                    <a:pt x="903" y="63"/>
                    <a:pt x="905" y="64"/>
                    <a:pt x="903" y="65"/>
                  </a:cubicBezTo>
                  <a:cubicBezTo>
                    <a:pt x="907" y="67"/>
                    <a:pt x="908" y="63"/>
                    <a:pt x="911" y="66"/>
                  </a:cubicBezTo>
                  <a:cubicBezTo>
                    <a:pt x="910" y="61"/>
                    <a:pt x="922" y="57"/>
                    <a:pt x="919" y="62"/>
                  </a:cubicBezTo>
                  <a:cubicBezTo>
                    <a:pt x="927" y="65"/>
                    <a:pt x="936" y="62"/>
                    <a:pt x="940" y="64"/>
                  </a:cubicBezTo>
                  <a:cubicBezTo>
                    <a:pt x="940" y="60"/>
                    <a:pt x="936" y="60"/>
                    <a:pt x="939" y="59"/>
                  </a:cubicBezTo>
                  <a:cubicBezTo>
                    <a:pt x="938" y="58"/>
                    <a:pt x="935" y="58"/>
                    <a:pt x="933" y="58"/>
                  </a:cubicBezTo>
                  <a:cubicBezTo>
                    <a:pt x="935" y="56"/>
                    <a:pt x="931" y="55"/>
                    <a:pt x="930" y="54"/>
                  </a:cubicBezTo>
                  <a:cubicBezTo>
                    <a:pt x="930" y="51"/>
                    <a:pt x="934" y="54"/>
                    <a:pt x="934" y="52"/>
                  </a:cubicBezTo>
                  <a:cubicBezTo>
                    <a:pt x="932" y="49"/>
                    <a:pt x="927" y="50"/>
                    <a:pt x="925" y="52"/>
                  </a:cubicBezTo>
                  <a:cubicBezTo>
                    <a:pt x="927" y="53"/>
                    <a:pt x="928" y="55"/>
                    <a:pt x="929" y="56"/>
                  </a:cubicBezTo>
                  <a:cubicBezTo>
                    <a:pt x="927" y="57"/>
                    <a:pt x="926" y="58"/>
                    <a:pt x="924" y="59"/>
                  </a:cubicBezTo>
                  <a:cubicBezTo>
                    <a:pt x="925" y="60"/>
                    <a:pt x="928" y="59"/>
                    <a:pt x="927" y="61"/>
                  </a:cubicBezTo>
                  <a:cubicBezTo>
                    <a:pt x="924" y="61"/>
                    <a:pt x="923" y="61"/>
                    <a:pt x="922" y="60"/>
                  </a:cubicBezTo>
                  <a:cubicBezTo>
                    <a:pt x="921" y="57"/>
                    <a:pt x="925" y="57"/>
                    <a:pt x="925" y="56"/>
                  </a:cubicBezTo>
                  <a:cubicBezTo>
                    <a:pt x="925" y="56"/>
                    <a:pt x="919" y="55"/>
                    <a:pt x="923" y="51"/>
                  </a:cubicBezTo>
                  <a:cubicBezTo>
                    <a:pt x="921" y="53"/>
                    <a:pt x="918" y="51"/>
                    <a:pt x="921" y="54"/>
                  </a:cubicBezTo>
                  <a:cubicBezTo>
                    <a:pt x="919" y="54"/>
                    <a:pt x="914" y="53"/>
                    <a:pt x="914" y="54"/>
                  </a:cubicBezTo>
                  <a:cubicBezTo>
                    <a:pt x="914" y="56"/>
                    <a:pt x="919" y="54"/>
                    <a:pt x="919" y="56"/>
                  </a:cubicBezTo>
                  <a:cubicBezTo>
                    <a:pt x="916" y="58"/>
                    <a:pt x="912" y="58"/>
                    <a:pt x="909" y="56"/>
                  </a:cubicBezTo>
                  <a:cubicBezTo>
                    <a:pt x="908" y="53"/>
                    <a:pt x="911" y="54"/>
                    <a:pt x="911" y="53"/>
                  </a:cubicBezTo>
                  <a:cubicBezTo>
                    <a:pt x="909" y="52"/>
                    <a:pt x="906" y="52"/>
                    <a:pt x="903" y="53"/>
                  </a:cubicBezTo>
                  <a:cubicBezTo>
                    <a:pt x="906" y="53"/>
                    <a:pt x="909" y="57"/>
                    <a:pt x="907" y="58"/>
                  </a:cubicBezTo>
                  <a:cubicBezTo>
                    <a:pt x="903" y="57"/>
                    <a:pt x="904" y="53"/>
                    <a:pt x="901" y="52"/>
                  </a:cubicBezTo>
                  <a:cubicBezTo>
                    <a:pt x="901" y="54"/>
                    <a:pt x="897" y="53"/>
                    <a:pt x="896" y="55"/>
                  </a:cubicBezTo>
                  <a:cubicBezTo>
                    <a:pt x="898" y="56"/>
                    <a:pt x="896" y="58"/>
                    <a:pt x="898" y="59"/>
                  </a:cubicBezTo>
                  <a:cubicBezTo>
                    <a:pt x="883" y="61"/>
                    <a:pt x="874" y="58"/>
                    <a:pt x="862" y="59"/>
                  </a:cubicBezTo>
                  <a:cubicBezTo>
                    <a:pt x="863" y="57"/>
                    <a:pt x="859" y="55"/>
                    <a:pt x="862" y="54"/>
                  </a:cubicBezTo>
                  <a:cubicBezTo>
                    <a:pt x="863" y="54"/>
                    <a:pt x="863" y="56"/>
                    <a:pt x="864" y="56"/>
                  </a:cubicBezTo>
                  <a:cubicBezTo>
                    <a:pt x="865" y="54"/>
                    <a:pt x="863" y="52"/>
                    <a:pt x="866" y="51"/>
                  </a:cubicBezTo>
                  <a:cubicBezTo>
                    <a:pt x="865" y="51"/>
                    <a:pt x="863" y="51"/>
                    <a:pt x="862" y="49"/>
                  </a:cubicBezTo>
                  <a:cubicBezTo>
                    <a:pt x="863" y="47"/>
                    <a:pt x="865" y="47"/>
                    <a:pt x="867" y="45"/>
                  </a:cubicBezTo>
                  <a:cubicBezTo>
                    <a:pt x="866" y="44"/>
                    <a:pt x="862" y="46"/>
                    <a:pt x="862" y="42"/>
                  </a:cubicBezTo>
                  <a:cubicBezTo>
                    <a:pt x="869" y="43"/>
                    <a:pt x="876" y="45"/>
                    <a:pt x="881" y="41"/>
                  </a:cubicBezTo>
                  <a:cubicBezTo>
                    <a:pt x="863" y="40"/>
                    <a:pt x="844" y="41"/>
                    <a:pt x="825" y="42"/>
                  </a:cubicBezTo>
                  <a:cubicBezTo>
                    <a:pt x="795" y="40"/>
                    <a:pt x="763" y="46"/>
                    <a:pt x="733" y="49"/>
                  </a:cubicBezTo>
                  <a:close/>
                  <a:moveTo>
                    <a:pt x="714" y="793"/>
                  </a:moveTo>
                  <a:cubicBezTo>
                    <a:pt x="713" y="795"/>
                    <a:pt x="710" y="795"/>
                    <a:pt x="707" y="795"/>
                  </a:cubicBezTo>
                  <a:cubicBezTo>
                    <a:pt x="708" y="793"/>
                    <a:pt x="712" y="791"/>
                    <a:pt x="714" y="793"/>
                  </a:cubicBezTo>
                  <a:close/>
                  <a:moveTo>
                    <a:pt x="713" y="781"/>
                  </a:moveTo>
                  <a:cubicBezTo>
                    <a:pt x="712" y="783"/>
                    <a:pt x="711" y="784"/>
                    <a:pt x="709" y="784"/>
                  </a:cubicBezTo>
                  <a:cubicBezTo>
                    <a:pt x="708" y="781"/>
                    <a:pt x="711" y="781"/>
                    <a:pt x="713" y="781"/>
                  </a:cubicBezTo>
                  <a:close/>
                  <a:moveTo>
                    <a:pt x="822" y="761"/>
                  </a:moveTo>
                  <a:cubicBezTo>
                    <a:pt x="819" y="761"/>
                    <a:pt x="820" y="760"/>
                    <a:pt x="818" y="760"/>
                  </a:cubicBezTo>
                  <a:cubicBezTo>
                    <a:pt x="817" y="757"/>
                    <a:pt x="824" y="758"/>
                    <a:pt x="822" y="761"/>
                  </a:cubicBezTo>
                  <a:close/>
                  <a:moveTo>
                    <a:pt x="464" y="725"/>
                  </a:moveTo>
                  <a:cubicBezTo>
                    <a:pt x="464" y="729"/>
                    <a:pt x="460" y="729"/>
                    <a:pt x="460" y="725"/>
                  </a:cubicBezTo>
                  <a:lnTo>
                    <a:pt x="464" y="725"/>
                  </a:lnTo>
                  <a:close/>
                  <a:moveTo>
                    <a:pt x="949" y="763"/>
                  </a:moveTo>
                  <a:cubicBezTo>
                    <a:pt x="948" y="767"/>
                    <a:pt x="942" y="762"/>
                    <a:pt x="943" y="765"/>
                  </a:cubicBezTo>
                  <a:cubicBezTo>
                    <a:pt x="941" y="765"/>
                    <a:pt x="941" y="763"/>
                    <a:pt x="941" y="762"/>
                  </a:cubicBezTo>
                  <a:cubicBezTo>
                    <a:pt x="945" y="762"/>
                    <a:pt x="946" y="762"/>
                    <a:pt x="949" y="763"/>
                  </a:cubicBezTo>
                  <a:close/>
                  <a:moveTo>
                    <a:pt x="1028" y="764"/>
                  </a:moveTo>
                  <a:cubicBezTo>
                    <a:pt x="1021" y="768"/>
                    <a:pt x="1004" y="769"/>
                    <a:pt x="993" y="764"/>
                  </a:cubicBezTo>
                  <a:cubicBezTo>
                    <a:pt x="1006" y="762"/>
                    <a:pt x="1016" y="761"/>
                    <a:pt x="1028" y="764"/>
                  </a:cubicBezTo>
                  <a:close/>
                  <a:moveTo>
                    <a:pt x="1005" y="755"/>
                  </a:moveTo>
                  <a:cubicBezTo>
                    <a:pt x="1005" y="758"/>
                    <a:pt x="1002" y="757"/>
                    <a:pt x="1000" y="757"/>
                  </a:cubicBezTo>
                  <a:cubicBezTo>
                    <a:pt x="1000" y="754"/>
                    <a:pt x="1001" y="752"/>
                    <a:pt x="1004" y="753"/>
                  </a:cubicBezTo>
                  <a:cubicBezTo>
                    <a:pt x="1004" y="754"/>
                    <a:pt x="1004" y="755"/>
                    <a:pt x="1005" y="755"/>
                  </a:cubicBezTo>
                  <a:close/>
                  <a:moveTo>
                    <a:pt x="783" y="619"/>
                  </a:moveTo>
                  <a:cubicBezTo>
                    <a:pt x="785" y="619"/>
                    <a:pt x="786" y="619"/>
                    <a:pt x="787" y="620"/>
                  </a:cubicBezTo>
                  <a:cubicBezTo>
                    <a:pt x="786" y="621"/>
                    <a:pt x="785" y="621"/>
                    <a:pt x="783" y="621"/>
                  </a:cubicBezTo>
                  <a:cubicBezTo>
                    <a:pt x="784" y="624"/>
                    <a:pt x="784" y="626"/>
                    <a:pt x="786" y="629"/>
                  </a:cubicBezTo>
                  <a:cubicBezTo>
                    <a:pt x="783" y="627"/>
                    <a:pt x="782" y="627"/>
                    <a:pt x="780" y="625"/>
                  </a:cubicBezTo>
                  <a:cubicBezTo>
                    <a:pt x="781" y="623"/>
                    <a:pt x="783" y="623"/>
                    <a:pt x="783" y="619"/>
                  </a:cubicBezTo>
                  <a:close/>
                  <a:moveTo>
                    <a:pt x="675" y="617"/>
                  </a:moveTo>
                  <a:cubicBezTo>
                    <a:pt x="674" y="621"/>
                    <a:pt x="672" y="618"/>
                    <a:pt x="669" y="619"/>
                  </a:cubicBezTo>
                  <a:cubicBezTo>
                    <a:pt x="669" y="616"/>
                    <a:pt x="673" y="618"/>
                    <a:pt x="675" y="617"/>
                  </a:cubicBezTo>
                  <a:close/>
                  <a:moveTo>
                    <a:pt x="451" y="679"/>
                  </a:moveTo>
                  <a:cubicBezTo>
                    <a:pt x="451" y="682"/>
                    <a:pt x="448" y="681"/>
                    <a:pt x="446" y="681"/>
                  </a:cubicBezTo>
                  <a:cubicBezTo>
                    <a:pt x="446" y="679"/>
                    <a:pt x="449" y="679"/>
                    <a:pt x="451" y="679"/>
                  </a:cubicBezTo>
                  <a:close/>
                  <a:moveTo>
                    <a:pt x="790" y="703"/>
                  </a:moveTo>
                  <a:cubicBezTo>
                    <a:pt x="790" y="707"/>
                    <a:pt x="789" y="705"/>
                    <a:pt x="786" y="705"/>
                  </a:cubicBezTo>
                  <a:cubicBezTo>
                    <a:pt x="785" y="702"/>
                    <a:pt x="789" y="703"/>
                    <a:pt x="790" y="703"/>
                  </a:cubicBezTo>
                  <a:close/>
                  <a:moveTo>
                    <a:pt x="933" y="698"/>
                  </a:moveTo>
                  <a:cubicBezTo>
                    <a:pt x="936" y="699"/>
                    <a:pt x="932" y="700"/>
                    <a:pt x="933" y="702"/>
                  </a:cubicBezTo>
                  <a:cubicBezTo>
                    <a:pt x="931" y="702"/>
                    <a:pt x="930" y="699"/>
                    <a:pt x="929" y="702"/>
                  </a:cubicBezTo>
                  <a:cubicBezTo>
                    <a:pt x="927" y="704"/>
                    <a:pt x="931" y="698"/>
                    <a:pt x="929" y="698"/>
                  </a:cubicBezTo>
                  <a:cubicBezTo>
                    <a:pt x="931" y="696"/>
                    <a:pt x="931" y="703"/>
                    <a:pt x="933" y="698"/>
                  </a:cubicBezTo>
                  <a:close/>
                  <a:moveTo>
                    <a:pt x="834" y="705"/>
                  </a:moveTo>
                  <a:cubicBezTo>
                    <a:pt x="834" y="704"/>
                    <a:pt x="834" y="703"/>
                    <a:pt x="834" y="703"/>
                  </a:cubicBezTo>
                  <a:cubicBezTo>
                    <a:pt x="834" y="702"/>
                    <a:pt x="836" y="701"/>
                    <a:pt x="838" y="701"/>
                  </a:cubicBezTo>
                  <a:cubicBezTo>
                    <a:pt x="837" y="702"/>
                    <a:pt x="837" y="705"/>
                    <a:pt x="834" y="705"/>
                  </a:cubicBezTo>
                  <a:close/>
                  <a:moveTo>
                    <a:pt x="813" y="702"/>
                  </a:moveTo>
                  <a:cubicBezTo>
                    <a:pt x="814" y="700"/>
                    <a:pt x="818" y="702"/>
                    <a:pt x="820" y="703"/>
                  </a:cubicBezTo>
                  <a:cubicBezTo>
                    <a:pt x="818" y="705"/>
                    <a:pt x="814" y="702"/>
                    <a:pt x="813" y="702"/>
                  </a:cubicBezTo>
                  <a:close/>
                  <a:moveTo>
                    <a:pt x="878" y="702"/>
                  </a:moveTo>
                  <a:cubicBezTo>
                    <a:pt x="879" y="701"/>
                    <a:pt x="880" y="700"/>
                    <a:pt x="880" y="702"/>
                  </a:cubicBezTo>
                  <a:cubicBezTo>
                    <a:pt x="882" y="702"/>
                    <a:pt x="881" y="699"/>
                    <a:pt x="881" y="697"/>
                  </a:cubicBezTo>
                  <a:cubicBezTo>
                    <a:pt x="883" y="698"/>
                    <a:pt x="884" y="700"/>
                    <a:pt x="884" y="704"/>
                  </a:cubicBezTo>
                  <a:cubicBezTo>
                    <a:pt x="881" y="704"/>
                    <a:pt x="881" y="702"/>
                    <a:pt x="878" y="702"/>
                  </a:cubicBezTo>
                  <a:close/>
                  <a:moveTo>
                    <a:pt x="926" y="708"/>
                  </a:moveTo>
                  <a:cubicBezTo>
                    <a:pt x="926" y="706"/>
                    <a:pt x="926" y="706"/>
                    <a:pt x="926" y="706"/>
                  </a:cubicBezTo>
                  <a:cubicBezTo>
                    <a:pt x="928" y="706"/>
                    <a:pt x="930" y="706"/>
                    <a:pt x="929" y="709"/>
                  </a:cubicBezTo>
                  <a:cubicBezTo>
                    <a:pt x="928" y="709"/>
                    <a:pt x="928" y="708"/>
                    <a:pt x="928" y="708"/>
                  </a:cubicBezTo>
                  <a:cubicBezTo>
                    <a:pt x="927" y="708"/>
                    <a:pt x="927" y="708"/>
                    <a:pt x="926" y="708"/>
                  </a:cubicBezTo>
                  <a:close/>
                  <a:moveTo>
                    <a:pt x="924" y="708"/>
                  </a:moveTo>
                  <a:cubicBezTo>
                    <a:pt x="922" y="708"/>
                    <a:pt x="922" y="707"/>
                    <a:pt x="923" y="706"/>
                  </a:cubicBezTo>
                  <a:cubicBezTo>
                    <a:pt x="920" y="705"/>
                    <a:pt x="922" y="708"/>
                    <a:pt x="920" y="709"/>
                  </a:cubicBezTo>
                  <a:cubicBezTo>
                    <a:pt x="916" y="706"/>
                    <a:pt x="908" y="700"/>
                    <a:pt x="901" y="704"/>
                  </a:cubicBezTo>
                  <a:cubicBezTo>
                    <a:pt x="899" y="703"/>
                    <a:pt x="898" y="700"/>
                    <a:pt x="899" y="697"/>
                  </a:cubicBezTo>
                  <a:cubicBezTo>
                    <a:pt x="905" y="697"/>
                    <a:pt x="907" y="702"/>
                    <a:pt x="911" y="700"/>
                  </a:cubicBezTo>
                  <a:cubicBezTo>
                    <a:pt x="911" y="701"/>
                    <a:pt x="910" y="701"/>
                    <a:pt x="910" y="702"/>
                  </a:cubicBezTo>
                  <a:cubicBezTo>
                    <a:pt x="912" y="703"/>
                    <a:pt x="912" y="701"/>
                    <a:pt x="915" y="702"/>
                  </a:cubicBezTo>
                  <a:cubicBezTo>
                    <a:pt x="914" y="701"/>
                    <a:pt x="914" y="700"/>
                    <a:pt x="914" y="699"/>
                  </a:cubicBezTo>
                  <a:cubicBezTo>
                    <a:pt x="917" y="698"/>
                    <a:pt x="915" y="702"/>
                    <a:pt x="916" y="703"/>
                  </a:cubicBezTo>
                  <a:cubicBezTo>
                    <a:pt x="917" y="701"/>
                    <a:pt x="921" y="703"/>
                    <a:pt x="921" y="700"/>
                  </a:cubicBezTo>
                  <a:cubicBezTo>
                    <a:pt x="922" y="702"/>
                    <a:pt x="924" y="703"/>
                    <a:pt x="927" y="704"/>
                  </a:cubicBezTo>
                  <a:cubicBezTo>
                    <a:pt x="926" y="705"/>
                    <a:pt x="923" y="705"/>
                    <a:pt x="924" y="708"/>
                  </a:cubicBezTo>
                  <a:close/>
                  <a:moveTo>
                    <a:pt x="890" y="700"/>
                  </a:moveTo>
                  <a:cubicBezTo>
                    <a:pt x="887" y="698"/>
                    <a:pt x="892" y="698"/>
                    <a:pt x="893" y="696"/>
                  </a:cubicBezTo>
                  <a:cubicBezTo>
                    <a:pt x="895" y="698"/>
                    <a:pt x="889" y="698"/>
                    <a:pt x="890" y="700"/>
                  </a:cubicBezTo>
                  <a:close/>
                  <a:moveTo>
                    <a:pt x="813" y="695"/>
                  </a:moveTo>
                  <a:cubicBezTo>
                    <a:pt x="813" y="696"/>
                    <a:pt x="812" y="695"/>
                    <a:pt x="812" y="695"/>
                  </a:cubicBezTo>
                  <a:cubicBezTo>
                    <a:pt x="811" y="695"/>
                    <a:pt x="810" y="697"/>
                    <a:pt x="808" y="696"/>
                  </a:cubicBezTo>
                  <a:cubicBezTo>
                    <a:pt x="808" y="695"/>
                    <a:pt x="812" y="694"/>
                    <a:pt x="808" y="694"/>
                  </a:cubicBezTo>
                  <a:cubicBezTo>
                    <a:pt x="809" y="691"/>
                    <a:pt x="812" y="695"/>
                    <a:pt x="813" y="695"/>
                  </a:cubicBezTo>
                  <a:close/>
                  <a:moveTo>
                    <a:pt x="844" y="696"/>
                  </a:moveTo>
                  <a:cubicBezTo>
                    <a:pt x="845" y="697"/>
                    <a:pt x="845" y="697"/>
                    <a:pt x="844" y="697"/>
                  </a:cubicBezTo>
                  <a:cubicBezTo>
                    <a:pt x="844" y="699"/>
                    <a:pt x="846" y="698"/>
                    <a:pt x="846" y="701"/>
                  </a:cubicBezTo>
                  <a:cubicBezTo>
                    <a:pt x="847" y="700"/>
                    <a:pt x="848" y="700"/>
                    <a:pt x="849" y="701"/>
                  </a:cubicBezTo>
                  <a:cubicBezTo>
                    <a:pt x="848" y="703"/>
                    <a:pt x="844" y="701"/>
                    <a:pt x="844" y="699"/>
                  </a:cubicBezTo>
                  <a:cubicBezTo>
                    <a:pt x="843" y="699"/>
                    <a:pt x="843" y="700"/>
                    <a:pt x="843" y="702"/>
                  </a:cubicBezTo>
                  <a:cubicBezTo>
                    <a:pt x="841" y="700"/>
                    <a:pt x="842" y="702"/>
                    <a:pt x="840" y="701"/>
                  </a:cubicBezTo>
                  <a:cubicBezTo>
                    <a:pt x="840" y="700"/>
                    <a:pt x="840" y="700"/>
                    <a:pt x="841" y="700"/>
                  </a:cubicBezTo>
                  <a:cubicBezTo>
                    <a:pt x="841" y="699"/>
                    <a:pt x="840" y="699"/>
                    <a:pt x="839" y="699"/>
                  </a:cubicBezTo>
                  <a:cubicBezTo>
                    <a:pt x="839" y="697"/>
                    <a:pt x="844" y="699"/>
                    <a:pt x="844" y="696"/>
                  </a:cubicBezTo>
                  <a:close/>
                  <a:moveTo>
                    <a:pt x="809" y="702"/>
                  </a:moveTo>
                  <a:cubicBezTo>
                    <a:pt x="810" y="704"/>
                    <a:pt x="805" y="704"/>
                    <a:pt x="807" y="706"/>
                  </a:cubicBezTo>
                  <a:cubicBezTo>
                    <a:pt x="806" y="708"/>
                    <a:pt x="804" y="704"/>
                    <a:pt x="801" y="705"/>
                  </a:cubicBezTo>
                  <a:cubicBezTo>
                    <a:pt x="802" y="702"/>
                    <a:pt x="803" y="699"/>
                    <a:pt x="807" y="699"/>
                  </a:cubicBezTo>
                  <a:cubicBezTo>
                    <a:pt x="808" y="700"/>
                    <a:pt x="808" y="702"/>
                    <a:pt x="809" y="702"/>
                  </a:cubicBezTo>
                  <a:close/>
                  <a:moveTo>
                    <a:pt x="745" y="708"/>
                  </a:moveTo>
                  <a:cubicBezTo>
                    <a:pt x="748" y="709"/>
                    <a:pt x="754" y="704"/>
                    <a:pt x="755" y="708"/>
                  </a:cubicBezTo>
                  <a:cubicBezTo>
                    <a:pt x="756" y="705"/>
                    <a:pt x="764" y="702"/>
                    <a:pt x="765" y="707"/>
                  </a:cubicBezTo>
                  <a:cubicBezTo>
                    <a:pt x="769" y="701"/>
                    <a:pt x="776" y="703"/>
                    <a:pt x="776" y="708"/>
                  </a:cubicBezTo>
                  <a:cubicBezTo>
                    <a:pt x="773" y="708"/>
                    <a:pt x="776" y="708"/>
                    <a:pt x="776" y="706"/>
                  </a:cubicBezTo>
                  <a:cubicBezTo>
                    <a:pt x="773" y="706"/>
                    <a:pt x="772" y="706"/>
                    <a:pt x="772" y="708"/>
                  </a:cubicBezTo>
                  <a:cubicBezTo>
                    <a:pt x="769" y="709"/>
                    <a:pt x="770" y="706"/>
                    <a:pt x="769" y="706"/>
                  </a:cubicBezTo>
                  <a:cubicBezTo>
                    <a:pt x="764" y="711"/>
                    <a:pt x="755" y="706"/>
                    <a:pt x="749" y="711"/>
                  </a:cubicBezTo>
                  <a:cubicBezTo>
                    <a:pt x="747" y="711"/>
                    <a:pt x="745" y="711"/>
                    <a:pt x="745" y="708"/>
                  </a:cubicBezTo>
                  <a:close/>
                  <a:moveTo>
                    <a:pt x="165" y="689"/>
                  </a:moveTo>
                  <a:cubicBezTo>
                    <a:pt x="165" y="687"/>
                    <a:pt x="167" y="687"/>
                    <a:pt x="167" y="685"/>
                  </a:cubicBezTo>
                  <a:cubicBezTo>
                    <a:pt x="169" y="685"/>
                    <a:pt x="169" y="687"/>
                    <a:pt x="171" y="687"/>
                  </a:cubicBezTo>
                  <a:cubicBezTo>
                    <a:pt x="170" y="688"/>
                    <a:pt x="170" y="689"/>
                    <a:pt x="170" y="690"/>
                  </a:cubicBezTo>
                  <a:cubicBezTo>
                    <a:pt x="168" y="690"/>
                    <a:pt x="166" y="690"/>
                    <a:pt x="165" y="689"/>
                  </a:cubicBezTo>
                  <a:close/>
                  <a:moveTo>
                    <a:pt x="187" y="692"/>
                  </a:moveTo>
                  <a:cubicBezTo>
                    <a:pt x="187" y="689"/>
                    <a:pt x="187" y="689"/>
                    <a:pt x="187" y="689"/>
                  </a:cubicBezTo>
                  <a:cubicBezTo>
                    <a:pt x="194" y="689"/>
                    <a:pt x="194" y="689"/>
                    <a:pt x="194" y="689"/>
                  </a:cubicBezTo>
                  <a:cubicBezTo>
                    <a:pt x="194" y="690"/>
                    <a:pt x="194" y="690"/>
                    <a:pt x="193" y="690"/>
                  </a:cubicBezTo>
                  <a:cubicBezTo>
                    <a:pt x="193" y="692"/>
                    <a:pt x="193" y="692"/>
                    <a:pt x="193" y="692"/>
                  </a:cubicBezTo>
                  <a:cubicBezTo>
                    <a:pt x="192" y="690"/>
                    <a:pt x="188" y="689"/>
                    <a:pt x="190" y="692"/>
                  </a:cubicBezTo>
                  <a:cubicBezTo>
                    <a:pt x="190" y="694"/>
                    <a:pt x="189" y="691"/>
                    <a:pt x="187" y="692"/>
                  </a:cubicBezTo>
                  <a:close/>
                  <a:moveTo>
                    <a:pt x="199" y="691"/>
                  </a:moveTo>
                  <a:cubicBezTo>
                    <a:pt x="200" y="689"/>
                    <a:pt x="201" y="692"/>
                    <a:pt x="202" y="692"/>
                  </a:cubicBezTo>
                  <a:cubicBezTo>
                    <a:pt x="200" y="693"/>
                    <a:pt x="202" y="694"/>
                    <a:pt x="200" y="696"/>
                  </a:cubicBezTo>
                  <a:cubicBezTo>
                    <a:pt x="197" y="695"/>
                    <a:pt x="201" y="692"/>
                    <a:pt x="199" y="691"/>
                  </a:cubicBezTo>
                  <a:close/>
                  <a:moveTo>
                    <a:pt x="899" y="739"/>
                  </a:moveTo>
                  <a:cubicBezTo>
                    <a:pt x="902" y="740"/>
                    <a:pt x="897" y="741"/>
                    <a:pt x="897" y="742"/>
                  </a:cubicBezTo>
                  <a:cubicBezTo>
                    <a:pt x="895" y="742"/>
                    <a:pt x="895" y="738"/>
                    <a:pt x="892" y="738"/>
                  </a:cubicBezTo>
                  <a:cubicBezTo>
                    <a:pt x="892" y="736"/>
                    <a:pt x="895" y="737"/>
                    <a:pt x="897" y="736"/>
                  </a:cubicBezTo>
                  <a:cubicBezTo>
                    <a:pt x="896" y="738"/>
                    <a:pt x="899" y="740"/>
                    <a:pt x="899" y="739"/>
                  </a:cubicBezTo>
                  <a:close/>
                  <a:moveTo>
                    <a:pt x="889" y="737"/>
                  </a:moveTo>
                  <a:cubicBezTo>
                    <a:pt x="896" y="738"/>
                    <a:pt x="890" y="744"/>
                    <a:pt x="889" y="737"/>
                  </a:cubicBezTo>
                  <a:close/>
                  <a:moveTo>
                    <a:pt x="876" y="736"/>
                  </a:moveTo>
                  <a:cubicBezTo>
                    <a:pt x="881" y="736"/>
                    <a:pt x="881" y="736"/>
                    <a:pt x="881" y="736"/>
                  </a:cubicBezTo>
                  <a:cubicBezTo>
                    <a:pt x="882" y="737"/>
                    <a:pt x="881" y="738"/>
                    <a:pt x="881" y="739"/>
                  </a:cubicBezTo>
                  <a:cubicBezTo>
                    <a:pt x="882" y="739"/>
                    <a:pt x="883" y="738"/>
                    <a:pt x="884" y="737"/>
                  </a:cubicBezTo>
                  <a:cubicBezTo>
                    <a:pt x="887" y="737"/>
                    <a:pt x="882" y="740"/>
                    <a:pt x="884" y="740"/>
                  </a:cubicBezTo>
                  <a:cubicBezTo>
                    <a:pt x="885" y="742"/>
                    <a:pt x="881" y="738"/>
                    <a:pt x="881" y="741"/>
                  </a:cubicBezTo>
                  <a:cubicBezTo>
                    <a:pt x="880" y="738"/>
                    <a:pt x="876" y="739"/>
                    <a:pt x="876" y="736"/>
                  </a:cubicBezTo>
                  <a:close/>
                  <a:moveTo>
                    <a:pt x="834" y="738"/>
                  </a:moveTo>
                  <a:cubicBezTo>
                    <a:pt x="836" y="739"/>
                    <a:pt x="838" y="738"/>
                    <a:pt x="839" y="738"/>
                  </a:cubicBezTo>
                  <a:cubicBezTo>
                    <a:pt x="841" y="738"/>
                    <a:pt x="836" y="739"/>
                    <a:pt x="837" y="741"/>
                  </a:cubicBezTo>
                  <a:cubicBezTo>
                    <a:pt x="836" y="740"/>
                    <a:pt x="834" y="740"/>
                    <a:pt x="834" y="738"/>
                  </a:cubicBezTo>
                  <a:close/>
                  <a:moveTo>
                    <a:pt x="945" y="752"/>
                  </a:moveTo>
                  <a:cubicBezTo>
                    <a:pt x="945" y="749"/>
                    <a:pt x="950" y="748"/>
                    <a:pt x="949" y="752"/>
                  </a:cubicBezTo>
                  <a:lnTo>
                    <a:pt x="945" y="752"/>
                  </a:lnTo>
                  <a:close/>
                  <a:moveTo>
                    <a:pt x="1025" y="735"/>
                  </a:moveTo>
                  <a:cubicBezTo>
                    <a:pt x="1032" y="737"/>
                    <a:pt x="1042" y="737"/>
                    <a:pt x="1044" y="744"/>
                  </a:cubicBezTo>
                  <a:cubicBezTo>
                    <a:pt x="1043" y="746"/>
                    <a:pt x="1039" y="745"/>
                    <a:pt x="1036" y="747"/>
                  </a:cubicBezTo>
                  <a:cubicBezTo>
                    <a:pt x="1035" y="747"/>
                    <a:pt x="1035" y="749"/>
                    <a:pt x="1035" y="749"/>
                  </a:cubicBezTo>
                  <a:cubicBezTo>
                    <a:pt x="1034" y="749"/>
                    <a:pt x="1034" y="747"/>
                    <a:pt x="1033" y="747"/>
                  </a:cubicBezTo>
                  <a:cubicBezTo>
                    <a:pt x="1029" y="748"/>
                    <a:pt x="1017" y="751"/>
                    <a:pt x="1010" y="750"/>
                  </a:cubicBezTo>
                  <a:cubicBezTo>
                    <a:pt x="1007" y="750"/>
                    <a:pt x="1005" y="748"/>
                    <a:pt x="1003" y="748"/>
                  </a:cubicBezTo>
                  <a:cubicBezTo>
                    <a:pt x="999" y="749"/>
                    <a:pt x="994" y="753"/>
                    <a:pt x="990" y="748"/>
                  </a:cubicBezTo>
                  <a:cubicBezTo>
                    <a:pt x="997" y="740"/>
                    <a:pt x="1010" y="743"/>
                    <a:pt x="1022" y="741"/>
                  </a:cubicBezTo>
                  <a:cubicBezTo>
                    <a:pt x="1023" y="736"/>
                    <a:pt x="1016" y="739"/>
                    <a:pt x="1016" y="734"/>
                  </a:cubicBezTo>
                  <a:cubicBezTo>
                    <a:pt x="1021" y="736"/>
                    <a:pt x="1022" y="731"/>
                    <a:pt x="1024" y="735"/>
                  </a:cubicBezTo>
                  <a:cubicBezTo>
                    <a:pt x="1023" y="732"/>
                    <a:pt x="1025" y="732"/>
                    <a:pt x="1025" y="735"/>
                  </a:cubicBezTo>
                  <a:close/>
                  <a:moveTo>
                    <a:pt x="987" y="735"/>
                  </a:moveTo>
                  <a:cubicBezTo>
                    <a:pt x="989" y="731"/>
                    <a:pt x="993" y="733"/>
                    <a:pt x="996" y="733"/>
                  </a:cubicBezTo>
                  <a:cubicBezTo>
                    <a:pt x="995" y="735"/>
                    <a:pt x="993" y="734"/>
                    <a:pt x="993" y="737"/>
                  </a:cubicBezTo>
                  <a:cubicBezTo>
                    <a:pt x="990" y="737"/>
                    <a:pt x="991" y="734"/>
                    <a:pt x="987" y="735"/>
                  </a:cubicBezTo>
                  <a:close/>
                  <a:moveTo>
                    <a:pt x="1057" y="724"/>
                  </a:moveTo>
                  <a:cubicBezTo>
                    <a:pt x="1054" y="726"/>
                    <a:pt x="1056" y="727"/>
                    <a:pt x="1058" y="729"/>
                  </a:cubicBezTo>
                  <a:cubicBezTo>
                    <a:pt x="1056" y="732"/>
                    <a:pt x="1055" y="726"/>
                    <a:pt x="1052" y="727"/>
                  </a:cubicBezTo>
                  <a:cubicBezTo>
                    <a:pt x="1053" y="728"/>
                    <a:pt x="1054" y="728"/>
                    <a:pt x="1054" y="729"/>
                  </a:cubicBezTo>
                  <a:cubicBezTo>
                    <a:pt x="1053" y="730"/>
                    <a:pt x="1051" y="730"/>
                    <a:pt x="1050" y="729"/>
                  </a:cubicBezTo>
                  <a:cubicBezTo>
                    <a:pt x="1049" y="727"/>
                    <a:pt x="1053" y="727"/>
                    <a:pt x="1051" y="726"/>
                  </a:cubicBezTo>
                  <a:cubicBezTo>
                    <a:pt x="1050" y="724"/>
                    <a:pt x="1055" y="727"/>
                    <a:pt x="1054" y="723"/>
                  </a:cubicBezTo>
                  <a:cubicBezTo>
                    <a:pt x="1055" y="724"/>
                    <a:pt x="1056" y="724"/>
                    <a:pt x="1057" y="724"/>
                  </a:cubicBezTo>
                  <a:close/>
                  <a:moveTo>
                    <a:pt x="1049" y="727"/>
                  </a:moveTo>
                  <a:cubicBezTo>
                    <a:pt x="1049" y="729"/>
                    <a:pt x="1049" y="729"/>
                    <a:pt x="1049" y="729"/>
                  </a:cubicBezTo>
                  <a:cubicBezTo>
                    <a:pt x="1047" y="729"/>
                    <a:pt x="1046" y="728"/>
                    <a:pt x="1045" y="727"/>
                  </a:cubicBezTo>
                  <a:cubicBezTo>
                    <a:pt x="1046" y="725"/>
                    <a:pt x="1047" y="728"/>
                    <a:pt x="1049" y="727"/>
                  </a:cubicBezTo>
                  <a:close/>
                  <a:moveTo>
                    <a:pt x="1029" y="702"/>
                  </a:moveTo>
                  <a:cubicBezTo>
                    <a:pt x="1032" y="701"/>
                    <a:pt x="1037" y="701"/>
                    <a:pt x="1042" y="701"/>
                  </a:cubicBezTo>
                  <a:cubicBezTo>
                    <a:pt x="1041" y="705"/>
                    <a:pt x="1040" y="706"/>
                    <a:pt x="1041" y="709"/>
                  </a:cubicBezTo>
                  <a:cubicBezTo>
                    <a:pt x="1038" y="709"/>
                    <a:pt x="1035" y="710"/>
                    <a:pt x="1033" y="712"/>
                  </a:cubicBezTo>
                  <a:cubicBezTo>
                    <a:pt x="1035" y="717"/>
                    <a:pt x="1032" y="718"/>
                    <a:pt x="1030" y="721"/>
                  </a:cubicBezTo>
                  <a:cubicBezTo>
                    <a:pt x="1031" y="726"/>
                    <a:pt x="1036" y="726"/>
                    <a:pt x="1038" y="729"/>
                  </a:cubicBezTo>
                  <a:cubicBezTo>
                    <a:pt x="1040" y="728"/>
                    <a:pt x="1041" y="725"/>
                    <a:pt x="1044" y="725"/>
                  </a:cubicBezTo>
                  <a:cubicBezTo>
                    <a:pt x="1042" y="726"/>
                    <a:pt x="1041" y="728"/>
                    <a:pt x="1044" y="729"/>
                  </a:cubicBezTo>
                  <a:cubicBezTo>
                    <a:pt x="1038" y="730"/>
                    <a:pt x="1034" y="729"/>
                    <a:pt x="1032" y="733"/>
                  </a:cubicBezTo>
                  <a:cubicBezTo>
                    <a:pt x="1016" y="728"/>
                    <a:pt x="997" y="733"/>
                    <a:pt x="981" y="727"/>
                  </a:cubicBezTo>
                  <a:cubicBezTo>
                    <a:pt x="978" y="732"/>
                    <a:pt x="974" y="734"/>
                    <a:pt x="968" y="735"/>
                  </a:cubicBezTo>
                  <a:cubicBezTo>
                    <a:pt x="968" y="736"/>
                    <a:pt x="972" y="735"/>
                    <a:pt x="972" y="737"/>
                  </a:cubicBezTo>
                  <a:cubicBezTo>
                    <a:pt x="975" y="738"/>
                    <a:pt x="975" y="732"/>
                    <a:pt x="979" y="735"/>
                  </a:cubicBezTo>
                  <a:cubicBezTo>
                    <a:pt x="978" y="741"/>
                    <a:pt x="974" y="736"/>
                    <a:pt x="971" y="739"/>
                  </a:cubicBezTo>
                  <a:cubicBezTo>
                    <a:pt x="970" y="743"/>
                    <a:pt x="973" y="744"/>
                    <a:pt x="972" y="747"/>
                  </a:cubicBezTo>
                  <a:cubicBezTo>
                    <a:pt x="976" y="747"/>
                    <a:pt x="983" y="744"/>
                    <a:pt x="989" y="747"/>
                  </a:cubicBezTo>
                  <a:cubicBezTo>
                    <a:pt x="977" y="749"/>
                    <a:pt x="969" y="749"/>
                    <a:pt x="955" y="751"/>
                  </a:cubicBezTo>
                  <a:cubicBezTo>
                    <a:pt x="956" y="749"/>
                    <a:pt x="955" y="748"/>
                    <a:pt x="955" y="746"/>
                  </a:cubicBezTo>
                  <a:cubicBezTo>
                    <a:pt x="940" y="743"/>
                    <a:pt x="932" y="743"/>
                    <a:pt x="923" y="739"/>
                  </a:cubicBezTo>
                  <a:cubicBezTo>
                    <a:pt x="919" y="742"/>
                    <a:pt x="911" y="745"/>
                    <a:pt x="906" y="739"/>
                  </a:cubicBezTo>
                  <a:cubicBezTo>
                    <a:pt x="904" y="740"/>
                    <a:pt x="905" y="743"/>
                    <a:pt x="901" y="742"/>
                  </a:cubicBezTo>
                  <a:cubicBezTo>
                    <a:pt x="901" y="739"/>
                    <a:pt x="901" y="739"/>
                    <a:pt x="903" y="737"/>
                  </a:cubicBezTo>
                  <a:cubicBezTo>
                    <a:pt x="900" y="736"/>
                    <a:pt x="896" y="736"/>
                    <a:pt x="895" y="733"/>
                  </a:cubicBezTo>
                  <a:cubicBezTo>
                    <a:pt x="894" y="730"/>
                    <a:pt x="899" y="733"/>
                    <a:pt x="898" y="729"/>
                  </a:cubicBezTo>
                  <a:cubicBezTo>
                    <a:pt x="895" y="729"/>
                    <a:pt x="890" y="728"/>
                    <a:pt x="887" y="726"/>
                  </a:cubicBezTo>
                  <a:cubicBezTo>
                    <a:pt x="888" y="722"/>
                    <a:pt x="895" y="721"/>
                    <a:pt x="898" y="722"/>
                  </a:cubicBezTo>
                  <a:cubicBezTo>
                    <a:pt x="903" y="716"/>
                    <a:pt x="913" y="717"/>
                    <a:pt x="923" y="717"/>
                  </a:cubicBezTo>
                  <a:cubicBezTo>
                    <a:pt x="920" y="721"/>
                    <a:pt x="928" y="719"/>
                    <a:pt x="927" y="724"/>
                  </a:cubicBezTo>
                  <a:cubicBezTo>
                    <a:pt x="938" y="722"/>
                    <a:pt x="944" y="717"/>
                    <a:pt x="956" y="717"/>
                  </a:cubicBezTo>
                  <a:cubicBezTo>
                    <a:pt x="959" y="715"/>
                    <a:pt x="954" y="714"/>
                    <a:pt x="956" y="712"/>
                  </a:cubicBezTo>
                  <a:cubicBezTo>
                    <a:pt x="966" y="718"/>
                    <a:pt x="974" y="712"/>
                    <a:pt x="979" y="706"/>
                  </a:cubicBezTo>
                  <a:cubicBezTo>
                    <a:pt x="985" y="709"/>
                    <a:pt x="989" y="714"/>
                    <a:pt x="992" y="719"/>
                  </a:cubicBezTo>
                  <a:cubicBezTo>
                    <a:pt x="1000" y="717"/>
                    <a:pt x="1004" y="711"/>
                    <a:pt x="1010" y="707"/>
                  </a:cubicBezTo>
                  <a:cubicBezTo>
                    <a:pt x="1017" y="710"/>
                    <a:pt x="1023" y="706"/>
                    <a:pt x="1030" y="706"/>
                  </a:cubicBezTo>
                  <a:cubicBezTo>
                    <a:pt x="1033" y="705"/>
                    <a:pt x="1027" y="705"/>
                    <a:pt x="1029" y="702"/>
                  </a:cubicBezTo>
                  <a:close/>
                  <a:moveTo>
                    <a:pt x="961" y="707"/>
                  </a:moveTo>
                  <a:cubicBezTo>
                    <a:pt x="958" y="704"/>
                    <a:pt x="967" y="705"/>
                    <a:pt x="966" y="702"/>
                  </a:cubicBezTo>
                  <a:cubicBezTo>
                    <a:pt x="969" y="703"/>
                    <a:pt x="966" y="706"/>
                    <a:pt x="965" y="708"/>
                  </a:cubicBezTo>
                  <a:cubicBezTo>
                    <a:pt x="963" y="709"/>
                    <a:pt x="961" y="706"/>
                    <a:pt x="961" y="707"/>
                  </a:cubicBezTo>
                  <a:close/>
                  <a:moveTo>
                    <a:pt x="943" y="700"/>
                  </a:moveTo>
                  <a:cubicBezTo>
                    <a:pt x="940" y="700"/>
                    <a:pt x="940" y="700"/>
                    <a:pt x="937" y="701"/>
                  </a:cubicBezTo>
                  <a:cubicBezTo>
                    <a:pt x="939" y="710"/>
                    <a:pt x="948" y="704"/>
                    <a:pt x="953" y="704"/>
                  </a:cubicBezTo>
                  <a:cubicBezTo>
                    <a:pt x="955" y="706"/>
                    <a:pt x="950" y="708"/>
                    <a:pt x="949" y="709"/>
                  </a:cubicBezTo>
                  <a:cubicBezTo>
                    <a:pt x="945" y="705"/>
                    <a:pt x="941" y="710"/>
                    <a:pt x="937" y="710"/>
                  </a:cubicBezTo>
                  <a:cubicBezTo>
                    <a:pt x="941" y="707"/>
                    <a:pt x="935" y="707"/>
                    <a:pt x="933" y="706"/>
                  </a:cubicBezTo>
                  <a:cubicBezTo>
                    <a:pt x="933" y="703"/>
                    <a:pt x="936" y="704"/>
                    <a:pt x="937" y="703"/>
                  </a:cubicBezTo>
                  <a:cubicBezTo>
                    <a:pt x="937" y="702"/>
                    <a:pt x="936" y="702"/>
                    <a:pt x="935" y="702"/>
                  </a:cubicBezTo>
                  <a:cubicBezTo>
                    <a:pt x="937" y="701"/>
                    <a:pt x="937" y="700"/>
                    <a:pt x="936" y="698"/>
                  </a:cubicBezTo>
                  <a:cubicBezTo>
                    <a:pt x="940" y="698"/>
                    <a:pt x="943" y="696"/>
                    <a:pt x="943" y="700"/>
                  </a:cubicBezTo>
                  <a:close/>
                  <a:moveTo>
                    <a:pt x="509" y="673"/>
                  </a:moveTo>
                  <a:cubicBezTo>
                    <a:pt x="510" y="675"/>
                    <a:pt x="513" y="674"/>
                    <a:pt x="515" y="675"/>
                  </a:cubicBezTo>
                  <a:cubicBezTo>
                    <a:pt x="515" y="677"/>
                    <a:pt x="516" y="677"/>
                    <a:pt x="515" y="679"/>
                  </a:cubicBezTo>
                  <a:cubicBezTo>
                    <a:pt x="511" y="676"/>
                    <a:pt x="500" y="670"/>
                    <a:pt x="498" y="679"/>
                  </a:cubicBezTo>
                  <a:cubicBezTo>
                    <a:pt x="484" y="683"/>
                    <a:pt x="470" y="682"/>
                    <a:pt x="458" y="681"/>
                  </a:cubicBezTo>
                  <a:cubicBezTo>
                    <a:pt x="454" y="680"/>
                    <a:pt x="454" y="683"/>
                    <a:pt x="451" y="683"/>
                  </a:cubicBezTo>
                  <a:cubicBezTo>
                    <a:pt x="452" y="679"/>
                    <a:pt x="452" y="679"/>
                    <a:pt x="452" y="679"/>
                  </a:cubicBezTo>
                  <a:cubicBezTo>
                    <a:pt x="455" y="679"/>
                    <a:pt x="456" y="681"/>
                    <a:pt x="460" y="680"/>
                  </a:cubicBezTo>
                  <a:cubicBezTo>
                    <a:pt x="458" y="678"/>
                    <a:pt x="458" y="674"/>
                    <a:pt x="463" y="675"/>
                  </a:cubicBezTo>
                  <a:cubicBezTo>
                    <a:pt x="460" y="670"/>
                    <a:pt x="454" y="673"/>
                    <a:pt x="451" y="669"/>
                  </a:cubicBezTo>
                  <a:cubicBezTo>
                    <a:pt x="448" y="668"/>
                    <a:pt x="448" y="671"/>
                    <a:pt x="444" y="670"/>
                  </a:cubicBezTo>
                  <a:cubicBezTo>
                    <a:pt x="446" y="672"/>
                    <a:pt x="447" y="674"/>
                    <a:pt x="447" y="676"/>
                  </a:cubicBezTo>
                  <a:cubicBezTo>
                    <a:pt x="444" y="679"/>
                    <a:pt x="437" y="678"/>
                    <a:pt x="435" y="673"/>
                  </a:cubicBezTo>
                  <a:cubicBezTo>
                    <a:pt x="432" y="674"/>
                    <a:pt x="429" y="676"/>
                    <a:pt x="425" y="677"/>
                  </a:cubicBezTo>
                  <a:cubicBezTo>
                    <a:pt x="425" y="674"/>
                    <a:pt x="423" y="675"/>
                    <a:pt x="423" y="672"/>
                  </a:cubicBezTo>
                  <a:cubicBezTo>
                    <a:pt x="419" y="673"/>
                    <a:pt x="418" y="672"/>
                    <a:pt x="414" y="671"/>
                  </a:cubicBezTo>
                  <a:cubicBezTo>
                    <a:pt x="414" y="668"/>
                    <a:pt x="417" y="669"/>
                    <a:pt x="417" y="666"/>
                  </a:cubicBezTo>
                  <a:cubicBezTo>
                    <a:pt x="422" y="667"/>
                    <a:pt x="431" y="667"/>
                    <a:pt x="440" y="666"/>
                  </a:cubicBezTo>
                  <a:cubicBezTo>
                    <a:pt x="441" y="664"/>
                    <a:pt x="437" y="666"/>
                    <a:pt x="438" y="663"/>
                  </a:cubicBezTo>
                  <a:cubicBezTo>
                    <a:pt x="440" y="664"/>
                    <a:pt x="440" y="662"/>
                    <a:pt x="442" y="662"/>
                  </a:cubicBezTo>
                  <a:cubicBezTo>
                    <a:pt x="443" y="664"/>
                    <a:pt x="445" y="665"/>
                    <a:pt x="443" y="667"/>
                  </a:cubicBezTo>
                  <a:cubicBezTo>
                    <a:pt x="444" y="666"/>
                    <a:pt x="449" y="663"/>
                    <a:pt x="448" y="668"/>
                  </a:cubicBezTo>
                  <a:cubicBezTo>
                    <a:pt x="451" y="667"/>
                    <a:pt x="448" y="665"/>
                    <a:pt x="448" y="663"/>
                  </a:cubicBezTo>
                  <a:cubicBezTo>
                    <a:pt x="454" y="662"/>
                    <a:pt x="461" y="661"/>
                    <a:pt x="465" y="662"/>
                  </a:cubicBezTo>
                  <a:cubicBezTo>
                    <a:pt x="464" y="666"/>
                    <a:pt x="470" y="665"/>
                    <a:pt x="469" y="670"/>
                  </a:cubicBezTo>
                  <a:cubicBezTo>
                    <a:pt x="474" y="671"/>
                    <a:pt x="480" y="669"/>
                    <a:pt x="485" y="671"/>
                  </a:cubicBezTo>
                  <a:cubicBezTo>
                    <a:pt x="485" y="668"/>
                    <a:pt x="489" y="667"/>
                    <a:pt x="492" y="666"/>
                  </a:cubicBezTo>
                  <a:cubicBezTo>
                    <a:pt x="488" y="666"/>
                    <a:pt x="483" y="663"/>
                    <a:pt x="479" y="662"/>
                  </a:cubicBezTo>
                  <a:cubicBezTo>
                    <a:pt x="488" y="660"/>
                    <a:pt x="495" y="660"/>
                    <a:pt x="503" y="659"/>
                  </a:cubicBezTo>
                  <a:cubicBezTo>
                    <a:pt x="503" y="661"/>
                    <a:pt x="501" y="661"/>
                    <a:pt x="502" y="663"/>
                  </a:cubicBezTo>
                  <a:cubicBezTo>
                    <a:pt x="505" y="663"/>
                    <a:pt x="508" y="663"/>
                    <a:pt x="508" y="665"/>
                  </a:cubicBezTo>
                  <a:cubicBezTo>
                    <a:pt x="509" y="668"/>
                    <a:pt x="506" y="665"/>
                    <a:pt x="504" y="665"/>
                  </a:cubicBezTo>
                  <a:cubicBezTo>
                    <a:pt x="504" y="668"/>
                    <a:pt x="509" y="667"/>
                    <a:pt x="510" y="669"/>
                  </a:cubicBezTo>
                  <a:cubicBezTo>
                    <a:pt x="509" y="670"/>
                    <a:pt x="509" y="671"/>
                    <a:pt x="509" y="673"/>
                  </a:cubicBezTo>
                  <a:close/>
                  <a:moveTo>
                    <a:pt x="672" y="679"/>
                  </a:moveTo>
                  <a:cubicBezTo>
                    <a:pt x="669" y="678"/>
                    <a:pt x="670" y="678"/>
                    <a:pt x="667" y="679"/>
                  </a:cubicBezTo>
                  <a:cubicBezTo>
                    <a:pt x="667" y="678"/>
                    <a:pt x="666" y="677"/>
                    <a:pt x="667" y="675"/>
                  </a:cubicBezTo>
                  <a:cubicBezTo>
                    <a:pt x="669" y="676"/>
                    <a:pt x="672" y="676"/>
                    <a:pt x="672" y="679"/>
                  </a:cubicBezTo>
                  <a:close/>
                  <a:moveTo>
                    <a:pt x="757" y="670"/>
                  </a:moveTo>
                  <a:cubicBezTo>
                    <a:pt x="754" y="671"/>
                    <a:pt x="754" y="669"/>
                    <a:pt x="751" y="668"/>
                  </a:cubicBezTo>
                  <a:cubicBezTo>
                    <a:pt x="752" y="665"/>
                    <a:pt x="757" y="668"/>
                    <a:pt x="757" y="670"/>
                  </a:cubicBezTo>
                  <a:close/>
                  <a:moveTo>
                    <a:pt x="786" y="669"/>
                  </a:moveTo>
                  <a:cubicBezTo>
                    <a:pt x="783" y="670"/>
                    <a:pt x="783" y="668"/>
                    <a:pt x="782" y="667"/>
                  </a:cubicBezTo>
                  <a:cubicBezTo>
                    <a:pt x="783" y="666"/>
                    <a:pt x="785" y="666"/>
                    <a:pt x="786" y="666"/>
                  </a:cubicBezTo>
                  <a:lnTo>
                    <a:pt x="786" y="669"/>
                  </a:lnTo>
                  <a:close/>
                  <a:moveTo>
                    <a:pt x="792" y="669"/>
                  </a:moveTo>
                  <a:cubicBezTo>
                    <a:pt x="793" y="665"/>
                    <a:pt x="796" y="667"/>
                    <a:pt x="800" y="667"/>
                  </a:cubicBezTo>
                  <a:cubicBezTo>
                    <a:pt x="797" y="668"/>
                    <a:pt x="797" y="669"/>
                    <a:pt x="792" y="669"/>
                  </a:cubicBezTo>
                  <a:close/>
                  <a:moveTo>
                    <a:pt x="820" y="666"/>
                  </a:moveTo>
                  <a:cubicBezTo>
                    <a:pt x="819" y="667"/>
                    <a:pt x="818" y="668"/>
                    <a:pt x="815" y="667"/>
                  </a:cubicBezTo>
                  <a:cubicBezTo>
                    <a:pt x="816" y="665"/>
                    <a:pt x="818" y="665"/>
                    <a:pt x="820" y="664"/>
                  </a:cubicBezTo>
                  <a:cubicBezTo>
                    <a:pt x="823" y="665"/>
                    <a:pt x="816" y="665"/>
                    <a:pt x="820" y="666"/>
                  </a:cubicBezTo>
                  <a:close/>
                  <a:moveTo>
                    <a:pt x="785" y="660"/>
                  </a:moveTo>
                  <a:cubicBezTo>
                    <a:pt x="785" y="662"/>
                    <a:pt x="780" y="659"/>
                    <a:pt x="781" y="662"/>
                  </a:cubicBezTo>
                  <a:cubicBezTo>
                    <a:pt x="780" y="661"/>
                    <a:pt x="779" y="661"/>
                    <a:pt x="777" y="661"/>
                  </a:cubicBezTo>
                  <a:cubicBezTo>
                    <a:pt x="777" y="658"/>
                    <a:pt x="777" y="658"/>
                    <a:pt x="777" y="658"/>
                  </a:cubicBezTo>
                  <a:cubicBezTo>
                    <a:pt x="780" y="661"/>
                    <a:pt x="782" y="658"/>
                    <a:pt x="785" y="660"/>
                  </a:cubicBezTo>
                  <a:close/>
                  <a:moveTo>
                    <a:pt x="764" y="658"/>
                  </a:moveTo>
                  <a:cubicBezTo>
                    <a:pt x="765" y="661"/>
                    <a:pt x="762" y="660"/>
                    <a:pt x="761" y="662"/>
                  </a:cubicBezTo>
                  <a:cubicBezTo>
                    <a:pt x="760" y="662"/>
                    <a:pt x="759" y="660"/>
                    <a:pt x="760" y="658"/>
                  </a:cubicBezTo>
                  <a:cubicBezTo>
                    <a:pt x="762" y="659"/>
                    <a:pt x="762" y="657"/>
                    <a:pt x="764" y="658"/>
                  </a:cubicBezTo>
                  <a:close/>
                  <a:moveTo>
                    <a:pt x="702" y="654"/>
                  </a:moveTo>
                  <a:cubicBezTo>
                    <a:pt x="701" y="658"/>
                    <a:pt x="697" y="658"/>
                    <a:pt x="698" y="661"/>
                  </a:cubicBezTo>
                  <a:cubicBezTo>
                    <a:pt x="692" y="659"/>
                    <a:pt x="683" y="662"/>
                    <a:pt x="681" y="656"/>
                  </a:cubicBezTo>
                  <a:cubicBezTo>
                    <a:pt x="676" y="659"/>
                    <a:pt x="671" y="654"/>
                    <a:pt x="667" y="658"/>
                  </a:cubicBezTo>
                  <a:cubicBezTo>
                    <a:pt x="665" y="657"/>
                    <a:pt x="664" y="656"/>
                    <a:pt x="662" y="655"/>
                  </a:cubicBezTo>
                  <a:cubicBezTo>
                    <a:pt x="660" y="655"/>
                    <a:pt x="659" y="658"/>
                    <a:pt x="657" y="659"/>
                  </a:cubicBezTo>
                  <a:cubicBezTo>
                    <a:pt x="654" y="654"/>
                    <a:pt x="647" y="660"/>
                    <a:pt x="638" y="658"/>
                  </a:cubicBezTo>
                  <a:cubicBezTo>
                    <a:pt x="638" y="661"/>
                    <a:pt x="638" y="661"/>
                    <a:pt x="638" y="661"/>
                  </a:cubicBezTo>
                  <a:cubicBezTo>
                    <a:pt x="643" y="664"/>
                    <a:pt x="648" y="666"/>
                    <a:pt x="652" y="669"/>
                  </a:cubicBezTo>
                  <a:cubicBezTo>
                    <a:pt x="653" y="672"/>
                    <a:pt x="649" y="670"/>
                    <a:pt x="650" y="673"/>
                  </a:cubicBezTo>
                  <a:cubicBezTo>
                    <a:pt x="651" y="675"/>
                    <a:pt x="658" y="672"/>
                    <a:pt x="656" y="677"/>
                  </a:cubicBezTo>
                  <a:cubicBezTo>
                    <a:pt x="649" y="676"/>
                    <a:pt x="637" y="680"/>
                    <a:pt x="636" y="672"/>
                  </a:cubicBezTo>
                  <a:cubicBezTo>
                    <a:pt x="634" y="670"/>
                    <a:pt x="631" y="670"/>
                    <a:pt x="631" y="667"/>
                  </a:cubicBezTo>
                  <a:cubicBezTo>
                    <a:pt x="625" y="670"/>
                    <a:pt x="620" y="665"/>
                    <a:pt x="614" y="665"/>
                  </a:cubicBezTo>
                  <a:cubicBezTo>
                    <a:pt x="614" y="663"/>
                    <a:pt x="613" y="663"/>
                    <a:pt x="613" y="661"/>
                  </a:cubicBezTo>
                  <a:cubicBezTo>
                    <a:pt x="614" y="661"/>
                    <a:pt x="614" y="662"/>
                    <a:pt x="616" y="662"/>
                  </a:cubicBezTo>
                  <a:cubicBezTo>
                    <a:pt x="614" y="658"/>
                    <a:pt x="608" y="661"/>
                    <a:pt x="609" y="659"/>
                  </a:cubicBezTo>
                  <a:cubicBezTo>
                    <a:pt x="607" y="660"/>
                    <a:pt x="607" y="661"/>
                    <a:pt x="606" y="662"/>
                  </a:cubicBezTo>
                  <a:cubicBezTo>
                    <a:pt x="603" y="662"/>
                    <a:pt x="604" y="661"/>
                    <a:pt x="604" y="658"/>
                  </a:cubicBezTo>
                  <a:cubicBezTo>
                    <a:pt x="601" y="659"/>
                    <a:pt x="603" y="662"/>
                    <a:pt x="602" y="663"/>
                  </a:cubicBezTo>
                  <a:cubicBezTo>
                    <a:pt x="598" y="662"/>
                    <a:pt x="593" y="664"/>
                    <a:pt x="590" y="659"/>
                  </a:cubicBezTo>
                  <a:cubicBezTo>
                    <a:pt x="576" y="661"/>
                    <a:pt x="564" y="661"/>
                    <a:pt x="551" y="659"/>
                  </a:cubicBezTo>
                  <a:cubicBezTo>
                    <a:pt x="549" y="661"/>
                    <a:pt x="550" y="665"/>
                    <a:pt x="546" y="664"/>
                  </a:cubicBezTo>
                  <a:cubicBezTo>
                    <a:pt x="546" y="660"/>
                    <a:pt x="542" y="663"/>
                    <a:pt x="541" y="659"/>
                  </a:cubicBezTo>
                  <a:cubicBezTo>
                    <a:pt x="539" y="662"/>
                    <a:pt x="534" y="660"/>
                    <a:pt x="531" y="662"/>
                  </a:cubicBezTo>
                  <a:cubicBezTo>
                    <a:pt x="530" y="665"/>
                    <a:pt x="536" y="664"/>
                    <a:pt x="534" y="669"/>
                  </a:cubicBezTo>
                  <a:cubicBezTo>
                    <a:pt x="527" y="668"/>
                    <a:pt x="519" y="672"/>
                    <a:pt x="517" y="665"/>
                  </a:cubicBezTo>
                  <a:cubicBezTo>
                    <a:pt x="524" y="666"/>
                    <a:pt x="524" y="666"/>
                    <a:pt x="524" y="666"/>
                  </a:cubicBezTo>
                  <a:cubicBezTo>
                    <a:pt x="523" y="659"/>
                    <a:pt x="517" y="664"/>
                    <a:pt x="511" y="662"/>
                  </a:cubicBezTo>
                  <a:cubicBezTo>
                    <a:pt x="516" y="659"/>
                    <a:pt x="521" y="656"/>
                    <a:pt x="530" y="656"/>
                  </a:cubicBezTo>
                  <a:cubicBezTo>
                    <a:pt x="526" y="653"/>
                    <a:pt x="523" y="654"/>
                    <a:pt x="518" y="653"/>
                  </a:cubicBezTo>
                  <a:cubicBezTo>
                    <a:pt x="523" y="651"/>
                    <a:pt x="539" y="648"/>
                    <a:pt x="543" y="655"/>
                  </a:cubicBezTo>
                  <a:cubicBezTo>
                    <a:pt x="551" y="655"/>
                    <a:pt x="557" y="659"/>
                    <a:pt x="562" y="654"/>
                  </a:cubicBezTo>
                  <a:cubicBezTo>
                    <a:pt x="561" y="651"/>
                    <a:pt x="555" y="655"/>
                    <a:pt x="557" y="649"/>
                  </a:cubicBezTo>
                  <a:cubicBezTo>
                    <a:pt x="565" y="648"/>
                    <a:pt x="573" y="646"/>
                    <a:pt x="582" y="645"/>
                  </a:cubicBezTo>
                  <a:cubicBezTo>
                    <a:pt x="583" y="643"/>
                    <a:pt x="580" y="644"/>
                    <a:pt x="579" y="643"/>
                  </a:cubicBezTo>
                  <a:cubicBezTo>
                    <a:pt x="579" y="641"/>
                    <a:pt x="583" y="642"/>
                    <a:pt x="585" y="642"/>
                  </a:cubicBezTo>
                  <a:cubicBezTo>
                    <a:pt x="588" y="649"/>
                    <a:pt x="609" y="646"/>
                    <a:pt x="619" y="647"/>
                  </a:cubicBezTo>
                  <a:cubicBezTo>
                    <a:pt x="617" y="642"/>
                    <a:pt x="611" y="646"/>
                    <a:pt x="609" y="645"/>
                  </a:cubicBezTo>
                  <a:cubicBezTo>
                    <a:pt x="609" y="644"/>
                    <a:pt x="610" y="644"/>
                    <a:pt x="610" y="644"/>
                  </a:cubicBezTo>
                  <a:cubicBezTo>
                    <a:pt x="602" y="641"/>
                    <a:pt x="593" y="642"/>
                    <a:pt x="581" y="640"/>
                  </a:cubicBezTo>
                  <a:cubicBezTo>
                    <a:pt x="592" y="635"/>
                    <a:pt x="605" y="639"/>
                    <a:pt x="616" y="637"/>
                  </a:cubicBezTo>
                  <a:cubicBezTo>
                    <a:pt x="617" y="640"/>
                    <a:pt x="613" y="638"/>
                    <a:pt x="612" y="640"/>
                  </a:cubicBezTo>
                  <a:cubicBezTo>
                    <a:pt x="613" y="641"/>
                    <a:pt x="614" y="641"/>
                    <a:pt x="614" y="642"/>
                  </a:cubicBezTo>
                  <a:cubicBezTo>
                    <a:pt x="616" y="641"/>
                    <a:pt x="617" y="639"/>
                    <a:pt x="619" y="639"/>
                  </a:cubicBezTo>
                  <a:cubicBezTo>
                    <a:pt x="613" y="637"/>
                    <a:pt x="636" y="633"/>
                    <a:pt x="636" y="638"/>
                  </a:cubicBezTo>
                  <a:cubicBezTo>
                    <a:pt x="631" y="636"/>
                    <a:pt x="628" y="639"/>
                    <a:pt x="628" y="643"/>
                  </a:cubicBezTo>
                  <a:cubicBezTo>
                    <a:pt x="637" y="644"/>
                    <a:pt x="641" y="649"/>
                    <a:pt x="649" y="649"/>
                  </a:cubicBezTo>
                  <a:cubicBezTo>
                    <a:pt x="651" y="648"/>
                    <a:pt x="650" y="647"/>
                    <a:pt x="650" y="644"/>
                  </a:cubicBezTo>
                  <a:cubicBezTo>
                    <a:pt x="649" y="642"/>
                    <a:pt x="644" y="642"/>
                    <a:pt x="641" y="640"/>
                  </a:cubicBezTo>
                  <a:cubicBezTo>
                    <a:pt x="641" y="637"/>
                    <a:pt x="646" y="639"/>
                    <a:pt x="646" y="635"/>
                  </a:cubicBezTo>
                  <a:cubicBezTo>
                    <a:pt x="648" y="635"/>
                    <a:pt x="647" y="638"/>
                    <a:pt x="649" y="638"/>
                  </a:cubicBezTo>
                  <a:cubicBezTo>
                    <a:pt x="650" y="636"/>
                    <a:pt x="653" y="635"/>
                    <a:pt x="657" y="636"/>
                  </a:cubicBezTo>
                  <a:cubicBezTo>
                    <a:pt x="659" y="635"/>
                    <a:pt x="654" y="635"/>
                    <a:pt x="655" y="632"/>
                  </a:cubicBezTo>
                  <a:cubicBezTo>
                    <a:pt x="665" y="633"/>
                    <a:pt x="670" y="628"/>
                    <a:pt x="676" y="634"/>
                  </a:cubicBezTo>
                  <a:cubicBezTo>
                    <a:pt x="675" y="640"/>
                    <a:pt x="673" y="638"/>
                    <a:pt x="671" y="646"/>
                  </a:cubicBezTo>
                  <a:cubicBezTo>
                    <a:pt x="673" y="648"/>
                    <a:pt x="677" y="648"/>
                    <a:pt x="675" y="652"/>
                  </a:cubicBezTo>
                  <a:cubicBezTo>
                    <a:pt x="676" y="653"/>
                    <a:pt x="678" y="653"/>
                    <a:pt x="679" y="654"/>
                  </a:cubicBezTo>
                  <a:cubicBezTo>
                    <a:pt x="681" y="653"/>
                    <a:pt x="680" y="651"/>
                    <a:pt x="681" y="650"/>
                  </a:cubicBezTo>
                  <a:cubicBezTo>
                    <a:pt x="687" y="653"/>
                    <a:pt x="692" y="655"/>
                    <a:pt x="696" y="656"/>
                  </a:cubicBezTo>
                  <a:cubicBezTo>
                    <a:pt x="698" y="655"/>
                    <a:pt x="695" y="653"/>
                    <a:pt x="697" y="652"/>
                  </a:cubicBezTo>
                  <a:cubicBezTo>
                    <a:pt x="700" y="652"/>
                    <a:pt x="700" y="653"/>
                    <a:pt x="702" y="654"/>
                  </a:cubicBezTo>
                  <a:close/>
                  <a:moveTo>
                    <a:pt x="711" y="653"/>
                  </a:moveTo>
                  <a:cubicBezTo>
                    <a:pt x="700" y="655"/>
                    <a:pt x="700" y="643"/>
                    <a:pt x="691" y="645"/>
                  </a:cubicBezTo>
                  <a:cubicBezTo>
                    <a:pt x="691" y="641"/>
                    <a:pt x="693" y="640"/>
                    <a:pt x="696" y="640"/>
                  </a:cubicBezTo>
                  <a:cubicBezTo>
                    <a:pt x="700" y="644"/>
                    <a:pt x="706" y="639"/>
                    <a:pt x="712" y="638"/>
                  </a:cubicBezTo>
                  <a:cubicBezTo>
                    <a:pt x="713" y="640"/>
                    <a:pt x="715" y="642"/>
                    <a:pt x="718" y="643"/>
                  </a:cubicBezTo>
                  <a:cubicBezTo>
                    <a:pt x="715" y="644"/>
                    <a:pt x="710" y="646"/>
                    <a:pt x="711" y="653"/>
                  </a:cubicBezTo>
                  <a:close/>
                  <a:moveTo>
                    <a:pt x="807" y="649"/>
                  </a:moveTo>
                  <a:cubicBezTo>
                    <a:pt x="806" y="647"/>
                    <a:pt x="805" y="645"/>
                    <a:pt x="804" y="643"/>
                  </a:cubicBezTo>
                  <a:cubicBezTo>
                    <a:pt x="807" y="644"/>
                    <a:pt x="808" y="646"/>
                    <a:pt x="807" y="649"/>
                  </a:cubicBezTo>
                  <a:close/>
                  <a:moveTo>
                    <a:pt x="811" y="644"/>
                  </a:moveTo>
                  <a:cubicBezTo>
                    <a:pt x="812" y="645"/>
                    <a:pt x="810" y="646"/>
                    <a:pt x="811" y="649"/>
                  </a:cubicBezTo>
                  <a:cubicBezTo>
                    <a:pt x="807" y="649"/>
                    <a:pt x="810" y="646"/>
                    <a:pt x="811" y="644"/>
                  </a:cubicBezTo>
                  <a:close/>
                  <a:moveTo>
                    <a:pt x="799" y="643"/>
                  </a:moveTo>
                  <a:cubicBezTo>
                    <a:pt x="800" y="646"/>
                    <a:pt x="798" y="646"/>
                    <a:pt x="796" y="646"/>
                  </a:cubicBezTo>
                  <a:cubicBezTo>
                    <a:pt x="796" y="643"/>
                    <a:pt x="796" y="643"/>
                    <a:pt x="796" y="643"/>
                  </a:cubicBezTo>
                  <a:lnTo>
                    <a:pt x="799" y="643"/>
                  </a:lnTo>
                  <a:close/>
                  <a:moveTo>
                    <a:pt x="814" y="654"/>
                  </a:moveTo>
                  <a:cubicBezTo>
                    <a:pt x="811" y="652"/>
                    <a:pt x="808" y="654"/>
                    <a:pt x="806" y="654"/>
                  </a:cubicBezTo>
                  <a:cubicBezTo>
                    <a:pt x="806" y="651"/>
                    <a:pt x="806" y="651"/>
                    <a:pt x="806" y="651"/>
                  </a:cubicBezTo>
                  <a:cubicBezTo>
                    <a:pt x="810" y="653"/>
                    <a:pt x="813" y="650"/>
                    <a:pt x="814" y="654"/>
                  </a:cubicBezTo>
                  <a:close/>
                  <a:moveTo>
                    <a:pt x="761" y="651"/>
                  </a:moveTo>
                  <a:cubicBezTo>
                    <a:pt x="758" y="650"/>
                    <a:pt x="757" y="652"/>
                    <a:pt x="755" y="650"/>
                  </a:cubicBezTo>
                  <a:cubicBezTo>
                    <a:pt x="755" y="648"/>
                    <a:pt x="760" y="650"/>
                    <a:pt x="760" y="647"/>
                  </a:cubicBezTo>
                  <a:cubicBezTo>
                    <a:pt x="762" y="648"/>
                    <a:pt x="761" y="649"/>
                    <a:pt x="761" y="651"/>
                  </a:cubicBezTo>
                  <a:close/>
                  <a:moveTo>
                    <a:pt x="825" y="644"/>
                  </a:moveTo>
                  <a:cubicBezTo>
                    <a:pt x="824" y="646"/>
                    <a:pt x="821" y="646"/>
                    <a:pt x="821" y="649"/>
                  </a:cubicBezTo>
                  <a:cubicBezTo>
                    <a:pt x="817" y="650"/>
                    <a:pt x="821" y="643"/>
                    <a:pt x="817" y="644"/>
                  </a:cubicBezTo>
                  <a:cubicBezTo>
                    <a:pt x="820" y="642"/>
                    <a:pt x="822" y="643"/>
                    <a:pt x="825" y="644"/>
                  </a:cubicBezTo>
                  <a:close/>
                  <a:moveTo>
                    <a:pt x="777" y="642"/>
                  </a:moveTo>
                  <a:cubicBezTo>
                    <a:pt x="776" y="643"/>
                    <a:pt x="775" y="643"/>
                    <a:pt x="773" y="643"/>
                  </a:cubicBezTo>
                  <a:cubicBezTo>
                    <a:pt x="773" y="641"/>
                    <a:pt x="771" y="641"/>
                    <a:pt x="772" y="638"/>
                  </a:cubicBezTo>
                  <a:cubicBezTo>
                    <a:pt x="776" y="640"/>
                    <a:pt x="777" y="635"/>
                    <a:pt x="777" y="642"/>
                  </a:cubicBezTo>
                  <a:close/>
                  <a:moveTo>
                    <a:pt x="812" y="635"/>
                  </a:moveTo>
                  <a:cubicBezTo>
                    <a:pt x="812" y="637"/>
                    <a:pt x="811" y="637"/>
                    <a:pt x="811" y="639"/>
                  </a:cubicBezTo>
                  <a:cubicBezTo>
                    <a:pt x="810" y="638"/>
                    <a:pt x="808" y="637"/>
                    <a:pt x="808" y="635"/>
                  </a:cubicBezTo>
                  <a:lnTo>
                    <a:pt x="812" y="635"/>
                  </a:lnTo>
                  <a:close/>
                  <a:moveTo>
                    <a:pt x="730" y="627"/>
                  </a:moveTo>
                  <a:cubicBezTo>
                    <a:pt x="728" y="626"/>
                    <a:pt x="731" y="624"/>
                    <a:pt x="732" y="624"/>
                  </a:cubicBezTo>
                  <a:cubicBezTo>
                    <a:pt x="732" y="622"/>
                    <a:pt x="729" y="622"/>
                    <a:pt x="727" y="621"/>
                  </a:cubicBezTo>
                  <a:cubicBezTo>
                    <a:pt x="727" y="625"/>
                    <a:pt x="726" y="626"/>
                    <a:pt x="729" y="629"/>
                  </a:cubicBezTo>
                  <a:cubicBezTo>
                    <a:pt x="735" y="630"/>
                    <a:pt x="744" y="629"/>
                    <a:pt x="752" y="630"/>
                  </a:cubicBezTo>
                  <a:cubicBezTo>
                    <a:pt x="748" y="632"/>
                    <a:pt x="747" y="635"/>
                    <a:pt x="743" y="636"/>
                  </a:cubicBezTo>
                  <a:cubicBezTo>
                    <a:pt x="743" y="634"/>
                    <a:pt x="743" y="634"/>
                    <a:pt x="743" y="634"/>
                  </a:cubicBezTo>
                  <a:cubicBezTo>
                    <a:pt x="737" y="638"/>
                    <a:pt x="731" y="632"/>
                    <a:pt x="722" y="631"/>
                  </a:cubicBezTo>
                  <a:cubicBezTo>
                    <a:pt x="724" y="632"/>
                    <a:pt x="728" y="632"/>
                    <a:pt x="729" y="634"/>
                  </a:cubicBezTo>
                  <a:cubicBezTo>
                    <a:pt x="726" y="635"/>
                    <a:pt x="726" y="635"/>
                    <a:pt x="725" y="638"/>
                  </a:cubicBezTo>
                  <a:cubicBezTo>
                    <a:pt x="720" y="638"/>
                    <a:pt x="718" y="633"/>
                    <a:pt x="721" y="632"/>
                  </a:cubicBezTo>
                  <a:cubicBezTo>
                    <a:pt x="722" y="627"/>
                    <a:pt x="715" y="629"/>
                    <a:pt x="718" y="624"/>
                  </a:cubicBezTo>
                  <a:cubicBezTo>
                    <a:pt x="712" y="626"/>
                    <a:pt x="705" y="629"/>
                    <a:pt x="702" y="624"/>
                  </a:cubicBezTo>
                  <a:cubicBezTo>
                    <a:pt x="703" y="626"/>
                    <a:pt x="702" y="629"/>
                    <a:pt x="701" y="631"/>
                  </a:cubicBezTo>
                  <a:cubicBezTo>
                    <a:pt x="698" y="631"/>
                    <a:pt x="697" y="630"/>
                    <a:pt x="694" y="629"/>
                  </a:cubicBezTo>
                  <a:cubicBezTo>
                    <a:pt x="692" y="636"/>
                    <a:pt x="682" y="632"/>
                    <a:pt x="676" y="631"/>
                  </a:cubicBezTo>
                  <a:cubicBezTo>
                    <a:pt x="677" y="628"/>
                    <a:pt x="683" y="630"/>
                    <a:pt x="686" y="629"/>
                  </a:cubicBezTo>
                  <a:cubicBezTo>
                    <a:pt x="684" y="619"/>
                    <a:pt x="699" y="630"/>
                    <a:pt x="701" y="626"/>
                  </a:cubicBezTo>
                  <a:cubicBezTo>
                    <a:pt x="702" y="622"/>
                    <a:pt x="696" y="624"/>
                    <a:pt x="695" y="622"/>
                  </a:cubicBezTo>
                  <a:cubicBezTo>
                    <a:pt x="696" y="616"/>
                    <a:pt x="696" y="616"/>
                    <a:pt x="696" y="616"/>
                  </a:cubicBezTo>
                  <a:cubicBezTo>
                    <a:pt x="697" y="618"/>
                    <a:pt x="700" y="617"/>
                    <a:pt x="702" y="618"/>
                  </a:cubicBezTo>
                  <a:cubicBezTo>
                    <a:pt x="702" y="622"/>
                    <a:pt x="702" y="622"/>
                    <a:pt x="702" y="622"/>
                  </a:cubicBezTo>
                  <a:cubicBezTo>
                    <a:pt x="711" y="612"/>
                    <a:pt x="728" y="623"/>
                    <a:pt x="738" y="619"/>
                  </a:cubicBezTo>
                  <a:cubicBezTo>
                    <a:pt x="737" y="623"/>
                    <a:pt x="741" y="622"/>
                    <a:pt x="742" y="623"/>
                  </a:cubicBezTo>
                  <a:cubicBezTo>
                    <a:pt x="740" y="628"/>
                    <a:pt x="734" y="626"/>
                    <a:pt x="730" y="627"/>
                  </a:cubicBezTo>
                  <a:close/>
                  <a:moveTo>
                    <a:pt x="811" y="621"/>
                  </a:moveTo>
                  <a:cubicBezTo>
                    <a:pt x="806" y="624"/>
                    <a:pt x="804" y="620"/>
                    <a:pt x="799" y="623"/>
                  </a:cubicBezTo>
                  <a:cubicBezTo>
                    <a:pt x="800" y="625"/>
                    <a:pt x="804" y="624"/>
                    <a:pt x="803" y="628"/>
                  </a:cubicBezTo>
                  <a:cubicBezTo>
                    <a:pt x="800" y="629"/>
                    <a:pt x="797" y="629"/>
                    <a:pt x="794" y="629"/>
                  </a:cubicBezTo>
                  <a:cubicBezTo>
                    <a:pt x="794" y="627"/>
                    <a:pt x="793" y="626"/>
                    <a:pt x="792" y="626"/>
                  </a:cubicBezTo>
                  <a:cubicBezTo>
                    <a:pt x="792" y="623"/>
                    <a:pt x="794" y="623"/>
                    <a:pt x="795" y="621"/>
                  </a:cubicBezTo>
                  <a:cubicBezTo>
                    <a:pt x="792" y="618"/>
                    <a:pt x="796" y="620"/>
                    <a:pt x="796" y="615"/>
                  </a:cubicBezTo>
                  <a:cubicBezTo>
                    <a:pt x="799" y="620"/>
                    <a:pt x="806" y="616"/>
                    <a:pt x="811" y="621"/>
                  </a:cubicBezTo>
                  <a:close/>
                  <a:moveTo>
                    <a:pt x="808" y="611"/>
                  </a:moveTo>
                  <a:cubicBezTo>
                    <a:pt x="811" y="617"/>
                    <a:pt x="803" y="609"/>
                    <a:pt x="804" y="613"/>
                  </a:cubicBezTo>
                  <a:cubicBezTo>
                    <a:pt x="803" y="613"/>
                    <a:pt x="803" y="612"/>
                    <a:pt x="803" y="611"/>
                  </a:cubicBezTo>
                  <a:cubicBezTo>
                    <a:pt x="801" y="611"/>
                    <a:pt x="801" y="614"/>
                    <a:pt x="800" y="615"/>
                  </a:cubicBezTo>
                  <a:cubicBezTo>
                    <a:pt x="796" y="616"/>
                    <a:pt x="799" y="611"/>
                    <a:pt x="797" y="610"/>
                  </a:cubicBezTo>
                  <a:cubicBezTo>
                    <a:pt x="801" y="607"/>
                    <a:pt x="806" y="611"/>
                    <a:pt x="808" y="611"/>
                  </a:cubicBezTo>
                  <a:close/>
                  <a:moveTo>
                    <a:pt x="487" y="566"/>
                  </a:moveTo>
                  <a:cubicBezTo>
                    <a:pt x="484" y="568"/>
                    <a:pt x="482" y="567"/>
                    <a:pt x="478" y="567"/>
                  </a:cubicBezTo>
                  <a:cubicBezTo>
                    <a:pt x="481" y="563"/>
                    <a:pt x="483" y="567"/>
                    <a:pt x="487" y="566"/>
                  </a:cubicBezTo>
                  <a:close/>
                  <a:moveTo>
                    <a:pt x="171" y="533"/>
                  </a:moveTo>
                  <a:cubicBezTo>
                    <a:pt x="165" y="532"/>
                    <a:pt x="166" y="532"/>
                    <a:pt x="161" y="531"/>
                  </a:cubicBezTo>
                  <a:cubicBezTo>
                    <a:pt x="162" y="528"/>
                    <a:pt x="172" y="529"/>
                    <a:pt x="171" y="533"/>
                  </a:cubicBezTo>
                  <a:close/>
                  <a:moveTo>
                    <a:pt x="953" y="569"/>
                  </a:moveTo>
                  <a:cubicBezTo>
                    <a:pt x="949" y="568"/>
                    <a:pt x="947" y="569"/>
                    <a:pt x="943" y="569"/>
                  </a:cubicBezTo>
                  <a:cubicBezTo>
                    <a:pt x="944" y="567"/>
                    <a:pt x="946" y="567"/>
                    <a:pt x="947" y="565"/>
                  </a:cubicBezTo>
                  <a:cubicBezTo>
                    <a:pt x="949" y="567"/>
                    <a:pt x="954" y="565"/>
                    <a:pt x="953" y="569"/>
                  </a:cubicBezTo>
                  <a:close/>
                  <a:moveTo>
                    <a:pt x="138" y="524"/>
                  </a:moveTo>
                  <a:cubicBezTo>
                    <a:pt x="137" y="524"/>
                    <a:pt x="129" y="523"/>
                    <a:pt x="127" y="520"/>
                  </a:cubicBezTo>
                  <a:cubicBezTo>
                    <a:pt x="130" y="521"/>
                    <a:pt x="137" y="520"/>
                    <a:pt x="138" y="524"/>
                  </a:cubicBezTo>
                  <a:close/>
                  <a:moveTo>
                    <a:pt x="27" y="496"/>
                  </a:moveTo>
                  <a:cubicBezTo>
                    <a:pt x="27" y="495"/>
                    <a:pt x="26" y="493"/>
                    <a:pt x="25" y="493"/>
                  </a:cubicBezTo>
                  <a:cubicBezTo>
                    <a:pt x="26" y="489"/>
                    <a:pt x="29" y="493"/>
                    <a:pt x="29" y="495"/>
                  </a:cubicBezTo>
                  <a:cubicBezTo>
                    <a:pt x="30" y="492"/>
                    <a:pt x="30" y="493"/>
                    <a:pt x="35" y="493"/>
                  </a:cubicBezTo>
                  <a:cubicBezTo>
                    <a:pt x="34" y="494"/>
                    <a:pt x="33" y="495"/>
                    <a:pt x="34" y="498"/>
                  </a:cubicBezTo>
                  <a:cubicBezTo>
                    <a:pt x="30" y="497"/>
                    <a:pt x="31" y="495"/>
                    <a:pt x="27" y="496"/>
                  </a:cubicBezTo>
                  <a:close/>
                  <a:moveTo>
                    <a:pt x="42" y="499"/>
                  </a:moveTo>
                  <a:cubicBezTo>
                    <a:pt x="43" y="498"/>
                    <a:pt x="43" y="497"/>
                    <a:pt x="43" y="496"/>
                  </a:cubicBezTo>
                  <a:cubicBezTo>
                    <a:pt x="40" y="496"/>
                    <a:pt x="40" y="499"/>
                    <a:pt x="36" y="498"/>
                  </a:cubicBezTo>
                  <a:cubicBezTo>
                    <a:pt x="38" y="495"/>
                    <a:pt x="37" y="497"/>
                    <a:pt x="35" y="497"/>
                  </a:cubicBezTo>
                  <a:cubicBezTo>
                    <a:pt x="35" y="496"/>
                    <a:pt x="36" y="495"/>
                    <a:pt x="36" y="493"/>
                  </a:cubicBezTo>
                  <a:cubicBezTo>
                    <a:pt x="43" y="495"/>
                    <a:pt x="49" y="494"/>
                    <a:pt x="53" y="498"/>
                  </a:cubicBezTo>
                  <a:cubicBezTo>
                    <a:pt x="52" y="499"/>
                    <a:pt x="47" y="500"/>
                    <a:pt x="42" y="499"/>
                  </a:cubicBezTo>
                  <a:close/>
                  <a:moveTo>
                    <a:pt x="1027" y="566"/>
                  </a:moveTo>
                  <a:cubicBezTo>
                    <a:pt x="1019" y="564"/>
                    <a:pt x="1015" y="566"/>
                    <a:pt x="1008" y="564"/>
                  </a:cubicBezTo>
                  <a:cubicBezTo>
                    <a:pt x="1013" y="561"/>
                    <a:pt x="1024" y="558"/>
                    <a:pt x="1027" y="566"/>
                  </a:cubicBezTo>
                  <a:close/>
                  <a:moveTo>
                    <a:pt x="1045" y="548"/>
                  </a:moveTo>
                  <a:cubicBezTo>
                    <a:pt x="1043" y="552"/>
                    <a:pt x="1049" y="549"/>
                    <a:pt x="1051" y="552"/>
                  </a:cubicBezTo>
                  <a:cubicBezTo>
                    <a:pt x="1051" y="557"/>
                    <a:pt x="1051" y="557"/>
                    <a:pt x="1051" y="557"/>
                  </a:cubicBezTo>
                  <a:cubicBezTo>
                    <a:pt x="1045" y="556"/>
                    <a:pt x="1046" y="551"/>
                    <a:pt x="1041" y="549"/>
                  </a:cubicBezTo>
                  <a:cubicBezTo>
                    <a:pt x="1041" y="547"/>
                    <a:pt x="1043" y="548"/>
                    <a:pt x="1045" y="548"/>
                  </a:cubicBezTo>
                  <a:close/>
                  <a:moveTo>
                    <a:pt x="1029" y="543"/>
                  </a:moveTo>
                  <a:cubicBezTo>
                    <a:pt x="1027" y="546"/>
                    <a:pt x="1023" y="547"/>
                    <a:pt x="1022" y="549"/>
                  </a:cubicBezTo>
                  <a:cubicBezTo>
                    <a:pt x="1017" y="548"/>
                    <a:pt x="1013" y="548"/>
                    <a:pt x="1010" y="549"/>
                  </a:cubicBezTo>
                  <a:cubicBezTo>
                    <a:pt x="1008" y="546"/>
                    <a:pt x="1009" y="541"/>
                    <a:pt x="1004" y="542"/>
                  </a:cubicBezTo>
                  <a:cubicBezTo>
                    <a:pt x="1009" y="538"/>
                    <a:pt x="1016" y="539"/>
                    <a:pt x="1025" y="538"/>
                  </a:cubicBezTo>
                  <a:cubicBezTo>
                    <a:pt x="1025" y="541"/>
                    <a:pt x="1027" y="543"/>
                    <a:pt x="1029" y="543"/>
                  </a:cubicBezTo>
                  <a:close/>
                  <a:moveTo>
                    <a:pt x="991" y="536"/>
                  </a:moveTo>
                  <a:cubicBezTo>
                    <a:pt x="991" y="538"/>
                    <a:pt x="991" y="540"/>
                    <a:pt x="989" y="541"/>
                  </a:cubicBezTo>
                  <a:cubicBezTo>
                    <a:pt x="990" y="542"/>
                    <a:pt x="993" y="543"/>
                    <a:pt x="995" y="544"/>
                  </a:cubicBezTo>
                  <a:cubicBezTo>
                    <a:pt x="997" y="540"/>
                    <a:pt x="1000" y="544"/>
                    <a:pt x="1003" y="542"/>
                  </a:cubicBezTo>
                  <a:cubicBezTo>
                    <a:pt x="1002" y="543"/>
                    <a:pt x="1002" y="547"/>
                    <a:pt x="999" y="546"/>
                  </a:cubicBezTo>
                  <a:cubicBezTo>
                    <a:pt x="999" y="548"/>
                    <a:pt x="1000" y="548"/>
                    <a:pt x="1000" y="550"/>
                  </a:cubicBezTo>
                  <a:cubicBezTo>
                    <a:pt x="1004" y="551"/>
                    <a:pt x="1003" y="548"/>
                    <a:pt x="1006" y="548"/>
                  </a:cubicBezTo>
                  <a:cubicBezTo>
                    <a:pt x="1006" y="549"/>
                    <a:pt x="1007" y="549"/>
                    <a:pt x="1008" y="549"/>
                  </a:cubicBezTo>
                  <a:cubicBezTo>
                    <a:pt x="1007" y="555"/>
                    <a:pt x="1012" y="555"/>
                    <a:pt x="1013" y="558"/>
                  </a:cubicBezTo>
                  <a:cubicBezTo>
                    <a:pt x="1010" y="561"/>
                    <a:pt x="1002" y="560"/>
                    <a:pt x="1001" y="557"/>
                  </a:cubicBezTo>
                  <a:cubicBezTo>
                    <a:pt x="999" y="557"/>
                    <a:pt x="1000" y="559"/>
                    <a:pt x="999" y="559"/>
                  </a:cubicBezTo>
                  <a:cubicBezTo>
                    <a:pt x="996" y="559"/>
                    <a:pt x="996" y="558"/>
                    <a:pt x="996" y="556"/>
                  </a:cubicBezTo>
                  <a:cubicBezTo>
                    <a:pt x="1000" y="555"/>
                    <a:pt x="999" y="555"/>
                    <a:pt x="1002" y="556"/>
                  </a:cubicBezTo>
                  <a:cubicBezTo>
                    <a:pt x="1004" y="553"/>
                    <a:pt x="1000" y="554"/>
                    <a:pt x="1001" y="552"/>
                  </a:cubicBezTo>
                  <a:cubicBezTo>
                    <a:pt x="997" y="553"/>
                    <a:pt x="996" y="551"/>
                    <a:pt x="993" y="554"/>
                  </a:cubicBezTo>
                  <a:cubicBezTo>
                    <a:pt x="992" y="551"/>
                    <a:pt x="994" y="552"/>
                    <a:pt x="994" y="549"/>
                  </a:cubicBezTo>
                  <a:cubicBezTo>
                    <a:pt x="992" y="546"/>
                    <a:pt x="987" y="551"/>
                    <a:pt x="987" y="546"/>
                  </a:cubicBezTo>
                  <a:cubicBezTo>
                    <a:pt x="986" y="548"/>
                    <a:pt x="982" y="550"/>
                    <a:pt x="979" y="548"/>
                  </a:cubicBezTo>
                  <a:cubicBezTo>
                    <a:pt x="980" y="541"/>
                    <a:pt x="984" y="542"/>
                    <a:pt x="988" y="539"/>
                  </a:cubicBezTo>
                  <a:cubicBezTo>
                    <a:pt x="986" y="539"/>
                    <a:pt x="986" y="537"/>
                    <a:pt x="983" y="537"/>
                  </a:cubicBezTo>
                  <a:cubicBezTo>
                    <a:pt x="984" y="536"/>
                    <a:pt x="990" y="536"/>
                    <a:pt x="991" y="536"/>
                  </a:cubicBezTo>
                  <a:close/>
                  <a:moveTo>
                    <a:pt x="984" y="534"/>
                  </a:moveTo>
                  <a:cubicBezTo>
                    <a:pt x="984" y="531"/>
                    <a:pt x="986" y="530"/>
                    <a:pt x="989" y="530"/>
                  </a:cubicBezTo>
                  <a:cubicBezTo>
                    <a:pt x="989" y="534"/>
                    <a:pt x="986" y="534"/>
                    <a:pt x="984" y="534"/>
                  </a:cubicBezTo>
                  <a:close/>
                  <a:moveTo>
                    <a:pt x="1058" y="529"/>
                  </a:moveTo>
                  <a:cubicBezTo>
                    <a:pt x="1059" y="528"/>
                    <a:pt x="1060" y="526"/>
                    <a:pt x="1063" y="527"/>
                  </a:cubicBezTo>
                  <a:cubicBezTo>
                    <a:pt x="1064" y="528"/>
                    <a:pt x="1064" y="530"/>
                    <a:pt x="1066" y="531"/>
                  </a:cubicBezTo>
                  <a:cubicBezTo>
                    <a:pt x="1063" y="530"/>
                    <a:pt x="1059" y="532"/>
                    <a:pt x="1055" y="530"/>
                  </a:cubicBezTo>
                  <a:cubicBezTo>
                    <a:pt x="1054" y="528"/>
                    <a:pt x="1057" y="527"/>
                    <a:pt x="1055" y="527"/>
                  </a:cubicBezTo>
                  <a:cubicBezTo>
                    <a:pt x="1056" y="524"/>
                    <a:pt x="1058" y="528"/>
                    <a:pt x="1058" y="529"/>
                  </a:cubicBezTo>
                  <a:close/>
                  <a:moveTo>
                    <a:pt x="979" y="518"/>
                  </a:moveTo>
                  <a:cubicBezTo>
                    <a:pt x="980" y="520"/>
                    <a:pt x="984" y="520"/>
                    <a:pt x="986" y="521"/>
                  </a:cubicBezTo>
                  <a:cubicBezTo>
                    <a:pt x="983" y="523"/>
                    <a:pt x="986" y="526"/>
                    <a:pt x="984" y="528"/>
                  </a:cubicBezTo>
                  <a:cubicBezTo>
                    <a:pt x="981" y="528"/>
                    <a:pt x="982" y="525"/>
                    <a:pt x="980" y="528"/>
                  </a:cubicBezTo>
                  <a:cubicBezTo>
                    <a:pt x="980" y="525"/>
                    <a:pt x="976" y="526"/>
                    <a:pt x="972" y="526"/>
                  </a:cubicBezTo>
                  <a:cubicBezTo>
                    <a:pt x="972" y="522"/>
                    <a:pt x="978" y="525"/>
                    <a:pt x="979" y="522"/>
                  </a:cubicBezTo>
                  <a:cubicBezTo>
                    <a:pt x="974" y="520"/>
                    <a:pt x="965" y="522"/>
                    <a:pt x="959" y="520"/>
                  </a:cubicBezTo>
                  <a:cubicBezTo>
                    <a:pt x="961" y="517"/>
                    <a:pt x="965" y="518"/>
                    <a:pt x="967" y="515"/>
                  </a:cubicBezTo>
                  <a:cubicBezTo>
                    <a:pt x="969" y="517"/>
                    <a:pt x="967" y="516"/>
                    <a:pt x="967" y="519"/>
                  </a:cubicBezTo>
                  <a:cubicBezTo>
                    <a:pt x="969" y="517"/>
                    <a:pt x="973" y="513"/>
                    <a:pt x="974" y="517"/>
                  </a:cubicBezTo>
                  <a:cubicBezTo>
                    <a:pt x="978" y="516"/>
                    <a:pt x="980" y="514"/>
                    <a:pt x="984" y="514"/>
                  </a:cubicBezTo>
                  <a:cubicBezTo>
                    <a:pt x="984" y="517"/>
                    <a:pt x="981" y="517"/>
                    <a:pt x="979" y="518"/>
                  </a:cubicBezTo>
                  <a:close/>
                  <a:moveTo>
                    <a:pt x="735" y="504"/>
                  </a:moveTo>
                  <a:cubicBezTo>
                    <a:pt x="735" y="502"/>
                    <a:pt x="739" y="504"/>
                    <a:pt x="741" y="504"/>
                  </a:cubicBezTo>
                  <a:cubicBezTo>
                    <a:pt x="740" y="507"/>
                    <a:pt x="737" y="504"/>
                    <a:pt x="735" y="504"/>
                  </a:cubicBezTo>
                  <a:close/>
                  <a:moveTo>
                    <a:pt x="81" y="476"/>
                  </a:moveTo>
                  <a:cubicBezTo>
                    <a:pt x="75" y="473"/>
                    <a:pt x="65" y="474"/>
                    <a:pt x="63" y="467"/>
                  </a:cubicBezTo>
                  <a:cubicBezTo>
                    <a:pt x="67" y="467"/>
                    <a:pt x="69" y="462"/>
                    <a:pt x="73" y="466"/>
                  </a:cubicBezTo>
                  <a:cubicBezTo>
                    <a:pt x="76" y="465"/>
                    <a:pt x="71" y="465"/>
                    <a:pt x="72" y="463"/>
                  </a:cubicBezTo>
                  <a:cubicBezTo>
                    <a:pt x="77" y="460"/>
                    <a:pt x="76" y="468"/>
                    <a:pt x="81" y="467"/>
                  </a:cubicBezTo>
                  <a:cubicBezTo>
                    <a:pt x="80" y="471"/>
                    <a:pt x="82" y="472"/>
                    <a:pt x="81" y="476"/>
                  </a:cubicBezTo>
                  <a:close/>
                  <a:moveTo>
                    <a:pt x="1078" y="511"/>
                  </a:moveTo>
                  <a:cubicBezTo>
                    <a:pt x="1075" y="513"/>
                    <a:pt x="1073" y="511"/>
                    <a:pt x="1070" y="510"/>
                  </a:cubicBezTo>
                  <a:cubicBezTo>
                    <a:pt x="1071" y="509"/>
                    <a:pt x="1079" y="507"/>
                    <a:pt x="1078" y="511"/>
                  </a:cubicBezTo>
                  <a:close/>
                  <a:moveTo>
                    <a:pt x="207" y="423"/>
                  </a:moveTo>
                  <a:cubicBezTo>
                    <a:pt x="208" y="420"/>
                    <a:pt x="212" y="423"/>
                    <a:pt x="212" y="425"/>
                  </a:cubicBezTo>
                  <a:cubicBezTo>
                    <a:pt x="208" y="426"/>
                    <a:pt x="210" y="423"/>
                    <a:pt x="207" y="423"/>
                  </a:cubicBezTo>
                  <a:close/>
                  <a:moveTo>
                    <a:pt x="193" y="427"/>
                  </a:moveTo>
                  <a:cubicBezTo>
                    <a:pt x="192" y="428"/>
                    <a:pt x="194" y="428"/>
                    <a:pt x="194" y="428"/>
                  </a:cubicBezTo>
                  <a:cubicBezTo>
                    <a:pt x="194" y="431"/>
                    <a:pt x="191" y="431"/>
                    <a:pt x="188" y="431"/>
                  </a:cubicBezTo>
                  <a:cubicBezTo>
                    <a:pt x="190" y="430"/>
                    <a:pt x="189" y="427"/>
                    <a:pt x="193" y="427"/>
                  </a:cubicBezTo>
                  <a:close/>
                  <a:moveTo>
                    <a:pt x="985" y="474"/>
                  </a:moveTo>
                  <a:cubicBezTo>
                    <a:pt x="985" y="470"/>
                    <a:pt x="985" y="470"/>
                    <a:pt x="985" y="470"/>
                  </a:cubicBezTo>
                  <a:cubicBezTo>
                    <a:pt x="988" y="469"/>
                    <a:pt x="990" y="471"/>
                    <a:pt x="990" y="473"/>
                  </a:cubicBezTo>
                  <a:cubicBezTo>
                    <a:pt x="989" y="474"/>
                    <a:pt x="987" y="474"/>
                    <a:pt x="985" y="474"/>
                  </a:cubicBezTo>
                  <a:close/>
                  <a:moveTo>
                    <a:pt x="1005" y="472"/>
                  </a:moveTo>
                  <a:cubicBezTo>
                    <a:pt x="1008" y="471"/>
                    <a:pt x="1007" y="473"/>
                    <a:pt x="1009" y="473"/>
                  </a:cubicBezTo>
                  <a:cubicBezTo>
                    <a:pt x="1008" y="475"/>
                    <a:pt x="1006" y="475"/>
                    <a:pt x="1003" y="475"/>
                  </a:cubicBezTo>
                  <a:cubicBezTo>
                    <a:pt x="1003" y="473"/>
                    <a:pt x="1005" y="474"/>
                    <a:pt x="1005" y="472"/>
                  </a:cubicBezTo>
                  <a:close/>
                  <a:moveTo>
                    <a:pt x="1018" y="478"/>
                  </a:moveTo>
                  <a:cubicBezTo>
                    <a:pt x="1015" y="475"/>
                    <a:pt x="1026" y="477"/>
                    <a:pt x="1022" y="480"/>
                  </a:cubicBezTo>
                  <a:cubicBezTo>
                    <a:pt x="1019" y="481"/>
                    <a:pt x="1020" y="475"/>
                    <a:pt x="1018" y="478"/>
                  </a:cubicBezTo>
                  <a:close/>
                  <a:moveTo>
                    <a:pt x="196" y="438"/>
                  </a:moveTo>
                  <a:cubicBezTo>
                    <a:pt x="196" y="441"/>
                    <a:pt x="194" y="441"/>
                    <a:pt x="191" y="442"/>
                  </a:cubicBezTo>
                  <a:cubicBezTo>
                    <a:pt x="190" y="440"/>
                    <a:pt x="190" y="438"/>
                    <a:pt x="191" y="436"/>
                  </a:cubicBezTo>
                  <a:cubicBezTo>
                    <a:pt x="194" y="436"/>
                    <a:pt x="194" y="438"/>
                    <a:pt x="196" y="438"/>
                  </a:cubicBezTo>
                  <a:close/>
                  <a:moveTo>
                    <a:pt x="89" y="431"/>
                  </a:moveTo>
                  <a:cubicBezTo>
                    <a:pt x="94" y="431"/>
                    <a:pt x="95" y="433"/>
                    <a:pt x="96" y="437"/>
                  </a:cubicBezTo>
                  <a:cubicBezTo>
                    <a:pt x="92" y="437"/>
                    <a:pt x="88" y="436"/>
                    <a:pt x="89" y="431"/>
                  </a:cubicBezTo>
                  <a:close/>
                  <a:moveTo>
                    <a:pt x="766" y="477"/>
                  </a:moveTo>
                  <a:cubicBezTo>
                    <a:pt x="766" y="476"/>
                    <a:pt x="765" y="475"/>
                    <a:pt x="765" y="475"/>
                  </a:cubicBezTo>
                  <a:cubicBezTo>
                    <a:pt x="766" y="472"/>
                    <a:pt x="767" y="475"/>
                    <a:pt x="770" y="474"/>
                  </a:cubicBezTo>
                  <a:cubicBezTo>
                    <a:pt x="770" y="477"/>
                    <a:pt x="768" y="477"/>
                    <a:pt x="766" y="477"/>
                  </a:cubicBezTo>
                  <a:close/>
                  <a:moveTo>
                    <a:pt x="980" y="488"/>
                  </a:moveTo>
                  <a:cubicBezTo>
                    <a:pt x="978" y="485"/>
                    <a:pt x="977" y="483"/>
                    <a:pt x="974" y="482"/>
                  </a:cubicBezTo>
                  <a:cubicBezTo>
                    <a:pt x="975" y="479"/>
                    <a:pt x="977" y="478"/>
                    <a:pt x="975" y="475"/>
                  </a:cubicBezTo>
                  <a:cubicBezTo>
                    <a:pt x="976" y="474"/>
                    <a:pt x="979" y="475"/>
                    <a:pt x="981" y="475"/>
                  </a:cubicBezTo>
                  <a:cubicBezTo>
                    <a:pt x="978" y="479"/>
                    <a:pt x="982" y="480"/>
                    <a:pt x="980" y="484"/>
                  </a:cubicBezTo>
                  <a:cubicBezTo>
                    <a:pt x="983" y="484"/>
                    <a:pt x="984" y="480"/>
                    <a:pt x="987" y="480"/>
                  </a:cubicBezTo>
                  <a:cubicBezTo>
                    <a:pt x="990" y="480"/>
                    <a:pt x="991" y="483"/>
                    <a:pt x="993" y="484"/>
                  </a:cubicBezTo>
                  <a:cubicBezTo>
                    <a:pt x="994" y="486"/>
                    <a:pt x="989" y="486"/>
                    <a:pt x="992" y="487"/>
                  </a:cubicBezTo>
                  <a:cubicBezTo>
                    <a:pt x="990" y="489"/>
                    <a:pt x="986" y="488"/>
                    <a:pt x="984" y="490"/>
                  </a:cubicBezTo>
                  <a:cubicBezTo>
                    <a:pt x="983" y="490"/>
                    <a:pt x="982" y="489"/>
                    <a:pt x="982" y="487"/>
                  </a:cubicBezTo>
                  <a:cubicBezTo>
                    <a:pt x="978" y="490"/>
                    <a:pt x="975" y="490"/>
                    <a:pt x="968" y="490"/>
                  </a:cubicBezTo>
                  <a:cubicBezTo>
                    <a:pt x="968" y="485"/>
                    <a:pt x="977" y="489"/>
                    <a:pt x="980" y="488"/>
                  </a:cubicBezTo>
                  <a:close/>
                  <a:moveTo>
                    <a:pt x="930" y="492"/>
                  </a:moveTo>
                  <a:cubicBezTo>
                    <a:pt x="931" y="489"/>
                    <a:pt x="935" y="491"/>
                    <a:pt x="937" y="491"/>
                  </a:cubicBezTo>
                  <a:cubicBezTo>
                    <a:pt x="937" y="496"/>
                    <a:pt x="931" y="494"/>
                    <a:pt x="930" y="492"/>
                  </a:cubicBezTo>
                  <a:close/>
                  <a:moveTo>
                    <a:pt x="1070" y="502"/>
                  </a:moveTo>
                  <a:cubicBezTo>
                    <a:pt x="1065" y="511"/>
                    <a:pt x="1061" y="503"/>
                    <a:pt x="1054" y="502"/>
                  </a:cubicBezTo>
                  <a:cubicBezTo>
                    <a:pt x="1056" y="499"/>
                    <a:pt x="1065" y="500"/>
                    <a:pt x="1070" y="502"/>
                  </a:cubicBezTo>
                  <a:close/>
                  <a:moveTo>
                    <a:pt x="1031" y="493"/>
                  </a:moveTo>
                  <a:cubicBezTo>
                    <a:pt x="1035" y="491"/>
                    <a:pt x="1037" y="489"/>
                    <a:pt x="1041" y="494"/>
                  </a:cubicBezTo>
                  <a:cubicBezTo>
                    <a:pt x="1041" y="492"/>
                    <a:pt x="1047" y="489"/>
                    <a:pt x="1050" y="490"/>
                  </a:cubicBezTo>
                  <a:cubicBezTo>
                    <a:pt x="1049" y="494"/>
                    <a:pt x="1049" y="495"/>
                    <a:pt x="1050" y="498"/>
                  </a:cubicBezTo>
                  <a:cubicBezTo>
                    <a:pt x="1048" y="496"/>
                    <a:pt x="1041" y="500"/>
                    <a:pt x="1041" y="496"/>
                  </a:cubicBezTo>
                  <a:cubicBezTo>
                    <a:pt x="1038" y="501"/>
                    <a:pt x="1034" y="495"/>
                    <a:pt x="1031" y="496"/>
                  </a:cubicBezTo>
                  <a:cubicBezTo>
                    <a:pt x="1032" y="497"/>
                    <a:pt x="1033" y="497"/>
                    <a:pt x="1033" y="499"/>
                  </a:cubicBezTo>
                  <a:cubicBezTo>
                    <a:pt x="1030" y="496"/>
                    <a:pt x="1023" y="492"/>
                    <a:pt x="1018" y="496"/>
                  </a:cubicBezTo>
                  <a:cubicBezTo>
                    <a:pt x="1019" y="492"/>
                    <a:pt x="1012" y="491"/>
                    <a:pt x="1008" y="491"/>
                  </a:cubicBezTo>
                  <a:cubicBezTo>
                    <a:pt x="1013" y="487"/>
                    <a:pt x="1021" y="488"/>
                    <a:pt x="1028" y="487"/>
                  </a:cubicBezTo>
                  <a:cubicBezTo>
                    <a:pt x="1029" y="489"/>
                    <a:pt x="1030" y="491"/>
                    <a:pt x="1031" y="493"/>
                  </a:cubicBezTo>
                  <a:close/>
                  <a:moveTo>
                    <a:pt x="1005" y="486"/>
                  </a:moveTo>
                  <a:cubicBezTo>
                    <a:pt x="1005" y="488"/>
                    <a:pt x="1004" y="489"/>
                    <a:pt x="1001" y="489"/>
                  </a:cubicBezTo>
                  <a:cubicBezTo>
                    <a:pt x="1001" y="486"/>
                    <a:pt x="1003" y="486"/>
                    <a:pt x="1005" y="486"/>
                  </a:cubicBezTo>
                  <a:close/>
                  <a:moveTo>
                    <a:pt x="1032" y="464"/>
                  </a:moveTo>
                  <a:cubicBezTo>
                    <a:pt x="1033" y="465"/>
                    <a:pt x="1034" y="467"/>
                    <a:pt x="1036" y="467"/>
                  </a:cubicBezTo>
                  <a:cubicBezTo>
                    <a:pt x="1036" y="466"/>
                    <a:pt x="1037" y="464"/>
                    <a:pt x="1041" y="465"/>
                  </a:cubicBezTo>
                  <a:cubicBezTo>
                    <a:pt x="1041" y="466"/>
                    <a:pt x="1040" y="466"/>
                    <a:pt x="1040" y="467"/>
                  </a:cubicBezTo>
                  <a:cubicBezTo>
                    <a:pt x="1044" y="467"/>
                    <a:pt x="1045" y="470"/>
                    <a:pt x="1050" y="469"/>
                  </a:cubicBezTo>
                  <a:cubicBezTo>
                    <a:pt x="1049" y="471"/>
                    <a:pt x="1050" y="472"/>
                    <a:pt x="1050" y="473"/>
                  </a:cubicBezTo>
                  <a:cubicBezTo>
                    <a:pt x="1059" y="472"/>
                    <a:pt x="1061" y="475"/>
                    <a:pt x="1069" y="476"/>
                  </a:cubicBezTo>
                  <a:cubicBezTo>
                    <a:pt x="1069" y="481"/>
                    <a:pt x="1061" y="474"/>
                    <a:pt x="1060" y="479"/>
                  </a:cubicBezTo>
                  <a:cubicBezTo>
                    <a:pt x="1056" y="477"/>
                    <a:pt x="1049" y="480"/>
                    <a:pt x="1044" y="480"/>
                  </a:cubicBezTo>
                  <a:cubicBezTo>
                    <a:pt x="1044" y="478"/>
                    <a:pt x="1046" y="479"/>
                    <a:pt x="1046" y="478"/>
                  </a:cubicBezTo>
                  <a:cubicBezTo>
                    <a:pt x="1045" y="476"/>
                    <a:pt x="1040" y="477"/>
                    <a:pt x="1041" y="480"/>
                  </a:cubicBezTo>
                  <a:cubicBezTo>
                    <a:pt x="1037" y="476"/>
                    <a:pt x="1034" y="481"/>
                    <a:pt x="1036" y="485"/>
                  </a:cubicBezTo>
                  <a:cubicBezTo>
                    <a:pt x="1033" y="485"/>
                    <a:pt x="1031" y="486"/>
                    <a:pt x="1028" y="487"/>
                  </a:cubicBezTo>
                  <a:cubicBezTo>
                    <a:pt x="1029" y="481"/>
                    <a:pt x="1023" y="485"/>
                    <a:pt x="1021" y="484"/>
                  </a:cubicBezTo>
                  <a:cubicBezTo>
                    <a:pt x="1022" y="481"/>
                    <a:pt x="1025" y="483"/>
                    <a:pt x="1028" y="481"/>
                  </a:cubicBezTo>
                  <a:cubicBezTo>
                    <a:pt x="1029" y="479"/>
                    <a:pt x="1026" y="479"/>
                    <a:pt x="1023" y="479"/>
                  </a:cubicBezTo>
                  <a:cubicBezTo>
                    <a:pt x="1024" y="477"/>
                    <a:pt x="1028" y="479"/>
                    <a:pt x="1029" y="476"/>
                  </a:cubicBezTo>
                  <a:cubicBezTo>
                    <a:pt x="1032" y="476"/>
                    <a:pt x="1033" y="478"/>
                    <a:pt x="1036" y="479"/>
                  </a:cubicBezTo>
                  <a:cubicBezTo>
                    <a:pt x="1037" y="479"/>
                    <a:pt x="1036" y="476"/>
                    <a:pt x="1037" y="475"/>
                  </a:cubicBezTo>
                  <a:cubicBezTo>
                    <a:pt x="1044" y="475"/>
                    <a:pt x="1044" y="475"/>
                    <a:pt x="1044" y="475"/>
                  </a:cubicBezTo>
                  <a:cubicBezTo>
                    <a:pt x="1042" y="471"/>
                    <a:pt x="1031" y="475"/>
                    <a:pt x="1028" y="469"/>
                  </a:cubicBezTo>
                  <a:cubicBezTo>
                    <a:pt x="1022" y="470"/>
                    <a:pt x="1016" y="476"/>
                    <a:pt x="1010" y="474"/>
                  </a:cubicBezTo>
                  <a:cubicBezTo>
                    <a:pt x="1012" y="471"/>
                    <a:pt x="1017" y="467"/>
                    <a:pt x="1020" y="471"/>
                  </a:cubicBezTo>
                  <a:cubicBezTo>
                    <a:pt x="1020" y="471"/>
                    <a:pt x="1021" y="470"/>
                    <a:pt x="1021" y="469"/>
                  </a:cubicBezTo>
                  <a:cubicBezTo>
                    <a:pt x="1021" y="468"/>
                    <a:pt x="1018" y="469"/>
                    <a:pt x="1015" y="468"/>
                  </a:cubicBezTo>
                  <a:cubicBezTo>
                    <a:pt x="1016" y="467"/>
                    <a:pt x="1016" y="466"/>
                    <a:pt x="1016" y="465"/>
                  </a:cubicBezTo>
                  <a:cubicBezTo>
                    <a:pt x="1015" y="466"/>
                    <a:pt x="1008" y="467"/>
                    <a:pt x="1005" y="465"/>
                  </a:cubicBezTo>
                  <a:cubicBezTo>
                    <a:pt x="1003" y="468"/>
                    <a:pt x="999" y="469"/>
                    <a:pt x="996" y="471"/>
                  </a:cubicBezTo>
                  <a:cubicBezTo>
                    <a:pt x="994" y="471"/>
                    <a:pt x="994" y="469"/>
                    <a:pt x="995" y="467"/>
                  </a:cubicBezTo>
                  <a:cubicBezTo>
                    <a:pt x="996" y="466"/>
                    <a:pt x="997" y="466"/>
                    <a:pt x="999" y="466"/>
                  </a:cubicBezTo>
                  <a:cubicBezTo>
                    <a:pt x="1000" y="460"/>
                    <a:pt x="1007" y="459"/>
                    <a:pt x="1012" y="462"/>
                  </a:cubicBezTo>
                  <a:cubicBezTo>
                    <a:pt x="1020" y="461"/>
                    <a:pt x="1029" y="461"/>
                    <a:pt x="1034" y="461"/>
                  </a:cubicBezTo>
                  <a:cubicBezTo>
                    <a:pt x="1034" y="463"/>
                    <a:pt x="1032" y="463"/>
                    <a:pt x="1032" y="464"/>
                  </a:cubicBezTo>
                  <a:close/>
                  <a:moveTo>
                    <a:pt x="961" y="424"/>
                  </a:moveTo>
                  <a:cubicBezTo>
                    <a:pt x="961" y="429"/>
                    <a:pt x="957" y="426"/>
                    <a:pt x="955" y="425"/>
                  </a:cubicBezTo>
                  <a:cubicBezTo>
                    <a:pt x="956" y="423"/>
                    <a:pt x="960" y="425"/>
                    <a:pt x="961" y="424"/>
                  </a:cubicBezTo>
                  <a:close/>
                  <a:moveTo>
                    <a:pt x="158" y="393"/>
                  </a:moveTo>
                  <a:cubicBezTo>
                    <a:pt x="158" y="391"/>
                    <a:pt x="162" y="392"/>
                    <a:pt x="164" y="392"/>
                  </a:cubicBezTo>
                  <a:cubicBezTo>
                    <a:pt x="163" y="394"/>
                    <a:pt x="159" y="395"/>
                    <a:pt x="158" y="393"/>
                  </a:cubicBezTo>
                  <a:close/>
                  <a:moveTo>
                    <a:pt x="166" y="396"/>
                  </a:moveTo>
                  <a:cubicBezTo>
                    <a:pt x="165" y="394"/>
                    <a:pt x="166" y="394"/>
                    <a:pt x="165" y="393"/>
                  </a:cubicBezTo>
                  <a:cubicBezTo>
                    <a:pt x="166" y="392"/>
                    <a:pt x="167" y="392"/>
                    <a:pt x="167" y="390"/>
                  </a:cubicBezTo>
                  <a:cubicBezTo>
                    <a:pt x="169" y="391"/>
                    <a:pt x="171" y="391"/>
                    <a:pt x="173" y="390"/>
                  </a:cubicBezTo>
                  <a:cubicBezTo>
                    <a:pt x="174" y="392"/>
                    <a:pt x="174" y="394"/>
                    <a:pt x="177" y="394"/>
                  </a:cubicBezTo>
                  <a:cubicBezTo>
                    <a:pt x="174" y="400"/>
                    <a:pt x="170" y="396"/>
                    <a:pt x="166" y="396"/>
                  </a:cubicBezTo>
                  <a:close/>
                  <a:moveTo>
                    <a:pt x="284" y="407"/>
                  </a:moveTo>
                  <a:cubicBezTo>
                    <a:pt x="284" y="410"/>
                    <a:pt x="280" y="409"/>
                    <a:pt x="279" y="408"/>
                  </a:cubicBezTo>
                  <a:cubicBezTo>
                    <a:pt x="279" y="406"/>
                    <a:pt x="283" y="408"/>
                    <a:pt x="284" y="407"/>
                  </a:cubicBezTo>
                  <a:close/>
                  <a:moveTo>
                    <a:pt x="326" y="410"/>
                  </a:moveTo>
                  <a:cubicBezTo>
                    <a:pt x="328" y="413"/>
                    <a:pt x="326" y="413"/>
                    <a:pt x="327" y="416"/>
                  </a:cubicBezTo>
                  <a:cubicBezTo>
                    <a:pt x="325" y="417"/>
                    <a:pt x="321" y="414"/>
                    <a:pt x="318" y="414"/>
                  </a:cubicBezTo>
                  <a:cubicBezTo>
                    <a:pt x="322" y="414"/>
                    <a:pt x="322" y="410"/>
                    <a:pt x="326" y="410"/>
                  </a:cubicBezTo>
                  <a:close/>
                  <a:moveTo>
                    <a:pt x="134" y="414"/>
                  </a:moveTo>
                  <a:cubicBezTo>
                    <a:pt x="131" y="411"/>
                    <a:pt x="130" y="414"/>
                    <a:pt x="126" y="414"/>
                  </a:cubicBezTo>
                  <a:cubicBezTo>
                    <a:pt x="125" y="412"/>
                    <a:pt x="129" y="407"/>
                    <a:pt x="126" y="403"/>
                  </a:cubicBezTo>
                  <a:cubicBezTo>
                    <a:pt x="129" y="400"/>
                    <a:pt x="134" y="401"/>
                    <a:pt x="138" y="403"/>
                  </a:cubicBezTo>
                  <a:cubicBezTo>
                    <a:pt x="137" y="407"/>
                    <a:pt x="136" y="411"/>
                    <a:pt x="134" y="414"/>
                  </a:cubicBezTo>
                  <a:close/>
                  <a:moveTo>
                    <a:pt x="266" y="413"/>
                  </a:moveTo>
                  <a:cubicBezTo>
                    <a:pt x="266" y="412"/>
                    <a:pt x="266" y="411"/>
                    <a:pt x="267" y="411"/>
                  </a:cubicBezTo>
                  <a:cubicBezTo>
                    <a:pt x="274" y="412"/>
                    <a:pt x="282" y="411"/>
                    <a:pt x="292" y="414"/>
                  </a:cubicBezTo>
                  <a:cubicBezTo>
                    <a:pt x="284" y="416"/>
                    <a:pt x="275" y="415"/>
                    <a:pt x="266" y="413"/>
                  </a:cubicBezTo>
                  <a:close/>
                  <a:moveTo>
                    <a:pt x="398" y="418"/>
                  </a:moveTo>
                  <a:cubicBezTo>
                    <a:pt x="396" y="419"/>
                    <a:pt x="393" y="420"/>
                    <a:pt x="389" y="420"/>
                  </a:cubicBezTo>
                  <a:cubicBezTo>
                    <a:pt x="389" y="416"/>
                    <a:pt x="389" y="416"/>
                    <a:pt x="389" y="416"/>
                  </a:cubicBezTo>
                  <a:cubicBezTo>
                    <a:pt x="393" y="416"/>
                    <a:pt x="391" y="414"/>
                    <a:pt x="393" y="411"/>
                  </a:cubicBezTo>
                  <a:cubicBezTo>
                    <a:pt x="395" y="411"/>
                    <a:pt x="396" y="413"/>
                    <a:pt x="398" y="413"/>
                  </a:cubicBezTo>
                  <a:cubicBezTo>
                    <a:pt x="393" y="415"/>
                    <a:pt x="397" y="415"/>
                    <a:pt x="398" y="418"/>
                  </a:cubicBezTo>
                  <a:close/>
                  <a:moveTo>
                    <a:pt x="469" y="417"/>
                  </a:moveTo>
                  <a:cubicBezTo>
                    <a:pt x="466" y="417"/>
                    <a:pt x="465" y="415"/>
                    <a:pt x="461" y="416"/>
                  </a:cubicBezTo>
                  <a:cubicBezTo>
                    <a:pt x="462" y="412"/>
                    <a:pt x="469" y="415"/>
                    <a:pt x="469" y="417"/>
                  </a:cubicBezTo>
                  <a:close/>
                  <a:moveTo>
                    <a:pt x="403" y="411"/>
                  </a:moveTo>
                  <a:cubicBezTo>
                    <a:pt x="401" y="411"/>
                    <a:pt x="399" y="411"/>
                    <a:pt x="398" y="410"/>
                  </a:cubicBezTo>
                  <a:cubicBezTo>
                    <a:pt x="398" y="408"/>
                    <a:pt x="399" y="408"/>
                    <a:pt x="399" y="407"/>
                  </a:cubicBezTo>
                  <a:cubicBezTo>
                    <a:pt x="400" y="408"/>
                    <a:pt x="403" y="409"/>
                    <a:pt x="403" y="411"/>
                  </a:cubicBezTo>
                  <a:close/>
                  <a:moveTo>
                    <a:pt x="424" y="409"/>
                  </a:moveTo>
                  <a:cubicBezTo>
                    <a:pt x="423" y="412"/>
                    <a:pt x="421" y="409"/>
                    <a:pt x="419" y="411"/>
                  </a:cubicBezTo>
                  <a:cubicBezTo>
                    <a:pt x="417" y="410"/>
                    <a:pt x="419" y="408"/>
                    <a:pt x="417" y="407"/>
                  </a:cubicBezTo>
                  <a:cubicBezTo>
                    <a:pt x="418" y="402"/>
                    <a:pt x="421" y="411"/>
                    <a:pt x="421" y="407"/>
                  </a:cubicBezTo>
                  <a:cubicBezTo>
                    <a:pt x="423" y="406"/>
                    <a:pt x="422" y="409"/>
                    <a:pt x="424" y="409"/>
                  </a:cubicBezTo>
                  <a:close/>
                  <a:moveTo>
                    <a:pt x="1064" y="437"/>
                  </a:moveTo>
                  <a:cubicBezTo>
                    <a:pt x="1064" y="439"/>
                    <a:pt x="1062" y="439"/>
                    <a:pt x="1062" y="440"/>
                  </a:cubicBezTo>
                  <a:cubicBezTo>
                    <a:pt x="1061" y="440"/>
                    <a:pt x="1061" y="438"/>
                    <a:pt x="1061" y="436"/>
                  </a:cubicBezTo>
                  <a:lnTo>
                    <a:pt x="1064" y="437"/>
                  </a:lnTo>
                  <a:close/>
                  <a:moveTo>
                    <a:pt x="953" y="430"/>
                  </a:moveTo>
                  <a:cubicBezTo>
                    <a:pt x="952" y="429"/>
                    <a:pt x="950" y="429"/>
                    <a:pt x="950" y="430"/>
                  </a:cubicBezTo>
                  <a:cubicBezTo>
                    <a:pt x="948" y="429"/>
                    <a:pt x="950" y="426"/>
                    <a:pt x="952" y="427"/>
                  </a:cubicBezTo>
                  <a:cubicBezTo>
                    <a:pt x="952" y="428"/>
                    <a:pt x="953" y="428"/>
                    <a:pt x="953" y="430"/>
                  </a:cubicBezTo>
                  <a:close/>
                  <a:moveTo>
                    <a:pt x="1069" y="433"/>
                  </a:moveTo>
                  <a:cubicBezTo>
                    <a:pt x="1070" y="432"/>
                    <a:pt x="1070" y="431"/>
                    <a:pt x="1069" y="430"/>
                  </a:cubicBezTo>
                  <a:cubicBezTo>
                    <a:pt x="1070" y="428"/>
                    <a:pt x="1074" y="430"/>
                    <a:pt x="1074" y="427"/>
                  </a:cubicBezTo>
                  <a:cubicBezTo>
                    <a:pt x="1077" y="429"/>
                    <a:pt x="1072" y="434"/>
                    <a:pt x="1069" y="433"/>
                  </a:cubicBezTo>
                  <a:close/>
                  <a:moveTo>
                    <a:pt x="1218" y="368"/>
                  </a:moveTo>
                  <a:cubicBezTo>
                    <a:pt x="1218" y="365"/>
                    <a:pt x="1221" y="366"/>
                    <a:pt x="1222" y="365"/>
                  </a:cubicBezTo>
                  <a:cubicBezTo>
                    <a:pt x="1223" y="362"/>
                    <a:pt x="1220" y="367"/>
                    <a:pt x="1220" y="364"/>
                  </a:cubicBezTo>
                  <a:cubicBezTo>
                    <a:pt x="1221" y="362"/>
                    <a:pt x="1224" y="363"/>
                    <a:pt x="1227" y="361"/>
                  </a:cubicBezTo>
                  <a:cubicBezTo>
                    <a:pt x="1226" y="366"/>
                    <a:pt x="1226" y="372"/>
                    <a:pt x="1218" y="368"/>
                  </a:cubicBezTo>
                  <a:close/>
                  <a:moveTo>
                    <a:pt x="1176" y="394"/>
                  </a:moveTo>
                  <a:cubicBezTo>
                    <a:pt x="1172" y="394"/>
                    <a:pt x="1172" y="394"/>
                    <a:pt x="1172" y="394"/>
                  </a:cubicBezTo>
                  <a:cubicBezTo>
                    <a:pt x="1172" y="392"/>
                    <a:pt x="1173" y="392"/>
                    <a:pt x="1173" y="391"/>
                  </a:cubicBezTo>
                  <a:cubicBezTo>
                    <a:pt x="1174" y="392"/>
                    <a:pt x="1177" y="392"/>
                    <a:pt x="1176" y="394"/>
                  </a:cubicBezTo>
                  <a:close/>
                  <a:moveTo>
                    <a:pt x="1162" y="393"/>
                  </a:moveTo>
                  <a:cubicBezTo>
                    <a:pt x="1163" y="390"/>
                    <a:pt x="1165" y="387"/>
                    <a:pt x="1170" y="388"/>
                  </a:cubicBezTo>
                  <a:cubicBezTo>
                    <a:pt x="1169" y="389"/>
                    <a:pt x="1163" y="391"/>
                    <a:pt x="1168" y="392"/>
                  </a:cubicBezTo>
                  <a:cubicBezTo>
                    <a:pt x="1168" y="394"/>
                    <a:pt x="1163" y="395"/>
                    <a:pt x="1162" y="393"/>
                  </a:cubicBezTo>
                  <a:close/>
                  <a:moveTo>
                    <a:pt x="1074" y="419"/>
                  </a:moveTo>
                  <a:cubicBezTo>
                    <a:pt x="1077" y="418"/>
                    <a:pt x="1081" y="418"/>
                    <a:pt x="1085" y="418"/>
                  </a:cubicBezTo>
                  <a:cubicBezTo>
                    <a:pt x="1085" y="420"/>
                    <a:pt x="1080" y="422"/>
                    <a:pt x="1082" y="424"/>
                  </a:cubicBezTo>
                  <a:cubicBezTo>
                    <a:pt x="1080" y="425"/>
                    <a:pt x="1074" y="425"/>
                    <a:pt x="1074" y="419"/>
                  </a:cubicBezTo>
                  <a:close/>
                  <a:moveTo>
                    <a:pt x="1115" y="422"/>
                  </a:moveTo>
                  <a:cubicBezTo>
                    <a:pt x="1114" y="424"/>
                    <a:pt x="1112" y="425"/>
                    <a:pt x="1109" y="424"/>
                  </a:cubicBezTo>
                  <a:cubicBezTo>
                    <a:pt x="1111" y="423"/>
                    <a:pt x="1112" y="419"/>
                    <a:pt x="1115" y="422"/>
                  </a:cubicBezTo>
                  <a:close/>
                  <a:moveTo>
                    <a:pt x="1104" y="415"/>
                  </a:moveTo>
                  <a:cubicBezTo>
                    <a:pt x="1103" y="416"/>
                    <a:pt x="1103" y="417"/>
                    <a:pt x="1105" y="417"/>
                  </a:cubicBezTo>
                  <a:cubicBezTo>
                    <a:pt x="1103" y="419"/>
                    <a:pt x="1105" y="421"/>
                    <a:pt x="1102" y="423"/>
                  </a:cubicBezTo>
                  <a:cubicBezTo>
                    <a:pt x="1103" y="425"/>
                    <a:pt x="1105" y="422"/>
                    <a:pt x="1107" y="423"/>
                  </a:cubicBezTo>
                  <a:cubicBezTo>
                    <a:pt x="1103" y="427"/>
                    <a:pt x="1100" y="423"/>
                    <a:pt x="1097" y="425"/>
                  </a:cubicBezTo>
                  <a:cubicBezTo>
                    <a:pt x="1095" y="425"/>
                    <a:pt x="1098" y="424"/>
                    <a:pt x="1097" y="422"/>
                  </a:cubicBezTo>
                  <a:cubicBezTo>
                    <a:pt x="1099" y="424"/>
                    <a:pt x="1099" y="420"/>
                    <a:pt x="1102" y="421"/>
                  </a:cubicBezTo>
                  <a:cubicBezTo>
                    <a:pt x="1101" y="419"/>
                    <a:pt x="1098" y="419"/>
                    <a:pt x="1098" y="415"/>
                  </a:cubicBezTo>
                  <a:lnTo>
                    <a:pt x="1104" y="415"/>
                  </a:lnTo>
                  <a:close/>
                  <a:moveTo>
                    <a:pt x="1119" y="412"/>
                  </a:moveTo>
                  <a:cubicBezTo>
                    <a:pt x="1118" y="413"/>
                    <a:pt x="1117" y="414"/>
                    <a:pt x="1115" y="414"/>
                  </a:cubicBezTo>
                  <a:cubicBezTo>
                    <a:pt x="1115" y="412"/>
                    <a:pt x="1115" y="412"/>
                    <a:pt x="1115" y="412"/>
                  </a:cubicBezTo>
                  <a:lnTo>
                    <a:pt x="1119" y="412"/>
                  </a:lnTo>
                  <a:close/>
                  <a:moveTo>
                    <a:pt x="1114" y="405"/>
                  </a:moveTo>
                  <a:cubicBezTo>
                    <a:pt x="1115" y="407"/>
                    <a:pt x="1117" y="407"/>
                    <a:pt x="1117" y="410"/>
                  </a:cubicBezTo>
                  <a:cubicBezTo>
                    <a:pt x="1113" y="411"/>
                    <a:pt x="1110" y="410"/>
                    <a:pt x="1106" y="408"/>
                  </a:cubicBezTo>
                  <a:cubicBezTo>
                    <a:pt x="1107" y="405"/>
                    <a:pt x="1113" y="408"/>
                    <a:pt x="1114" y="405"/>
                  </a:cubicBezTo>
                  <a:close/>
                  <a:moveTo>
                    <a:pt x="1069" y="406"/>
                  </a:moveTo>
                  <a:cubicBezTo>
                    <a:pt x="1068" y="407"/>
                    <a:pt x="1067" y="407"/>
                    <a:pt x="1067" y="408"/>
                  </a:cubicBezTo>
                  <a:cubicBezTo>
                    <a:pt x="1073" y="409"/>
                    <a:pt x="1073" y="409"/>
                    <a:pt x="1073" y="409"/>
                  </a:cubicBezTo>
                  <a:cubicBezTo>
                    <a:pt x="1071" y="415"/>
                    <a:pt x="1063" y="421"/>
                    <a:pt x="1058" y="414"/>
                  </a:cubicBezTo>
                  <a:cubicBezTo>
                    <a:pt x="1063" y="413"/>
                    <a:pt x="1063" y="407"/>
                    <a:pt x="1069" y="406"/>
                  </a:cubicBezTo>
                  <a:close/>
                  <a:moveTo>
                    <a:pt x="228" y="357"/>
                  </a:moveTo>
                  <a:cubicBezTo>
                    <a:pt x="228" y="359"/>
                    <a:pt x="227" y="361"/>
                    <a:pt x="226" y="362"/>
                  </a:cubicBezTo>
                  <a:cubicBezTo>
                    <a:pt x="223" y="362"/>
                    <a:pt x="219" y="361"/>
                    <a:pt x="221" y="359"/>
                  </a:cubicBezTo>
                  <a:cubicBezTo>
                    <a:pt x="219" y="359"/>
                    <a:pt x="216" y="359"/>
                    <a:pt x="216" y="356"/>
                  </a:cubicBezTo>
                  <a:cubicBezTo>
                    <a:pt x="219" y="353"/>
                    <a:pt x="223" y="356"/>
                    <a:pt x="228" y="357"/>
                  </a:cubicBezTo>
                  <a:close/>
                  <a:moveTo>
                    <a:pt x="1054" y="388"/>
                  </a:moveTo>
                  <a:cubicBezTo>
                    <a:pt x="1054" y="389"/>
                    <a:pt x="1053" y="392"/>
                    <a:pt x="1055" y="392"/>
                  </a:cubicBezTo>
                  <a:cubicBezTo>
                    <a:pt x="1053" y="397"/>
                    <a:pt x="1048" y="393"/>
                    <a:pt x="1046" y="396"/>
                  </a:cubicBezTo>
                  <a:cubicBezTo>
                    <a:pt x="1044" y="393"/>
                    <a:pt x="1051" y="392"/>
                    <a:pt x="1050" y="387"/>
                  </a:cubicBezTo>
                  <a:cubicBezTo>
                    <a:pt x="1052" y="386"/>
                    <a:pt x="1051" y="388"/>
                    <a:pt x="1054" y="388"/>
                  </a:cubicBezTo>
                  <a:close/>
                  <a:moveTo>
                    <a:pt x="1090" y="374"/>
                  </a:moveTo>
                  <a:cubicBezTo>
                    <a:pt x="1090" y="375"/>
                    <a:pt x="1088" y="375"/>
                    <a:pt x="1087" y="375"/>
                  </a:cubicBezTo>
                  <a:cubicBezTo>
                    <a:pt x="1087" y="376"/>
                    <a:pt x="1088" y="375"/>
                    <a:pt x="1089" y="376"/>
                  </a:cubicBezTo>
                  <a:cubicBezTo>
                    <a:pt x="1088" y="379"/>
                    <a:pt x="1085" y="376"/>
                    <a:pt x="1084" y="375"/>
                  </a:cubicBezTo>
                  <a:cubicBezTo>
                    <a:pt x="1084" y="373"/>
                    <a:pt x="1088" y="374"/>
                    <a:pt x="1090" y="374"/>
                  </a:cubicBezTo>
                  <a:close/>
                  <a:moveTo>
                    <a:pt x="1077" y="366"/>
                  </a:moveTo>
                  <a:cubicBezTo>
                    <a:pt x="1077" y="368"/>
                    <a:pt x="1076" y="370"/>
                    <a:pt x="1074" y="371"/>
                  </a:cubicBezTo>
                  <a:cubicBezTo>
                    <a:pt x="1074" y="369"/>
                    <a:pt x="1074" y="368"/>
                    <a:pt x="1074" y="366"/>
                  </a:cubicBezTo>
                  <a:lnTo>
                    <a:pt x="1077" y="366"/>
                  </a:lnTo>
                  <a:close/>
                  <a:moveTo>
                    <a:pt x="137" y="320"/>
                  </a:moveTo>
                  <a:cubicBezTo>
                    <a:pt x="135" y="323"/>
                    <a:pt x="133" y="321"/>
                    <a:pt x="130" y="320"/>
                  </a:cubicBezTo>
                  <a:cubicBezTo>
                    <a:pt x="131" y="317"/>
                    <a:pt x="134" y="320"/>
                    <a:pt x="137" y="320"/>
                  </a:cubicBezTo>
                  <a:close/>
                  <a:moveTo>
                    <a:pt x="126" y="321"/>
                  </a:moveTo>
                  <a:cubicBezTo>
                    <a:pt x="124" y="319"/>
                    <a:pt x="122" y="322"/>
                    <a:pt x="120" y="320"/>
                  </a:cubicBezTo>
                  <a:cubicBezTo>
                    <a:pt x="120" y="317"/>
                    <a:pt x="120" y="317"/>
                    <a:pt x="120" y="317"/>
                  </a:cubicBezTo>
                  <a:cubicBezTo>
                    <a:pt x="124" y="317"/>
                    <a:pt x="126" y="318"/>
                    <a:pt x="126" y="321"/>
                  </a:cubicBezTo>
                  <a:close/>
                  <a:moveTo>
                    <a:pt x="174" y="310"/>
                  </a:moveTo>
                  <a:cubicBezTo>
                    <a:pt x="172" y="311"/>
                    <a:pt x="169" y="312"/>
                    <a:pt x="169" y="315"/>
                  </a:cubicBezTo>
                  <a:cubicBezTo>
                    <a:pt x="167" y="316"/>
                    <a:pt x="166" y="315"/>
                    <a:pt x="165" y="314"/>
                  </a:cubicBezTo>
                  <a:cubicBezTo>
                    <a:pt x="166" y="312"/>
                    <a:pt x="166" y="311"/>
                    <a:pt x="167" y="308"/>
                  </a:cubicBezTo>
                  <a:cubicBezTo>
                    <a:pt x="170" y="308"/>
                    <a:pt x="172" y="307"/>
                    <a:pt x="174" y="310"/>
                  </a:cubicBezTo>
                  <a:close/>
                  <a:moveTo>
                    <a:pt x="1145" y="347"/>
                  </a:moveTo>
                  <a:cubicBezTo>
                    <a:pt x="1145" y="351"/>
                    <a:pt x="1143" y="350"/>
                    <a:pt x="1140" y="349"/>
                  </a:cubicBezTo>
                  <a:cubicBezTo>
                    <a:pt x="1140" y="346"/>
                    <a:pt x="1143" y="348"/>
                    <a:pt x="1145" y="347"/>
                  </a:cubicBezTo>
                  <a:close/>
                  <a:moveTo>
                    <a:pt x="1137" y="347"/>
                  </a:moveTo>
                  <a:cubicBezTo>
                    <a:pt x="1137" y="349"/>
                    <a:pt x="1135" y="351"/>
                    <a:pt x="1133" y="350"/>
                  </a:cubicBezTo>
                  <a:cubicBezTo>
                    <a:pt x="1133" y="349"/>
                    <a:pt x="1135" y="349"/>
                    <a:pt x="1135" y="346"/>
                  </a:cubicBezTo>
                  <a:cubicBezTo>
                    <a:pt x="1135" y="347"/>
                    <a:pt x="1136" y="347"/>
                    <a:pt x="1137" y="347"/>
                  </a:cubicBezTo>
                  <a:close/>
                  <a:moveTo>
                    <a:pt x="1131" y="336"/>
                  </a:moveTo>
                  <a:cubicBezTo>
                    <a:pt x="1130" y="337"/>
                    <a:pt x="1129" y="339"/>
                    <a:pt x="1126" y="339"/>
                  </a:cubicBezTo>
                  <a:cubicBezTo>
                    <a:pt x="1128" y="337"/>
                    <a:pt x="1125" y="336"/>
                    <a:pt x="1127" y="334"/>
                  </a:cubicBezTo>
                  <a:cubicBezTo>
                    <a:pt x="1129" y="334"/>
                    <a:pt x="1129" y="336"/>
                    <a:pt x="1131" y="336"/>
                  </a:cubicBezTo>
                  <a:close/>
                  <a:moveTo>
                    <a:pt x="1153" y="325"/>
                  </a:moveTo>
                  <a:cubicBezTo>
                    <a:pt x="1153" y="329"/>
                    <a:pt x="1152" y="330"/>
                    <a:pt x="1149" y="330"/>
                  </a:cubicBezTo>
                  <a:cubicBezTo>
                    <a:pt x="1147" y="328"/>
                    <a:pt x="1149" y="324"/>
                    <a:pt x="1153" y="325"/>
                  </a:cubicBezTo>
                  <a:close/>
                  <a:moveTo>
                    <a:pt x="1076" y="312"/>
                  </a:moveTo>
                  <a:cubicBezTo>
                    <a:pt x="1076" y="311"/>
                    <a:pt x="1077" y="310"/>
                    <a:pt x="1078" y="309"/>
                  </a:cubicBezTo>
                  <a:cubicBezTo>
                    <a:pt x="1081" y="309"/>
                    <a:pt x="1081" y="311"/>
                    <a:pt x="1084" y="310"/>
                  </a:cubicBezTo>
                  <a:cubicBezTo>
                    <a:pt x="1085" y="310"/>
                    <a:pt x="1084" y="311"/>
                    <a:pt x="1083" y="311"/>
                  </a:cubicBezTo>
                  <a:cubicBezTo>
                    <a:pt x="1081" y="311"/>
                    <a:pt x="1081" y="313"/>
                    <a:pt x="1081" y="315"/>
                  </a:cubicBezTo>
                  <a:cubicBezTo>
                    <a:pt x="1078" y="315"/>
                    <a:pt x="1078" y="312"/>
                    <a:pt x="1076" y="312"/>
                  </a:cubicBezTo>
                  <a:close/>
                  <a:moveTo>
                    <a:pt x="1031" y="319"/>
                  </a:moveTo>
                  <a:cubicBezTo>
                    <a:pt x="1036" y="317"/>
                    <a:pt x="1038" y="317"/>
                    <a:pt x="1046" y="316"/>
                  </a:cubicBezTo>
                  <a:cubicBezTo>
                    <a:pt x="1042" y="318"/>
                    <a:pt x="1036" y="322"/>
                    <a:pt x="1031" y="319"/>
                  </a:cubicBezTo>
                  <a:close/>
                  <a:moveTo>
                    <a:pt x="1047" y="295"/>
                  </a:moveTo>
                  <a:cubicBezTo>
                    <a:pt x="1048" y="299"/>
                    <a:pt x="1045" y="299"/>
                    <a:pt x="1044" y="302"/>
                  </a:cubicBezTo>
                  <a:cubicBezTo>
                    <a:pt x="1042" y="301"/>
                    <a:pt x="1041" y="300"/>
                    <a:pt x="1038" y="301"/>
                  </a:cubicBezTo>
                  <a:cubicBezTo>
                    <a:pt x="1038" y="296"/>
                    <a:pt x="1048" y="297"/>
                    <a:pt x="1043" y="294"/>
                  </a:cubicBezTo>
                  <a:cubicBezTo>
                    <a:pt x="1044" y="292"/>
                    <a:pt x="1047" y="294"/>
                    <a:pt x="1047" y="295"/>
                  </a:cubicBezTo>
                  <a:close/>
                  <a:moveTo>
                    <a:pt x="858" y="232"/>
                  </a:moveTo>
                  <a:cubicBezTo>
                    <a:pt x="855" y="234"/>
                    <a:pt x="852" y="233"/>
                    <a:pt x="850" y="232"/>
                  </a:cubicBezTo>
                  <a:cubicBezTo>
                    <a:pt x="851" y="228"/>
                    <a:pt x="858" y="227"/>
                    <a:pt x="858" y="232"/>
                  </a:cubicBezTo>
                  <a:close/>
                  <a:moveTo>
                    <a:pt x="935" y="207"/>
                  </a:moveTo>
                  <a:cubicBezTo>
                    <a:pt x="934" y="208"/>
                    <a:pt x="929" y="207"/>
                    <a:pt x="927" y="207"/>
                  </a:cubicBezTo>
                  <a:cubicBezTo>
                    <a:pt x="929" y="206"/>
                    <a:pt x="933" y="205"/>
                    <a:pt x="935" y="207"/>
                  </a:cubicBezTo>
                  <a:close/>
                  <a:moveTo>
                    <a:pt x="997" y="202"/>
                  </a:moveTo>
                  <a:cubicBezTo>
                    <a:pt x="994" y="201"/>
                    <a:pt x="994" y="202"/>
                    <a:pt x="991" y="202"/>
                  </a:cubicBezTo>
                  <a:cubicBezTo>
                    <a:pt x="990" y="199"/>
                    <a:pt x="998" y="199"/>
                    <a:pt x="997" y="202"/>
                  </a:cubicBezTo>
                  <a:close/>
                  <a:moveTo>
                    <a:pt x="895" y="116"/>
                  </a:moveTo>
                  <a:cubicBezTo>
                    <a:pt x="894" y="114"/>
                    <a:pt x="898" y="116"/>
                    <a:pt x="900" y="115"/>
                  </a:cubicBezTo>
                  <a:cubicBezTo>
                    <a:pt x="900" y="120"/>
                    <a:pt x="898" y="116"/>
                    <a:pt x="895" y="116"/>
                  </a:cubicBezTo>
                  <a:close/>
                  <a:moveTo>
                    <a:pt x="888" y="119"/>
                  </a:moveTo>
                  <a:cubicBezTo>
                    <a:pt x="888" y="118"/>
                    <a:pt x="888" y="118"/>
                    <a:pt x="889" y="118"/>
                  </a:cubicBezTo>
                  <a:cubicBezTo>
                    <a:pt x="890" y="118"/>
                    <a:pt x="889" y="117"/>
                    <a:pt x="889" y="117"/>
                  </a:cubicBezTo>
                  <a:cubicBezTo>
                    <a:pt x="890" y="115"/>
                    <a:pt x="894" y="116"/>
                    <a:pt x="893" y="119"/>
                  </a:cubicBezTo>
                  <a:cubicBezTo>
                    <a:pt x="891" y="121"/>
                    <a:pt x="891" y="118"/>
                    <a:pt x="888" y="119"/>
                  </a:cubicBezTo>
                  <a:close/>
                  <a:moveTo>
                    <a:pt x="916" y="122"/>
                  </a:moveTo>
                  <a:cubicBezTo>
                    <a:pt x="915" y="117"/>
                    <a:pt x="920" y="117"/>
                    <a:pt x="922" y="120"/>
                  </a:cubicBezTo>
                  <a:cubicBezTo>
                    <a:pt x="924" y="119"/>
                    <a:pt x="921" y="118"/>
                    <a:pt x="922" y="116"/>
                  </a:cubicBezTo>
                  <a:cubicBezTo>
                    <a:pt x="924" y="116"/>
                    <a:pt x="926" y="116"/>
                    <a:pt x="927" y="117"/>
                  </a:cubicBezTo>
                  <a:cubicBezTo>
                    <a:pt x="927" y="121"/>
                    <a:pt x="927" y="121"/>
                    <a:pt x="927" y="121"/>
                  </a:cubicBezTo>
                  <a:cubicBezTo>
                    <a:pt x="922" y="123"/>
                    <a:pt x="921" y="124"/>
                    <a:pt x="916" y="122"/>
                  </a:cubicBezTo>
                  <a:close/>
                  <a:moveTo>
                    <a:pt x="883" y="126"/>
                  </a:moveTo>
                  <a:cubicBezTo>
                    <a:pt x="882" y="127"/>
                    <a:pt x="879" y="125"/>
                    <a:pt x="879" y="127"/>
                  </a:cubicBezTo>
                  <a:cubicBezTo>
                    <a:pt x="876" y="126"/>
                    <a:pt x="884" y="122"/>
                    <a:pt x="883" y="126"/>
                  </a:cubicBezTo>
                  <a:close/>
                  <a:moveTo>
                    <a:pt x="874" y="130"/>
                  </a:moveTo>
                  <a:cubicBezTo>
                    <a:pt x="877" y="127"/>
                    <a:pt x="881" y="129"/>
                    <a:pt x="885" y="129"/>
                  </a:cubicBezTo>
                  <a:cubicBezTo>
                    <a:pt x="884" y="131"/>
                    <a:pt x="880" y="130"/>
                    <a:pt x="879" y="133"/>
                  </a:cubicBezTo>
                  <a:cubicBezTo>
                    <a:pt x="877" y="132"/>
                    <a:pt x="877" y="129"/>
                    <a:pt x="874" y="130"/>
                  </a:cubicBezTo>
                  <a:close/>
                  <a:moveTo>
                    <a:pt x="916" y="138"/>
                  </a:moveTo>
                  <a:cubicBezTo>
                    <a:pt x="913" y="140"/>
                    <a:pt x="910" y="140"/>
                    <a:pt x="903" y="140"/>
                  </a:cubicBezTo>
                  <a:cubicBezTo>
                    <a:pt x="905" y="137"/>
                    <a:pt x="910" y="139"/>
                    <a:pt x="916" y="138"/>
                  </a:cubicBezTo>
                  <a:close/>
                  <a:moveTo>
                    <a:pt x="731" y="116"/>
                  </a:moveTo>
                  <a:cubicBezTo>
                    <a:pt x="727" y="113"/>
                    <a:pt x="739" y="112"/>
                    <a:pt x="737" y="116"/>
                  </a:cubicBezTo>
                  <a:cubicBezTo>
                    <a:pt x="734" y="119"/>
                    <a:pt x="733" y="114"/>
                    <a:pt x="731" y="116"/>
                  </a:cubicBezTo>
                  <a:close/>
                  <a:moveTo>
                    <a:pt x="710" y="116"/>
                  </a:moveTo>
                  <a:cubicBezTo>
                    <a:pt x="710" y="114"/>
                    <a:pt x="714" y="116"/>
                    <a:pt x="715" y="115"/>
                  </a:cubicBezTo>
                  <a:cubicBezTo>
                    <a:pt x="714" y="117"/>
                    <a:pt x="713" y="118"/>
                    <a:pt x="711" y="118"/>
                  </a:cubicBezTo>
                  <a:cubicBezTo>
                    <a:pt x="711" y="117"/>
                    <a:pt x="714" y="116"/>
                    <a:pt x="710" y="116"/>
                  </a:cubicBezTo>
                  <a:close/>
                  <a:moveTo>
                    <a:pt x="644" y="123"/>
                  </a:moveTo>
                  <a:cubicBezTo>
                    <a:pt x="645" y="120"/>
                    <a:pt x="647" y="124"/>
                    <a:pt x="649" y="124"/>
                  </a:cubicBezTo>
                  <a:cubicBezTo>
                    <a:pt x="648" y="127"/>
                    <a:pt x="644" y="125"/>
                    <a:pt x="644" y="123"/>
                  </a:cubicBezTo>
                  <a:close/>
                  <a:moveTo>
                    <a:pt x="811" y="156"/>
                  </a:moveTo>
                  <a:cubicBezTo>
                    <a:pt x="808" y="155"/>
                    <a:pt x="809" y="155"/>
                    <a:pt x="806" y="154"/>
                  </a:cubicBezTo>
                  <a:cubicBezTo>
                    <a:pt x="807" y="151"/>
                    <a:pt x="811" y="153"/>
                    <a:pt x="814" y="152"/>
                  </a:cubicBezTo>
                  <a:cubicBezTo>
                    <a:pt x="813" y="154"/>
                    <a:pt x="813" y="156"/>
                    <a:pt x="811" y="156"/>
                  </a:cubicBezTo>
                  <a:close/>
                  <a:moveTo>
                    <a:pt x="610" y="143"/>
                  </a:moveTo>
                  <a:cubicBezTo>
                    <a:pt x="610" y="139"/>
                    <a:pt x="610" y="139"/>
                    <a:pt x="610" y="139"/>
                  </a:cubicBezTo>
                  <a:cubicBezTo>
                    <a:pt x="613" y="139"/>
                    <a:pt x="613" y="139"/>
                    <a:pt x="613" y="139"/>
                  </a:cubicBezTo>
                  <a:cubicBezTo>
                    <a:pt x="614" y="142"/>
                    <a:pt x="613" y="143"/>
                    <a:pt x="610" y="143"/>
                  </a:cubicBezTo>
                  <a:close/>
                  <a:moveTo>
                    <a:pt x="619" y="140"/>
                  </a:moveTo>
                  <a:cubicBezTo>
                    <a:pt x="622" y="140"/>
                    <a:pt x="622" y="140"/>
                    <a:pt x="622" y="140"/>
                  </a:cubicBezTo>
                  <a:cubicBezTo>
                    <a:pt x="622" y="143"/>
                    <a:pt x="622" y="143"/>
                    <a:pt x="622" y="143"/>
                  </a:cubicBezTo>
                  <a:cubicBezTo>
                    <a:pt x="621" y="143"/>
                    <a:pt x="621" y="142"/>
                    <a:pt x="619" y="142"/>
                  </a:cubicBezTo>
                  <a:lnTo>
                    <a:pt x="619" y="140"/>
                  </a:lnTo>
                  <a:close/>
                  <a:moveTo>
                    <a:pt x="629" y="146"/>
                  </a:moveTo>
                  <a:cubicBezTo>
                    <a:pt x="627" y="146"/>
                    <a:pt x="625" y="146"/>
                    <a:pt x="624" y="145"/>
                  </a:cubicBezTo>
                  <a:cubicBezTo>
                    <a:pt x="625" y="143"/>
                    <a:pt x="630" y="143"/>
                    <a:pt x="629" y="146"/>
                  </a:cubicBezTo>
                  <a:close/>
                  <a:moveTo>
                    <a:pt x="866" y="153"/>
                  </a:moveTo>
                  <a:cubicBezTo>
                    <a:pt x="866" y="156"/>
                    <a:pt x="863" y="157"/>
                    <a:pt x="859" y="156"/>
                  </a:cubicBezTo>
                  <a:cubicBezTo>
                    <a:pt x="859" y="153"/>
                    <a:pt x="859" y="153"/>
                    <a:pt x="859" y="153"/>
                  </a:cubicBezTo>
                  <a:cubicBezTo>
                    <a:pt x="862" y="154"/>
                    <a:pt x="863" y="152"/>
                    <a:pt x="866" y="153"/>
                  </a:cubicBezTo>
                  <a:close/>
                  <a:moveTo>
                    <a:pt x="956" y="148"/>
                  </a:moveTo>
                  <a:cubicBezTo>
                    <a:pt x="956" y="151"/>
                    <a:pt x="953" y="149"/>
                    <a:pt x="950" y="149"/>
                  </a:cubicBezTo>
                  <a:cubicBezTo>
                    <a:pt x="951" y="146"/>
                    <a:pt x="954" y="148"/>
                    <a:pt x="956" y="148"/>
                  </a:cubicBezTo>
                  <a:close/>
                  <a:moveTo>
                    <a:pt x="801" y="139"/>
                  </a:moveTo>
                  <a:cubicBezTo>
                    <a:pt x="801" y="136"/>
                    <a:pt x="804" y="136"/>
                    <a:pt x="808" y="136"/>
                  </a:cubicBezTo>
                  <a:cubicBezTo>
                    <a:pt x="809" y="141"/>
                    <a:pt x="804" y="139"/>
                    <a:pt x="804" y="142"/>
                  </a:cubicBezTo>
                  <a:cubicBezTo>
                    <a:pt x="802" y="142"/>
                    <a:pt x="802" y="140"/>
                    <a:pt x="801" y="139"/>
                  </a:cubicBezTo>
                  <a:close/>
                  <a:moveTo>
                    <a:pt x="818" y="145"/>
                  </a:moveTo>
                  <a:cubicBezTo>
                    <a:pt x="814" y="147"/>
                    <a:pt x="813" y="143"/>
                    <a:pt x="808" y="144"/>
                  </a:cubicBezTo>
                  <a:cubicBezTo>
                    <a:pt x="810" y="142"/>
                    <a:pt x="818" y="141"/>
                    <a:pt x="818" y="145"/>
                  </a:cubicBezTo>
                  <a:close/>
                  <a:moveTo>
                    <a:pt x="757" y="143"/>
                  </a:moveTo>
                  <a:cubicBezTo>
                    <a:pt x="761" y="141"/>
                    <a:pt x="767" y="141"/>
                    <a:pt x="772" y="141"/>
                  </a:cubicBezTo>
                  <a:cubicBezTo>
                    <a:pt x="770" y="145"/>
                    <a:pt x="761" y="145"/>
                    <a:pt x="757" y="143"/>
                  </a:cubicBezTo>
                  <a:close/>
                  <a:moveTo>
                    <a:pt x="628" y="130"/>
                  </a:moveTo>
                  <a:cubicBezTo>
                    <a:pt x="628" y="128"/>
                    <a:pt x="631" y="128"/>
                    <a:pt x="633" y="128"/>
                  </a:cubicBezTo>
                  <a:cubicBezTo>
                    <a:pt x="633" y="130"/>
                    <a:pt x="630" y="130"/>
                    <a:pt x="628" y="130"/>
                  </a:cubicBezTo>
                  <a:close/>
                  <a:moveTo>
                    <a:pt x="681" y="131"/>
                  </a:moveTo>
                  <a:cubicBezTo>
                    <a:pt x="683" y="134"/>
                    <a:pt x="686" y="131"/>
                    <a:pt x="688" y="133"/>
                  </a:cubicBezTo>
                  <a:cubicBezTo>
                    <a:pt x="687" y="136"/>
                    <a:pt x="681" y="134"/>
                    <a:pt x="679" y="136"/>
                  </a:cubicBezTo>
                  <a:cubicBezTo>
                    <a:pt x="677" y="133"/>
                    <a:pt x="680" y="133"/>
                    <a:pt x="681" y="131"/>
                  </a:cubicBezTo>
                  <a:close/>
                  <a:moveTo>
                    <a:pt x="672" y="137"/>
                  </a:moveTo>
                  <a:cubicBezTo>
                    <a:pt x="670" y="138"/>
                    <a:pt x="670" y="136"/>
                    <a:pt x="668" y="136"/>
                  </a:cubicBezTo>
                  <a:cubicBezTo>
                    <a:pt x="668" y="134"/>
                    <a:pt x="673" y="134"/>
                    <a:pt x="672" y="137"/>
                  </a:cubicBezTo>
                  <a:close/>
                  <a:moveTo>
                    <a:pt x="662" y="135"/>
                  </a:moveTo>
                  <a:cubicBezTo>
                    <a:pt x="660" y="137"/>
                    <a:pt x="658" y="138"/>
                    <a:pt x="656" y="136"/>
                  </a:cubicBezTo>
                  <a:cubicBezTo>
                    <a:pt x="655" y="133"/>
                    <a:pt x="660" y="135"/>
                    <a:pt x="662" y="135"/>
                  </a:cubicBezTo>
                  <a:close/>
                  <a:moveTo>
                    <a:pt x="655" y="135"/>
                  </a:moveTo>
                  <a:cubicBezTo>
                    <a:pt x="655" y="136"/>
                    <a:pt x="655" y="137"/>
                    <a:pt x="656" y="137"/>
                  </a:cubicBezTo>
                  <a:cubicBezTo>
                    <a:pt x="652" y="138"/>
                    <a:pt x="649" y="137"/>
                    <a:pt x="644" y="137"/>
                  </a:cubicBezTo>
                  <a:cubicBezTo>
                    <a:pt x="646" y="135"/>
                    <a:pt x="650" y="135"/>
                    <a:pt x="655" y="135"/>
                  </a:cubicBezTo>
                  <a:close/>
                  <a:moveTo>
                    <a:pt x="718" y="136"/>
                  </a:moveTo>
                  <a:cubicBezTo>
                    <a:pt x="722" y="137"/>
                    <a:pt x="726" y="138"/>
                    <a:pt x="729" y="139"/>
                  </a:cubicBezTo>
                  <a:cubicBezTo>
                    <a:pt x="724" y="146"/>
                    <a:pt x="711" y="147"/>
                    <a:pt x="703" y="144"/>
                  </a:cubicBezTo>
                  <a:cubicBezTo>
                    <a:pt x="701" y="144"/>
                    <a:pt x="704" y="146"/>
                    <a:pt x="701" y="146"/>
                  </a:cubicBezTo>
                  <a:cubicBezTo>
                    <a:pt x="695" y="143"/>
                    <a:pt x="694" y="140"/>
                    <a:pt x="686" y="140"/>
                  </a:cubicBezTo>
                  <a:cubicBezTo>
                    <a:pt x="695" y="132"/>
                    <a:pt x="712" y="142"/>
                    <a:pt x="718" y="136"/>
                  </a:cubicBezTo>
                  <a:close/>
                  <a:moveTo>
                    <a:pt x="604" y="140"/>
                  </a:moveTo>
                  <a:cubicBezTo>
                    <a:pt x="605" y="141"/>
                    <a:pt x="598" y="140"/>
                    <a:pt x="600" y="143"/>
                  </a:cubicBezTo>
                  <a:cubicBezTo>
                    <a:pt x="599" y="142"/>
                    <a:pt x="597" y="141"/>
                    <a:pt x="597" y="139"/>
                  </a:cubicBezTo>
                  <a:cubicBezTo>
                    <a:pt x="600" y="140"/>
                    <a:pt x="600" y="140"/>
                    <a:pt x="604" y="140"/>
                  </a:cubicBezTo>
                  <a:close/>
                  <a:moveTo>
                    <a:pt x="554" y="147"/>
                  </a:moveTo>
                  <a:cubicBezTo>
                    <a:pt x="558" y="142"/>
                    <a:pt x="569" y="142"/>
                    <a:pt x="579" y="141"/>
                  </a:cubicBezTo>
                  <a:cubicBezTo>
                    <a:pt x="587" y="140"/>
                    <a:pt x="599" y="135"/>
                    <a:pt x="596" y="144"/>
                  </a:cubicBezTo>
                  <a:cubicBezTo>
                    <a:pt x="595" y="142"/>
                    <a:pt x="596" y="142"/>
                    <a:pt x="596" y="141"/>
                  </a:cubicBezTo>
                  <a:cubicBezTo>
                    <a:pt x="590" y="142"/>
                    <a:pt x="588" y="146"/>
                    <a:pt x="582" y="146"/>
                  </a:cubicBezTo>
                  <a:cubicBezTo>
                    <a:pt x="581" y="146"/>
                    <a:pt x="580" y="144"/>
                    <a:pt x="580" y="143"/>
                  </a:cubicBezTo>
                  <a:cubicBezTo>
                    <a:pt x="577" y="143"/>
                    <a:pt x="575" y="146"/>
                    <a:pt x="573" y="148"/>
                  </a:cubicBezTo>
                  <a:cubicBezTo>
                    <a:pt x="569" y="142"/>
                    <a:pt x="561" y="149"/>
                    <a:pt x="554" y="147"/>
                  </a:cubicBezTo>
                  <a:close/>
                  <a:moveTo>
                    <a:pt x="514" y="152"/>
                  </a:moveTo>
                  <a:cubicBezTo>
                    <a:pt x="512" y="155"/>
                    <a:pt x="509" y="155"/>
                    <a:pt x="505" y="155"/>
                  </a:cubicBezTo>
                  <a:cubicBezTo>
                    <a:pt x="505" y="151"/>
                    <a:pt x="510" y="150"/>
                    <a:pt x="514" y="152"/>
                  </a:cubicBezTo>
                  <a:close/>
                  <a:moveTo>
                    <a:pt x="514" y="158"/>
                  </a:moveTo>
                  <a:cubicBezTo>
                    <a:pt x="517" y="157"/>
                    <a:pt x="517" y="159"/>
                    <a:pt x="519" y="159"/>
                  </a:cubicBezTo>
                  <a:cubicBezTo>
                    <a:pt x="519" y="160"/>
                    <a:pt x="517" y="160"/>
                    <a:pt x="517" y="159"/>
                  </a:cubicBezTo>
                  <a:cubicBezTo>
                    <a:pt x="516" y="159"/>
                    <a:pt x="516" y="160"/>
                    <a:pt x="516" y="160"/>
                  </a:cubicBezTo>
                  <a:cubicBezTo>
                    <a:pt x="513" y="160"/>
                    <a:pt x="511" y="160"/>
                    <a:pt x="509" y="161"/>
                  </a:cubicBezTo>
                  <a:cubicBezTo>
                    <a:pt x="509" y="156"/>
                    <a:pt x="514" y="161"/>
                    <a:pt x="514" y="158"/>
                  </a:cubicBezTo>
                  <a:close/>
                  <a:moveTo>
                    <a:pt x="456" y="156"/>
                  </a:moveTo>
                  <a:cubicBezTo>
                    <a:pt x="457" y="156"/>
                    <a:pt x="457" y="158"/>
                    <a:pt x="459" y="157"/>
                  </a:cubicBezTo>
                  <a:cubicBezTo>
                    <a:pt x="458" y="158"/>
                    <a:pt x="457" y="160"/>
                    <a:pt x="455" y="160"/>
                  </a:cubicBezTo>
                  <a:cubicBezTo>
                    <a:pt x="454" y="158"/>
                    <a:pt x="455" y="158"/>
                    <a:pt x="456" y="156"/>
                  </a:cubicBezTo>
                  <a:close/>
                  <a:moveTo>
                    <a:pt x="479" y="169"/>
                  </a:moveTo>
                  <a:cubicBezTo>
                    <a:pt x="479" y="165"/>
                    <a:pt x="482" y="165"/>
                    <a:pt x="485" y="164"/>
                  </a:cubicBezTo>
                  <a:cubicBezTo>
                    <a:pt x="486" y="166"/>
                    <a:pt x="486" y="167"/>
                    <a:pt x="485" y="169"/>
                  </a:cubicBezTo>
                  <a:lnTo>
                    <a:pt x="479" y="169"/>
                  </a:lnTo>
                  <a:close/>
                  <a:moveTo>
                    <a:pt x="142" y="153"/>
                  </a:moveTo>
                  <a:cubicBezTo>
                    <a:pt x="132" y="157"/>
                    <a:pt x="116" y="158"/>
                    <a:pt x="107" y="154"/>
                  </a:cubicBezTo>
                  <a:cubicBezTo>
                    <a:pt x="111" y="153"/>
                    <a:pt x="124" y="150"/>
                    <a:pt x="126" y="154"/>
                  </a:cubicBezTo>
                  <a:cubicBezTo>
                    <a:pt x="131" y="154"/>
                    <a:pt x="136" y="150"/>
                    <a:pt x="142" y="153"/>
                  </a:cubicBezTo>
                  <a:close/>
                  <a:moveTo>
                    <a:pt x="90" y="143"/>
                  </a:moveTo>
                  <a:cubicBezTo>
                    <a:pt x="95" y="136"/>
                    <a:pt x="106" y="139"/>
                    <a:pt x="114" y="143"/>
                  </a:cubicBezTo>
                  <a:cubicBezTo>
                    <a:pt x="106" y="146"/>
                    <a:pt x="96" y="147"/>
                    <a:pt x="90" y="143"/>
                  </a:cubicBezTo>
                  <a:close/>
                  <a:moveTo>
                    <a:pt x="134" y="139"/>
                  </a:moveTo>
                  <a:cubicBezTo>
                    <a:pt x="129" y="141"/>
                    <a:pt x="125" y="144"/>
                    <a:pt x="120" y="142"/>
                  </a:cubicBezTo>
                  <a:cubicBezTo>
                    <a:pt x="122" y="136"/>
                    <a:pt x="129" y="135"/>
                    <a:pt x="134" y="139"/>
                  </a:cubicBezTo>
                  <a:close/>
                  <a:moveTo>
                    <a:pt x="260" y="142"/>
                  </a:moveTo>
                  <a:cubicBezTo>
                    <a:pt x="261" y="138"/>
                    <a:pt x="264" y="136"/>
                    <a:pt x="268" y="137"/>
                  </a:cubicBezTo>
                  <a:cubicBezTo>
                    <a:pt x="264" y="139"/>
                    <a:pt x="270" y="139"/>
                    <a:pt x="273" y="139"/>
                  </a:cubicBezTo>
                  <a:cubicBezTo>
                    <a:pt x="269" y="141"/>
                    <a:pt x="266" y="143"/>
                    <a:pt x="260" y="142"/>
                  </a:cubicBezTo>
                  <a:close/>
                  <a:moveTo>
                    <a:pt x="303" y="143"/>
                  </a:moveTo>
                  <a:cubicBezTo>
                    <a:pt x="306" y="139"/>
                    <a:pt x="295" y="141"/>
                    <a:pt x="297" y="135"/>
                  </a:cubicBezTo>
                  <a:cubicBezTo>
                    <a:pt x="295" y="135"/>
                    <a:pt x="291" y="134"/>
                    <a:pt x="291" y="136"/>
                  </a:cubicBezTo>
                  <a:cubicBezTo>
                    <a:pt x="291" y="137"/>
                    <a:pt x="292" y="137"/>
                    <a:pt x="293" y="137"/>
                  </a:cubicBezTo>
                  <a:cubicBezTo>
                    <a:pt x="290" y="140"/>
                    <a:pt x="285" y="137"/>
                    <a:pt x="281" y="136"/>
                  </a:cubicBezTo>
                  <a:cubicBezTo>
                    <a:pt x="285" y="133"/>
                    <a:pt x="292" y="134"/>
                    <a:pt x="297" y="133"/>
                  </a:cubicBezTo>
                  <a:cubicBezTo>
                    <a:pt x="297" y="131"/>
                    <a:pt x="294" y="132"/>
                    <a:pt x="294" y="131"/>
                  </a:cubicBezTo>
                  <a:cubicBezTo>
                    <a:pt x="296" y="129"/>
                    <a:pt x="298" y="130"/>
                    <a:pt x="302" y="131"/>
                  </a:cubicBezTo>
                  <a:cubicBezTo>
                    <a:pt x="301" y="131"/>
                    <a:pt x="301" y="132"/>
                    <a:pt x="301" y="134"/>
                  </a:cubicBezTo>
                  <a:cubicBezTo>
                    <a:pt x="304" y="132"/>
                    <a:pt x="306" y="128"/>
                    <a:pt x="312" y="129"/>
                  </a:cubicBezTo>
                  <a:cubicBezTo>
                    <a:pt x="312" y="130"/>
                    <a:pt x="310" y="131"/>
                    <a:pt x="310" y="132"/>
                  </a:cubicBezTo>
                  <a:cubicBezTo>
                    <a:pt x="312" y="132"/>
                    <a:pt x="313" y="131"/>
                    <a:pt x="313" y="128"/>
                  </a:cubicBezTo>
                  <a:cubicBezTo>
                    <a:pt x="316" y="128"/>
                    <a:pt x="315" y="131"/>
                    <a:pt x="316" y="131"/>
                  </a:cubicBezTo>
                  <a:cubicBezTo>
                    <a:pt x="315" y="133"/>
                    <a:pt x="313" y="134"/>
                    <a:pt x="310" y="134"/>
                  </a:cubicBezTo>
                  <a:cubicBezTo>
                    <a:pt x="312" y="137"/>
                    <a:pt x="309" y="136"/>
                    <a:pt x="306" y="137"/>
                  </a:cubicBezTo>
                  <a:cubicBezTo>
                    <a:pt x="312" y="140"/>
                    <a:pt x="327" y="136"/>
                    <a:pt x="335" y="138"/>
                  </a:cubicBezTo>
                  <a:cubicBezTo>
                    <a:pt x="326" y="143"/>
                    <a:pt x="313" y="142"/>
                    <a:pt x="303" y="143"/>
                  </a:cubicBezTo>
                  <a:close/>
                  <a:moveTo>
                    <a:pt x="344" y="139"/>
                  </a:moveTo>
                  <a:cubicBezTo>
                    <a:pt x="347" y="132"/>
                    <a:pt x="354" y="141"/>
                    <a:pt x="356" y="134"/>
                  </a:cubicBezTo>
                  <a:cubicBezTo>
                    <a:pt x="359" y="139"/>
                    <a:pt x="363" y="130"/>
                    <a:pt x="368" y="134"/>
                  </a:cubicBezTo>
                  <a:cubicBezTo>
                    <a:pt x="362" y="139"/>
                    <a:pt x="352" y="138"/>
                    <a:pt x="344" y="139"/>
                  </a:cubicBezTo>
                  <a:close/>
                  <a:moveTo>
                    <a:pt x="373" y="136"/>
                  </a:moveTo>
                  <a:cubicBezTo>
                    <a:pt x="373" y="134"/>
                    <a:pt x="374" y="134"/>
                    <a:pt x="374" y="132"/>
                  </a:cubicBezTo>
                  <a:cubicBezTo>
                    <a:pt x="377" y="132"/>
                    <a:pt x="375" y="136"/>
                    <a:pt x="379" y="135"/>
                  </a:cubicBezTo>
                  <a:cubicBezTo>
                    <a:pt x="379" y="137"/>
                    <a:pt x="375" y="135"/>
                    <a:pt x="373" y="136"/>
                  </a:cubicBezTo>
                  <a:close/>
                  <a:moveTo>
                    <a:pt x="388" y="135"/>
                  </a:moveTo>
                  <a:cubicBezTo>
                    <a:pt x="385" y="135"/>
                    <a:pt x="383" y="136"/>
                    <a:pt x="380" y="134"/>
                  </a:cubicBezTo>
                  <a:cubicBezTo>
                    <a:pt x="380" y="128"/>
                    <a:pt x="385" y="132"/>
                    <a:pt x="390" y="131"/>
                  </a:cubicBezTo>
                  <a:cubicBezTo>
                    <a:pt x="389" y="132"/>
                    <a:pt x="387" y="132"/>
                    <a:pt x="388" y="135"/>
                  </a:cubicBezTo>
                  <a:close/>
                  <a:moveTo>
                    <a:pt x="346" y="130"/>
                  </a:moveTo>
                  <a:cubicBezTo>
                    <a:pt x="344" y="126"/>
                    <a:pt x="350" y="125"/>
                    <a:pt x="349" y="123"/>
                  </a:cubicBezTo>
                  <a:cubicBezTo>
                    <a:pt x="355" y="121"/>
                    <a:pt x="354" y="131"/>
                    <a:pt x="346" y="130"/>
                  </a:cubicBezTo>
                  <a:close/>
                  <a:moveTo>
                    <a:pt x="497" y="89"/>
                  </a:moveTo>
                  <a:cubicBezTo>
                    <a:pt x="495" y="91"/>
                    <a:pt x="492" y="91"/>
                    <a:pt x="489" y="92"/>
                  </a:cubicBezTo>
                  <a:cubicBezTo>
                    <a:pt x="489" y="88"/>
                    <a:pt x="495" y="88"/>
                    <a:pt x="497" y="89"/>
                  </a:cubicBezTo>
                  <a:close/>
                  <a:moveTo>
                    <a:pt x="393" y="90"/>
                  </a:moveTo>
                  <a:cubicBezTo>
                    <a:pt x="394" y="85"/>
                    <a:pt x="403" y="89"/>
                    <a:pt x="407" y="88"/>
                  </a:cubicBezTo>
                  <a:cubicBezTo>
                    <a:pt x="404" y="89"/>
                    <a:pt x="399" y="94"/>
                    <a:pt x="393" y="90"/>
                  </a:cubicBezTo>
                  <a:close/>
                  <a:moveTo>
                    <a:pt x="428" y="95"/>
                  </a:moveTo>
                  <a:cubicBezTo>
                    <a:pt x="428" y="98"/>
                    <a:pt x="424" y="97"/>
                    <a:pt x="421" y="98"/>
                  </a:cubicBezTo>
                  <a:cubicBezTo>
                    <a:pt x="421" y="94"/>
                    <a:pt x="425" y="95"/>
                    <a:pt x="428" y="95"/>
                  </a:cubicBezTo>
                  <a:close/>
                  <a:moveTo>
                    <a:pt x="498" y="98"/>
                  </a:moveTo>
                  <a:cubicBezTo>
                    <a:pt x="497" y="100"/>
                    <a:pt x="491" y="100"/>
                    <a:pt x="490" y="99"/>
                  </a:cubicBezTo>
                  <a:cubicBezTo>
                    <a:pt x="488" y="98"/>
                    <a:pt x="495" y="99"/>
                    <a:pt x="498" y="98"/>
                  </a:cubicBezTo>
                  <a:close/>
                  <a:moveTo>
                    <a:pt x="418" y="110"/>
                  </a:moveTo>
                  <a:cubicBezTo>
                    <a:pt x="424" y="107"/>
                    <a:pt x="429" y="105"/>
                    <a:pt x="437" y="105"/>
                  </a:cubicBezTo>
                  <a:cubicBezTo>
                    <a:pt x="434" y="107"/>
                    <a:pt x="434" y="111"/>
                    <a:pt x="430" y="111"/>
                  </a:cubicBezTo>
                  <a:cubicBezTo>
                    <a:pt x="430" y="110"/>
                    <a:pt x="431" y="110"/>
                    <a:pt x="431" y="109"/>
                  </a:cubicBezTo>
                  <a:cubicBezTo>
                    <a:pt x="427" y="109"/>
                    <a:pt x="424" y="111"/>
                    <a:pt x="418" y="110"/>
                  </a:cubicBezTo>
                  <a:close/>
                  <a:moveTo>
                    <a:pt x="448" y="109"/>
                  </a:moveTo>
                  <a:cubicBezTo>
                    <a:pt x="447" y="111"/>
                    <a:pt x="444" y="111"/>
                    <a:pt x="441" y="112"/>
                  </a:cubicBezTo>
                  <a:cubicBezTo>
                    <a:pt x="442" y="109"/>
                    <a:pt x="444" y="108"/>
                    <a:pt x="448" y="109"/>
                  </a:cubicBezTo>
                  <a:close/>
                  <a:moveTo>
                    <a:pt x="472" y="111"/>
                  </a:moveTo>
                  <a:cubicBezTo>
                    <a:pt x="473" y="112"/>
                    <a:pt x="473" y="115"/>
                    <a:pt x="470" y="114"/>
                  </a:cubicBezTo>
                  <a:cubicBezTo>
                    <a:pt x="472" y="109"/>
                    <a:pt x="465" y="109"/>
                    <a:pt x="461" y="109"/>
                  </a:cubicBezTo>
                  <a:cubicBezTo>
                    <a:pt x="464" y="106"/>
                    <a:pt x="474" y="107"/>
                    <a:pt x="479" y="104"/>
                  </a:cubicBezTo>
                  <a:cubicBezTo>
                    <a:pt x="469" y="102"/>
                    <a:pt x="449" y="107"/>
                    <a:pt x="438" y="107"/>
                  </a:cubicBezTo>
                  <a:cubicBezTo>
                    <a:pt x="435" y="103"/>
                    <a:pt x="443" y="102"/>
                    <a:pt x="445" y="104"/>
                  </a:cubicBezTo>
                  <a:cubicBezTo>
                    <a:pt x="459" y="101"/>
                    <a:pt x="474" y="99"/>
                    <a:pt x="487" y="99"/>
                  </a:cubicBezTo>
                  <a:cubicBezTo>
                    <a:pt x="484" y="100"/>
                    <a:pt x="481" y="99"/>
                    <a:pt x="479" y="102"/>
                  </a:cubicBezTo>
                  <a:cubicBezTo>
                    <a:pt x="481" y="104"/>
                    <a:pt x="487" y="103"/>
                    <a:pt x="488" y="105"/>
                  </a:cubicBezTo>
                  <a:cubicBezTo>
                    <a:pt x="485" y="110"/>
                    <a:pt x="475" y="107"/>
                    <a:pt x="472" y="111"/>
                  </a:cubicBezTo>
                  <a:close/>
                  <a:moveTo>
                    <a:pt x="580" y="109"/>
                  </a:moveTo>
                  <a:cubicBezTo>
                    <a:pt x="581" y="112"/>
                    <a:pt x="578" y="112"/>
                    <a:pt x="575" y="112"/>
                  </a:cubicBezTo>
                  <a:cubicBezTo>
                    <a:pt x="575" y="108"/>
                    <a:pt x="578" y="109"/>
                    <a:pt x="580" y="109"/>
                  </a:cubicBezTo>
                  <a:close/>
                  <a:moveTo>
                    <a:pt x="505" y="106"/>
                  </a:moveTo>
                  <a:cubicBezTo>
                    <a:pt x="502" y="106"/>
                    <a:pt x="501" y="105"/>
                    <a:pt x="501" y="103"/>
                  </a:cubicBezTo>
                  <a:cubicBezTo>
                    <a:pt x="507" y="102"/>
                    <a:pt x="509" y="100"/>
                    <a:pt x="514" y="102"/>
                  </a:cubicBezTo>
                  <a:cubicBezTo>
                    <a:pt x="513" y="105"/>
                    <a:pt x="507" y="104"/>
                    <a:pt x="505" y="106"/>
                  </a:cubicBezTo>
                  <a:close/>
                  <a:moveTo>
                    <a:pt x="623" y="97"/>
                  </a:moveTo>
                  <a:cubicBezTo>
                    <a:pt x="623" y="98"/>
                    <a:pt x="621" y="98"/>
                    <a:pt x="619" y="98"/>
                  </a:cubicBezTo>
                  <a:cubicBezTo>
                    <a:pt x="619" y="96"/>
                    <a:pt x="619" y="96"/>
                    <a:pt x="619" y="96"/>
                  </a:cubicBezTo>
                  <a:cubicBezTo>
                    <a:pt x="621" y="95"/>
                    <a:pt x="622" y="96"/>
                    <a:pt x="623" y="97"/>
                  </a:cubicBezTo>
                  <a:close/>
                  <a:moveTo>
                    <a:pt x="573" y="95"/>
                  </a:moveTo>
                  <a:cubicBezTo>
                    <a:pt x="575" y="94"/>
                    <a:pt x="577" y="93"/>
                    <a:pt x="580" y="93"/>
                  </a:cubicBezTo>
                  <a:cubicBezTo>
                    <a:pt x="579" y="96"/>
                    <a:pt x="576" y="95"/>
                    <a:pt x="573" y="95"/>
                  </a:cubicBezTo>
                  <a:close/>
                  <a:moveTo>
                    <a:pt x="646" y="93"/>
                  </a:moveTo>
                  <a:cubicBezTo>
                    <a:pt x="645" y="95"/>
                    <a:pt x="643" y="96"/>
                    <a:pt x="641" y="94"/>
                  </a:cubicBezTo>
                  <a:cubicBezTo>
                    <a:pt x="641" y="92"/>
                    <a:pt x="644" y="91"/>
                    <a:pt x="646" y="93"/>
                  </a:cubicBezTo>
                  <a:close/>
                  <a:moveTo>
                    <a:pt x="640" y="94"/>
                  </a:moveTo>
                  <a:cubicBezTo>
                    <a:pt x="640" y="96"/>
                    <a:pt x="638" y="96"/>
                    <a:pt x="636" y="96"/>
                  </a:cubicBezTo>
                  <a:cubicBezTo>
                    <a:pt x="636" y="95"/>
                    <a:pt x="637" y="95"/>
                    <a:pt x="638" y="95"/>
                  </a:cubicBezTo>
                  <a:cubicBezTo>
                    <a:pt x="638" y="94"/>
                    <a:pt x="637" y="94"/>
                    <a:pt x="636" y="94"/>
                  </a:cubicBezTo>
                  <a:cubicBezTo>
                    <a:pt x="637" y="91"/>
                    <a:pt x="639" y="93"/>
                    <a:pt x="640" y="94"/>
                  </a:cubicBezTo>
                  <a:close/>
                  <a:moveTo>
                    <a:pt x="601" y="94"/>
                  </a:moveTo>
                  <a:cubicBezTo>
                    <a:pt x="601" y="92"/>
                    <a:pt x="601" y="90"/>
                    <a:pt x="599" y="90"/>
                  </a:cubicBezTo>
                  <a:cubicBezTo>
                    <a:pt x="600" y="87"/>
                    <a:pt x="604" y="90"/>
                    <a:pt x="608" y="89"/>
                  </a:cubicBezTo>
                  <a:cubicBezTo>
                    <a:pt x="607" y="92"/>
                    <a:pt x="606" y="95"/>
                    <a:pt x="601" y="94"/>
                  </a:cubicBezTo>
                  <a:close/>
                  <a:moveTo>
                    <a:pt x="548" y="85"/>
                  </a:moveTo>
                  <a:cubicBezTo>
                    <a:pt x="547" y="87"/>
                    <a:pt x="546" y="88"/>
                    <a:pt x="544" y="88"/>
                  </a:cubicBezTo>
                  <a:cubicBezTo>
                    <a:pt x="545" y="90"/>
                    <a:pt x="549" y="92"/>
                    <a:pt x="550" y="90"/>
                  </a:cubicBezTo>
                  <a:cubicBezTo>
                    <a:pt x="550" y="92"/>
                    <a:pt x="542" y="93"/>
                    <a:pt x="539" y="96"/>
                  </a:cubicBezTo>
                  <a:cubicBezTo>
                    <a:pt x="542" y="98"/>
                    <a:pt x="543" y="97"/>
                    <a:pt x="547" y="96"/>
                  </a:cubicBezTo>
                  <a:cubicBezTo>
                    <a:pt x="546" y="97"/>
                    <a:pt x="546" y="98"/>
                    <a:pt x="547" y="98"/>
                  </a:cubicBezTo>
                  <a:cubicBezTo>
                    <a:pt x="538" y="103"/>
                    <a:pt x="529" y="104"/>
                    <a:pt x="519" y="102"/>
                  </a:cubicBezTo>
                  <a:cubicBezTo>
                    <a:pt x="518" y="100"/>
                    <a:pt x="520" y="100"/>
                    <a:pt x="521" y="100"/>
                  </a:cubicBezTo>
                  <a:cubicBezTo>
                    <a:pt x="519" y="99"/>
                    <a:pt x="520" y="95"/>
                    <a:pt x="516" y="96"/>
                  </a:cubicBezTo>
                  <a:cubicBezTo>
                    <a:pt x="520" y="94"/>
                    <a:pt x="530" y="90"/>
                    <a:pt x="527" y="87"/>
                  </a:cubicBezTo>
                  <a:cubicBezTo>
                    <a:pt x="529" y="84"/>
                    <a:pt x="532" y="87"/>
                    <a:pt x="531" y="89"/>
                  </a:cubicBezTo>
                  <a:cubicBezTo>
                    <a:pt x="534" y="88"/>
                    <a:pt x="535" y="88"/>
                    <a:pt x="538" y="88"/>
                  </a:cubicBezTo>
                  <a:cubicBezTo>
                    <a:pt x="539" y="87"/>
                    <a:pt x="541" y="86"/>
                    <a:pt x="541" y="84"/>
                  </a:cubicBezTo>
                  <a:cubicBezTo>
                    <a:pt x="544" y="83"/>
                    <a:pt x="545" y="85"/>
                    <a:pt x="548" y="85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3"/>
                    <a:pt x="560" y="83"/>
                  </a:cubicBezTo>
                  <a:cubicBezTo>
                    <a:pt x="560" y="82"/>
                    <a:pt x="559" y="82"/>
                    <a:pt x="559" y="82"/>
                  </a:cubicBezTo>
                  <a:cubicBezTo>
                    <a:pt x="559" y="80"/>
                    <a:pt x="563" y="79"/>
                    <a:pt x="565" y="81"/>
                  </a:cubicBezTo>
                  <a:close/>
                  <a:moveTo>
                    <a:pt x="739" y="55"/>
                  </a:moveTo>
                  <a:cubicBezTo>
                    <a:pt x="738" y="57"/>
                    <a:pt x="736" y="57"/>
                    <a:pt x="733" y="57"/>
                  </a:cubicBezTo>
                  <a:cubicBezTo>
                    <a:pt x="733" y="54"/>
                    <a:pt x="737" y="54"/>
                    <a:pt x="739" y="55"/>
                  </a:cubicBezTo>
                  <a:close/>
                  <a:moveTo>
                    <a:pt x="810" y="51"/>
                  </a:moveTo>
                  <a:cubicBezTo>
                    <a:pt x="810" y="50"/>
                    <a:pt x="808" y="50"/>
                    <a:pt x="807" y="50"/>
                  </a:cubicBezTo>
                  <a:cubicBezTo>
                    <a:pt x="807" y="47"/>
                    <a:pt x="809" y="46"/>
                    <a:pt x="810" y="44"/>
                  </a:cubicBezTo>
                  <a:cubicBezTo>
                    <a:pt x="815" y="44"/>
                    <a:pt x="817" y="46"/>
                    <a:pt x="821" y="45"/>
                  </a:cubicBezTo>
                  <a:cubicBezTo>
                    <a:pt x="819" y="49"/>
                    <a:pt x="812" y="47"/>
                    <a:pt x="810" y="52"/>
                  </a:cubicBezTo>
                  <a:cubicBezTo>
                    <a:pt x="809" y="52"/>
                    <a:pt x="810" y="51"/>
                    <a:pt x="810" y="51"/>
                  </a:cubicBezTo>
                  <a:close/>
                  <a:moveTo>
                    <a:pt x="860" y="49"/>
                  </a:moveTo>
                  <a:cubicBezTo>
                    <a:pt x="859" y="51"/>
                    <a:pt x="857" y="51"/>
                    <a:pt x="854" y="51"/>
                  </a:cubicBezTo>
                  <a:cubicBezTo>
                    <a:pt x="855" y="49"/>
                    <a:pt x="856" y="47"/>
                    <a:pt x="859" y="47"/>
                  </a:cubicBezTo>
                  <a:cubicBezTo>
                    <a:pt x="859" y="48"/>
                    <a:pt x="859" y="49"/>
                    <a:pt x="860" y="49"/>
                  </a:cubicBezTo>
                  <a:close/>
                  <a:moveTo>
                    <a:pt x="831" y="43"/>
                  </a:moveTo>
                  <a:cubicBezTo>
                    <a:pt x="829" y="45"/>
                    <a:pt x="830" y="47"/>
                    <a:pt x="831" y="48"/>
                  </a:cubicBezTo>
                  <a:cubicBezTo>
                    <a:pt x="829" y="51"/>
                    <a:pt x="824" y="50"/>
                    <a:pt x="821" y="51"/>
                  </a:cubicBezTo>
                  <a:cubicBezTo>
                    <a:pt x="821" y="51"/>
                    <a:pt x="822" y="52"/>
                    <a:pt x="823" y="52"/>
                  </a:cubicBezTo>
                  <a:cubicBezTo>
                    <a:pt x="823" y="54"/>
                    <a:pt x="820" y="53"/>
                    <a:pt x="819" y="53"/>
                  </a:cubicBezTo>
                  <a:cubicBezTo>
                    <a:pt x="818" y="50"/>
                    <a:pt x="819" y="51"/>
                    <a:pt x="819" y="47"/>
                  </a:cubicBezTo>
                  <a:cubicBezTo>
                    <a:pt x="823" y="48"/>
                    <a:pt x="822" y="48"/>
                    <a:pt x="824" y="46"/>
                  </a:cubicBezTo>
                  <a:cubicBezTo>
                    <a:pt x="824" y="46"/>
                    <a:pt x="822" y="45"/>
                    <a:pt x="823" y="44"/>
                  </a:cubicBezTo>
                  <a:cubicBezTo>
                    <a:pt x="826" y="45"/>
                    <a:pt x="827" y="43"/>
                    <a:pt x="831" y="43"/>
                  </a:cubicBezTo>
                  <a:close/>
                  <a:moveTo>
                    <a:pt x="110" y="385"/>
                  </a:moveTo>
                  <a:cubicBezTo>
                    <a:pt x="106" y="385"/>
                    <a:pt x="105" y="383"/>
                    <a:pt x="104" y="386"/>
                  </a:cubicBezTo>
                  <a:cubicBezTo>
                    <a:pt x="106" y="387"/>
                    <a:pt x="106" y="385"/>
                    <a:pt x="107" y="385"/>
                  </a:cubicBezTo>
                  <a:cubicBezTo>
                    <a:pt x="106" y="387"/>
                    <a:pt x="106" y="387"/>
                    <a:pt x="106" y="387"/>
                  </a:cubicBezTo>
                  <a:cubicBezTo>
                    <a:pt x="109" y="388"/>
                    <a:pt x="109" y="386"/>
                    <a:pt x="110" y="385"/>
                  </a:cubicBezTo>
                  <a:close/>
                  <a:moveTo>
                    <a:pt x="703" y="43"/>
                  </a:moveTo>
                  <a:cubicBezTo>
                    <a:pt x="704" y="41"/>
                    <a:pt x="704" y="39"/>
                    <a:pt x="703" y="36"/>
                  </a:cubicBezTo>
                  <a:cubicBezTo>
                    <a:pt x="705" y="35"/>
                    <a:pt x="708" y="35"/>
                    <a:pt x="708" y="32"/>
                  </a:cubicBezTo>
                  <a:cubicBezTo>
                    <a:pt x="704" y="33"/>
                    <a:pt x="706" y="27"/>
                    <a:pt x="699" y="26"/>
                  </a:cubicBezTo>
                  <a:cubicBezTo>
                    <a:pt x="698" y="28"/>
                    <a:pt x="701" y="30"/>
                    <a:pt x="697" y="31"/>
                  </a:cubicBezTo>
                  <a:cubicBezTo>
                    <a:pt x="697" y="28"/>
                    <a:pt x="693" y="23"/>
                    <a:pt x="697" y="22"/>
                  </a:cubicBezTo>
                  <a:cubicBezTo>
                    <a:pt x="697" y="24"/>
                    <a:pt x="699" y="25"/>
                    <a:pt x="699" y="26"/>
                  </a:cubicBezTo>
                  <a:cubicBezTo>
                    <a:pt x="701" y="22"/>
                    <a:pt x="705" y="26"/>
                    <a:pt x="707" y="22"/>
                  </a:cubicBezTo>
                  <a:cubicBezTo>
                    <a:pt x="699" y="21"/>
                    <a:pt x="699" y="21"/>
                    <a:pt x="699" y="21"/>
                  </a:cubicBezTo>
                  <a:cubicBezTo>
                    <a:pt x="700" y="19"/>
                    <a:pt x="697" y="16"/>
                    <a:pt x="696" y="18"/>
                  </a:cubicBezTo>
                  <a:cubicBezTo>
                    <a:pt x="699" y="18"/>
                    <a:pt x="695" y="20"/>
                    <a:pt x="694" y="20"/>
                  </a:cubicBezTo>
                  <a:cubicBezTo>
                    <a:pt x="694" y="23"/>
                    <a:pt x="693" y="25"/>
                    <a:pt x="692" y="26"/>
                  </a:cubicBezTo>
                  <a:cubicBezTo>
                    <a:pt x="691" y="21"/>
                    <a:pt x="691" y="28"/>
                    <a:pt x="689" y="28"/>
                  </a:cubicBezTo>
                  <a:cubicBezTo>
                    <a:pt x="689" y="26"/>
                    <a:pt x="689" y="25"/>
                    <a:pt x="687" y="25"/>
                  </a:cubicBezTo>
                  <a:cubicBezTo>
                    <a:pt x="687" y="28"/>
                    <a:pt x="689" y="29"/>
                    <a:pt x="691" y="30"/>
                  </a:cubicBezTo>
                  <a:cubicBezTo>
                    <a:pt x="690" y="32"/>
                    <a:pt x="688" y="32"/>
                    <a:pt x="687" y="34"/>
                  </a:cubicBezTo>
                  <a:cubicBezTo>
                    <a:pt x="689" y="35"/>
                    <a:pt x="692" y="39"/>
                    <a:pt x="690" y="41"/>
                  </a:cubicBezTo>
                  <a:cubicBezTo>
                    <a:pt x="694" y="41"/>
                    <a:pt x="695" y="42"/>
                    <a:pt x="698" y="40"/>
                  </a:cubicBezTo>
                  <a:cubicBezTo>
                    <a:pt x="698" y="42"/>
                    <a:pt x="699" y="43"/>
                    <a:pt x="700" y="44"/>
                  </a:cubicBezTo>
                  <a:cubicBezTo>
                    <a:pt x="700" y="40"/>
                    <a:pt x="702" y="41"/>
                    <a:pt x="703" y="43"/>
                  </a:cubicBezTo>
                  <a:close/>
                  <a:moveTo>
                    <a:pt x="692" y="33"/>
                  </a:moveTo>
                  <a:cubicBezTo>
                    <a:pt x="696" y="33"/>
                    <a:pt x="696" y="33"/>
                    <a:pt x="696" y="33"/>
                  </a:cubicBezTo>
                  <a:cubicBezTo>
                    <a:pt x="695" y="36"/>
                    <a:pt x="696" y="37"/>
                    <a:pt x="696" y="39"/>
                  </a:cubicBezTo>
                  <a:cubicBezTo>
                    <a:pt x="694" y="38"/>
                    <a:pt x="692" y="37"/>
                    <a:pt x="692" y="33"/>
                  </a:cubicBezTo>
                  <a:close/>
                  <a:moveTo>
                    <a:pt x="806" y="33"/>
                  </a:moveTo>
                  <a:cubicBezTo>
                    <a:pt x="798" y="35"/>
                    <a:pt x="786" y="34"/>
                    <a:pt x="779" y="38"/>
                  </a:cubicBezTo>
                  <a:cubicBezTo>
                    <a:pt x="790" y="37"/>
                    <a:pt x="800" y="37"/>
                    <a:pt x="806" y="33"/>
                  </a:cubicBezTo>
                  <a:close/>
                  <a:moveTo>
                    <a:pt x="877" y="113"/>
                  </a:moveTo>
                  <a:cubicBezTo>
                    <a:pt x="871" y="112"/>
                    <a:pt x="866" y="109"/>
                    <a:pt x="863" y="114"/>
                  </a:cubicBezTo>
                  <a:cubicBezTo>
                    <a:pt x="865" y="115"/>
                    <a:pt x="868" y="119"/>
                    <a:pt x="870" y="118"/>
                  </a:cubicBezTo>
                  <a:cubicBezTo>
                    <a:pt x="868" y="116"/>
                    <a:pt x="871" y="115"/>
                    <a:pt x="871" y="114"/>
                  </a:cubicBezTo>
                  <a:cubicBezTo>
                    <a:pt x="872" y="116"/>
                    <a:pt x="877" y="115"/>
                    <a:pt x="877" y="113"/>
                  </a:cubicBezTo>
                  <a:close/>
                  <a:moveTo>
                    <a:pt x="873" y="49"/>
                  </a:moveTo>
                  <a:cubicBezTo>
                    <a:pt x="874" y="49"/>
                    <a:pt x="874" y="50"/>
                    <a:pt x="873" y="51"/>
                  </a:cubicBezTo>
                  <a:cubicBezTo>
                    <a:pt x="877" y="51"/>
                    <a:pt x="876" y="52"/>
                    <a:pt x="874" y="53"/>
                  </a:cubicBezTo>
                  <a:cubicBezTo>
                    <a:pt x="875" y="54"/>
                    <a:pt x="875" y="54"/>
                    <a:pt x="876" y="55"/>
                  </a:cubicBezTo>
                  <a:cubicBezTo>
                    <a:pt x="877" y="55"/>
                    <a:pt x="879" y="55"/>
                    <a:pt x="879" y="53"/>
                  </a:cubicBezTo>
                  <a:cubicBezTo>
                    <a:pt x="878" y="53"/>
                    <a:pt x="877" y="53"/>
                    <a:pt x="877" y="52"/>
                  </a:cubicBezTo>
                  <a:cubicBezTo>
                    <a:pt x="879" y="52"/>
                    <a:pt x="879" y="49"/>
                    <a:pt x="881" y="50"/>
                  </a:cubicBezTo>
                  <a:cubicBezTo>
                    <a:pt x="883" y="51"/>
                    <a:pt x="880" y="54"/>
                    <a:pt x="882" y="55"/>
                  </a:cubicBezTo>
                  <a:cubicBezTo>
                    <a:pt x="884" y="50"/>
                    <a:pt x="882" y="52"/>
                    <a:pt x="886" y="49"/>
                  </a:cubicBezTo>
                  <a:cubicBezTo>
                    <a:pt x="881" y="49"/>
                    <a:pt x="876" y="46"/>
                    <a:pt x="873" y="49"/>
                  </a:cubicBezTo>
                  <a:close/>
                  <a:moveTo>
                    <a:pt x="954" y="85"/>
                  </a:moveTo>
                  <a:cubicBezTo>
                    <a:pt x="955" y="82"/>
                    <a:pt x="959" y="84"/>
                    <a:pt x="960" y="82"/>
                  </a:cubicBezTo>
                  <a:cubicBezTo>
                    <a:pt x="957" y="80"/>
                    <a:pt x="956" y="77"/>
                    <a:pt x="953" y="75"/>
                  </a:cubicBezTo>
                  <a:cubicBezTo>
                    <a:pt x="952" y="77"/>
                    <a:pt x="950" y="77"/>
                    <a:pt x="947" y="77"/>
                  </a:cubicBezTo>
                  <a:cubicBezTo>
                    <a:pt x="946" y="80"/>
                    <a:pt x="950" y="78"/>
                    <a:pt x="949" y="80"/>
                  </a:cubicBezTo>
                  <a:cubicBezTo>
                    <a:pt x="947" y="82"/>
                    <a:pt x="942" y="78"/>
                    <a:pt x="940" y="81"/>
                  </a:cubicBezTo>
                  <a:cubicBezTo>
                    <a:pt x="941" y="82"/>
                    <a:pt x="944" y="82"/>
                    <a:pt x="943" y="84"/>
                  </a:cubicBezTo>
                  <a:cubicBezTo>
                    <a:pt x="946" y="85"/>
                    <a:pt x="945" y="81"/>
                    <a:pt x="949" y="82"/>
                  </a:cubicBezTo>
                  <a:cubicBezTo>
                    <a:pt x="951" y="84"/>
                    <a:pt x="945" y="85"/>
                    <a:pt x="949" y="86"/>
                  </a:cubicBezTo>
                  <a:cubicBezTo>
                    <a:pt x="949" y="82"/>
                    <a:pt x="954" y="83"/>
                    <a:pt x="954" y="85"/>
                  </a:cubicBezTo>
                  <a:close/>
                  <a:moveTo>
                    <a:pt x="1027" y="182"/>
                  </a:moveTo>
                  <a:cubicBezTo>
                    <a:pt x="1020" y="181"/>
                    <a:pt x="1007" y="180"/>
                    <a:pt x="1000" y="183"/>
                  </a:cubicBezTo>
                  <a:cubicBezTo>
                    <a:pt x="1007" y="185"/>
                    <a:pt x="1021" y="184"/>
                    <a:pt x="1027" y="182"/>
                  </a:cubicBezTo>
                  <a:close/>
                  <a:moveTo>
                    <a:pt x="1012" y="166"/>
                  </a:moveTo>
                  <a:cubicBezTo>
                    <a:pt x="1013" y="167"/>
                    <a:pt x="1013" y="168"/>
                    <a:pt x="1013" y="169"/>
                  </a:cubicBezTo>
                  <a:cubicBezTo>
                    <a:pt x="1015" y="169"/>
                    <a:pt x="1016" y="168"/>
                    <a:pt x="1018" y="169"/>
                  </a:cubicBezTo>
                  <a:cubicBezTo>
                    <a:pt x="1018" y="166"/>
                    <a:pt x="1016" y="168"/>
                    <a:pt x="1013" y="167"/>
                  </a:cubicBezTo>
                  <a:cubicBezTo>
                    <a:pt x="1013" y="166"/>
                    <a:pt x="1012" y="165"/>
                    <a:pt x="1012" y="166"/>
                  </a:cubicBezTo>
                  <a:close/>
                  <a:moveTo>
                    <a:pt x="1003" y="618"/>
                  </a:moveTo>
                  <a:cubicBezTo>
                    <a:pt x="1004" y="617"/>
                    <a:pt x="1005" y="617"/>
                    <a:pt x="1004" y="615"/>
                  </a:cubicBezTo>
                  <a:cubicBezTo>
                    <a:pt x="1000" y="614"/>
                    <a:pt x="997" y="612"/>
                    <a:pt x="994" y="609"/>
                  </a:cubicBezTo>
                  <a:cubicBezTo>
                    <a:pt x="997" y="613"/>
                    <a:pt x="999" y="615"/>
                    <a:pt x="1000" y="618"/>
                  </a:cubicBezTo>
                  <a:cubicBezTo>
                    <a:pt x="1003" y="618"/>
                    <a:pt x="998" y="615"/>
                    <a:pt x="1001" y="615"/>
                  </a:cubicBezTo>
                  <a:cubicBezTo>
                    <a:pt x="1001" y="617"/>
                    <a:pt x="1002" y="618"/>
                    <a:pt x="1003" y="618"/>
                  </a:cubicBezTo>
                  <a:close/>
                  <a:moveTo>
                    <a:pt x="1039" y="79"/>
                  </a:moveTo>
                  <a:cubicBezTo>
                    <a:pt x="1037" y="75"/>
                    <a:pt x="1029" y="76"/>
                    <a:pt x="1025" y="78"/>
                  </a:cubicBezTo>
                  <a:cubicBezTo>
                    <a:pt x="1028" y="82"/>
                    <a:pt x="1032" y="81"/>
                    <a:pt x="1037" y="81"/>
                  </a:cubicBezTo>
                  <a:cubicBezTo>
                    <a:pt x="1045" y="83"/>
                    <a:pt x="1050" y="91"/>
                    <a:pt x="1055" y="83"/>
                  </a:cubicBezTo>
                  <a:cubicBezTo>
                    <a:pt x="1059" y="85"/>
                    <a:pt x="1063" y="86"/>
                    <a:pt x="1067" y="87"/>
                  </a:cubicBezTo>
                  <a:cubicBezTo>
                    <a:pt x="1066" y="84"/>
                    <a:pt x="1069" y="87"/>
                    <a:pt x="1068" y="84"/>
                  </a:cubicBezTo>
                  <a:cubicBezTo>
                    <a:pt x="1061" y="84"/>
                    <a:pt x="1050" y="80"/>
                    <a:pt x="1052" y="77"/>
                  </a:cubicBezTo>
                  <a:cubicBezTo>
                    <a:pt x="1049" y="77"/>
                    <a:pt x="1045" y="78"/>
                    <a:pt x="1042" y="76"/>
                  </a:cubicBezTo>
                  <a:cubicBezTo>
                    <a:pt x="1042" y="78"/>
                    <a:pt x="1042" y="79"/>
                    <a:pt x="1039" y="79"/>
                  </a:cubicBezTo>
                  <a:close/>
                  <a:moveTo>
                    <a:pt x="1015" y="645"/>
                  </a:moveTo>
                  <a:cubicBezTo>
                    <a:pt x="1016" y="650"/>
                    <a:pt x="1017" y="649"/>
                    <a:pt x="1014" y="650"/>
                  </a:cubicBezTo>
                  <a:cubicBezTo>
                    <a:pt x="1020" y="653"/>
                    <a:pt x="1025" y="649"/>
                    <a:pt x="1027" y="644"/>
                  </a:cubicBezTo>
                  <a:cubicBezTo>
                    <a:pt x="1028" y="643"/>
                    <a:pt x="1034" y="646"/>
                    <a:pt x="1036" y="642"/>
                  </a:cubicBezTo>
                  <a:cubicBezTo>
                    <a:pt x="1030" y="641"/>
                    <a:pt x="1026" y="640"/>
                    <a:pt x="1020" y="640"/>
                  </a:cubicBezTo>
                  <a:cubicBezTo>
                    <a:pt x="1018" y="641"/>
                    <a:pt x="1018" y="645"/>
                    <a:pt x="1015" y="645"/>
                  </a:cubicBezTo>
                  <a:close/>
                  <a:moveTo>
                    <a:pt x="1028" y="650"/>
                  </a:moveTo>
                  <a:cubicBezTo>
                    <a:pt x="1029" y="651"/>
                    <a:pt x="1029" y="652"/>
                    <a:pt x="1028" y="653"/>
                  </a:cubicBezTo>
                  <a:cubicBezTo>
                    <a:pt x="1040" y="657"/>
                    <a:pt x="1042" y="657"/>
                    <a:pt x="1049" y="655"/>
                  </a:cubicBezTo>
                  <a:cubicBezTo>
                    <a:pt x="1045" y="654"/>
                    <a:pt x="1050" y="655"/>
                    <a:pt x="1049" y="652"/>
                  </a:cubicBezTo>
                  <a:cubicBezTo>
                    <a:pt x="1046" y="652"/>
                    <a:pt x="1044" y="649"/>
                    <a:pt x="1040" y="649"/>
                  </a:cubicBezTo>
                  <a:cubicBezTo>
                    <a:pt x="1037" y="656"/>
                    <a:pt x="1034" y="648"/>
                    <a:pt x="1028" y="650"/>
                  </a:cubicBezTo>
                  <a:close/>
                  <a:moveTo>
                    <a:pt x="1073" y="94"/>
                  </a:moveTo>
                  <a:cubicBezTo>
                    <a:pt x="1075" y="95"/>
                    <a:pt x="1075" y="94"/>
                    <a:pt x="1077" y="94"/>
                  </a:cubicBezTo>
                  <a:cubicBezTo>
                    <a:pt x="1077" y="94"/>
                    <a:pt x="1077" y="95"/>
                    <a:pt x="1077" y="94"/>
                  </a:cubicBezTo>
                  <a:cubicBezTo>
                    <a:pt x="1075" y="94"/>
                    <a:pt x="1076" y="90"/>
                    <a:pt x="1074" y="90"/>
                  </a:cubicBezTo>
                  <a:cubicBezTo>
                    <a:pt x="1074" y="92"/>
                    <a:pt x="1072" y="92"/>
                    <a:pt x="1073" y="94"/>
                  </a:cubicBezTo>
                  <a:close/>
                  <a:moveTo>
                    <a:pt x="1081" y="542"/>
                  </a:moveTo>
                  <a:cubicBezTo>
                    <a:pt x="1080" y="539"/>
                    <a:pt x="1076" y="539"/>
                    <a:pt x="1075" y="542"/>
                  </a:cubicBezTo>
                  <a:cubicBezTo>
                    <a:pt x="1084" y="545"/>
                    <a:pt x="1101" y="540"/>
                    <a:pt x="1105" y="548"/>
                  </a:cubicBezTo>
                  <a:cubicBezTo>
                    <a:pt x="1098" y="548"/>
                    <a:pt x="1088" y="544"/>
                    <a:pt x="1080" y="546"/>
                  </a:cubicBezTo>
                  <a:cubicBezTo>
                    <a:pt x="1077" y="548"/>
                    <a:pt x="1077" y="551"/>
                    <a:pt x="1074" y="552"/>
                  </a:cubicBezTo>
                  <a:cubicBezTo>
                    <a:pt x="1073" y="552"/>
                    <a:pt x="1072" y="550"/>
                    <a:pt x="1073" y="548"/>
                  </a:cubicBezTo>
                  <a:cubicBezTo>
                    <a:pt x="1069" y="547"/>
                    <a:pt x="1069" y="550"/>
                    <a:pt x="1067" y="551"/>
                  </a:cubicBezTo>
                  <a:cubicBezTo>
                    <a:pt x="1068" y="553"/>
                    <a:pt x="1069" y="555"/>
                    <a:pt x="1070" y="556"/>
                  </a:cubicBezTo>
                  <a:cubicBezTo>
                    <a:pt x="1068" y="551"/>
                    <a:pt x="1079" y="552"/>
                    <a:pt x="1080" y="556"/>
                  </a:cubicBezTo>
                  <a:cubicBezTo>
                    <a:pt x="1080" y="550"/>
                    <a:pt x="1090" y="550"/>
                    <a:pt x="1092" y="554"/>
                  </a:cubicBezTo>
                  <a:cubicBezTo>
                    <a:pt x="1093" y="549"/>
                    <a:pt x="1098" y="552"/>
                    <a:pt x="1103" y="551"/>
                  </a:cubicBezTo>
                  <a:cubicBezTo>
                    <a:pt x="1102" y="553"/>
                    <a:pt x="1104" y="557"/>
                    <a:pt x="1102" y="557"/>
                  </a:cubicBezTo>
                  <a:cubicBezTo>
                    <a:pt x="1101" y="557"/>
                    <a:pt x="1101" y="556"/>
                    <a:pt x="1100" y="556"/>
                  </a:cubicBezTo>
                  <a:cubicBezTo>
                    <a:pt x="1099" y="557"/>
                    <a:pt x="1098" y="559"/>
                    <a:pt x="1097" y="561"/>
                  </a:cubicBezTo>
                  <a:cubicBezTo>
                    <a:pt x="1100" y="561"/>
                    <a:pt x="1101" y="562"/>
                    <a:pt x="1102" y="564"/>
                  </a:cubicBezTo>
                  <a:cubicBezTo>
                    <a:pt x="1098" y="563"/>
                    <a:pt x="1098" y="563"/>
                    <a:pt x="1098" y="563"/>
                  </a:cubicBezTo>
                  <a:cubicBezTo>
                    <a:pt x="1095" y="560"/>
                    <a:pt x="1097" y="559"/>
                    <a:pt x="1096" y="556"/>
                  </a:cubicBezTo>
                  <a:cubicBezTo>
                    <a:pt x="1094" y="561"/>
                    <a:pt x="1086" y="558"/>
                    <a:pt x="1081" y="560"/>
                  </a:cubicBezTo>
                  <a:cubicBezTo>
                    <a:pt x="1086" y="562"/>
                    <a:pt x="1095" y="558"/>
                    <a:pt x="1094" y="566"/>
                  </a:cubicBezTo>
                  <a:cubicBezTo>
                    <a:pt x="1099" y="567"/>
                    <a:pt x="1102" y="565"/>
                    <a:pt x="1105" y="565"/>
                  </a:cubicBezTo>
                  <a:cubicBezTo>
                    <a:pt x="1106" y="562"/>
                    <a:pt x="1104" y="563"/>
                    <a:pt x="1106" y="561"/>
                  </a:cubicBezTo>
                  <a:cubicBezTo>
                    <a:pt x="1111" y="560"/>
                    <a:pt x="1111" y="562"/>
                    <a:pt x="1116" y="563"/>
                  </a:cubicBezTo>
                  <a:cubicBezTo>
                    <a:pt x="1116" y="558"/>
                    <a:pt x="1109" y="560"/>
                    <a:pt x="1109" y="554"/>
                  </a:cubicBezTo>
                  <a:cubicBezTo>
                    <a:pt x="1116" y="557"/>
                    <a:pt x="1116" y="552"/>
                    <a:pt x="1123" y="555"/>
                  </a:cubicBezTo>
                  <a:cubicBezTo>
                    <a:pt x="1122" y="553"/>
                    <a:pt x="1127" y="553"/>
                    <a:pt x="1124" y="552"/>
                  </a:cubicBezTo>
                  <a:cubicBezTo>
                    <a:pt x="1123" y="554"/>
                    <a:pt x="1122" y="549"/>
                    <a:pt x="1120" y="549"/>
                  </a:cubicBezTo>
                  <a:cubicBezTo>
                    <a:pt x="1121" y="549"/>
                    <a:pt x="1121" y="548"/>
                    <a:pt x="1120" y="547"/>
                  </a:cubicBezTo>
                  <a:cubicBezTo>
                    <a:pt x="1120" y="545"/>
                    <a:pt x="1124" y="547"/>
                    <a:pt x="1124" y="544"/>
                  </a:cubicBezTo>
                  <a:cubicBezTo>
                    <a:pt x="1113" y="544"/>
                    <a:pt x="1102" y="541"/>
                    <a:pt x="1094" y="542"/>
                  </a:cubicBezTo>
                  <a:cubicBezTo>
                    <a:pt x="1094" y="541"/>
                    <a:pt x="1096" y="542"/>
                    <a:pt x="1095" y="540"/>
                  </a:cubicBezTo>
                  <a:cubicBezTo>
                    <a:pt x="1092" y="540"/>
                    <a:pt x="1087" y="537"/>
                    <a:pt x="1090" y="533"/>
                  </a:cubicBezTo>
                  <a:cubicBezTo>
                    <a:pt x="1083" y="534"/>
                    <a:pt x="1082" y="539"/>
                    <a:pt x="1081" y="542"/>
                  </a:cubicBezTo>
                  <a:close/>
                  <a:moveTo>
                    <a:pt x="1118" y="550"/>
                  </a:moveTo>
                  <a:cubicBezTo>
                    <a:pt x="1118" y="554"/>
                    <a:pt x="1109" y="554"/>
                    <a:pt x="1106" y="553"/>
                  </a:cubicBezTo>
                  <a:cubicBezTo>
                    <a:pt x="1106" y="550"/>
                    <a:pt x="1106" y="550"/>
                    <a:pt x="1106" y="550"/>
                  </a:cubicBezTo>
                  <a:cubicBezTo>
                    <a:pt x="1110" y="550"/>
                    <a:pt x="1114" y="549"/>
                    <a:pt x="1118" y="550"/>
                  </a:cubicBezTo>
                  <a:close/>
                  <a:moveTo>
                    <a:pt x="1092" y="277"/>
                  </a:moveTo>
                  <a:cubicBezTo>
                    <a:pt x="1093" y="276"/>
                    <a:pt x="1097" y="277"/>
                    <a:pt x="1099" y="274"/>
                  </a:cubicBezTo>
                  <a:cubicBezTo>
                    <a:pt x="1097" y="275"/>
                    <a:pt x="1090" y="275"/>
                    <a:pt x="1092" y="277"/>
                  </a:cubicBezTo>
                  <a:close/>
                  <a:moveTo>
                    <a:pt x="1102" y="592"/>
                  </a:moveTo>
                  <a:cubicBezTo>
                    <a:pt x="1105" y="592"/>
                    <a:pt x="1110" y="591"/>
                    <a:pt x="1108" y="590"/>
                  </a:cubicBezTo>
                  <a:cubicBezTo>
                    <a:pt x="1108" y="592"/>
                    <a:pt x="1101" y="588"/>
                    <a:pt x="1102" y="592"/>
                  </a:cubicBezTo>
                  <a:close/>
                  <a:moveTo>
                    <a:pt x="1121" y="298"/>
                  </a:moveTo>
                  <a:cubicBezTo>
                    <a:pt x="1128" y="298"/>
                    <a:pt x="1128" y="298"/>
                    <a:pt x="1128" y="298"/>
                  </a:cubicBezTo>
                  <a:cubicBezTo>
                    <a:pt x="1130" y="295"/>
                    <a:pt x="1127" y="295"/>
                    <a:pt x="1127" y="293"/>
                  </a:cubicBezTo>
                  <a:cubicBezTo>
                    <a:pt x="1130" y="285"/>
                    <a:pt x="1122" y="294"/>
                    <a:pt x="1121" y="298"/>
                  </a:cubicBezTo>
                  <a:close/>
                  <a:moveTo>
                    <a:pt x="1134" y="436"/>
                  </a:moveTo>
                  <a:cubicBezTo>
                    <a:pt x="1139" y="436"/>
                    <a:pt x="1142" y="437"/>
                    <a:pt x="1146" y="436"/>
                  </a:cubicBezTo>
                  <a:cubicBezTo>
                    <a:pt x="1142" y="436"/>
                    <a:pt x="1135" y="433"/>
                    <a:pt x="1134" y="436"/>
                  </a:cubicBezTo>
                  <a:close/>
                  <a:moveTo>
                    <a:pt x="1139" y="370"/>
                  </a:moveTo>
                  <a:cubicBezTo>
                    <a:pt x="1141" y="374"/>
                    <a:pt x="1142" y="375"/>
                    <a:pt x="1143" y="376"/>
                  </a:cubicBezTo>
                  <a:cubicBezTo>
                    <a:pt x="1146" y="375"/>
                    <a:pt x="1148" y="371"/>
                    <a:pt x="1148" y="370"/>
                  </a:cubicBezTo>
                  <a:cubicBezTo>
                    <a:pt x="1156" y="369"/>
                    <a:pt x="1170" y="371"/>
                    <a:pt x="1172" y="363"/>
                  </a:cubicBezTo>
                  <a:cubicBezTo>
                    <a:pt x="1167" y="363"/>
                    <a:pt x="1159" y="369"/>
                    <a:pt x="1153" y="365"/>
                  </a:cubicBezTo>
                  <a:cubicBezTo>
                    <a:pt x="1149" y="367"/>
                    <a:pt x="1146" y="371"/>
                    <a:pt x="1139" y="370"/>
                  </a:cubicBezTo>
                  <a:close/>
                  <a:moveTo>
                    <a:pt x="1165" y="436"/>
                  </a:moveTo>
                  <a:cubicBezTo>
                    <a:pt x="1162" y="436"/>
                    <a:pt x="1165" y="431"/>
                    <a:pt x="1160" y="431"/>
                  </a:cubicBezTo>
                  <a:cubicBezTo>
                    <a:pt x="1159" y="433"/>
                    <a:pt x="1160" y="434"/>
                    <a:pt x="1160" y="436"/>
                  </a:cubicBezTo>
                  <a:cubicBezTo>
                    <a:pt x="1153" y="435"/>
                    <a:pt x="1150" y="433"/>
                    <a:pt x="1146" y="437"/>
                  </a:cubicBezTo>
                  <a:cubicBezTo>
                    <a:pt x="1154" y="434"/>
                    <a:pt x="1157" y="440"/>
                    <a:pt x="1165" y="436"/>
                  </a:cubicBezTo>
                  <a:close/>
                  <a:moveTo>
                    <a:pt x="1227" y="436"/>
                  </a:moveTo>
                  <a:cubicBezTo>
                    <a:pt x="1227" y="435"/>
                    <a:pt x="1229" y="434"/>
                    <a:pt x="1229" y="432"/>
                  </a:cubicBezTo>
                  <a:cubicBezTo>
                    <a:pt x="1221" y="432"/>
                    <a:pt x="1221" y="432"/>
                    <a:pt x="1221" y="432"/>
                  </a:cubicBezTo>
                  <a:cubicBezTo>
                    <a:pt x="1220" y="433"/>
                    <a:pt x="1221" y="437"/>
                    <a:pt x="1216" y="436"/>
                  </a:cubicBezTo>
                  <a:cubicBezTo>
                    <a:pt x="1216" y="435"/>
                    <a:pt x="1217" y="435"/>
                    <a:pt x="1217" y="434"/>
                  </a:cubicBezTo>
                  <a:cubicBezTo>
                    <a:pt x="1206" y="429"/>
                    <a:pt x="1197" y="436"/>
                    <a:pt x="1191" y="435"/>
                  </a:cubicBezTo>
                  <a:cubicBezTo>
                    <a:pt x="1194" y="437"/>
                    <a:pt x="1188" y="435"/>
                    <a:pt x="1189" y="438"/>
                  </a:cubicBezTo>
                  <a:cubicBezTo>
                    <a:pt x="1190" y="438"/>
                    <a:pt x="1190" y="440"/>
                    <a:pt x="1190" y="441"/>
                  </a:cubicBezTo>
                  <a:cubicBezTo>
                    <a:pt x="1193" y="443"/>
                    <a:pt x="1196" y="440"/>
                    <a:pt x="1196" y="444"/>
                  </a:cubicBezTo>
                  <a:cubicBezTo>
                    <a:pt x="1189" y="445"/>
                    <a:pt x="1181" y="448"/>
                    <a:pt x="1172" y="445"/>
                  </a:cubicBezTo>
                  <a:cubicBezTo>
                    <a:pt x="1176" y="445"/>
                    <a:pt x="1176" y="442"/>
                    <a:pt x="1180" y="442"/>
                  </a:cubicBezTo>
                  <a:cubicBezTo>
                    <a:pt x="1178" y="439"/>
                    <a:pt x="1175" y="443"/>
                    <a:pt x="1175" y="440"/>
                  </a:cubicBezTo>
                  <a:cubicBezTo>
                    <a:pt x="1177" y="439"/>
                    <a:pt x="1185" y="439"/>
                    <a:pt x="1182" y="436"/>
                  </a:cubicBezTo>
                  <a:cubicBezTo>
                    <a:pt x="1176" y="439"/>
                    <a:pt x="1172" y="433"/>
                    <a:pt x="1169" y="438"/>
                  </a:cubicBezTo>
                  <a:cubicBezTo>
                    <a:pt x="1170" y="438"/>
                    <a:pt x="1172" y="438"/>
                    <a:pt x="1171" y="440"/>
                  </a:cubicBezTo>
                  <a:cubicBezTo>
                    <a:pt x="1169" y="441"/>
                    <a:pt x="1168" y="442"/>
                    <a:pt x="1165" y="443"/>
                  </a:cubicBezTo>
                  <a:cubicBezTo>
                    <a:pt x="1165" y="441"/>
                    <a:pt x="1163" y="440"/>
                    <a:pt x="1163" y="439"/>
                  </a:cubicBezTo>
                  <a:cubicBezTo>
                    <a:pt x="1161" y="440"/>
                    <a:pt x="1158" y="440"/>
                    <a:pt x="1157" y="443"/>
                  </a:cubicBezTo>
                  <a:cubicBezTo>
                    <a:pt x="1160" y="445"/>
                    <a:pt x="1159" y="445"/>
                    <a:pt x="1162" y="448"/>
                  </a:cubicBezTo>
                  <a:cubicBezTo>
                    <a:pt x="1159" y="449"/>
                    <a:pt x="1157" y="449"/>
                    <a:pt x="1155" y="451"/>
                  </a:cubicBezTo>
                  <a:cubicBezTo>
                    <a:pt x="1157" y="451"/>
                    <a:pt x="1159" y="451"/>
                    <a:pt x="1158" y="453"/>
                  </a:cubicBezTo>
                  <a:cubicBezTo>
                    <a:pt x="1156" y="454"/>
                    <a:pt x="1155" y="456"/>
                    <a:pt x="1153" y="458"/>
                  </a:cubicBezTo>
                  <a:cubicBezTo>
                    <a:pt x="1155" y="460"/>
                    <a:pt x="1158" y="461"/>
                    <a:pt x="1157" y="465"/>
                  </a:cubicBezTo>
                  <a:cubicBezTo>
                    <a:pt x="1160" y="464"/>
                    <a:pt x="1163" y="464"/>
                    <a:pt x="1165" y="463"/>
                  </a:cubicBezTo>
                  <a:cubicBezTo>
                    <a:pt x="1163" y="464"/>
                    <a:pt x="1162" y="460"/>
                    <a:pt x="1164" y="460"/>
                  </a:cubicBezTo>
                  <a:cubicBezTo>
                    <a:pt x="1168" y="460"/>
                    <a:pt x="1165" y="466"/>
                    <a:pt x="1170" y="465"/>
                  </a:cubicBezTo>
                  <a:cubicBezTo>
                    <a:pt x="1170" y="462"/>
                    <a:pt x="1170" y="458"/>
                    <a:pt x="1172" y="457"/>
                  </a:cubicBezTo>
                  <a:cubicBezTo>
                    <a:pt x="1176" y="457"/>
                    <a:pt x="1177" y="454"/>
                    <a:pt x="1182" y="455"/>
                  </a:cubicBezTo>
                  <a:cubicBezTo>
                    <a:pt x="1180" y="457"/>
                    <a:pt x="1180" y="459"/>
                    <a:pt x="1179" y="460"/>
                  </a:cubicBezTo>
                  <a:cubicBezTo>
                    <a:pt x="1180" y="461"/>
                    <a:pt x="1182" y="462"/>
                    <a:pt x="1181" y="465"/>
                  </a:cubicBezTo>
                  <a:cubicBezTo>
                    <a:pt x="1183" y="465"/>
                    <a:pt x="1184" y="465"/>
                    <a:pt x="1185" y="466"/>
                  </a:cubicBezTo>
                  <a:cubicBezTo>
                    <a:pt x="1189" y="463"/>
                    <a:pt x="1185" y="457"/>
                    <a:pt x="1195" y="459"/>
                  </a:cubicBezTo>
                  <a:cubicBezTo>
                    <a:pt x="1195" y="455"/>
                    <a:pt x="1195" y="455"/>
                    <a:pt x="1195" y="455"/>
                  </a:cubicBezTo>
                  <a:cubicBezTo>
                    <a:pt x="1194" y="453"/>
                    <a:pt x="1190" y="454"/>
                    <a:pt x="1188" y="455"/>
                  </a:cubicBezTo>
                  <a:cubicBezTo>
                    <a:pt x="1185" y="453"/>
                    <a:pt x="1185" y="449"/>
                    <a:pt x="1186" y="447"/>
                  </a:cubicBezTo>
                  <a:cubicBezTo>
                    <a:pt x="1190" y="447"/>
                    <a:pt x="1191" y="450"/>
                    <a:pt x="1192" y="453"/>
                  </a:cubicBezTo>
                  <a:cubicBezTo>
                    <a:pt x="1199" y="451"/>
                    <a:pt x="1198" y="456"/>
                    <a:pt x="1200" y="459"/>
                  </a:cubicBezTo>
                  <a:cubicBezTo>
                    <a:pt x="1206" y="460"/>
                    <a:pt x="1210" y="459"/>
                    <a:pt x="1213" y="460"/>
                  </a:cubicBezTo>
                  <a:cubicBezTo>
                    <a:pt x="1214" y="463"/>
                    <a:pt x="1212" y="462"/>
                    <a:pt x="1212" y="465"/>
                  </a:cubicBezTo>
                  <a:cubicBezTo>
                    <a:pt x="1216" y="464"/>
                    <a:pt x="1214" y="467"/>
                    <a:pt x="1216" y="467"/>
                  </a:cubicBezTo>
                  <a:cubicBezTo>
                    <a:pt x="1216" y="463"/>
                    <a:pt x="1220" y="463"/>
                    <a:pt x="1221" y="461"/>
                  </a:cubicBezTo>
                  <a:cubicBezTo>
                    <a:pt x="1236" y="459"/>
                    <a:pt x="1256" y="468"/>
                    <a:pt x="1264" y="456"/>
                  </a:cubicBezTo>
                  <a:cubicBezTo>
                    <a:pt x="1260" y="457"/>
                    <a:pt x="1253" y="458"/>
                    <a:pt x="1252" y="454"/>
                  </a:cubicBezTo>
                  <a:cubicBezTo>
                    <a:pt x="1253" y="456"/>
                    <a:pt x="1250" y="464"/>
                    <a:pt x="1246" y="459"/>
                  </a:cubicBezTo>
                  <a:cubicBezTo>
                    <a:pt x="1250" y="459"/>
                    <a:pt x="1246" y="457"/>
                    <a:pt x="1246" y="455"/>
                  </a:cubicBezTo>
                  <a:cubicBezTo>
                    <a:pt x="1244" y="458"/>
                    <a:pt x="1234" y="458"/>
                    <a:pt x="1236" y="452"/>
                  </a:cubicBezTo>
                  <a:cubicBezTo>
                    <a:pt x="1233" y="452"/>
                    <a:pt x="1231" y="453"/>
                    <a:pt x="1230" y="455"/>
                  </a:cubicBezTo>
                  <a:cubicBezTo>
                    <a:pt x="1229" y="453"/>
                    <a:pt x="1226" y="454"/>
                    <a:pt x="1227" y="450"/>
                  </a:cubicBezTo>
                  <a:cubicBezTo>
                    <a:pt x="1233" y="450"/>
                    <a:pt x="1235" y="450"/>
                    <a:pt x="1239" y="450"/>
                  </a:cubicBezTo>
                  <a:cubicBezTo>
                    <a:pt x="1240" y="451"/>
                    <a:pt x="1238" y="451"/>
                    <a:pt x="1239" y="454"/>
                  </a:cubicBezTo>
                  <a:cubicBezTo>
                    <a:pt x="1241" y="453"/>
                    <a:pt x="1243" y="453"/>
                    <a:pt x="1245" y="452"/>
                  </a:cubicBezTo>
                  <a:cubicBezTo>
                    <a:pt x="1244" y="451"/>
                    <a:pt x="1242" y="451"/>
                    <a:pt x="1242" y="448"/>
                  </a:cubicBezTo>
                  <a:cubicBezTo>
                    <a:pt x="1244" y="448"/>
                    <a:pt x="1244" y="449"/>
                    <a:pt x="1246" y="449"/>
                  </a:cubicBezTo>
                  <a:cubicBezTo>
                    <a:pt x="1246" y="448"/>
                    <a:pt x="1246" y="447"/>
                    <a:pt x="1245" y="446"/>
                  </a:cubicBezTo>
                  <a:cubicBezTo>
                    <a:pt x="1250" y="447"/>
                    <a:pt x="1248" y="441"/>
                    <a:pt x="1253" y="443"/>
                  </a:cubicBezTo>
                  <a:cubicBezTo>
                    <a:pt x="1253" y="441"/>
                    <a:pt x="1252" y="440"/>
                    <a:pt x="1252" y="438"/>
                  </a:cubicBezTo>
                  <a:cubicBezTo>
                    <a:pt x="1255" y="436"/>
                    <a:pt x="1262" y="439"/>
                    <a:pt x="1264" y="435"/>
                  </a:cubicBezTo>
                  <a:cubicBezTo>
                    <a:pt x="1263" y="435"/>
                    <a:pt x="1263" y="434"/>
                    <a:pt x="1263" y="433"/>
                  </a:cubicBezTo>
                  <a:cubicBezTo>
                    <a:pt x="1257" y="431"/>
                    <a:pt x="1256" y="434"/>
                    <a:pt x="1251" y="434"/>
                  </a:cubicBezTo>
                  <a:cubicBezTo>
                    <a:pt x="1251" y="433"/>
                    <a:pt x="1250" y="432"/>
                    <a:pt x="1250" y="430"/>
                  </a:cubicBezTo>
                  <a:cubicBezTo>
                    <a:pt x="1243" y="430"/>
                    <a:pt x="1235" y="441"/>
                    <a:pt x="1227" y="436"/>
                  </a:cubicBezTo>
                  <a:close/>
                  <a:moveTo>
                    <a:pt x="1162" y="460"/>
                  </a:moveTo>
                  <a:cubicBezTo>
                    <a:pt x="1161" y="463"/>
                    <a:pt x="1159" y="460"/>
                    <a:pt x="1157" y="460"/>
                  </a:cubicBezTo>
                  <a:cubicBezTo>
                    <a:pt x="1157" y="456"/>
                    <a:pt x="1161" y="460"/>
                    <a:pt x="1162" y="460"/>
                  </a:cubicBezTo>
                  <a:close/>
                  <a:moveTo>
                    <a:pt x="1183" y="455"/>
                  </a:moveTo>
                  <a:cubicBezTo>
                    <a:pt x="1181" y="454"/>
                    <a:pt x="1177" y="454"/>
                    <a:pt x="1178" y="451"/>
                  </a:cubicBezTo>
                  <a:cubicBezTo>
                    <a:pt x="1181" y="450"/>
                    <a:pt x="1180" y="451"/>
                    <a:pt x="1184" y="450"/>
                  </a:cubicBezTo>
                  <a:cubicBezTo>
                    <a:pt x="1184" y="452"/>
                    <a:pt x="1183" y="454"/>
                    <a:pt x="1183" y="455"/>
                  </a:cubicBezTo>
                  <a:close/>
                  <a:moveTo>
                    <a:pt x="1224" y="452"/>
                  </a:moveTo>
                  <a:cubicBezTo>
                    <a:pt x="1223" y="454"/>
                    <a:pt x="1221" y="455"/>
                    <a:pt x="1220" y="457"/>
                  </a:cubicBezTo>
                  <a:cubicBezTo>
                    <a:pt x="1218" y="456"/>
                    <a:pt x="1218" y="454"/>
                    <a:pt x="1218" y="451"/>
                  </a:cubicBezTo>
                  <a:lnTo>
                    <a:pt x="1224" y="452"/>
                  </a:lnTo>
                  <a:close/>
                  <a:moveTo>
                    <a:pt x="1239" y="446"/>
                  </a:moveTo>
                  <a:cubicBezTo>
                    <a:pt x="1237" y="450"/>
                    <a:pt x="1227" y="452"/>
                    <a:pt x="1228" y="444"/>
                  </a:cubicBezTo>
                  <a:cubicBezTo>
                    <a:pt x="1232" y="442"/>
                    <a:pt x="1233" y="448"/>
                    <a:pt x="1239" y="446"/>
                  </a:cubicBezTo>
                  <a:close/>
                  <a:moveTo>
                    <a:pt x="1227" y="440"/>
                  </a:moveTo>
                  <a:cubicBezTo>
                    <a:pt x="1221" y="438"/>
                    <a:pt x="1226" y="450"/>
                    <a:pt x="1216" y="449"/>
                  </a:cubicBezTo>
                  <a:cubicBezTo>
                    <a:pt x="1216" y="449"/>
                    <a:pt x="1216" y="448"/>
                    <a:pt x="1215" y="448"/>
                  </a:cubicBezTo>
                  <a:cubicBezTo>
                    <a:pt x="1217" y="446"/>
                    <a:pt x="1219" y="444"/>
                    <a:pt x="1221" y="443"/>
                  </a:cubicBezTo>
                  <a:cubicBezTo>
                    <a:pt x="1218" y="438"/>
                    <a:pt x="1223" y="441"/>
                    <a:pt x="1225" y="438"/>
                  </a:cubicBezTo>
                  <a:cubicBezTo>
                    <a:pt x="1226" y="438"/>
                    <a:pt x="1226" y="439"/>
                    <a:pt x="1227" y="440"/>
                  </a:cubicBezTo>
                  <a:close/>
                  <a:moveTo>
                    <a:pt x="1179" y="495"/>
                  </a:moveTo>
                  <a:cubicBezTo>
                    <a:pt x="1185" y="495"/>
                    <a:pt x="1180" y="498"/>
                    <a:pt x="1183" y="499"/>
                  </a:cubicBezTo>
                  <a:cubicBezTo>
                    <a:pt x="1185" y="495"/>
                    <a:pt x="1207" y="496"/>
                    <a:pt x="1203" y="499"/>
                  </a:cubicBezTo>
                  <a:cubicBezTo>
                    <a:pt x="1210" y="497"/>
                    <a:pt x="1214" y="498"/>
                    <a:pt x="1220" y="499"/>
                  </a:cubicBezTo>
                  <a:cubicBezTo>
                    <a:pt x="1220" y="497"/>
                    <a:pt x="1219" y="495"/>
                    <a:pt x="1219" y="494"/>
                  </a:cubicBezTo>
                  <a:cubicBezTo>
                    <a:pt x="1214" y="493"/>
                    <a:pt x="1214" y="493"/>
                    <a:pt x="1214" y="493"/>
                  </a:cubicBezTo>
                  <a:cubicBezTo>
                    <a:pt x="1213" y="494"/>
                    <a:pt x="1214" y="498"/>
                    <a:pt x="1212" y="497"/>
                  </a:cubicBezTo>
                  <a:cubicBezTo>
                    <a:pt x="1206" y="490"/>
                    <a:pt x="1187" y="493"/>
                    <a:pt x="1179" y="495"/>
                  </a:cubicBezTo>
                  <a:close/>
                  <a:moveTo>
                    <a:pt x="1192" y="508"/>
                  </a:moveTo>
                  <a:cubicBezTo>
                    <a:pt x="1196" y="508"/>
                    <a:pt x="1199" y="510"/>
                    <a:pt x="1201" y="507"/>
                  </a:cubicBezTo>
                  <a:cubicBezTo>
                    <a:pt x="1197" y="506"/>
                    <a:pt x="1194" y="508"/>
                    <a:pt x="1195" y="504"/>
                  </a:cubicBezTo>
                  <a:cubicBezTo>
                    <a:pt x="1194" y="506"/>
                    <a:pt x="1191" y="505"/>
                    <a:pt x="1192" y="508"/>
                  </a:cubicBezTo>
                  <a:close/>
                  <a:moveTo>
                    <a:pt x="1283" y="304"/>
                  </a:moveTo>
                  <a:cubicBezTo>
                    <a:pt x="1286" y="302"/>
                    <a:pt x="1289" y="301"/>
                    <a:pt x="1291" y="298"/>
                  </a:cubicBezTo>
                  <a:cubicBezTo>
                    <a:pt x="1289" y="297"/>
                    <a:pt x="1287" y="297"/>
                    <a:pt x="1286" y="295"/>
                  </a:cubicBezTo>
                  <a:cubicBezTo>
                    <a:pt x="1286" y="294"/>
                    <a:pt x="1287" y="293"/>
                    <a:pt x="1288" y="293"/>
                  </a:cubicBezTo>
                  <a:cubicBezTo>
                    <a:pt x="1266" y="296"/>
                    <a:pt x="1246" y="300"/>
                    <a:pt x="1223" y="304"/>
                  </a:cubicBezTo>
                  <a:cubicBezTo>
                    <a:pt x="1225" y="304"/>
                    <a:pt x="1227" y="304"/>
                    <a:pt x="1228" y="306"/>
                  </a:cubicBezTo>
                  <a:cubicBezTo>
                    <a:pt x="1224" y="306"/>
                    <a:pt x="1225" y="309"/>
                    <a:pt x="1226" y="311"/>
                  </a:cubicBezTo>
                  <a:cubicBezTo>
                    <a:pt x="1222" y="311"/>
                    <a:pt x="1210" y="322"/>
                    <a:pt x="1210" y="315"/>
                  </a:cubicBezTo>
                  <a:cubicBezTo>
                    <a:pt x="1210" y="313"/>
                    <a:pt x="1214" y="314"/>
                    <a:pt x="1211" y="311"/>
                  </a:cubicBezTo>
                  <a:cubicBezTo>
                    <a:pt x="1212" y="308"/>
                    <a:pt x="1219" y="310"/>
                    <a:pt x="1219" y="306"/>
                  </a:cubicBezTo>
                  <a:cubicBezTo>
                    <a:pt x="1211" y="306"/>
                    <a:pt x="1211" y="306"/>
                    <a:pt x="1211" y="306"/>
                  </a:cubicBezTo>
                  <a:cubicBezTo>
                    <a:pt x="1210" y="309"/>
                    <a:pt x="1208" y="312"/>
                    <a:pt x="1206" y="314"/>
                  </a:cubicBezTo>
                  <a:cubicBezTo>
                    <a:pt x="1207" y="315"/>
                    <a:pt x="1209" y="315"/>
                    <a:pt x="1209" y="317"/>
                  </a:cubicBezTo>
                  <a:cubicBezTo>
                    <a:pt x="1209" y="321"/>
                    <a:pt x="1198" y="321"/>
                    <a:pt x="1203" y="325"/>
                  </a:cubicBezTo>
                  <a:cubicBezTo>
                    <a:pt x="1203" y="323"/>
                    <a:pt x="1209" y="320"/>
                    <a:pt x="1213" y="323"/>
                  </a:cubicBezTo>
                  <a:cubicBezTo>
                    <a:pt x="1213" y="318"/>
                    <a:pt x="1220" y="321"/>
                    <a:pt x="1223" y="322"/>
                  </a:cubicBezTo>
                  <a:cubicBezTo>
                    <a:pt x="1224" y="319"/>
                    <a:pt x="1224" y="319"/>
                    <a:pt x="1227" y="320"/>
                  </a:cubicBezTo>
                  <a:cubicBezTo>
                    <a:pt x="1226" y="310"/>
                    <a:pt x="1248" y="307"/>
                    <a:pt x="1245" y="318"/>
                  </a:cubicBezTo>
                  <a:cubicBezTo>
                    <a:pt x="1251" y="317"/>
                    <a:pt x="1260" y="310"/>
                    <a:pt x="1270" y="308"/>
                  </a:cubicBezTo>
                  <a:cubicBezTo>
                    <a:pt x="1272" y="311"/>
                    <a:pt x="1280" y="317"/>
                    <a:pt x="1282" y="312"/>
                  </a:cubicBezTo>
                  <a:cubicBezTo>
                    <a:pt x="1281" y="312"/>
                    <a:pt x="1280" y="312"/>
                    <a:pt x="1280" y="311"/>
                  </a:cubicBezTo>
                  <a:cubicBezTo>
                    <a:pt x="1284" y="312"/>
                    <a:pt x="1284" y="309"/>
                    <a:pt x="1285" y="308"/>
                  </a:cubicBezTo>
                  <a:cubicBezTo>
                    <a:pt x="1282" y="308"/>
                    <a:pt x="1285" y="306"/>
                    <a:pt x="1283" y="304"/>
                  </a:cubicBezTo>
                  <a:close/>
                  <a:moveTo>
                    <a:pt x="1265" y="306"/>
                  </a:moveTo>
                  <a:cubicBezTo>
                    <a:pt x="1265" y="303"/>
                    <a:pt x="1265" y="303"/>
                    <a:pt x="1265" y="303"/>
                  </a:cubicBezTo>
                  <a:cubicBezTo>
                    <a:pt x="1269" y="304"/>
                    <a:pt x="1270" y="302"/>
                    <a:pt x="1273" y="304"/>
                  </a:cubicBezTo>
                  <a:cubicBezTo>
                    <a:pt x="1271" y="307"/>
                    <a:pt x="1269" y="307"/>
                    <a:pt x="1265" y="306"/>
                  </a:cubicBezTo>
                  <a:close/>
                  <a:moveTo>
                    <a:pt x="1215" y="341"/>
                  </a:moveTo>
                  <a:cubicBezTo>
                    <a:pt x="1212" y="341"/>
                    <a:pt x="1217" y="340"/>
                    <a:pt x="1217" y="339"/>
                  </a:cubicBezTo>
                  <a:cubicBezTo>
                    <a:pt x="1214" y="339"/>
                    <a:pt x="1214" y="338"/>
                    <a:pt x="1212" y="339"/>
                  </a:cubicBezTo>
                  <a:cubicBezTo>
                    <a:pt x="1211" y="341"/>
                    <a:pt x="1215" y="343"/>
                    <a:pt x="1215" y="341"/>
                  </a:cubicBezTo>
                  <a:close/>
                  <a:moveTo>
                    <a:pt x="1242" y="431"/>
                  </a:moveTo>
                  <a:cubicBezTo>
                    <a:pt x="1242" y="430"/>
                    <a:pt x="1242" y="429"/>
                    <a:pt x="1243" y="428"/>
                  </a:cubicBezTo>
                  <a:cubicBezTo>
                    <a:pt x="1239" y="429"/>
                    <a:pt x="1238" y="429"/>
                    <a:pt x="1236" y="430"/>
                  </a:cubicBezTo>
                  <a:cubicBezTo>
                    <a:pt x="1238" y="431"/>
                    <a:pt x="1238" y="430"/>
                    <a:pt x="1242" y="431"/>
                  </a:cubicBezTo>
                  <a:close/>
                  <a:moveTo>
                    <a:pt x="1255" y="449"/>
                  </a:moveTo>
                  <a:cubicBezTo>
                    <a:pt x="1253" y="449"/>
                    <a:pt x="1249" y="447"/>
                    <a:pt x="1248" y="449"/>
                  </a:cubicBezTo>
                  <a:cubicBezTo>
                    <a:pt x="1252" y="451"/>
                    <a:pt x="1251" y="453"/>
                    <a:pt x="1254" y="454"/>
                  </a:cubicBezTo>
                  <a:cubicBezTo>
                    <a:pt x="1251" y="451"/>
                    <a:pt x="1256" y="449"/>
                    <a:pt x="1255" y="449"/>
                  </a:cubicBezTo>
                  <a:close/>
                  <a:moveTo>
                    <a:pt x="1290" y="470"/>
                  </a:moveTo>
                  <a:cubicBezTo>
                    <a:pt x="1291" y="472"/>
                    <a:pt x="1301" y="474"/>
                    <a:pt x="1302" y="471"/>
                  </a:cubicBezTo>
                  <a:cubicBezTo>
                    <a:pt x="1298" y="473"/>
                    <a:pt x="1292" y="469"/>
                    <a:pt x="1290" y="470"/>
                  </a:cubicBezTo>
                  <a:close/>
                  <a:moveTo>
                    <a:pt x="522" y="138"/>
                  </a:moveTo>
                  <a:cubicBezTo>
                    <a:pt x="522" y="135"/>
                    <a:pt x="523" y="134"/>
                    <a:pt x="526" y="132"/>
                  </a:cubicBezTo>
                  <a:cubicBezTo>
                    <a:pt x="525" y="130"/>
                    <a:pt x="521" y="131"/>
                    <a:pt x="521" y="128"/>
                  </a:cubicBezTo>
                  <a:cubicBezTo>
                    <a:pt x="518" y="128"/>
                    <a:pt x="510" y="127"/>
                    <a:pt x="506" y="130"/>
                  </a:cubicBezTo>
                  <a:cubicBezTo>
                    <a:pt x="510" y="131"/>
                    <a:pt x="512" y="129"/>
                    <a:pt x="514" y="131"/>
                  </a:cubicBezTo>
                  <a:cubicBezTo>
                    <a:pt x="514" y="134"/>
                    <a:pt x="509" y="132"/>
                    <a:pt x="508" y="134"/>
                  </a:cubicBezTo>
                  <a:cubicBezTo>
                    <a:pt x="510" y="135"/>
                    <a:pt x="508" y="138"/>
                    <a:pt x="507" y="138"/>
                  </a:cubicBezTo>
                  <a:cubicBezTo>
                    <a:pt x="511" y="138"/>
                    <a:pt x="515" y="139"/>
                    <a:pt x="519" y="136"/>
                  </a:cubicBezTo>
                  <a:cubicBezTo>
                    <a:pt x="516" y="138"/>
                    <a:pt x="520" y="138"/>
                    <a:pt x="522" y="138"/>
                  </a:cubicBezTo>
                  <a:close/>
                  <a:moveTo>
                    <a:pt x="752" y="37"/>
                  </a:moveTo>
                  <a:cubicBezTo>
                    <a:pt x="752" y="40"/>
                    <a:pt x="756" y="39"/>
                    <a:pt x="752" y="43"/>
                  </a:cubicBezTo>
                  <a:cubicBezTo>
                    <a:pt x="761" y="40"/>
                    <a:pt x="770" y="39"/>
                    <a:pt x="774" y="32"/>
                  </a:cubicBezTo>
                  <a:cubicBezTo>
                    <a:pt x="767" y="25"/>
                    <a:pt x="750" y="30"/>
                    <a:pt x="752" y="37"/>
                  </a:cubicBezTo>
                  <a:close/>
                  <a:moveTo>
                    <a:pt x="869" y="769"/>
                  </a:moveTo>
                  <a:cubicBezTo>
                    <a:pt x="870" y="768"/>
                    <a:pt x="870" y="765"/>
                    <a:pt x="871" y="764"/>
                  </a:cubicBezTo>
                  <a:cubicBezTo>
                    <a:pt x="869" y="765"/>
                    <a:pt x="869" y="762"/>
                    <a:pt x="868" y="762"/>
                  </a:cubicBezTo>
                  <a:cubicBezTo>
                    <a:pt x="867" y="765"/>
                    <a:pt x="865" y="766"/>
                    <a:pt x="864" y="768"/>
                  </a:cubicBezTo>
                  <a:cubicBezTo>
                    <a:pt x="867" y="768"/>
                    <a:pt x="866" y="770"/>
                    <a:pt x="869" y="769"/>
                  </a:cubicBezTo>
                  <a:close/>
                  <a:moveTo>
                    <a:pt x="1113" y="463"/>
                  </a:moveTo>
                  <a:cubicBezTo>
                    <a:pt x="1115" y="464"/>
                    <a:pt x="1115" y="465"/>
                    <a:pt x="1118" y="465"/>
                  </a:cubicBezTo>
                  <a:cubicBezTo>
                    <a:pt x="1119" y="463"/>
                    <a:pt x="1115" y="464"/>
                    <a:pt x="1117" y="461"/>
                  </a:cubicBezTo>
                  <a:cubicBezTo>
                    <a:pt x="1119" y="463"/>
                    <a:pt x="1121" y="461"/>
                    <a:pt x="1123" y="464"/>
                  </a:cubicBezTo>
                  <a:cubicBezTo>
                    <a:pt x="1126" y="462"/>
                    <a:pt x="1127" y="460"/>
                    <a:pt x="1127" y="457"/>
                  </a:cubicBezTo>
                  <a:cubicBezTo>
                    <a:pt x="1135" y="454"/>
                    <a:pt x="1131" y="456"/>
                    <a:pt x="1126" y="454"/>
                  </a:cubicBezTo>
                  <a:cubicBezTo>
                    <a:pt x="1126" y="450"/>
                    <a:pt x="1131" y="451"/>
                    <a:pt x="1133" y="448"/>
                  </a:cubicBezTo>
                  <a:cubicBezTo>
                    <a:pt x="1125" y="446"/>
                    <a:pt x="1125" y="449"/>
                    <a:pt x="1119" y="450"/>
                  </a:cubicBezTo>
                  <a:cubicBezTo>
                    <a:pt x="1118" y="452"/>
                    <a:pt x="1117" y="456"/>
                    <a:pt x="1114" y="456"/>
                  </a:cubicBezTo>
                  <a:cubicBezTo>
                    <a:pt x="1112" y="456"/>
                    <a:pt x="1112" y="452"/>
                    <a:pt x="1108" y="453"/>
                  </a:cubicBezTo>
                  <a:cubicBezTo>
                    <a:pt x="1108" y="455"/>
                    <a:pt x="1106" y="458"/>
                    <a:pt x="1108" y="459"/>
                  </a:cubicBezTo>
                  <a:cubicBezTo>
                    <a:pt x="1102" y="457"/>
                    <a:pt x="1102" y="466"/>
                    <a:pt x="1108" y="468"/>
                  </a:cubicBezTo>
                  <a:cubicBezTo>
                    <a:pt x="1108" y="465"/>
                    <a:pt x="1113" y="466"/>
                    <a:pt x="1113" y="463"/>
                  </a:cubicBezTo>
                  <a:close/>
                  <a:moveTo>
                    <a:pt x="1143" y="586"/>
                  </a:moveTo>
                  <a:cubicBezTo>
                    <a:pt x="1141" y="584"/>
                    <a:pt x="1139" y="581"/>
                    <a:pt x="1142" y="579"/>
                  </a:cubicBezTo>
                  <a:cubicBezTo>
                    <a:pt x="1138" y="578"/>
                    <a:pt x="1132" y="578"/>
                    <a:pt x="1130" y="580"/>
                  </a:cubicBezTo>
                  <a:cubicBezTo>
                    <a:pt x="1129" y="584"/>
                    <a:pt x="1129" y="584"/>
                    <a:pt x="1129" y="584"/>
                  </a:cubicBezTo>
                  <a:cubicBezTo>
                    <a:pt x="1127" y="588"/>
                    <a:pt x="1120" y="582"/>
                    <a:pt x="1119" y="586"/>
                  </a:cubicBezTo>
                  <a:cubicBezTo>
                    <a:pt x="1120" y="588"/>
                    <a:pt x="1124" y="587"/>
                    <a:pt x="1124" y="590"/>
                  </a:cubicBezTo>
                  <a:cubicBezTo>
                    <a:pt x="1121" y="590"/>
                    <a:pt x="1115" y="589"/>
                    <a:pt x="1114" y="594"/>
                  </a:cubicBezTo>
                  <a:cubicBezTo>
                    <a:pt x="1116" y="596"/>
                    <a:pt x="1118" y="596"/>
                    <a:pt x="1119" y="597"/>
                  </a:cubicBezTo>
                  <a:cubicBezTo>
                    <a:pt x="1122" y="589"/>
                    <a:pt x="1129" y="592"/>
                    <a:pt x="1138" y="593"/>
                  </a:cubicBezTo>
                  <a:cubicBezTo>
                    <a:pt x="1137" y="588"/>
                    <a:pt x="1142" y="588"/>
                    <a:pt x="1143" y="586"/>
                  </a:cubicBezTo>
                  <a:close/>
                  <a:moveTo>
                    <a:pt x="1128" y="588"/>
                  </a:moveTo>
                  <a:cubicBezTo>
                    <a:pt x="1127" y="585"/>
                    <a:pt x="1132" y="587"/>
                    <a:pt x="1133" y="588"/>
                  </a:cubicBezTo>
                  <a:cubicBezTo>
                    <a:pt x="1132" y="589"/>
                    <a:pt x="1129" y="590"/>
                    <a:pt x="1128" y="588"/>
                  </a:cubicBezTo>
                  <a:close/>
                  <a:moveTo>
                    <a:pt x="1145" y="475"/>
                  </a:moveTo>
                  <a:cubicBezTo>
                    <a:pt x="1141" y="474"/>
                    <a:pt x="1140" y="475"/>
                    <a:pt x="1138" y="472"/>
                  </a:cubicBezTo>
                  <a:cubicBezTo>
                    <a:pt x="1137" y="474"/>
                    <a:pt x="1132" y="473"/>
                    <a:pt x="1132" y="476"/>
                  </a:cubicBezTo>
                  <a:cubicBezTo>
                    <a:pt x="1134" y="477"/>
                    <a:pt x="1137" y="475"/>
                    <a:pt x="1137" y="477"/>
                  </a:cubicBezTo>
                  <a:cubicBezTo>
                    <a:pt x="1136" y="478"/>
                    <a:pt x="1135" y="478"/>
                    <a:pt x="1135" y="479"/>
                  </a:cubicBezTo>
                  <a:cubicBezTo>
                    <a:pt x="1139" y="479"/>
                    <a:pt x="1141" y="480"/>
                    <a:pt x="1144" y="480"/>
                  </a:cubicBezTo>
                  <a:cubicBezTo>
                    <a:pt x="1145" y="479"/>
                    <a:pt x="1145" y="477"/>
                    <a:pt x="1145" y="475"/>
                  </a:cubicBezTo>
                  <a:close/>
                  <a:moveTo>
                    <a:pt x="1141" y="314"/>
                  </a:moveTo>
                  <a:cubicBezTo>
                    <a:pt x="1139" y="315"/>
                    <a:pt x="1139" y="318"/>
                    <a:pt x="1137" y="319"/>
                  </a:cubicBezTo>
                  <a:cubicBezTo>
                    <a:pt x="1139" y="319"/>
                    <a:pt x="1141" y="320"/>
                    <a:pt x="1144" y="321"/>
                  </a:cubicBezTo>
                  <a:cubicBezTo>
                    <a:pt x="1146" y="319"/>
                    <a:pt x="1148" y="316"/>
                    <a:pt x="1152" y="317"/>
                  </a:cubicBezTo>
                  <a:cubicBezTo>
                    <a:pt x="1154" y="318"/>
                    <a:pt x="1151" y="319"/>
                    <a:pt x="1154" y="319"/>
                  </a:cubicBezTo>
                  <a:cubicBezTo>
                    <a:pt x="1160" y="318"/>
                    <a:pt x="1165" y="316"/>
                    <a:pt x="1168" y="312"/>
                  </a:cubicBezTo>
                  <a:cubicBezTo>
                    <a:pt x="1163" y="312"/>
                    <a:pt x="1157" y="316"/>
                    <a:pt x="1154" y="312"/>
                  </a:cubicBezTo>
                  <a:cubicBezTo>
                    <a:pt x="1155" y="308"/>
                    <a:pt x="1161" y="309"/>
                    <a:pt x="1162" y="304"/>
                  </a:cubicBezTo>
                  <a:cubicBezTo>
                    <a:pt x="1159" y="305"/>
                    <a:pt x="1153" y="305"/>
                    <a:pt x="1151" y="304"/>
                  </a:cubicBezTo>
                  <a:cubicBezTo>
                    <a:pt x="1148" y="310"/>
                    <a:pt x="1131" y="306"/>
                    <a:pt x="1132" y="313"/>
                  </a:cubicBezTo>
                  <a:cubicBezTo>
                    <a:pt x="1135" y="312"/>
                    <a:pt x="1139" y="311"/>
                    <a:pt x="1141" y="314"/>
                  </a:cubicBezTo>
                  <a:close/>
                  <a:moveTo>
                    <a:pt x="1143" y="311"/>
                  </a:moveTo>
                  <a:cubicBezTo>
                    <a:pt x="1145" y="312"/>
                    <a:pt x="1148" y="311"/>
                    <a:pt x="1147" y="314"/>
                  </a:cubicBezTo>
                  <a:cubicBezTo>
                    <a:pt x="1145" y="314"/>
                    <a:pt x="1143" y="314"/>
                    <a:pt x="1143" y="311"/>
                  </a:cubicBezTo>
                  <a:close/>
                  <a:moveTo>
                    <a:pt x="1139" y="464"/>
                  </a:moveTo>
                  <a:cubicBezTo>
                    <a:pt x="1145" y="467"/>
                    <a:pt x="1147" y="464"/>
                    <a:pt x="1151" y="461"/>
                  </a:cubicBezTo>
                  <a:cubicBezTo>
                    <a:pt x="1148" y="461"/>
                    <a:pt x="1147" y="460"/>
                    <a:pt x="1147" y="458"/>
                  </a:cubicBezTo>
                  <a:cubicBezTo>
                    <a:pt x="1150" y="456"/>
                    <a:pt x="1148" y="455"/>
                    <a:pt x="1151" y="452"/>
                  </a:cubicBezTo>
                  <a:cubicBezTo>
                    <a:pt x="1147" y="453"/>
                    <a:pt x="1150" y="448"/>
                    <a:pt x="1149" y="446"/>
                  </a:cubicBezTo>
                  <a:cubicBezTo>
                    <a:pt x="1146" y="446"/>
                    <a:pt x="1143" y="446"/>
                    <a:pt x="1141" y="446"/>
                  </a:cubicBezTo>
                  <a:cubicBezTo>
                    <a:pt x="1136" y="454"/>
                    <a:pt x="1138" y="458"/>
                    <a:pt x="1139" y="464"/>
                  </a:cubicBezTo>
                  <a:close/>
                  <a:moveTo>
                    <a:pt x="1185" y="358"/>
                  </a:moveTo>
                  <a:cubicBezTo>
                    <a:pt x="1185" y="354"/>
                    <a:pt x="1187" y="353"/>
                    <a:pt x="1188" y="350"/>
                  </a:cubicBezTo>
                  <a:cubicBezTo>
                    <a:pt x="1196" y="349"/>
                    <a:pt x="1205" y="349"/>
                    <a:pt x="1211" y="345"/>
                  </a:cubicBezTo>
                  <a:cubicBezTo>
                    <a:pt x="1208" y="342"/>
                    <a:pt x="1202" y="344"/>
                    <a:pt x="1201" y="342"/>
                  </a:cubicBezTo>
                  <a:cubicBezTo>
                    <a:pt x="1203" y="340"/>
                    <a:pt x="1209" y="342"/>
                    <a:pt x="1210" y="340"/>
                  </a:cubicBezTo>
                  <a:cubicBezTo>
                    <a:pt x="1196" y="340"/>
                    <a:pt x="1177" y="338"/>
                    <a:pt x="1170" y="349"/>
                  </a:cubicBezTo>
                  <a:cubicBezTo>
                    <a:pt x="1171" y="352"/>
                    <a:pt x="1170" y="354"/>
                    <a:pt x="1168" y="355"/>
                  </a:cubicBezTo>
                  <a:cubicBezTo>
                    <a:pt x="1173" y="355"/>
                    <a:pt x="1169" y="359"/>
                    <a:pt x="1171" y="361"/>
                  </a:cubicBezTo>
                  <a:cubicBezTo>
                    <a:pt x="1173" y="357"/>
                    <a:pt x="1175" y="354"/>
                    <a:pt x="1181" y="354"/>
                  </a:cubicBezTo>
                  <a:cubicBezTo>
                    <a:pt x="1182" y="355"/>
                    <a:pt x="1182" y="358"/>
                    <a:pt x="1185" y="358"/>
                  </a:cubicBezTo>
                  <a:close/>
                  <a:moveTo>
                    <a:pt x="1194" y="343"/>
                  </a:moveTo>
                  <a:cubicBezTo>
                    <a:pt x="1197" y="339"/>
                    <a:pt x="1203" y="345"/>
                    <a:pt x="1200" y="348"/>
                  </a:cubicBezTo>
                  <a:cubicBezTo>
                    <a:pt x="1198" y="346"/>
                    <a:pt x="1196" y="345"/>
                    <a:pt x="1194" y="343"/>
                  </a:cubicBezTo>
                  <a:close/>
                  <a:moveTo>
                    <a:pt x="1195" y="536"/>
                  </a:moveTo>
                  <a:cubicBezTo>
                    <a:pt x="1204" y="536"/>
                    <a:pt x="1212" y="539"/>
                    <a:pt x="1217" y="532"/>
                  </a:cubicBezTo>
                  <a:cubicBezTo>
                    <a:pt x="1213" y="530"/>
                    <a:pt x="1209" y="530"/>
                    <a:pt x="1206" y="533"/>
                  </a:cubicBezTo>
                  <a:cubicBezTo>
                    <a:pt x="1205" y="528"/>
                    <a:pt x="1199" y="531"/>
                    <a:pt x="1196" y="530"/>
                  </a:cubicBezTo>
                  <a:cubicBezTo>
                    <a:pt x="1199" y="533"/>
                    <a:pt x="1196" y="533"/>
                    <a:pt x="1195" y="536"/>
                  </a:cubicBezTo>
                  <a:close/>
                  <a:moveTo>
                    <a:pt x="1240" y="267"/>
                  </a:moveTo>
                  <a:cubicBezTo>
                    <a:pt x="1235" y="274"/>
                    <a:pt x="1218" y="267"/>
                    <a:pt x="1208" y="275"/>
                  </a:cubicBezTo>
                  <a:cubicBezTo>
                    <a:pt x="1216" y="275"/>
                    <a:pt x="1214" y="284"/>
                    <a:pt x="1220" y="286"/>
                  </a:cubicBezTo>
                  <a:cubicBezTo>
                    <a:pt x="1220" y="287"/>
                    <a:pt x="1218" y="286"/>
                    <a:pt x="1219" y="288"/>
                  </a:cubicBezTo>
                  <a:cubicBezTo>
                    <a:pt x="1224" y="290"/>
                    <a:pt x="1231" y="289"/>
                    <a:pt x="1233" y="285"/>
                  </a:cubicBezTo>
                  <a:cubicBezTo>
                    <a:pt x="1228" y="282"/>
                    <a:pt x="1236" y="276"/>
                    <a:pt x="1233" y="272"/>
                  </a:cubicBezTo>
                  <a:cubicBezTo>
                    <a:pt x="1243" y="271"/>
                    <a:pt x="1247" y="279"/>
                    <a:pt x="1259" y="276"/>
                  </a:cubicBezTo>
                  <a:cubicBezTo>
                    <a:pt x="1261" y="272"/>
                    <a:pt x="1261" y="269"/>
                    <a:pt x="1259" y="266"/>
                  </a:cubicBezTo>
                  <a:cubicBezTo>
                    <a:pt x="1251" y="267"/>
                    <a:pt x="1249" y="268"/>
                    <a:pt x="1240" y="267"/>
                  </a:cubicBezTo>
                  <a:close/>
                  <a:moveTo>
                    <a:pt x="1245" y="404"/>
                  </a:moveTo>
                  <a:cubicBezTo>
                    <a:pt x="1248" y="401"/>
                    <a:pt x="1242" y="401"/>
                    <a:pt x="1242" y="398"/>
                  </a:cubicBezTo>
                  <a:cubicBezTo>
                    <a:pt x="1243" y="398"/>
                    <a:pt x="1244" y="398"/>
                    <a:pt x="1244" y="397"/>
                  </a:cubicBezTo>
                  <a:cubicBezTo>
                    <a:pt x="1243" y="398"/>
                    <a:pt x="1239" y="396"/>
                    <a:pt x="1239" y="398"/>
                  </a:cubicBezTo>
                  <a:cubicBezTo>
                    <a:pt x="1240" y="399"/>
                    <a:pt x="1240" y="400"/>
                    <a:pt x="1240" y="401"/>
                  </a:cubicBezTo>
                  <a:cubicBezTo>
                    <a:pt x="1237" y="402"/>
                    <a:pt x="1237" y="407"/>
                    <a:pt x="1232" y="406"/>
                  </a:cubicBezTo>
                  <a:cubicBezTo>
                    <a:pt x="1230" y="406"/>
                    <a:pt x="1232" y="403"/>
                    <a:pt x="1229" y="403"/>
                  </a:cubicBezTo>
                  <a:cubicBezTo>
                    <a:pt x="1225" y="408"/>
                    <a:pt x="1220" y="405"/>
                    <a:pt x="1216" y="409"/>
                  </a:cubicBezTo>
                  <a:cubicBezTo>
                    <a:pt x="1215" y="408"/>
                    <a:pt x="1215" y="407"/>
                    <a:pt x="1216" y="405"/>
                  </a:cubicBezTo>
                  <a:cubicBezTo>
                    <a:pt x="1210" y="408"/>
                    <a:pt x="1204" y="405"/>
                    <a:pt x="1198" y="409"/>
                  </a:cubicBezTo>
                  <a:cubicBezTo>
                    <a:pt x="1200" y="409"/>
                    <a:pt x="1201" y="412"/>
                    <a:pt x="1202" y="413"/>
                  </a:cubicBezTo>
                  <a:cubicBezTo>
                    <a:pt x="1202" y="412"/>
                    <a:pt x="1203" y="410"/>
                    <a:pt x="1204" y="409"/>
                  </a:cubicBezTo>
                  <a:cubicBezTo>
                    <a:pt x="1207" y="413"/>
                    <a:pt x="1214" y="408"/>
                    <a:pt x="1218" y="412"/>
                  </a:cubicBezTo>
                  <a:cubicBezTo>
                    <a:pt x="1217" y="413"/>
                    <a:pt x="1214" y="412"/>
                    <a:pt x="1215" y="415"/>
                  </a:cubicBezTo>
                  <a:cubicBezTo>
                    <a:pt x="1216" y="417"/>
                    <a:pt x="1218" y="414"/>
                    <a:pt x="1219" y="417"/>
                  </a:cubicBezTo>
                  <a:cubicBezTo>
                    <a:pt x="1219" y="419"/>
                    <a:pt x="1217" y="419"/>
                    <a:pt x="1216" y="421"/>
                  </a:cubicBezTo>
                  <a:cubicBezTo>
                    <a:pt x="1224" y="420"/>
                    <a:pt x="1226" y="424"/>
                    <a:pt x="1230" y="419"/>
                  </a:cubicBezTo>
                  <a:cubicBezTo>
                    <a:pt x="1227" y="416"/>
                    <a:pt x="1225" y="421"/>
                    <a:pt x="1222" y="419"/>
                  </a:cubicBezTo>
                  <a:cubicBezTo>
                    <a:pt x="1227" y="414"/>
                    <a:pt x="1229" y="411"/>
                    <a:pt x="1238" y="415"/>
                  </a:cubicBezTo>
                  <a:cubicBezTo>
                    <a:pt x="1239" y="409"/>
                    <a:pt x="1244" y="410"/>
                    <a:pt x="1244" y="407"/>
                  </a:cubicBezTo>
                  <a:cubicBezTo>
                    <a:pt x="1246" y="409"/>
                    <a:pt x="1249" y="409"/>
                    <a:pt x="1251" y="410"/>
                  </a:cubicBezTo>
                  <a:cubicBezTo>
                    <a:pt x="1251" y="412"/>
                    <a:pt x="1248" y="411"/>
                    <a:pt x="1246" y="411"/>
                  </a:cubicBezTo>
                  <a:cubicBezTo>
                    <a:pt x="1249" y="412"/>
                    <a:pt x="1247" y="417"/>
                    <a:pt x="1251" y="414"/>
                  </a:cubicBezTo>
                  <a:cubicBezTo>
                    <a:pt x="1250" y="414"/>
                    <a:pt x="1249" y="414"/>
                    <a:pt x="1249" y="413"/>
                  </a:cubicBezTo>
                  <a:cubicBezTo>
                    <a:pt x="1251" y="411"/>
                    <a:pt x="1255" y="415"/>
                    <a:pt x="1255" y="413"/>
                  </a:cubicBezTo>
                  <a:cubicBezTo>
                    <a:pt x="1254" y="411"/>
                    <a:pt x="1258" y="408"/>
                    <a:pt x="1260" y="407"/>
                  </a:cubicBezTo>
                  <a:cubicBezTo>
                    <a:pt x="1258" y="410"/>
                    <a:pt x="1265" y="411"/>
                    <a:pt x="1266" y="414"/>
                  </a:cubicBezTo>
                  <a:cubicBezTo>
                    <a:pt x="1268" y="411"/>
                    <a:pt x="1272" y="410"/>
                    <a:pt x="1277" y="409"/>
                  </a:cubicBezTo>
                  <a:cubicBezTo>
                    <a:pt x="1277" y="408"/>
                    <a:pt x="1278" y="407"/>
                    <a:pt x="1278" y="406"/>
                  </a:cubicBezTo>
                  <a:cubicBezTo>
                    <a:pt x="1274" y="406"/>
                    <a:pt x="1272" y="407"/>
                    <a:pt x="1270" y="404"/>
                  </a:cubicBezTo>
                  <a:cubicBezTo>
                    <a:pt x="1271" y="404"/>
                    <a:pt x="1271" y="402"/>
                    <a:pt x="1272" y="401"/>
                  </a:cubicBezTo>
                  <a:cubicBezTo>
                    <a:pt x="1265" y="401"/>
                    <a:pt x="1265" y="401"/>
                    <a:pt x="1265" y="401"/>
                  </a:cubicBezTo>
                  <a:cubicBezTo>
                    <a:pt x="1263" y="409"/>
                    <a:pt x="1248" y="406"/>
                    <a:pt x="1245" y="404"/>
                  </a:cubicBezTo>
                  <a:close/>
                  <a:moveTo>
                    <a:pt x="1250" y="282"/>
                  </a:moveTo>
                  <a:cubicBezTo>
                    <a:pt x="1252" y="282"/>
                    <a:pt x="1251" y="285"/>
                    <a:pt x="1250" y="285"/>
                  </a:cubicBezTo>
                  <a:cubicBezTo>
                    <a:pt x="1246" y="286"/>
                    <a:pt x="1247" y="282"/>
                    <a:pt x="1243" y="282"/>
                  </a:cubicBezTo>
                  <a:cubicBezTo>
                    <a:pt x="1236" y="288"/>
                    <a:pt x="1256" y="294"/>
                    <a:pt x="1252" y="289"/>
                  </a:cubicBezTo>
                  <a:cubicBezTo>
                    <a:pt x="1256" y="290"/>
                    <a:pt x="1256" y="288"/>
                    <a:pt x="1259" y="288"/>
                  </a:cubicBezTo>
                  <a:cubicBezTo>
                    <a:pt x="1260" y="289"/>
                    <a:pt x="1260" y="292"/>
                    <a:pt x="1262" y="291"/>
                  </a:cubicBezTo>
                  <a:cubicBezTo>
                    <a:pt x="1264" y="291"/>
                    <a:pt x="1263" y="289"/>
                    <a:pt x="1264" y="289"/>
                  </a:cubicBezTo>
                  <a:cubicBezTo>
                    <a:pt x="1265" y="289"/>
                    <a:pt x="1267" y="289"/>
                    <a:pt x="1267" y="288"/>
                  </a:cubicBezTo>
                  <a:cubicBezTo>
                    <a:pt x="1265" y="288"/>
                    <a:pt x="1263" y="288"/>
                    <a:pt x="1263" y="285"/>
                  </a:cubicBezTo>
                  <a:cubicBezTo>
                    <a:pt x="1260" y="285"/>
                    <a:pt x="1259" y="286"/>
                    <a:pt x="1257" y="286"/>
                  </a:cubicBezTo>
                  <a:cubicBezTo>
                    <a:pt x="1256" y="284"/>
                    <a:pt x="1255" y="282"/>
                    <a:pt x="1254" y="280"/>
                  </a:cubicBezTo>
                  <a:cubicBezTo>
                    <a:pt x="1252" y="280"/>
                    <a:pt x="1251" y="281"/>
                    <a:pt x="1250" y="282"/>
                  </a:cubicBezTo>
                  <a:close/>
                </a:path>
              </a:pathLst>
            </a:custGeom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10" name="Freeform 20122"/>
            <p:cNvSpPr>
              <a:spLocks noEditPoints="1"/>
            </p:cNvSpPr>
            <p:nvPr/>
          </p:nvSpPr>
          <p:spPr bwMode="auto">
            <a:xfrm rot="20662190">
              <a:off x="-1772697" y="567202"/>
              <a:ext cx="7925307" cy="5723108"/>
            </a:xfrm>
            <a:custGeom>
              <a:avLst/>
              <a:gdLst>
                <a:gd name="T0" fmla="*/ 1009 w 1286"/>
                <a:gd name="T1" fmla="*/ 65 h 1372"/>
                <a:gd name="T2" fmla="*/ 1088 w 1286"/>
                <a:gd name="T3" fmla="*/ 81 h 1372"/>
                <a:gd name="T4" fmla="*/ 939 w 1286"/>
                <a:gd name="T5" fmla="*/ 122 h 1372"/>
                <a:gd name="T6" fmla="*/ 1215 w 1286"/>
                <a:gd name="T7" fmla="*/ 625 h 1372"/>
                <a:gd name="T8" fmla="*/ 1117 w 1286"/>
                <a:gd name="T9" fmla="*/ 911 h 1372"/>
                <a:gd name="T10" fmla="*/ 1020 w 1286"/>
                <a:gd name="T11" fmla="*/ 960 h 1372"/>
                <a:gd name="T12" fmla="*/ 1069 w 1286"/>
                <a:gd name="T13" fmla="*/ 985 h 1372"/>
                <a:gd name="T14" fmla="*/ 1200 w 1286"/>
                <a:gd name="T15" fmla="*/ 1038 h 1372"/>
                <a:gd name="T16" fmla="*/ 1185 w 1286"/>
                <a:gd name="T17" fmla="*/ 1236 h 1372"/>
                <a:gd name="T18" fmla="*/ 500 w 1286"/>
                <a:gd name="T19" fmla="*/ 1346 h 1372"/>
                <a:gd name="T20" fmla="*/ 1224 w 1286"/>
                <a:gd name="T21" fmla="*/ 196 h 1372"/>
                <a:gd name="T22" fmla="*/ 933 w 1286"/>
                <a:gd name="T23" fmla="*/ 130 h 1372"/>
                <a:gd name="T24" fmla="*/ 609 w 1286"/>
                <a:gd name="T25" fmla="*/ 81 h 1372"/>
                <a:gd name="T26" fmla="*/ 325 w 1286"/>
                <a:gd name="T27" fmla="*/ 76 h 1372"/>
                <a:gd name="T28" fmla="*/ 140 w 1286"/>
                <a:gd name="T29" fmla="*/ 330 h 1372"/>
                <a:gd name="T30" fmla="*/ 156 w 1286"/>
                <a:gd name="T31" fmla="*/ 695 h 1372"/>
                <a:gd name="T32" fmla="*/ 311 w 1286"/>
                <a:gd name="T33" fmla="*/ 1288 h 1372"/>
                <a:gd name="T34" fmla="*/ 618 w 1286"/>
                <a:gd name="T35" fmla="*/ 1320 h 1372"/>
                <a:gd name="T36" fmla="*/ 1081 w 1286"/>
                <a:gd name="T37" fmla="*/ 1254 h 1372"/>
                <a:gd name="T38" fmla="*/ 1176 w 1286"/>
                <a:gd name="T39" fmla="*/ 1194 h 1372"/>
                <a:gd name="T40" fmla="*/ 1144 w 1286"/>
                <a:gd name="T41" fmla="*/ 1048 h 1372"/>
                <a:gd name="T42" fmla="*/ 924 w 1286"/>
                <a:gd name="T43" fmla="*/ 977 h 1372"/>
                <a:gd name="T44" fmla="*/ 1051 w 1286"/>
                <a:gd name="T45" fmla="*/ 940 h 1372"/>
                <a:gd name="T46" fmla="*/ 1136 w 1286"/>
                <a:gd name="T47" fmla="*/ 839 h 1372"/>
                <a:gd name="T48" fmla="*/ 1205 w 1286"/>
                <a:gd name="T49" fmla="*/ 799 h 1372"/>
                <a:gd name="T50" fmla="*/ 1222 w 1286"/>
                <a:gd name="T51" fmla="*/ 534 h 1372"/>
                <a:gd name="T52" fmla="*/ 1248 w 1286"/>
                <a:gd name="T53" fmla="*/ 258 h 1372"/>
                <a:gd name="T54" fmla="*/ 142 w 1286"/>
                <a:gd name="T55" fmla="*/ 660 h 1372"/>
                <a:gd name="T56" fmla="*/ 275 w 1286"/>
                <a:gd name="T57" fmla="*/ 350 h 1372"/>
                <a:gd name="T58" fmla="*/ 593 w 1286"/>
                <a:gd name="T59" fmla="*/ 1062 h 1372"/>
                <a:gd name="T60" fmla="*/ 540 w 1286"/>
                <a:gd name="T61" fmla="*/ 428 h 1372"/>
                <a:gd name="T62" fmla="*/ 516 w 1286"/>
                <a:gd name="T63" fmla="*/ 446 h 1372"/>
                <a:gd name="T64" fmla="*/ 506 w 1286"/>
                <a:gd name="T65" fmla="*/ 377 h 1372"/>
                <a:gd name="T66" fmla="*/ 473 w 1286"/>
                <a:gd name="T67" fmla="*/ 404 h 1372"/>
                <a:gd name="T68" fmla="*/ 440 w 1286"/>
                <a:gd name="T69" fmla="*/ 382 h 1372"/>
                <a:gd name="T70" fmla="*/ 430 w 1286"/>
                <a:gd name="T71" fmla="*/ 386 h 1372"/>
                <a:gd name="T72" fmla="*/ 400 w 1286"/>
                <a:gd name="T73" fmla="*/ 725 h 1372"/>
                <a:gd name="T74" fmla="*/ 379 w 1286"/>
                <a:gd name="T75" fmla="*/ 1072 h 1372"/>
                <a:gd name="T76" fmla="*/ 387 w 1286"/>
                <a:gd name="T77" fmla="*/ 717 h 1372"/>
                <a:gd name="T78" fmla="*/ 470 w 1286"/>
                <a:gd name="T79" fmla="*/ 1056 h 1372"/>
                <a:gd name="T80" fmla="*/ 491 w 1286"/>
                <a:gd name="T81" fmla="*/ 475 h 1372"/>
                <a:gd name="T82" fmla="*/ 547 w 1286"/>
                <a:gd name="T83" fmla="*/ 1050 h 1372"/>
                <a:gd name="T84" fmla="*/ 578 w 1286"/>
                <a:gd name="T85" fmla="*/ 1271 h 1372"/>
                <a:gd name="T86" fmla="*/ 665 w 1286"/>
                <a:gd name="T87" fmla="*/ 1086 h 1372"/>
                <a:gd name="T88" fmla="*/ 762 w 1286"/>
                <a:gd name="T89" fmla="*/ 1058 h 1372"/>
                <a:gd name="T90" fmla="*/ 1107 w 1286"/>
                <a:gd name="T91" fmla="*/ 1254 h 1372"/>
                <a:gd name="T92" fmla="*/ 1074 w 1286"/>
                <a:gd name="T93" fmla="*/ 1246 h 1372"/>
                <a:gd name="T94" fmla="*/ 996 w 1286"/>
                <a:gd name="T95" fmla="*/ 856 h 1372"/>
                <a:gd name="T96" fmla="*/ 957 w 1286"/>
                <a:gd name="T97" fmla="*/ 327 h 1372"/>
                <a:gd name="T98" fmla="*/ 909 w 1286"/>
                <a:gd name="T99" fmla="*/ 891 h 1372"/>
                <a:gd name="T100" fmla="*/ 844 w 1286"/>
                <a:gd name="T101" fmla="*/ 905 h 1372"/>
                <a:gd name="T102" fmla="*/ 842 w 1286"/>
                <a:gd name="T103" fmla="*/ 861 h 1372"/>
                <a:gd name="T104" fmla="*/ 955 w 1286"/>
                <a:gd name="T105" fmla="*/ 1245 h 1372"/>
                <a:gd name="T106" fmla="*/ 922 w 1286"/>
                <a:gd name="T107" fmla="*/ 902 h 1372"/>
                <a:gd name="T108" fmla="*/ 1033 w 1286"/>
                <a:gd name="T109" fmla="*/ 862 h 1372"/>
                <a:gd name="T110" fmla="*/ 988 w 1286"/>
                <a:gd name="T111" fmla="*/ 925 h 1372"/>
                <a:gd name="T112" fmla="*/ 1036 w 1286"/>
                <a:gd name="T113" fmla="*/ 883 h 1372"/>
                <a:gd name="T114" fmla="*/ 1156 w 1286"/>
                <a:gd name="T115" fmla="*/ 799 h 1372"/>
                <a:gd name="T116" fmla="*/ 1249 w 1286"/>
                <a:gd name="T117" fmla="*/ 249 h 1372"/>
                <a:gd name="T118" fmla="*/ 1016 w 1286"/>
                <a:gd name="T119" fmla="*/ 945 h 1372"/>
                <a:gd name="T120" fmla="*/ 1217 w 1286"/>
                <a:gd name="T121" fmla="*/ 1033 h 1372"/>
                <a:gd name="T122" fmla="*/ 584 w 1286"/>
                <a:gd name="T123" fmla="*/ 47 h 1372"/>
                <a:gd name="T124" fmla="*/ 1063 w 1286"/>
                <a:gd name="T125" fmla="*/ 950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86" h="1372">
                  <a:moveTo>
                    <a:pt x="1088" y="18"/>
                  </a:moveTo>
                  <a:cubicBezTo>
                    <a:pt x="1093" y="19"/>
                    <a:pt x="1094" y="25"/>
                    <a:pt x="1099" y="26"/>
                  </a:cubicBezTo>
                  <a:cubicBezTo>
                    <a:pt x="1095" y="16"/>
                    <a:pt x="1114" y="13"/>
                    <a:pt x="1108" y="0"/>
                  </a:cubicBezTo>
                  <a:cubicBezTo>
                    <a:pt x="1102" y="1"/>
                    <a:pt x="1096" y="2"/>
                    <a:pt x="1090" y="3"/>
                  </a:cubicBezTo>
                  <a:cubicBezTo>
                    <a:pt x="1089" y="7"/>
                    <a:pt x="1086" y="9"/>
                    <a:pt x="1085" y="13"/>
                  </a:cubicBezTo>
                  <a:cubicBezTo>
                    <a:pt x="1089" y="13"/>
                    <a:pt x="1089" y="14"/>
                    <a:pt x="1088" y="18"/>
                  </a:cubicBezTo>
                  <a:close/>
                  <a:moveTo>
                    <a:pt x="593" y="34"/>
                  </a:moveTo>
                  <a:cubicBezTo>
                    <a:pt x="591" y="32"/>
                    <a:pt x="597" y="36"/>
                    <a:pt x="598" y="33"/>
                  </a:cubicBezTo>
                  <a:cubicBezTo>
                    <a:pt x="596" y="32"/>
                    <a:pt x="595" y="31"/>
                    <a:pt x="592" y="31"/>
                  </a:cubicBezTo>
                  <a:cubicBezTo>
                    <a:pt x="591" y="32"/>
                    <a:pt x="592" y="37"/>
                    <a:pt x="593" y="34"/>
                  </a:cubicBezTo>
                  <a:close/>
                  <a:moveTo>
                    <a:pt x="1012" y="50"/>
                  </a:moveTo>
                  <a:cubicBezTo>
                    <a:pt x="1012" y="50"/>
                    <a:pt x="1012" y="51"/>
                    <a:pt x="1013" y="51"/>
                  </a:cubicBezTo>
                  <a:cubicBezTo>
                    <a:pt x="1011" y="46"/>
                    <a:pt x="1017" y="48"/>
                    <a:pt x="1017" y="45"/>
                  </a:cubicBezTo>
                  <a:cubicBezTo>
                    <a:pt x="1015" y="44"/>
                    <a:pt x="1013" y="43"/>
                    <a:pt x="1010" y="43"/>
                  </a:cubicBezTo>
                  <a:cubicBezTo>
                    <a:pt x="1010" y="44"/>
                    <a:pt x="1009" y="46"/>
                    <a:pt x="1009" y="48"/>
                  </a:cubicBezTo>
                  <a:cubicBezTo>
                    <a:pt x="1011" y="47"/>
                    <a:pt x="1012" y="48"/>
                    <a:pt x="1012" y="50"/>
                  </a:cubicBezTo>
                  <a:close/>
                  <a:moveTo>
                    <a:pt x="539" y="50"/>
                  </a:moveTo>
                  <a:cubicBezTo>
                    <a:pt x="539" y="46"/>
                    <a:pt x="544" y="45"/>
                    <a:pt x="547" y="47"/>
                  </a:cubicBezTo>
                  <a:cubicBezTo>
                    <a:pt x="546" y="43"/>
                    <a:pt x="538" y="45"/>
                    <a:pt x="535" y="46"/>
                  </a:cubicBezTo>
                  <a:cubicBezTo>
                    <a:pt x="536" y="48"/>
                    <a:pt x="538" y="45"/>
                    <a:pt x="538" y="47"/>
                  </a:cubicBezTo>
                  <a:cubicBezTo>
                    <a:pt x="538" y="49"/>
                    <a:pt x="533" y="47"/>
                    <a:pt x="534" y="49"/>
                  </a:cubicBezTo>
                  <a:cubicBezTo>
                    <a:pt x="535" y="50"/>
                    <a:pt x="537" y="50"/>
                    <a:pt x="539" y="50"/>
                  </a:cubicBezTo>
                  <a:close/>
                  <a:moveTo>
                    <a:pt x="355" y="52"/>
                  </a:moveTo>
                  <a:cubicBezTo>
                    <a:pt x="363" y="51"/>
                    <a:pt x="372" y="58"/>
                    <a:pt x="379" y="61"/>
                  </a:cubicBezTo>
                  <a:cubicBezTo>
                    <a:pt x="384" y="62"/>
                    <a:pt x="387" y="62"/>
                    <a:pt x="388" y="60"/>
                  </a:cubicBezTo>
                  <a:cubicBezTo>
                    <a:pt x="389" y="62"/>
                    <a:pt x="389" y="64"/>
                    <a:pt x="392" y="64"/>
                  </a:cubicBezTo>
                  <a:cubicBezTo>
                    <a:pt x="395" y="62"/>
                    <a:pt x="397" y="57"/>
                    <a:pt x="393" y="55"/>
                  </a:cubicBezTo>
                  <a:cubicBezTo>
                    <a:pt x="394" y="58"/>
                    <a:pt x="391" y="57"/>
                    <a:pt x="388" y="57"/>
                  </a:cubicBezTo>
                  <a:cubicBezTo>
                    <a:pt x="389" y="55"/>
                    <a:pt x="387" y="55"/>
                    <a:pt x="388" y="53"/>
                  </a:cubicBezTo>
                  <a:cubicBezTo>
                    <a:pt x="375" y="55"/>
                    <a:pt x="368" y="45"/>
                    <a:pt x="360" y="48"/>
                  </a:cubicBezTo>
                  <a:cubicBezTo>
                    <a:pt x="356" y="46"/>
                    <a:pt x="350" y="47"/>
                    <a:pt x="345" y="47"/>
                  </a:cubicBezTo>
                  <a:cubicBezTo>
                    <a:pt x="347" y="50"/>
                    <a:pt x="346" y="53"/>
                    <a:pt x="347" y="56"/>
                  </a:cubicBezTo>
                  <a:cubicBezTo>
                    <a:pt x="352" y="57"/>
                    <a:pt x="352" y="53"/>
                    <a:pt x="355" y="52"/>
                  </a:cubicBezTo>
                  <a:close/>
                  <a:moveTo>
                    <a:pt x="1067" y="56"/>
                  </a:moveTo>
                  <a:cubicBezTo>
                    <a:pt x="1067" y="53"/>
                    <a:pt x="1071" y="54"/>
                    <a:pt x="1070" y="50"/>
                  </a:cubicBezTo>
                  <a:cubicBezTo>
                    <a:pt x="1067" y="49"/>
                    <a:pt x="1063" y="48"/>
                    <a:pt x="1059" y="47"/>
                  </a:cubicBezTo>
                  <a:cubicBezTo>
                    <a:pt x="1059" y="50"/>
                    <a:pt x="1059" y="50"/>
                    <a:pt x="1059" y="50"/>
                  </a:cubicBezTo>
                  <a:cubicBezTo>
                    <a:pt x="1065" y="49"/>
                    <a:pt x="1062" y="56"/>
                    <a:pt x="1067" y="56"/>
                  </a:cubicBezTo>
                  <a:close/>
                  <a:moveTo>
                    <a:pt x="1086" y="61"/>
                  </a:moveTo>
                  <a:cubicBezTo>
                    <a:pt x="1088" y="59"/>
                    <a:pt x="1089" y="57"/>
                    <a:pt x="1089" y="54"/>
                  </a:cubicBezTo>
                  <a:cubicBezTo>
                    <a:pt x="1087" y="52"/>
                    <a:pt x="1087" y="49"/>
                    <a:pt x="1082" y="50"/>
                  </a:cubicBezTo>
                  <a:cubicBezTo>
                    <a:pt x="1081" y="55"/>
                    <a:pt x="1080" y="60"/>
                    <a:pt x="1086" y="61"/>
                  </a:cubicBezTo>
                  <a:close/>
                  <a:moveTo>
                    <a:pt x="1047" y="61"/>
                  </a:moveTo>
                  <a:cubicBezTo>
                    <a:pt x="1050" y="60"/>
                    <a:pt x="1051" y="57"/>
                    <a:pt x="1053" y="55"/>
                  </a:cubicBezTo>
                  <a:cubicBezTo>
                    <a:pt x="1049" y="49"/>
                    <a:pt x="1042" y="50"/>
                    <a:pt x="1041" y="57"/>
                  </a:cubicBezTo>
                  <a:cubicBezTo>
                    <a:pt x="1042" y="59"/>
                    <a:pt x="1046" y="59"/>
                    <a:pt x="1047" y="61"/>
                  </a:cubicBezTo>
                  <a:close/>
                  <a:moveTo>
                    <a:pt x="1009" y="65"/>
                  </a:moveTo>
                  <a:cubicBezTo>
                    <a:pt x="1000" y="66"/>
                    <a:pt x="1000" y="59"/>
                    <a:pt x="992" y="58"/>
                  </a:cubicBezTo>
                  <a:cubicBezTo>
                    <a:pt x="991" y="61"/>
                    <a:pt x="993" y="61"/>
                    <a:pt x="991" y="62"/>
                  </a:cubicBezTo>
                  <a:cubicBezTo>
                    <a:pt x="983" y="61"/>
                    <a:pt x="973" y="56"/>
                    <a:pt x="968" y="61"/>
                  </a:cubicBezTo>
                  <a:cubicBezTo>
                    <a:pt x="983" y="63"/>
                    <a:pt x="998" y="68"/>
                    <a:pt x="1009" y="65"/>
                  </a:cubicBezTo>
                  <a:close/>
                  <a:moveTo>
                    <a:pt x="405" y="67"/>
                  </a:moveTo>
                  <a:cubicBezTo>
                    <a:pt x="409" y="67"/>
                    <a:pt x="410" y="64"/>
                    <a:pt x="414" y="63"/>
                  </a:cubicBezTo>
                  <a:cubicBezTo>
                    <a:pt x="414" y="65"/>
                    <a:pt x="416" y="65"/>
                    <a:pt x="418" y="65"/>
                  </a:cubicBezTo>
                  <a:cubicBezTo>
                    <a:pt x="418" y="62"/>
                    <a:pt x="416" y="61"/>
                    <a:pt x="418" y="59"/>
                  </a:cubicBezTo>
                  <a:cubicBezTo>
                    <a:pt x="410" y="59"/>
                    <a:pt x="403" y="59"/>
                    <a:pt x="398" y="60"/>
                  </a:cubicBezTo>
                  <a:cubicBezTo>
                    <a:pt x="397" y="62"/>
                    <a:pt x="403" y="64"/>
                    <a:pt x="405" y="67"/>
                  </a:cubicBezTo>
                  <a:close/>
                  <a:moveTo>
                    <a:pt x="1061" y="61"/>
                  </a:moveTo>
                  <a:cubicBezTo>
                    <a:pt x="1057" y="61"/>
                    <a:pt x="1057" y="61"/>
                    <a:pt x="1057" y="61"/>
                  </a:cubicBezTo>
                  <a:cubicBezTo>
                    <a:pt x="1055" y="63"/>
                    <a:pt x="1062" y="63"/>
                    <a:pt x="1061" y="61"/>
                  </a:cubicBezTo>
                  <a:close/>
                  <a:moveTo>
                    <a:pt x="427" y="69"/>
                  </a:moveTo>
                  <a:cubicBezTo>
                    <a:pt x="433" y="66"/>
                    <a:pt x="440" y="67"/>
                    <a:pt x="444" y="64"/>
                  </a:cubicBezTo>
                  <a:cubicBezTo>
                    <a:pt x="442" y="64"/>
                    <a:pt x="444" y="60"/>
                    <a:pt x="441" y="61"/>
                  </a:cubicBezTo>
                  <a:cubicBezTo>
                    <a:pt x="435" y="64"/>
                    <a:pt x="429" y="62"/>
                    <a:pt x="424" y="64"/>
                  </a:cubicBezTo>
                  <a:cubicBezTo>
                    <a:pt x="428" y="63"/>
                    <a:pt x="426" y="67"/>
                    <a:pt x="427" y="69"/>
                  </a:cubicBezTo>
                  <a:close/>
                  <a:moveTo>
                    <a:pt x="575" y="65"/>
                  </a:moveTo>
                  <a:cubicBezTo>
                    <a:pt x="579" y="67"/>
                    <a:pt x="582" y="65"/>
                    <a:pt x="584" y="63"/>
                  </a:cubicBezTo>
                  <a:cubicBezTo>
                    <a:pt x="582" y="62"/>
                    <a:pt x="580" y="62"/>
                    <a:pt x="578" y="61"/>
                  </a:cubicBezTo>
                  <a:cubicBezTo>
                    <a:pt x="580" y="65"/>
                    <a:pt x="577" y="63"/>
                    <a:pt x="575" y="65"/>
                  </a:cubicBezTo>
                  <a:close/>
                  <a:moveTo>
                    <a:pt x="926" y="63"/>
                  </a:moveTo>
                  <a:cubicBezTo>
                    <a:pt x="923" y="63"/>
                    <a:pt x="922" y="65"/>
                    <a:pt x="921" y="62"/>
                  </a:cubicBezTo>
                  <a:cubicBezTo>
                    <a:pt x="921" y="63"/>
                    <a:pt x="921" y="63"/>
                    <a:pt x="920" y="63"/>
                  </a:cubicBezTo>
                  <a:cubicBezTo>
                    <a:pt x="919" y="63"/>
                    <a:pt x="919" y="63"/>
                    <a:pt x="919" y="64"/>
                  </a:cubicBezTo>
                  <a:cubicBezTo>
                    <a:pt x="920" y="65"/>
                    <a:pt x="927" y="67"/>
                    <a:pt x="926" y="63"/>
                  </a:cubicBezTo>
                  <a:close/>
                  <a:moveTo>
                    <a:pt x="1089" y="63"/>
                  </a:moveTo>
                  <a:cubicBezTo>
                    <a:pt x="1088" y="65"/>
                    <a:pt x="1084" y="63"/>
                    <a:pt x="1085" y="67"/>
                  </a:cubicBezTo>
                  <a:cubicBezTo>
                    <a:pt x="1088" y="68"/>
                    <a:pt x="1091" y="65"/>
                    <a:pt x="1089" y="63"/>
                  </a:cubicBezTo>
                  <a:close/>
                  <a:moveTo>
                    <a:pt x="596" y="68"/>
                  </a:moveTo>
                  <a:cubicBezTo>
                    <a:pt x="599" y="68"/>
                    <a:pt x="601" y="67"/>
                    <a:pt x="601" y="65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9" y="67"/>
                    <a:pt x="596" y="66"/>
                    <a:pt x="596" y="68"/>
                  </a:cubicBezTo>
                  <a:close/>
                  <a:moveTo>
                    <a:pt x="978" y="69"/>
                  </a:moveTo>
                  <a:cubicBezTo>
                    <a:pt x="973" y="68"/>
                    <a:pt x="966" y="66"/>
                    <a:pt x="962" y="69"/>
                  </a:cubicBezTo>
                  <a:cubicBezTo>
                    <a:pt x="969" y="68"/>
                    <a:pt x="972" y="72"/>
                    <a:pt x="978" y="69"/>
                  </a:cubicBezTo>
                  <a:close/>
                  <a:moveTo>
                    <a:pt x="979" y="70"/>
                  </a:moveTo>
                  <a:cubicBezTo>
                    <a:pt x="981" y="71"/>
                    <a:pt x="982" y="72"/>
                    <a:pt x="985" y="71"/>
                  </a:cubicBezTo>
                  <a:cubicBezTo>
                    <a:pt x="986" y="68"/>
                    <a:pt x="979" y="69"/>
                    <a:pt x="979" y="70"/>
                  </a:cubicBezTo>
                  <a:close/>
                  <a:moveTo>
                    <a:pt x="1051" y="80"/>
                  </a:moveTo>
                  <a:cubicBezTo>
                    <a:pt x="1054" y="78"/>
                    <a:pt x="1054" y="83"/>
                    <a:pt x="1058" y="82"/>
                  </a:cubicBezTo>
                  <a:cubicBezTo>
                    <a:pt x="1058" y="80"/>
                    <a:pt x="1057" y="79"/>
                    <a:pt x="1059" y="78"/>
                  </a:cubicBezTo>
                  <a:cubicBezTo>
                    <a:pt x="1065" y="80"/>
                    <a:pt x="1071" y="79"/>
                    <a:pt x="1076" y="83"/>
                  </a:cubicBezTo>
                  <a:cubicBezTo>
                    <a:pt x="1077" y="80"/>
                    <a:pt x="1082" y="81"/>
                    <a:pt x="1083" y="78"/>
                  </a:cubicBezTo>
                  <a:cubicBezTo>
                    <a:pt x="1072" y="76"/>
                    <a:pt x="1065" y="75"/>
                    <a:pt x="1056" y="75"/>
                  </a:cubicBezTo>
                  <a:cubicBezTo>
                    <a:pt x="1054" y="77"/>
                    <a:pt x="1052" y="78"/>
                    <a:pt x="1051" y="80"/>
                  </a:cubicBezTo>
                  <a:close/>
                  <a:moveTo>
                    <a:pt x="374" y="79"/>
                  </a:moveTo>
                  <a:cubicBezTo>
                    <a:pt x="374" y="81"/>
                    <a:pt x="371" y="82"/>
                    <a:pt x="374" y="83"/>
                  </a:cubicBezTo>
                  <a:cubicBezTo>
                    <a:pt x="380" y="80"/>
                    <a:pt x="381" y="81"/>
                    <a:pt x="374" y="79"/>
                  </a:cubicBezTo>
                  <a:close/>
                  <a:moveTo>
                    <a:pt x="1013" y="83"/>
                  </a:moveTo>
                  <a:cubicBezTo>
                    <a:pt x="1008" y="83"/>
                    <a:pt x="1004" y="82"/>
                    <a:pt x="999" y="81"/>
                  </a:cubicBezTo>
                  <a:cubicBezTo>
                    <a:pt x="1001" y="85"/>
                    <a:pt x="1008" y="85"/>
                    <a:pt x="1013" y="83"/>
                  </a:cubicBezTo>
                  <a:close/>
                  <a:moveTo>
                    <a:pt x="1100" y="86"/>
                  </a:moveTo>
                  <a:cubicBezTo>
                    <a:pt x="1097" y="83"/>
                    <a:pt x="1093" y="82"/>
                    <a:pt x="1088" y="81"/>
                  </a:cubicBezTo>
                  <a:cubicBezTo>
                    <a:pt x="1089" y="84"/>
                    <a:pt x="1091" y="84"/>
                    <a:pt x="1090" y="88"/>
                  </a:cubicBezTo>
                  <a:cubicBezTo>
                    <a:pt x="1093" y="90"/>
                    <a:pt x="1099" y="89"/>
                    <a:pt x="1100" y="86"/>
                  </a:cubicBezTo>
                  <a:close/>
                  <a:moveTo>
                    <a:pt x="1068" y="85"/>
                  </a:moveTo>
                  <a:cubicBezTo>
                    <a:pt x="1062" y="85"/>
                    <a:pt x="1062" y="85"/>
                    <a:pt x="1062" y="85"/>
                  </a:cubicBezTo>
                  <a:cubicBezTo>
                    <a:pt x="1063" y="88"/>
                    <a:pt x="1061" y="89"/>
                    <a:pt x="1061" y="91"/>
                  </a:cubicBezTo>
                  <a:cubicBezTo>
                    <a:pt x="1065" y="93"/>
                    <a:pt x="1065" y="87"/>
                    <a:pt x="1068" y="85"/>
                  </a:cubicBezTo>
                  <a:close/>
                  <a:moveTo>
                    <a:pt x="696" y="88"/>
                  </a:moveTo>
                  <a:cubicBezTo>
                    <a:pt x="696" y="87"/>
                    <a:pt x="696" y="86"/>
                    <a:pt x="696" y="86"/>
                  </a:cubicBezTo>
                  <a:cubicBezTo>
                    <a:pt x="694" y="86"/>
                    <a:pt x="693" y="86"/>
                    <a:pt x="692" y="87"/>
                  </a:cubicBezTo>
                  <a:cubicBezTo>
                    <a:pt x="693" y="88"/>
                    <a:pt x="694" y="89"/>
                    <a:pt x="696" y="88"/>
                  </a:cubicBezTo>
                  <a:close/>
                  <a:moveTo>
                    <a:pt x="377" y="91"/>
                  </a:moveTo>
                  <a:cubicBezTo>
                    <a:pt x="377" y="87"/>
                    <a:pt x="377" y="87"/>
                    <a:pt x="377" y="87"/>
                  </a:cubicBezTo>
                  <a:cubicBezTo>
                    <a:pt x="374" y="87"/>
                    <a:pt x="372" y="88"/>
                    <a:pt x="370" y="88"/>
                  </a:cubicBezTo>
                  <a:cubicBezTo>
                    <a:pt x="369" y="90"/>
                    <a:pt x="371" y="91"/>
                    <a:pt x="370" y="94"/>
                  </a:cubicBezTo>
                  <a:cubicBezTo>
                    <a:pt x="373" y="94"/>
                    <a:pt x="373" y="91"/>
                    <a:pt x="377" y="91"/>
                  </a:cubicBezTo>
                  <a:close/>
                  <a:moveTo>
                    <a:pt x="671" y="92"/>
                  </a:moveTo>
                  <a:cubicBezTo>
                    <a:pt x="671" y="91"/>
                    <a:pt x="671" y="89"/>
                    <a:pt x="672" y="89"/>
                  </a:cubicBezTo>
                  <a:cubicBezTo>
                    <a:pt x="673" y="89"/>
                    <a:pt x="674" y="89"/>
                    <a:pt x="674" y="88"/>
                  </a:cubicBezTo>
                  <a:cubicBezTo>
                    <a:pt x="666" y="88"/>
                    <a:pt x="666" y="88"/>
                    <a:pt x="666" y="88"/>
                  </a:cubicBezTo>
                  <a:cubicBezTo>
                    <a:pt x="665" y="89"/>
                    <a:pt x="664" y="90"/>
                    <a:pt x="664" y="91"/>
                  </a:cubicBezTo>
                  <a:cubicBezTo>
                    <a:pt x="666" y="92"/>
                    <a:pt x="668" y="93"/>
                    <a:pt x="671" y="92"/>
                  </a:cubicBezTo>
                  <a:close/>
                  <a:moveTo>
                    <a:pt x="1089" y="96"/>
                  </a:moveTo>
                  <a:cubicBezTo>
                    <a:pt x="1087" y="93"/>
                    <a:pt x="1083" y="97"/>
                    <a:pt x="1086" y="99"/>
                  </a:cubicBezTo>
                  <a:cubicBezTo>
                    <a:pt x="1088" y="99"/>
                    <a:pt x="1089" y="98"/>
                    <a:pt x="1089" y="96"/>
                  </a:cubicBezTo>
                  <a:close/>
                  <a:moveTo>
                    <a:pt x="930" y="96"/>
                  </a:moveTo>
                  <a:cubicBezTo>
                    <a:pt x="929" y="101"/>
                    <a:pt x="935" y="98"/>
                    <a:pt x="932" y="96"/>
                  </a:cubicBezTo>
                  <a:cubicBezTo>
                    <a:pt x="932" y="96"/>
                    <a:pt x="931" y="96"/>
                    <a:pt x="930" y="96"/>
                  </a:cubicBezTo>
                  <a:close/>
                  <a:moveTo>
                    <a:pt x="1087" y="103"/>
                  </a:moveTo>
                  <a:cubicBezTo>
                    <a:pt x="1074" y="101"/>
                    <a:pt x="1086" y="113"/>
                    <a:pt x="1087" y="103"/>
                  </a:cubicBezTo>
                  <a:close/>
                  <a:moveTo>
                    <a:pt x="697" y="115"/>
                  </a:moveTo>
                  <a:cubicBezTo>
                    <a:pt x="689" y="115"/>
                    <a:pt x="679" y="114"/>
                    <a:pt x="674" y="117"/>
                  </a:cubicBezTo>
                  <a:cubicBezTo>
                    <a:pt x="678" y="129"/>
                    <a:pt x="688" y="115"/>
                    <a:pt x="697" y="115"/>
                  </a:cubicBezTo>
                  <a:close/>
                  <a:moveTo>
                    <a:pt x="669" y="118"/>
                  </a:moveTo>
                  <a:cubicBezTo>
                    <a:pt x="669" y="114"/>
                    <a:pt x="663" y="116"/>
                    <a:pt x="662" y="117"/>
                  </a:cubicBezTo>
                  <a:cubicBezTo>
                    <a:pt x="664" y="118"/>
                    <a:pt x="666" y="119"/>
                    <a:pt x="669" y="118"/>
                  </a:cubicBezTo>
                  <a:close/>
                  <a:moveTo>
                    <a:pt x="722" y="119"/>
                  </a:moveTo>
                  <a:cubicBezTo>
                    <a:pt x="724" y="120"/>
                    <a:pt x="727" y="118"/>
                    <a:pt x="729" y="117"/>
                  </a:cubicBezTo>
                  <a:cubicBezTo>
                    <a:pt x="726" y="116"/>
                    <a:pt x="723" y="117"/>
                    <a:pt x="722" y="119"/>
                  </a:cubicBezTo>
                  <a:close/>
                  <a:moveTo>
                    <a:pt x="635" y="121"/>
                  </a:moveTo>
                  <a:cubicBezTo>
                    <a:pt x="633" y="121"/>
                    <a:pt x="631" y="120"/>
                    <a:pt x="630" y="122"/>
                  </a:cubicBezTo>
                  <a:cubicBezTo>
                    <a:pt x="631" y="124"/>
                    <a:pt x="632" y="127"/>
                    <a:pt x="632" y="129"/>
                  </a:cubicBezTo>
                  <a:cubicBezTo>
                    <a:pt x="635" y="129"/>
                    <a:pt x="638" y="129"/>
                    <a:pt x="637" y="126"/>
                  </a:cubicBezTo>
                  <a:cubicBezTo>
                    <a:pt x="632" y="127"/>
                    <a:pt x="634" y="122"/>
                    <a:pt x="635" y="121"/>
                  </a:cubicBezTo>
                  <a:close/>
                  <a:moveTo>
                    <a:pt x="1056" y="121"/>
                  </a:moveTo>
                  <a:cubicBezTo>
                    <a:pt x="1054" y="122"/>
                    <a:pt x="1056" y="124"/>
                    <a:pt x="1057" y="125"/>
                  </a:cubicBezTo>
                  <a:cubicBezTo>
                    <a:pt x="1057" y="123"/>
                    <a:pt x="1058" y="120"/>
                    <a:pt x="1056" y="121"/>
                  </a:cubicBezTo>
                  <a:close/>
                  <a:moveTo>
                    <a:pt x="1078" y="122"/>
                  </a:moveTo>
                  <a:cubicBezTo>
                    <a:pt x="1076" y="123"/>
                    <a:pt x="1072" y="122"/>
                    <a:pt x="1072" y="126"/>
                  </a:cubicBezTo>
                  <a:cubicBezTo>
                    <a:pt x="1075" y="127"/>
                    <a:pt x="1085" y="130"/>
                    <a:pt x="1086" y="124"/>
                  </a:cubicBezTo>
                  <a:cubicBezTo>
                    <a:pt x="1082" y="125"/>
                    <a:pt x="1080" y="123"/>
                    <a:pt x="1078" y="122"/>
                  </a:cubicBezTo>
                  <a:close/>
                  <a:moveTo>
                    <a:pt x="939" y="122"/>
                  </a:moveTo>
                  <a:cubicBezTo>
                    <a:pt x="936" y="122"/>
                    <a:pt x="936" y="122"/>
                    <a:pt x="936" y="122"/>
                  </a:cubicBezTo>
                  <a:cubicBezTo>
                    <a:pt x="936" y="126"/>
                    <a:pt x="936" y="126"/>
                    <a:pt x="936" y="126"/>
                  </a:cubicBezTo>
                  <a:cubicBezTo>
                    <a:pt x="938" y="125"/>
                    <a:pt x="939" y="124"/>
                    <a:pt x="939" y="122"/>
                  </a:cubicBezTo>
                  <a:close/>
                  <a:moveTo>
                    <a:pt x="770" y="128"/>
                  </a:moveTo>
                  <a:cubicBezTo>
                    <a:pt x="773" y="137"/>
                    <a:pt x="783" y="134"/>
                    <a:pt x="794" y="135"/>
                  </a:cubicBezTo>
                  <a:cubicBezTo>
                    <a:pt x="793" y="139"/>
                    <a:pt x="793" y="140"/>
                    <a:pt x="797" y="139"/>
                  </a:cubicBezTo>
                  <a:cubicBezTo>
                    <a:pt x="798" y="137"/>
                    <a:pt x="795" y="139"/>
                    <a:pt x="796" y="136"/>
                  </a:cubicBezTo>
                  <a:cubicBezTo>
                    <a:pt x="803" y="133"/>
                    <a:pt x="812" y="137"/>
                    <a:pt x="818" y="134"/>
                  </a:cubicBezTo>
                  <a:cubicBezTo>
                    <a:pt x="806" y="133"/>
                    <a:pt x="796" y="127"/>
                    <a:pt x="787" y="130"/>
                  </a:cubicBezTo>
                  <a:cubicBezTo>
                    <a:pt x="788" y="129"/>
                    <a:pt x="788" y="129"/>
                    <a:pt x="788" y="127"/>
                  </a:cubicBezTo>
                  <a:cubicBezTo>
                    <a:pt x="783" y="127"/>
                    <a:pt x="776" y="125"/>
                    <a:pt x="770" y="128"/>
                  </a:cubicBezTo>
                  <a:close/>
                  <a:moveTo>
                    <a:pt x="1244" y="189"/>
                  </a:moveTo>
                  <a:cubicBezTo>
                    <a:pt x="1245" y="191"/>
                    <a:pt x="1240" y="188"/>
                    <a:pt x="1241" y="191"/>
                  </a:cubicBezTo>
                  <a:cubicBezTo>
                    <a:pt x="1243" y="193"/>
                    <a:pt x="1248" y="190"/>
                    <a:pt x="1244" y="189"/>
                  </a:cubicBezTo>
                  <a:close/>
                  <a:moveTo>
                    <a:pt x="1165" y="197"/>
                  </a:moveTo>
                  <a:cubicBezTo>
                    <a:pt x="1168" y="197"/>
                    <a:pt x="1167" y="194"/>
                    <a:pt x="1168" y="192"/>
                  </a:cubicBezTo>
                  <a:cubicBezTo>
                    <a:pt x="1166" y="192"/>
                    <a:pt x="1164" y="191"/>
                    <a:pt x="1163" y="190"/>
                  </a:cubicBezTo>
                  <a:cubicBezTo>
                    <a:pt x="1163" y="193"/>
                    <a:pt x="1168" y="193"/>
                    <a:pt x="1165" y="197"/>
                  </a:cubicBezTo>
                  <a:close/>
                  <a:moveTo>
                    <a:pt x="1238" y="190"/>
                  </a:moveTo>
                  <a:cubicBezTo>
                    <a:pt x="1234" y="190"/>
                    <a:pt x="1234" y="190"/>
                    <a:pt x="1234" y="190"/>
                  </a:cubicBezTo>
                  <a:cubicBezTo>
                    <a:pt x="1232" y="192"/>
                    <a:pt x="1239" y="192"/>
                    <a:pt x="1238" y="190"/>
                  </a:cubicBezTo>
                  <a:close/>
                  <a:moveTo>
                    <a:pt x="25" y="252"/>
                  </a:moveTo>
                  <a:cubicBezTo>
                    <a:pt x="16" y="246"/>
                    <a:pt x="11" y="237"/>
                    <a:pt x="0" y="233"/>
                  </a:cubicBezTo>
                  <a:cubicBezTo>
                    <a:pt x="5" y="242"/>
                    <a:pt x="16" y="250"/>
                    <a:pt x="25" y="252"/>
                  </a:cubicBezTo>
                  <a:close/>
                  <a:moveTo>
                    <a:pt x="1204" y="288"/>
                  </a:moveTo>
                  <a:cubicBezTo>
                    <a:pt x="1206" y="283"/>
                    <a:pt x="1215" y="292"/>
                    <a:pt x="1217" y="285"/>
                  </a:cubicBezTo>
                  <a:cubicBezTo>
                    <a:pt x="1217" y="284"/>
                    <a:pt x="1211" y="285"/>
                    <a:pt x="1215" y="282"/>
                  </a:cubicBezTo>
                  <a:cubicBezTo>
                    <a:pt x="1204" y="284"/>
                    <a:pt x="1189" y="282"/>
                    <a:pt x="1175" y="281"/>
                  </a:cubicBezTo>
                  <a:cubicBezTo>
                    <a:pt x="1175" y="283"/>
                    <a:pt x="1176" y="283"/>
                    <a:pt x="1176" y="285"/>
                  </a:cubicBezTo>
                  <a:cubicBezTo>
                    <a:pt x="1185" y="286"/>
                    <a:pt x="1197" y="287"/>
                    <a:pt x="1204" y="288"/>
                  </a:cubicBezTo>
                  <a:close/>
                  <a:moveTo>
                    <a:pt x="1261" y="294"/>
                  </a:moveTo>
                  <a:cubicBezTo>
                    <a:pt x="1261" y="297"/>
                    <a:pt x="1262" y="299"/>
                    <a:pt x="1263" y="301"/>
                  </a:cubicBezTo>
                  <a:cubicBezTo>
                    <a:pt x="1264" y="300"/>
                    <a:pt x="1266" y="299"/>
                    <a:pt x="1267" y="298"/>
                  </a:cubicBezTo>
                  <a:cubicBezTo>
                    <a:pt x="1265" y="298"/>
                    <a:pt x="1268" y="294"/>
                    <a:pt x="1265" y="295"/>
                  </a:cubicBezTo>
                  <a:cubicBezTo>
                    <a:pt x="1266" y="297"/>
                    <a:pt x="1265" y="298"/>
                    <a:pt x="1263" y="298"/>
                  </a:cubicBezTo>
                  <a:cubicBezTo>
                    <a:pt x="1261" y="297"/>
                    <a:pt x="1265" y="294"/>
                    <a:pt x="1261" y="294"/>
                  </a:cubicBezTo>
                  <a:close/>
                  <a:moveTo>
                    <a:pt x="167" y="379"/>
                  </a:moveTo>
                  <a:cubicBezTo>
                    <a:pt x="168" y="382"/>
                    <a:pt x="165" y="384"/>
                    <a:pt x="167" y="386"/>
                  </a:cubicBezTo>
                  <a:cubicBezTo>
                    <a:pt x="167" y="384"/>
                    <a:pt x="171" y="379"/>
                    <a:pt x="167" y="379"/>
                  </a:cubicBezTo>
                  <a:close/>
                  <a:moveTo>
                    <a:pt x="169" y="439"/>
                  </a:moveTo>
                  <a:cubicBezTo>
                    <a:pt x="169" y="444"/>
                    <a:pt x="168" y="455"/>
                    <a:pt x="172" y="458"/>
                  </a:cubicBezTo>
                  <a:cubicBezTo>
                    <a:pt x="170" y="452"/>
                    <a:pt x="173" y="442"/>
                    <a:pt x="169" y="439"/>
                  </a:cubicBezTo>
                  <a:close/>
                  <a:moveTo>
                    <a:pt x="1245" y="519"/>
                  </a:moveTo>
                  <a:cubicBezTo>
                    <a:pt x="1245" y="521"/>
                    <a:pt x="1244" y="521"/>
                    <a:pt x="1244" y="524"/>
                  </a:cubicBezTo>
                  <a:cubicBezTo>
                    <a:pt x="1248" y="524"/>
                    <a:pt x="1247" y="520"/>
                    <a:pt x="1245" y="519"/>
                  </a:cubicBezTo>
                  <a:close/>
                  <a:moveTo>
                    <a:pt x="1253" y="543"/>
                  </a:moveTo>
                  <a:cubicBezTo>
                    <a:pt x="1253" y="545"/>
                    <a:pt x="1251" y="544"/>
                    <a:pt x="1250" y="544"/>
                  </a:cubicBezTo>
                  <a:cubicBezTo>
                    <a:pt x="1249" y="549"/>
                    <a:pt x="1256" y="545"/>
                    <a:pt x="1253" y="543"/>
                  </a:cubicBezTo>
                  <a:close/>
                  <a:moveTo>
                    <a:pt x="1207" y="628"/>
                  </a:moveTo>
                  <a:cubicBezTo>
                    <a:pt x="1208" y="629"/>
                    <a:pt x="1209" y="631"/>
                    <a:pt x="1211" y="632"/>
                  </a:cubicBezTo>
                  <a:cubicBezTo>
                    <a:pt x="1212" y="629"/>
                    <a:pt x="1215" y="629"/>
                    <a:pt x="1215" y="625"/>
                  </a:cubicBezTo>
                  <a:cubicBezTo>
                    <a:pt x="1211" y="623"/>
                    <a:pt x="1208" y="624"/>
                    <a:pt x="1207" y="628"/>
                  </a:cubicBezTo>
                  <a:close/>
                  <a:moveTo>
                    <a:pt x="1239" y="636"/>
                  </a:moveTo>
                  <a:cubicBezTo>
                    <a:pt x="1240" y="636"/>
                    <a:pt x="1241" y="636"/>
                    <a:pt x="1241" y="637"/>
                  </a:cubicBezTo>
                  <a:cubicBezTo>
                    <a:pt x="1244" y="635"/>
                    <a:pt x="1244" y="636"/>
                    <a:pt x="1248" y="636"/>
                  </a:cubicBezTo>
                  <a:cubicBezTo>
                    <a:pt x="1249" y="634"/>
                    <a:pt x="1249" y="632"/>
                    <a:pt x="1250" y="630"/>
                  </a:cubicBezTo>
                  <a:cubicBezTo>
                    <a:pt x="1246" y="629"/>
                    <a:pt x="1244" y="626"/>
                    <a:pt x="1239" y="626"/>
                  </a:cubicBezTo>
                  <a:lnTo>
                    <a:pt x="1239" y="636"/>
                  </a:lnTo>
                  <a:close/>
                  <a:moveTo>
                    <a:pt x="1204" y="639"/>
                  </a:moveTo>
                  <a:cubicBezTo>
                    <a:pt x="1202" y="639"/>
                    <a:pt x="1201" y="640"/>
                    <a:pt x="1201" y="643"/>
                  </a:cubicBezTo>
                  <a:cubicBezTo>
                    <a:pt x="1203" y="642"/>
                    <a:pt x="1204" y="641"/>
                    <a:pt x="1204" y="639"/>
                  </a:cubicBezTo>
                  <a:close/>
                  <a:moveTo>
                    <a:pt x="1215" y="649"/>
                  </a:moveTo>
                  <a:cubicBezTo>
                    <a:pt x="1215" y="652"/>
                    <a:pt x="1215" y="652"/>
                    <a:pt x="1215" y="652"/>
                  </a:cubicBezTo>
                  <a:cubicBezTo>
                    <a:pt x="1220" y="652"/>
                    <a:pt x="1220" y="652"/>
                    <a:pt x="1220" y="652"/>
                  </a:cubicBezTo>
                  <a:cubicBezTo>
                    <a:pt x="1220" y="650"/>
                    <a:pt x="1218" y="649"/>
                    <a:pt x="1215" y="649"/>
                  </a:cubicBezTo>
                  <a:close/>
                  <a:moveTo>
                    <a:pt x="154" y="743"/>
                  </a:moveTo>
                  <a:cubicBezTo>
                    <a:pt x="161" y="746"/>
                    <a:pt x="167" y="753"/>
                    <a:pt x="173" y="753"/>
                  </a:cubicBezTo>
                  <a:cubicBezTo>
                    <a:pt x="170" y="747"/>
                    <a:pt x="161" y="743"/>
                    <a:pt x="154" y="743"/>
                  </a:cubicBezTo>
                  <a:close/>
                  <a:moveTo>
                    <a:pt x="209" y="751"/>
                  </a:moveTo>
                  <a:cubicBezTo>
                    <a:pt x="202" y="752"/>
                    <a:pt x="202" y="746"/>
                    <a:pt x="197" y="745"/>
                  </a:cubicBezTo>
                  <a:cubicBezTo>
                    <a:pt x="199" y="750"/>
                    <a:pt x="205" y="759"/>
                    <a:pt x="209" y="751"/>
                  </a:cubicBezTo>
                  <a:close/>
                  <a:moveTo>
                    <a:pt x="178" y="772"/>
                  </a:moveTo>
                  <a:cubicBezTo>
                    <a:pt x="180" y="770"/>
                    <a:pt x="182" y="769"/>
                    <a:pt x="181" y="765"/>
                  </a:cubicBezTo>
                  <a:cubicBezTo>
                    <a:pt x="180" y="765"/>
                    <a:pt x="179" y="764"/>
                    <a:pt x="177" y="764"/>
                  </a:cubicBezTo>
                  <a:cubicBezTo>
                    <a:pt x="176" y="766"/>
                    <a:pt x="175" y="771"/>
                    <a:pt x="178" y="772"/>
                  </a:cubicBezTo>
                  <a:close/>
                  <a:moveTo>
                    <a:pt x="149" y="782"/>
                  </a:moveTo>
                  <a:cubicBezTo>
                    <a:pt x="147" y="785"/>
                    <a:pt x="150" y="788"/>
                    <a:pt x="152" y="789"/>
                  </a:cubicBezTo>
                  <a:cubicBezTo>
                    <a:pt x="152" y="786"/>
                    <a:pt x="151" y="784"/>
                    <a:pt x="149" y="782"/>
                  </a:cubicBezTo>
                  <a:close/>
                  <a:moveTo>
                    <a:pt x="865" y="872"/>
                  </a:moveTo>
                  <a:cubicBezTo>
                    <a:pt x="876" y="872"/>
                    <a:pt x="876" y="872"/>
                    <a:pt x="876" y="872"/>
                  </a:cubicBezTo>
                  <a:cubicBezTo>
                    <a:pt x="875" y="867"/>
                    <a:pt x="867" y="870"/>
                    <a:pt x="865" y="872"/>
                  </a:cubicBezTo>
                  <a:close/>
                  <a:moveTo>
                    <a:pt x="1087" y="880"/>
                  </a:moveTo>
                  <a:cubicBezTo>
                    <a:pt x="1087" y="879"/>
                    <a:pt x="1086" y="879"/>
                    <a:pt x="1086" y="879"/>
                  </a:cubicBezTo>
                  <a:cubicBezTo>
                    <a:pt x="1086" y="883"/>
                    <a:pt x="1081" y="882"/>
                    <a:pt x="1081" y="886"/>
                  </a:cubicBezTo>
                  <a:cubicBezTo>
                    <a:pt x="1086" y="888"/>
                    <a:pt x="1091" y="888"/>
                    <a:pt x="1095" y="886"/>
                  </a:cubicBezTo>
                  <a:cubicBezTo>
                    <a:pt x="1090" y="886"/>
                    <a:pt x="1089" y="882"/>
                    <a:pt x="1087" y="880"/>
                  </a:cubicBezTo>
                  <a:close/>
                  <a:moveTo>
                    <a:pt x="961" y="885"/>
                  </a:moveTo>
                  <a:cubicBezTo>
                    <a:pt x="962" y="882"/>
                    <a:pt x="960" y="880"/>
                    <a:pt x="958" y="882"/>
                  </a:cubicBezTo>
                  <a:cubicBezTo>
                    <a:pt x="958" y="884"/>
                    <a:pt x="961" y="883"/>
                    <a:pt x="961" y="885"/>
                  </a:cubicBezTo>
                  <a:close/>
                  <a:moveTo>
                    <a:pt x="1140" y="885"/>
                  </a:moveTo>
                  <a:cubicBezTo>
                    <a:pt x="1136" y="883"/>
                    <a:pt x="1131" y="884"/>
                    <a:pt x="1128" y="887"/>
                  </a:cubicBezTo>
                  <a:cubicBezTo>
                    <a:pt x="1133" y="889"/>
                    <a:pt x="1139" y="891"/>
                    <a:pt x="1140" y="885"/>
                  </a:cubicBezTo>
                  <a:close/>
                  <a:moveTo>
                    <a:pt x="962" y="886"/>
                  </a:moveTo>
                  <a:cubicBezTo>
                    <a:pt x="962" y="889"/>
                    <a:pt x="958" y="888"/>
                    <a:pt x="957" y="891"/>
                  </a:cubicBezTo>
                  <a:cubicBezTo>
                    <a:pt x="960" y="893"/>
                    <a:pt x="966" y="892"/>
                    <a:pt x="969" y="890"/>
                  </a:cubicBezTo>
                  <a:cubicBezTo>
                    <a:pt x="967" y="888"/>
                    <a:pt x="965" y="887"/>
                    <a:pt x="962" y="886"/>
                  </a:cubicBezTo>
                  <a:close/>
                  <a:moveTo>
                    <a:pt x="197" y="889"/>
                  </a:moveTo>
                  <a:cubicBezTo>
                    <a:pt x="196" y="889"/>
                    <a:pt x="196" y="887"/>
                    <a:pt x="194" y="886"/>
                  </a:cubicBezTo>
                  <a:cubicBezTo>
                    <a:pt x="194" y="887"/>
                    <a:pt x="193" y="888"/>
                    <a:pt x="193" y="890"/>
                  </a:cubicBezTo>
                  <a:cubicBezTo>
                    <a:pt x="194" y="889"/>
                    <a:pt x="197" y="891"/>
                    <a:pt x="197" y="889"/>
                  </a:cubicBezTo>
                  <a:close/>
                  <a:moveTo>
                    <a:pt x="1109" y="910"/>
                  </a:moveTo>
                  <a:cubicBezTo>
                    <a:pt x="1113" y="911"/>
                    <a:pt x="1113" y="911"/>
                    <a:pt x="1117" y="911"/>
                  </a:cubicBezTo>
                  <a:cubicBezTo>
                    <a:pt x="1117" y="907"/>
                    <a:pt x="1111" y="908"/>
                    <a:pt x="1109" y="910"/>
                  </a:cubicBezTo>
                  <a:close/>
                  <a:moveTo>
                    <a:pt x="1156" y="919"/>
                  </a:moveTo>
                  <a:cubicBezTo>
                    <a:pt x="1157" y="916"/>
                    <a:pt x="1153" y="918"/>
                    <a:pt x="1152" y="916"/>
                  </a:cubicBezTo>
                  <a:cubicBezTo>
                    <a:pt x="1151" y="918"/>
                    <a:pt x="1151" y="920"/>
                    <a:pt x="1150" y="921"/>
                  </a:cubicBezTo>
                  <a:cubicBezTo>
                    <a:pt x="1153" y="922"/>
                    <a:pt x="1152" y="918"/>
                    <a:pt x="1156" y="919"/>
                  </a:cubicBezTo>
                  <a:close/>
                  <a:moveTo>
                    <a:pt x="1226" y="918"/>
                  </a:moveTo>
                  <a:cubicBezTo>
                    <a:pt x="1228" y="921"/>
                    <a:pt x="1229" y="924"/>
                    <a:pt x="1231" y="925"/>
                  </a:cubicBezTo>
                  <a:cubicBezTo>
                    <a:pt x="1231" y="921"/>
                    <a:pt x="1231" y="919"/>
                    <a:pt x="1230" y="916"/>
                  </a:cubicBezTo>
                  <a:cubicBezTo>
                    <a:pt x="1228" y="916"/>
                    <a:pt x="1228" y="918"/>
                    <a:pt x="1226" y="918"/>
                  </a:cubicBezTo>
                  <a:close/>
                  <a:moveTo>
                    <a:pt x="1120" y="932"/>
                  </a:moveTo>
                  <a:cubicBezTo>
                    <a:pt x="1119" y="929"/>
                    <a:pt x="1119" y="929"/>
                    <a:pt x="1118" y="927"/>
                  </a:cubicBezTo>
                  <a:cubicBezTo>
                    <a:pt x="1117" y="926"/>
                    <a:pt x="1115" y="929"/>
                    <a:pt x="1113" y="926"/>
                  </a:cubicBezTo>
                  <a:cubicBezTo>
                    <a:pt x="1113" y="929"/>
                    <a:pt x="1112" y="931"/>
                    <a:pt x="1112" y="933"/>
                  </a:cubicBezTo>
                  <a:cubicBezTo>
                    <a:pt x="1116" y="933"/>
                    <a:pt x="1115" y="932"/>
                    <a:pt x="1120" y="932"/>
                  </a:cubicBezTo>
                  <a:close/>
                  <a:moveTo>
                    <a:pt x="1037" y="931"/>
                  </a:moveTo>
                  <a:cubicBezTo>
                    <a:pt x="1036" y="934"/>
                    <a:pt x="1037" y="933"/>
                    <a:pt x="1037" y="936"/>
                  </a:cubicBezTo>
                  <a:cubicBezTo>
                    <a:pt x="1039" y="936"/>
                    <a:pt x="1039" y="936"/>
                    <a:pt x="1039" y="936"/>
                  </a:cubicBezTo>
                  <a:cubicBezTo>
                    <a:pt x="1039" y="934"/>
                    <a:pt x="1039" y="934"/>
                    <a:pt x="1038" y="935"/>
                  </a:cubicBezTo>
                  <a:cubicBezTo>
                    <a:pt x="1037" y="934"/>
                    <a:pt x="1039" y="931"/>
                    <a:pt x="1037" y="931"/>
                  </a:cubicBezTo>
                  <a:close/>
                  <a:moveTo>
                    <a:pt x="1091" y="935"/>
                  </a:moveTo>
                  <a:cubicBezTo>
                    <a:pt x="1088" y="936"/>
                    <a:pt x="1082" y="933"/>
                    <a:pt x="1078" y="933"/>
                  </a:cubicBezTo>
                  <a:cubicBezTo>
                    <a:pt x="1080" y="937"/>
                    <a:pt x="1088" y="940"/>
                    <a:pt x="1094" y="938"/>
                  </a:cubicBezTo>
                  <a:cubicBezTo>
                    <a:pt x="1092" y="937"/>
                    <a:pt x="1090" y="939"/>
                    <a:pt x="1090" y="938"/>
                  </a:cubicBezTo>
                  <a:cubicBezTo>
                    <a:pt x="1091" y="938"/>
                    <a:pt x="1093" y="935"/>
                    <a:pt x="1091" y="935"/>
                  </a:cubicBezTo>
                  <a:close/>
                  <a:moveTo>
                    <a:pt x="1035" y="934"/>
                  </a:moveTo>
                  <a:cubicBezTo>
                    <a:pt x="1033" y="934"/>
                    <a:pt x="1033" y="934"/>
                    <a:pt x="1033" y="934"/>
                  </a:cubicBezTo>
                  <a:cubicBezTo>
                    <a:pt x="1032" y="934"/>
                    <a:pt x="1031" y="937"/>
                    <a:pt x="1033" y="938"/>
                  </a:cubicBezTo>
                  <a:cubicBezTo>
                    <a:pt x="1032" y="935"/>
                    <a:pt x="1037" y="937"/>
                    <a:pt x="1035" y="934"/>
                  </a:cubicBezTo>
                  <a:close/>
                  <a:moveTo>
                    <a:pt x="1002" y="936"/>
                  </a:moveTo>
                  <a:cubicBezTo>
                    <a:pt x="1001" y="938"/>
                    <a:pt x="1000" y="939"/>
                    <a:pt x="1000" y="941"/>
                  </a:cubicBezTo>
                  <a:cubicBezTo>
                    <a:pt x="1001" y="941"/>
                    <a:pt x="1001" y="942"/>
                    <a:pt x="1003" y="942"/>
                  </a:cubicBezTo>
                  <a:cubicBezTo>
                    <a:pt x="1000" y="939"/>
                    <a:pt x="1004" y="938"/>
                    <a:pt x="1002" y="936"/>
                  </a:cubicBezTo>
                  <a:close/>
                  <a:moveTo>
                    <a:pt x="1115" y="952"/>
                  </a:moveTo>
                  <a:cubicBezTo>
                    <a:pt x="1115" y="949"/>
                    <a:pt x="1119" y="950"/>
                    <a:pt x="1118" y="947"/>
                  </a:cubicBezTo>
                  <a:cubicBezTo>
                    <a:pt x="1116" y="947"/>
                    <a:pt x="1111" y="944"/>
                    <a:pt x="1110" y="949"/>
                  </a:cubicBezTo>
                  <a:cubicBezTo>
                    <a:pt x="1113" y="949"/>
                    <a:pt x="1113" y="952"/>
                    <a:pt x="1115" y="952"/>
                  </a:cubicBezTo>
                  <a:close/>
                  <a:moveTo>
                    <a:pt x="1208" y="948"/>
                  </a:moveTo>
                  <a:cubicBezTo>
                    <a:pt x="1207" y="952"/>
                    <a:pt x="1214" y="951"/>
                    <a:pt x="1215" y="950"/>
                  </a:cubicBezTo>
                  <a:cubicBezTo>
                    <a:pt x="1213" y="949"/>
                    <a:pt x="1210" y="946"/>
                    <a:pt x="1208" y="948"/>
                  </a:cubicBezTo>
                  <a:close/>
                  <a:moveTo>
                    <a:pt x="1174" y="951"/>
                  </a:moveTo>
                  <a:cubicBezTo>
                    <a:pt x="1173" y="950"/>
                    <a:pt x="1170" y="951"/>
                    <a:pt x="1169" y="950"/>
                  </a:cubicBezTo>
                  <a:cubicBezTo>
                    <a:pt x="1170" y="953"/>
                    <a:pt x="1167" y="952"/>
                    <a:pt x="1167" y="955"/>
                  </a:cubicBezTo>
                  <a:cubicBezTo>
                    <a:pt x="1170" y="954"/>
                    <a:pt x="1170" y="956"/>
                    <a:pt x="1172" y="956"/>
                  </a:cubicBezTo>
                  <a:cubicBezTo>
                    <a:pt x="1173" y="955"/>
                    <a:pt x="1173" y="952"/>
                    <a:pt x="1174" y="951"/>
                  </a:cubicBezTo>
                  <a:close/>
                  <a:moveTo>
                    <a:pt x="1249" y="955"/>
                  </a:moveTo>
                  <a:cubicBezTo>
                    <a:pt x="1248" y="953"/>
                    <a:pt x="1245" y="954"/>
                    <a:pt x="1243" y="955"/>
                  </a:cubicBezTo>
                  <a:cubicBezTo>
                    <a:pt x="1242" y="956"/>
                    <a:pt x="1244" y="960"/>
                    <a:pt x="1243" y="962"/>
                  </a:cubicBezTo>
                  <a:cubicBezTo>
                    <a:pt x="1247" y="962"/>
                    <a:pt x="1248" y="958"/>
                    <a:pt x="1249" y="955"/>
                  </a:cubicBezTo>
                  <a:close/>
                  <a:moveTo>
                    <a:pt x="1019" y="964"/>
                  </a:moveTo>
                  <a:cubicBezTo>
                    <a:pt x="1022" y="963"/>
                    <a:pt x="1026" y="963"/>
                    <a:pt x="1027" y="964"/>
                  </a:cubicBezTo>
                  <a:cubicBezTo>
                    <a:pt x="1027" y="960"/>
                    <a:pt x="1021" y="962"/>
                    <a:pt x="1020" y="960"/>
                  </a:cubicBezTo>
                  <a:cubicBezTo>
                    <a:pt x="1020" y="961"/>
                    <a:pt x="1017" y="964"/>
                    <a:pt x="1019" y="964"/>
                  </a:cubicBezTo>
                  <a:close/>
                  <a:moveTo>
                    <a:pt x="1246" y="971"/>
                  </a:moveTo>
                  <a:cubicBezTo>
                    <a:pt x="1245" y="968"/>
                    <a:pt x="1242" y="967"/>
                    <a:pt x="1243" y="963"/>
                  </a:cubicBezTo>
                  <a:cubicBezTo>
                    <a:pt x="1241" y="963"/>
                    <a:pt x="1240" y="965"/>
                    <a:pt x="1238" y="965"/>
                  </a:cubicBezTo>
                  <a:cubicBezTo>
                    <a:pt x="1238" y="968"/>
                    <a:pt x="1241" y="968"/>
                    <a:pt x="1239" y="971"/>
                  </a:cubicBezTo>
                  <a:cubicBezTo>
                    <a:pt x="1242" y="973"/>
                    <a:pt x="1244" y="973"/>
                    <a:pt x="1246" y="971"/>
                  </a:cubicBezTo>
                  <a:close/>
                  <a:moveTo>
                    <a:pt x="1209" y="969"/>
                  </a:moveTo>
                  <a:cubicBezTo>
                    <a:pt x="1206" y="969"/>
                    <a:pt x="1204" y="970"/>
                    <a:pt x="1204" y="973"/>
                  </a:cubicBezTo>
                  <a:cubicBezTo>
                    <a:pt x="1206" y="974"/>
                    <a:pt x="1210" y="973"/>
                    <a:pt x="1209" y="969"/>
                  </a:cubicBezTo>
                  <a:close/>
                  <a:moveTo>
                    <a:pt x="1152" y="971"/>
                  </a:moveTo>
                  <a:cubicBezTo>
                    <a:pt x="1150" y="970"/>
                    <a:pt x="1149" y="971"/>
                    <a:pt x="1146" y="972"/>
                  </a:cubicBezTo>
                  <a:cubicBezTo>
                    <a:pt x="1146" y="973"/>
                    <a:pt x="1146" y="975"/>
                    <a:pt x="1148" y="975"/>
                  </a:cubicBezTo>
                  <a:cubicBezTo>
                    <a:pt x="1149" y="973"/>
                    <a:pt x="1152" y="973"/>
                    <a:pt x="1152" y="971"/>
                  </a:cubicBezTo>
                  <a:close/>
                  <a:moveTo>
                    <a:pt x="1183" y="981"/>
                  </a:moveTo>
                  <a:cubicBezTo>
                    <a:pt x="1182" y="978"/>
                    <a:pt x="1186" y="980"/>
                    <a:pt x="1185" y="977"/>
                  </a:cubicBezTo>
                  <a:cubicBezTo>
                    <a:pt x="1181" y="975"/>
                    <a:pt x="1177" y="973"/>
                    <a:pt x="1173" y="975"/>
                  </a:cubicBezTo>
                  <a:cubicBezTo>
                    <a:pt x="1175" y="979"/>
                    <a:pt x="1181" y="978"/>
                    <a:pt x="1183" y="981"/>
                  </a:cubicBezTo>
                  <a:close/>
                  <a:moveTo>
                    <a:pt x="1236" y="980"/>
                  </a:moveTo>
                  <a:cubicBezTo>
                    <a:pt x="1236" y="978"/>
                    <a:pt x="1236" y="977"/>
                    <a:pt x="1237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1" y="978"/>
                    <a:pt x="1232" y="977"/>
                    <a:pt x="1231" y="980"/>
                  </a:cubicBezTo>
                  <a:cubicBezTo>
                    <a:pt x="1234" y="980"/>
                    <a:pt x="1234" y="981"/>
                    <a:pt x="1236" y="980"/>
                  </a:cubicBezTo>
                  <a:close/>
                  <a:moveTo>
                    <a:pt x="1203" y="986"/>
                  </a:moveTo>
                  <a:cubicBezTo>
                    <a:pt x="1206" y="985"/>
                    <a:pt x="1208" y="984"/>
                    <a:pt x="1208" y="981"/>
                  </a:cubicBezTo>
                  <a:cubicBezTo>
                    <a:pt x="1204" y="980"/>
                    <a:pt x="1200" y="982"/>
                    <a:pt x="1203" y="986"/>
                  </a:cubicBezTo>
                  <a:close/>
                  <a:moveTo>
                    <a:pt x="1104" y="1004"/>
                  </a:moveTo>
                  <a:cubicBezTo>
                    <a:pt x="1103" y="1004"/>
                    <a:pt x="1103" y="1003"/>
                    <a:pt x="1103" y="1002"/>
                  </a:cubicBezTo>
                  <a:cubicBezTo>
                    <a:pt x="1101" y="1002"/>
                    <a:pt x="1099" y="1002"/>
                    <a:pt x="1099" y="1000"/>
                  </a:cubicBezTo>
                  <a:cubicBezTo>
                    <a:pt x="1099" y="996"/>
                    <a:pt x="1098" y="992"/>
                    <a:pt x="1097" y="988"/>
                  </a:cubicBezTo>
                  <a:cubicBezTo>
                    <a:pt x="1098" y="986"/>
                    <a:pt x="1102" y="988"/>
                    <a:pt x="1102" y="986"/>
                  </a:cubicBezTo>
                  <a:cubicBezTo>
                    <a:pt x="1099" y="984"/>
                    <a:pt x="1096" y="984"/>
                    <a:pt x="1092" y="986"/>
                  </a:cubicBezTo>
                  <a:cubicBezTo>
                    <a:pt x="1094" y="990"/>
                    <a:pt x="1096" y="994"/>
                    <a:pt x="1096" y="999"/>
                  </a:cubicBezTo>
                  <a:cubicBezTo>
                    <a:pt x="1094" y="1000"/>
                    <a:pt x="1093" y="999"/>
                    <a:pt x="1092" y="998"/>
                  </a:cubicBezTo>
                  <a:cubicBezTo>
                    <a:pt x="1092" y="1002"/>
                    <a:pt x="1095" y="1002"/>
                    <a:pt x="1093" y="1006"/>
                  </a:cubicBezTo>
                  <a:cubicBezTo>
                    <a:pt x="1098" y="1008"/>
                    <a:pt x="1101" y="1007"/>
                    <a:pt x="1104" y="1004"/>
                  </a:cubicBezTo>
                  <a:close/>
                  <a:moveTo>
                    <a:pt x="1122" y="984"/>
                  </a:moveTo>
                  <a:cubicBezTo>
                    <a:pt x="1118" y="985"/>
                    <a:pt x="1111" y="984"/>
                    <a:pt x="1113" y="990"/>
                  </a:cubicBezTo>
                  <a:cubicBezTo>
                    <a:pt x="1114" y="989"/>
                    <a:pt x="1116" y="985"/>
                    <a:pt x="1117" y="987"/>
                  </a:cubicBezTo>
                  <a:cubicBezTo>
                    <a:pt x="1117" y="989"/>
                    <a:pt x="1115" y="988"/>
                    <a:pt x="1115" y="989"/>
                  </a:cubicBezTo>
                  <a:cubicBezTo>
                    <a:pt x="1118" y="989"/>
                    <a:pt x="1115" y="989"/>
                    <a:pt x="1116" y="991"/>
                  </a:cubicBezTo>
                  <a:cubicBezTo>
                    <a:pt x="1118" y="991"/>
                    <a:pt x="1119" y="993"/>
                    <a:pt x="1122" y="992"/>
                  </a:cubicBezTo>
                  <a:cubicBezTo>
                    <a:pt x="1122" y="994"/>
                    <a:pt x="1123" y="995"/>
                    <a:pt x="1124" y="996"/>
                  </a:cubicBezTo>
                  <a:cubicBezTo>
                    <a:pt x="1122" y="1000"/>
                    <a:pt x="1123" y="1003"/>
                    <a:pt x="1122" y="1007"/>
                  </a:cubicBezTo>
                  <a:cubicBezTo>
                    <a:pt x="1124" y="1007"/>
                    <a:pt x="1124" y="1008"/>
                    <a:pt x="1126" y="1008"/>
                  </a:cubicBezTo>
                  <a:cubicBezTo>
                    <a:pt x="1127" y="1005"/>
                    <a:pt x="1127" y="1004"/>
                    <a:pt x="1126" y="999"/>
                  </a:cubicBezTo>
                  <a:cubicBezTo>
                    <a:pt x="1129" y="999"/>
                    <a:pt x="1129" y="999"/>
                    <a:pt x="1129" y="999"/>
                  </a:cubicBezTo>
                  <a:cubicBezTo>
                    <a:pt x="1126" y="995"/>
                    <a:pt x="1130" y="994"/>
                    <a:pt x="1131" y="991"/>
                  </a:cubicBezTo>
                  <a:cubicBezTo>
                    <a:pt x="1127" y="990"/>
                    <a:pt x="1123" y="988"/>
                    <a:pt x="1122" y="984"/>
                  </a:cubicBezTo>
                  <a:close/>
                  <a:moveTo>
                    <a:pt x="1069" y="985"/>
                  </a:moveTo>
                  <a:cubicBezTo>
                    <a:pt x="1068" y="988"/>
                    <a:pt x="1072" y="986"/>
                    <a:pt x="1074" y="986"/>
                  </a:cubicBezTo>
                  <a:cubicBezTo>
                    <a:pt x="1074" y="983"/>
                    <a:pt x="1070" y="985"/>
                    <a:pt x="1069" y="985"/>
                  </a:cubicBezTo>
                  <a:close/>
                  <a:moveTo>
                    <a:pt x="1217" y="986"/>
                  </a:moveTo>
                  <a:cubicBezTo>
                    <a:pt x="1216" y="985"/>
                    <a:pt x="1216" y="986"/>
                    <a:pt x="1214" y="986"/>
                  </a:cubicBezTo>
                  <a:cubicBezTo>
                    <a:pt x="1214" y="988"/>
                    <a:pt x="1215" y="990"/>
                    <a:pt x="1217" y="990"/>
                  </a:cubicBezTo>
                  <a:cubicBezTo>
                    <a:pt x="1218" y="987"/>
                    <a:pt x="1218" y="988"/>
                    <a:pt x="1217" y="986"/>
                  </a:cubicBezTo>
                  <a:close/>
                  <a:moveTo>
                    <a:pt x="1182" y="993"/>
                  </a:moveTo>
                  <a:cubicBezTo>
                    <a:pt x="1183" y="992"/>
                    <a:pt x="1186" y="990"/>
                    <a:pt x="1182" y="989"/>
                  </a:cubicBezTo>
                  <a:cubicBezTo>
                    <a:pt x="1182" y="990"/>
                    <a:pt x="1181" y="990"/>
                    <a:pt x="1180" y="990"/>
                  </a:cubicBezTo>
                  <a:cubicBezTo>
                    <a:pt x="1180" y="991"/>
                    <a:pt x="1181" y="992"/>
                    <a:pt x="1182" y="993"/>
                  </a:cubicBezTo>
                  <a:close/>
                  <a:moveTo>
                    <a:pt x="1136" y="1003"/>
                  </a:moveTo>
                  <a:cubicBezTo>
                    <a:pt x="1142" y="1002"/>
                    <a:pt x="1143" y="997"/>
                    <a:pt x="1149" y="995"/>
                  </a:cubicBezTo>
                  <a:cubicBezTo>
                    <a:pt x="1146" y="990"/>
                    <a:pt x="1141" y="990"/>
                    <a:pt x="1132" y="990"/>
                  </a:cubicBezTo>
                  <a:cubicBezTo>
                    <a:pt x="1137" y="993"/>
                    <a:pt x="1130" y="1000"/>
                    <a:pt x="1136" y="1003"/>
                  </a:cubicBezTo>
                  <a:close/>
                  <a:moveTo>
                    <a:pt x="1113" y="1001"/>
                  </a:moveTo>
                  <a:cubicBezTo>
                    <a:pt x="1113" y="998"/>
                    <a:pt x="1117" y="998"/>
                    <a:pt x="1118" y="995"/>
                  </a:cubicBezTo>
                  <a:cubicBezTo>
                    <a:pt x="1116" y="995"/>
                    <a:pt x="1114" y="994"/>
                    <a:pt x="1110" y="995"/>
                  </a:cubicBezTo>
                  <a:cubicBezTo>
                    <a:pt x="1110" y="997"/>
                    <a:pt x="1110" y="1001"/>
                    <a:pt x="1113" y="1001"/>
                  </a:cubicBezTo>
                  <a:close/>
                  <a:moveTo>
                    <a:pt x="1185" y="1012"/>
                  </a:moveTo>
                  <a:cubicBezTo>
                    <a:pt x="1186" y="1007"/>
                    <a:pt x="1189" y="1000"/>
                    <a:pt x="1182" y="998"/>
                  </a:cubicBezTo>
                  <a:cubicBezTo>
                    <a:pt x="1182" y="998"/>
                    <a:pt x="1181" y="998"/>
                    <a:pt x="1181" y="999"/>
                  </a:cubicBezTo>
                  <a:cubicBezTo>
                    <a:pt x="1182" y="999"/>
                    <a:pt x="1184" y="999"/>
                    <a:pt x="1183" y="1001"/>
                  </a:cubicBezTo>
                  <a:cubicBezTo>
                    <a:pt x="1183" y="1002"/>
                    <a:pt x="1182" y="1002"/>
                    <a:pt x="1182" y="1003"/>
                  </a:cubicBezTo>
                  <a:cubicBezTo>
                    <a:pt x="1178" y="1004"/>
                    <a:pt x="1179" y="1001"/>
                    <a:pt x="1176" y="1001"/>
                  </a:cubicBezTo>
                  <a:cubicBezTo>
                    <a:pt x="1176" y="1005"/>
                    <a:pt x="1180" y="1010"/>
                    <a:pt x="1178" y="1015"/>
                  </a:cubicBezTo>
                  <a:cubicBezTo>
                    <a:pt x="1180" y="1014"/>
                    <a:pt x="1182" y="1013"/>
                    <a:pt x="1185" y="1012"/>
                  </a:cubicBezTo>
                  <a:close/>
                  <a:moveTo>
                    <a:pt x="1168" y="1004"/>
                  </a:moveTo>
                  <a:cubicBezTo>
                    <a:pt x="1166" y="1002"/>
                    <a:pt x="1166" y="1005"/>
                    <a:pt x="1163" y="1004"/>
                  </a:cubicBezTo>
                  <a:cubicBezTo>
                    <a:pt x="1163" y="1003"/>
                    <a:pt x="1164" y="1003"/>
                    <a:pt x="1164" y="1002"/>
                  </a:cubicBezTo>
                  <a:cubicBezTo>
                    <a:pt x="1161" y="1002"/>
                    <a:pt x="1160" y="1000"/>
                    <a:pt x="1156" y="1000"/>
                  </a:cubicBezTo>
                  <a:cubicBezTo>
                    <a:pt x="1157" y="1004"/>
                    <a:pt x="1161" y="1004"/>
                    <a:pt x="1160" y="1008"/>
                  </a:cubicBezTo>
                  <a:cubicBezTo>
                    <a:pt x="1164" y="1008"/>
                    <a:pt x="1165" y="1008"/>
                    <a:pt x="1168" y="1004"/>
                  </a:cubicBezTo>
                  <a:close/>
                  <a:moveTo>
                    <a:pt x="1174" y="1019"/>
                  </a:moveTo>
                  <a:cubicBezTo>
                    <a:pt x="1172" y="1018"/>
                    <a:pt x="1173" y="1015"/>
                    <a:pt x="1170" y="1016"/>
                  </a:cubicBezTo>
                  <a:cubicBezTo>
                    <a:pt x="1170" y="1017"/>
                    <a:pt x="1169" y="1017"/>
                    <a:pt x="1169" y="1018"/>
                  </a:cubicBezTo>
                  <a:cubicBezTo>
                    <a:pt x="1170" y="1018"/>
                    <a:pt x="1172" y="1021"/>
                    <a:pt x="1174" y="1019"/>
                  </a:cubicBezTo>
                  <a:close/>
                  <a:moveTo>
                    <a:pt x="1193" y="1034"/>
                  </a:moveTo>
                  <a:cubicBezTo>
                    <a:pt x="1191" y="1033"/>
                    <a:pt x="1188" y="1034"/>
                    <a:pt x="1187" y="1032"/>
                  </a:cubicBezTo>
                  <a:cubicBezTo>
                    <a:pt x="1188" y="1031"/>
                    <a:pt x="1189" y="1030"/>
                    <a:pt x="1189" y="1029"/>
                  </a:cubicBezTo>
                  <a:cubicBezTo>
                    <a:pt x="1186" y="1025"/>
                    <a:pt x="1181" y="1022"/>
                    <a:pt x="1176" y="1021"/>
                  </a:cubicBezTo>
                  <a:cubicBezTo>
                    <a:pt x="1175" y="1023"/>
                    <a:pt x="1178" y="1028"/>
                    <a:pt x="1175" y="1031"/>
                  </a:cubicBezTo>
                  <a:cubicBezTo>
                    <a:pt x="1180" y="1031"/>
                    <a:pt x="1187" y="1039"/>
                    <a:pt x="1193" y="1034"/>
                  </a:cubicBezTo>
                  <a:close/>
                  <a:moveTo>
                    <a:pt x="1161" y="1023"/>
                  </a:moveTo>
                  <a:cubicBezTo>
                    <a:pt x="1159" y="1024"/>
                    <a:pt x="1158" y="1019"/>
                    <a:pt x="1156" y="1022"/>
                  </a:cubicBezTo>
                  <a:cubicBezTo>
                    <a:pt x="1157" y="1023"/>
                    <a:pt x="1160" y="1025"/>
                    <a:pt x="1161" y="1023"/>
                  </a:cubicBezTo>
                  <a:close/>
                  <a:moveTo>
                    <a:pt x="1227" y="1025"/>
                  </a:moveTo>
                  <a:cubicBezTo>
                    <a:pt x="1228" y="1026"/>
                    <a:pt x="1228" y="1029"/>
                    <a:pt x="1230" y="1029"/>
                  </a:cubicBezTo>
                  <a:cubicBezTo>
                    <a:pt x="1230" y="1028"/>
                    <a:pt x="1233" y="1028"/>
                    <a:pt x="1238" y="1028"/>
                  </a:cubicBezTo>
                  <a:cubicBezTo>
                    <a:pt x="1238" y="1027"/>
                    <a:pt x="1238" y="1026"/>
                    <a:pt x="1239" y="1025"/>
                  </a:cubicBezTo>
                  <a:cubicBezTo>
                    <a:pt x="1235" y="1023"/>
                    <a:pt x="1231" y="1024"/>
                    <a:pt x="1227" y="1025"/>
                  </a:cubicBezTo>
                  <a:close/>
                  <a:moveTo>
                    <a:pt x="1206" y="1038"/>
                  </a:moveTo>
                  <a:cubicBezTo>
                    <a:pt x="1206" y="1036"/>
                    <a:pt x="1206" y="1033"/>
                    <a:pt x="1204" y="1034"/>
                  </a:cubicBezTo>
                  <a:cubicBezTo>
                    <a:pt x="1203" y="1036"/>
                    <a:pt x="1201" y="1037"/>
                    <a:pt x="1200" y="1038"/>
                  </a:cubicBezTo>
                  <a:lnTo>
                    <a:pt x="1206" y="1038"/>
                  </a:lnTo>
                  <a:close/>
                  <a:moveTo>
                    <a:pt x="1170" y="1035"/>
                  </a:moveTo>
                  <a:cubicBezTo>
                    <a:pt x="1167" y="1035"/>
                    <a:pt x="1162" y="1036"/>
                    <a:pt x="1160" y="1034"/>
                  </a:cubicBezTo>
                  <a:cubicBezTo>
                    <a:pt x="1160" y="1036"/>
                    <a:pt x="1161" y="1036"/>
                    <a:pt x="1161" y="1038"/>
                  </a:cubicBezTo>
                  <a:cubicBezTo>
                    <a:pt x="1163" y="1038"/>
                    <a:pt x="1169" y="1038"/>
                    <a:pt x="1170" y="1035"/>
                  </a:cubicBezTo>
                  <a:close/>
                  <a:moveTo>
                    <a:pt x="1223" y="1038"/>
                  </a:moveTo>
                  <a:cubicBezTo>
                    <a:pt x="1220" y="1036"/>
                    <a:pt x="1219" y="1034"/>
                    <a:pt x="1215" y="1034"/>
                  </a:cubicBezTo>
                  <a:cubicBezTo>
                    <a:pt x="1214" y="1039"/>
                    <a:pt x="1218" y="1038"/>
                    <a:pt x="1220" y="1041"/>
                  </a:cubicBezTo>
                  <a:cubicBezTo>
                    <a:pt x="1218" y="1046"/>
                    <a:pt x="1223" y="1048"/>
                    <a:pt x="1226" y="1051"/>
                  </a:cubicBezTo>
                  <a:cubicBezTo>
                    <a:pt x="1228" y="1050"/>
                    <a:pt x="1231" y="1050"/>
                    <a:pt x="1233" y="1051"/>
                  </a:cubicBezTo>
                  <a:cubicBezTo>
                    <a:pt x="1234" y="1049"/>
                    <a:pt x="1236" y="1049"/>
                    <a:pt x="1235" y="1046"/>
                  </a:cubicBezTo>
                  <a:cubicBezTo>
                    <a:pt x="1240" y="1042"/>
                    <a:pt x="1248" y="1043"/>
                    <a:pt x="1253" y="1041"/>
                  </a:cubicBezTo>
                  <a:cubicBezTo>
                    <a:pt x="1245" y="1039"/>
                    <a:pt x="1232" y="1034"/>
                    <a:pt x="1223" y="1038"/>
                  </a:cubicBezTo>
                  <a:close/>
                  <a:moveTo>
                    <a:pt x="1226" y="1068"/>
                  </a:moveTo>
                  <a:cubicBezTo>
                    <a:pt x="1228" y="1067"/>
                    <a:pt x="1227" y="1070"/>
                    <a:pt x="1230" y="1069"/>
                  </a:cubicBezTo>
                  <a:cubicBezTo>
                    <a:pt x="1230" y="1068"/>
                    <a:pt x="1230" y="1067"/>
                    <a:pt x="1230" y="1067"/>
                  </a:cubicBezTo>
                  <a:cubicBezTo>
                    <a:pt x="1228" y="1066"/>
                    <a:pt x="1227" y="1066"/>
                    <a:pt x="1226" y="1068"/>
                  </a:cubicBezTo>
                  <a:close/>
                  <a:moveTo>
                    <a:pt x="1228" y="1083"/>
                  </a:moveTo>
                  <a:cubicBezTo>
                    <a:pt x="1231" y="1080"/>
                    <a:pt x="1224" y="1080"/>
                    <a:pt x="1223" y="1078"/>
                  </a:cubicBezTo>
                  <a:cubicBezTo>
                    <a:pt x="1220" y="1083"/>
                    <a:pt x="1227" y="1079"/>
                    <a:pt x="1228" y="1083"/>
                  </a:cubicBezTo>
                  <a:close/>
                  <a:moveTo>
                    <a:pt x="1228" y="1086"/>
                  </a:moveTo>
                  <a:cubicBezTo>
                    <a:pt x="1230" y="1086"/>
                    <a:pt x="1230" y="1088"/>
                    <a:pt x="1233" y="1087"/>
                  </a:cubicBezTo>
                  <a:cubicBezTo>
                    <a:pt x="1233" y="1085"/>
                    <a:pt x="1235" y="1085"/>
                    <a:pt x="1235" y="1083"/>
                  </a:cubicBezTo>
                  <a:cubicBezTo>
                    <a:pt x="1231" y="1084"/>
                    <a:pt x="1229" y="1082"/>
                    <a:pt x="1228" y="1086"/>
                  </a:cubicBezTo>
                  <a:close/>
                  <a:moveTo>
                    <a:pt x="1206" y="1086"/>
                  </a:moveTo>
                  <a:cubicBezTo>
                    <a:pt x="1208" y="1086"/>
                    <a:pt x="1208" y="1088"/>
                    <a:pt x="1209" y="1089"/>
                  </a:cubicBezTo>
                  <a:cubicBezTo>
                    <a:pt x="1209" y="1088"/>
                    <a:pt x="1210" y="1088"/>
                    <a:pt x="1211" y="1088"/>
                  </a:cubicBezTo>
                  <a:cubicBezTo>
                    <a:pt x="1211" y="1086"/>
                    <a:pt x="1208" y="1083"/>
                    <a:pt x="1206" y="1086"/>
                  </a:cubicBezTo>
                  <a:close/>
                  <a:moveTo>
                    <a:pt x="1179" y="1090"/>
                  </a:moveTo>
                  <a:cubicBezTo>
                    <a:pt x="1177" y="1091"/>
                    <a:pt x="1177" y="1090"/>
                    <a:pt x="1174" y="1090"/>
                  </a:cubicBezTo>
                  <a:cubicBezTo>
                    <a:pt x="1173" y="1094"/>
                    <a:pt x="1180" y="1092"/>
                    <a:pt x="1179" y="1090"/>
                  </a:cubicBezTo>
                  <a:close/>
                  <a:moveTo>
                    <a:pt x="1227" y="1125"/>
                  </a:moveTo>
                  <a:cubicBezTo>
                    <a:pt x="1227" y="1127"/>
                    <a:pt x="1225" y="1126"/>
                    <a:pt x="1226" y="1129"/>
                  </a:cubicBezTo>
                  <a:cubicBezTo>
                    <a:pt x="1229" y="1129"/>
                    <a:pt x="1229" y="1129"/>
                    <a:pt x="1229" y="1129"/>
                  </a:cubicBezTo>
                  <a:cubicBezTo>
                    <a:pt x="1229" y="1127"/>
                    <a:pt x="1229" y="1126"/>
                    <a:pt x="1227" y="1125"/>
                  </a:cubicBezTo>
                  <a:close/>
                  <a:moveTo>
                    <a:pt x="1219" y="1129"/>
                  </a:moveTo>
                  <a:cubicBezTo>
                    <a:pt x="1222" y="1129"/>
                    <a:pt x="1222" y="1130"/>
                    <a:pt x="1224" y="1130"/>
                  </a:cubicBezTo>
                  <a:cubicBezTo>
                    <a:pt x="1224" y="1129"/>
                    <a:pt x="1224" y="1128"/>
                    <a:pt x="1225" y="1128"/>
                  </a:cubicBezTo>
                  <a:cubicBezTo>
                    <a:pt x="1223" y="1127"/>
                    <a:pt x="1222" y="1126"/>
                    <a:pt x="1220" y="1126"/>
                  </a:cubicBezTo>
                  <a:cubicBezTo>
                    <a:pt x="1220" y="1128"/>
                    <a:pt x="1219" y="1128"/>
                    <a:pt x="1219" y="1129"/>
                  </a:cubicBezTo>
                  <a:close/>
                  <a:moveTo>
                    <a:pt x="1211" y="1159"/>
                  </a:moveTo>
                  <a:cubicBezTo>
                    <a:pt x="1215" y="1159"/>
                    <a:pt x="1218" y="1163"/>
                    <a:pt x="1223" y="1160"/>
                  </a:cubicBezTo>
                  <a:cubicBezTo>
                    <a:pt x="1223" y="1153"/>
                    <a:pt x="1214" y="1155"/>
                    <a:pt x="1211" y="1159"/>
                  </a:cubicBezTo>
                  <a:close/>
                  <a:moveTo>
                    <a:pt x="1209" y="1168"/>
                  </a:moveTo>
                  <a:cubicBezTo>
                    <a:pt x="1211" y="1169"/>
                    <a:pt x="1213" y="1170"/>
                    <a:pt x="1214" y="1168"/>
                  </a:cubicBezTo>
                  <a:cubicBezTo>
                    <a:pt x="1213" y="1167"/>
                    <a:pt x="1209" y="1166"/>
                    <a:pt x="1209" y="1168"/>
                  </a:cubicBezTo>
                  <a:close/>
                  <a:moveTo>
                    <a:pt x="1191" y="1179"/>
                  </a:moveTo>
                  <a:cubicBezTo>
                    <a:pt x="1191" y="1179"/>
                    <a:pt x="1192" y="1180"/>
                    <a:pt x="1191" y="1181"/>
                  </a:cubicBezTo>
                  <a:cubicBezTo>
                    <a:pt x="1196" y="1181"/>
                    <a:pt x="1192" y="1175"/>
                    <a:pt x="1191" y="1179"/>
                  </a:cubicBezTo>
                  <a:close/>
                  <a:moveTo>
                    <a:pt x="1187" y="1236"/>
                  </a:moveTo>
                  <a:cubicBezTo>
                    <a:pt x="1186" y="1236"/>
                    <a:pt x="1185" y="1237"/>
                    <a:pt x="1185" y="1236"/>
                  </a:cubicBezTo>
                  <a:cubicBezTo>
                    <a:pt x="1185" y="1235"/>
                    <a:pt x="1185" y="1235"/>
                    <a:pt x="1184" y="1235"/>
                  </a:cubicBezTo>
                  <a:cubicBezTo>
                    <a:pt x="1184" y="1238"/>
                    <a:pt x="1186" y="1237"/>
                    <a:pt x="1185" y="1240"/>
                  </a:cubicBezTo>
                  <a:cubicBezTo>
                    <a:pt x="1187" y="1240"/>
                    <a:pt x="1188" y="1238"/>
                    <a:pt x="1187" y="1236"/>
                  </a:cubicBezTo>
                  <a:close/>
                  <a:moveTo>
                    <a:pt x="1197" y="1241"/>
                  </a:moveTo>
                  <a:cubicBezTo>
                    <a:pt x="1198" y="1243"/>
                    <a:pt x="1196" y="1244"/>
                    <a:pt x="1196" y="1246"/>
                  </a:cubicBezTo>
                  <a:cubicBezTo>
                    <a:pt x="1200" y="1246"/>
                    <a:pt x="1200" y="1246"/>
                    <a:pt x="1200" y="1246"/>
                  </a:cubicBezTo>
                  <a:cubicBezTo>
                    <a:pt x="1200" y="1243"/>
                    <a:pt x="1199" y="1241"/>
                    <a:pt x="1197" y="1241"/>
                  </a:cubicBezTo>
                  <a:close/>
                  <a:moveTo>
                    <a:pt x="1185" y="1242"/>
                  </a:moveTo>
                  <a:cubicBezTo>
                    <a:pt x="1184" y="1247"/>
                    <a:pt x="1185" y="1240"/>
                    <a:pt x="1182" y="1242"/>
                  </a:cubicBezTo>
                  <a:cubicBezTo>
                    <a:pt x="1181" y="1244"/>
                    <a:pt x="1185" y="1246"/>
                    <a:pt x="1180" y="1245"/>
                  </a:cubicBezTo>
                  <a:cubicBezTo>
                    <a:pt x="1179" y="1248"/>
                    <a:pt x="1184" y="1246"/>
                    <a:pt x="1184" y="1247"/>
                  </a:cubicBezTo>
                  <a:cubicBezTo>
                    <a:pt x="1184" y="1245"/>
                    <a:pt x="1187" y="1245"/>
                    <a:pt x="1185" y="1242"/>
                  </a:cubicBezTo>
                  <a:close/>
                  <a:moveTo>
                    <a:pt x="197" y="1280"/>
                  </a:moveTo>
                  <a:cubicBezTo>
                    <a:pt x="196" y="1285"/>
                    <a:pt x="200" y="1287"/>
                    <a:pt x="208" y="1285"/>
                  </a:cubicBezTo>
                  <a:cubicBezTo>
                    <a:pt x="206" y="1282"/>
                    <a:pt x="201" y="1278"/>
                    <a:pt x="197" y="1280"/>
                  </a:cubicBezTo>
                  <a:close/>
                  <a:moveTo>
                    <a:pt x="391" y="1290"/>
                  </a:moveTo>
                  <a:cubicBezTo>
                    <a:pt x="394" y="1289"/>
                    <a:pt x="393" y="1292"/>
                    <a:pt x="396" y="1291"/>
                  </a:cubicBezTo>
                  <a:cubicBezTo>
                    <a:pt x="396" y="1289"/>
                    <a:pt x="395" y="1287"/>
                    <a:pt x="394" y="1286"/>
                  </a:cubicBezTo>
                  <a:cubicBezTo>
                    <a:pt x="395" y="1289"/>
                    <a:pt x="391" y="1288"/>
                    <a:pt x="391" y="1290"/>
                  </a:cubicBezTo>
                  <a:close/>
                  <a:moveTo>
                    <a:pt x="953" y="1296"/>
                  </a:moveTo>
                  <a:cubicBezTo>
                    <a:pt x="955" y="1297"/>
                    <a:pt x="955" y="1299"/>
                    <a:pt x="957" y="1298"/>
                  </a:cubicBezTo>
                  <a:cubicBezTo>
                    <a:pt x="959" y="1298"/>
                    <a:pt x="963" y="1296"/>
                    <a:pt x="961" y="1294"/>
                  </a:cubicBezTo>
                  <a:cubicBezTo>
                    <a:pt x="959" y="1296"/>
                    <a:pt x="955" y="1292"/>
                    <a:pt x="953" y="1296"/>
                  </a:cubicBezTo>
                  <a:close/>
                  <a:moveTo>
                    <a:pt x="924" y="1297"/>
                  </a:moveTo>
                  <a:cubicBezTo>
                    <a:pt x="924" y="1299"/>
                    <a:pt x="924" y="1299"/>
                    <a:pt x="924" y="1299"/>
                  </a:cubicBezTo>
                  <a:cubicBezTo>
                    <a:pt x="927" y="1300"/>
                    <a:pt x="934" y="1300"/>
                    <a:pt x="936" y="1297"/>
                  </a:cubicBezTo>
                  <a:cubicBezTo>
                    <a:pt x="932" y="1297"/>
                    <a:pt x="928" y="1295"/>
                    <a:pt x="924" y="1297"/>
                  </a:cubicBezTo>
                  <a:close/>
                  <a:moveTo>
                    <a:pt x="635" y="1305"/>
                  </a:moveTo>
                  <a:cubicBezTo>
                    <a:pt x="639" y="1307"/>
                    <a:pt x="646" y="1306"/>
                    <a:pt x="653" y="1305"/>
                  </a:cubicBezTo>
                  <a:cubicBezTo>
                    <a:pt x="648" y="1300"/>
                    <a:pt x="641" y="1304"/>
                    <a:pt x="635" y="1305"/>
                  </a:cubicBezTo>
                  <a:close/>
                  <a:moveTo>
                    <a:pt x="496" y="1308"/>
                  </a:moveTo>
                  <a:cubicBezTo>
                    <a:pt x="492" y="1309"/>
                    <a:pt x="492" y="1307"/>
                    <a:pt x="489" y="1307"/>
                  </a:cubicBezTo>
                  <a:cubicBezTo>
                    <a:pt x="489" y="1310"/>
                    <a:pt x="493" y="1310"/>
                    <a:pt x="492" y="1313"/>
                  </a:cubicBezTo>
                  <a:cubicBezTo>
                    <a:pt x="495" y="1313"/>
                    <a:pt x="495" y="1310"/>
                    <a:pt x="496" y="1308"/>
                  </a:cubicBezTo>
                  <a:close/>
                  <a:moveTo>
                    <a:pt x="657" y="1316"/>
                  </a:moveTo>
                  <a:cubicBezTo>
                    <a:pt x="657" y="1325"/>
                    <a:pt x="667" y="1323"/>
                    <a:pt x="669" y="1329"/>
                  </a:cubicBezTo>
                  <a:cubicBezTo>
                    <a:pt x="669" y="1327"/>
                    <a:pt x="671" y="1330"/>
                    <a:pt x="672" y="1329"/>
                  </a:cubicBezTo>
                  <a:cubicBezTo>
                    <a:pt x="674" y="1321"/>
                    <a:pt x="663" y="1319"/>
                    <a:pt x="657" y="1316"/>
                  </a:cubicBezTo>
                  <a:close/>
                  <a:moveTo>
                    <a:pt x="206" y="1323"/>
                  </a:moveTo>
                  <a:cubicBezTo>
                    <a:pt x="210" y="1323"/>
                    <a:pt x="212" y="1319"/>
                    <a:pt x="210" y="1317"/>
                  </a:cubicBezTo>
                  <a:cubicBezTo>
                    <a:pt x="207" y="1317"/>
                    <a:pt x="206" y="1319"/>
                    <a:pt x="206" y="1323"/>
                  </a:cubicBezTo>
                  <a:close/>
                  <a:moveTo>
                    <a:pt x="939" y="1325"/>
                  </a:moveTo>
                  <a:cubicBezTo>
                    <a:pt x="939" y="1327"/>
                    <a:pt x="936" y="1326"/>
                    <a:pt x="936" y="1327"/>
                  </a:cubicBezTo>
                  <a:cubicBezTo>
                    <a:pt x="940" y="1328"/>
                    <a:pt x="943" y="1327"/>
                    <a:pt x="946" y="1327"/>
                  </a:cubicBezTo>
                  <a:cubicBezTo>
                    <a:pt x="958" y="1329"/>
                    <a:pt x="946" y="1326"/>
                    <a:pt x="940" y="1325"/>
                  </a:cubicBezTo>
                  <a:lnTo>
                    <a:pt x="939" y="1325"/>
                  </a:lnTo>
                  <a:close/>
                  <a:moveTo>
                    <a:pt x="428" y="1342"/>
                  </a:moveTo>
                  <a:cubicBezTo>
                    <a:pt x="431" y="1342"/>
                    <a:pt x="432" y="1340"/>
                    <a:pt x="432" y="1337"/>
                  </a:cubicBezTo>
                  <a:cubicBezTo>
                    <a:pt x="428" y="1334"/>
                    <a:pt x="425" y="1340"/>
                    <a:pt x="428" y="1342"/>
                  </a:cubicBezTo>
                  <a:close/>
                  <a:moveTo>
                    <a:pt x="481" y="1343"/>
                  </a:moveTo>
                  <a:cubicBezTo>
                    <a:pt x="483" y="1347"/>
                    <a:pt x="494" y="1344"/>
                    <a:pt x="500" y="1346"/>
                  </a:cubicBezTo>
                  <a:cubicBezTo>
                    <a:pt x="499" y="1345"/>
                    <a:pt x="500" y="1343"/>
                    <a:pt x="501" y="1342"/>
                  </a:cubicBezTo>
                  <a:cubicBezTo>
                    <a:pt x="495" y="1342"/>
                    <a:pt x="486" y="1341"/>
                    <a:pt x="481" y="1343"/>
                  </a:cubicBezTo>
                  <a:close/>
                  <a:moveTo>
                    <a:pt x="214" y="1343"/>
                  </a:moveTo>
                  <a:cubicBezTo>
                    <a:pt x="212" y="1345"/>
                    <a:pt x="211" y="1352"/>
                    <a:pt x="213" y="1355"/>
                  </a:cubicBezTo>
                  <a:cubicBezTo>
                    <a:pt x="214" y="1349"/>
                    <a:pt x="223" y="1352"/>
                    <a:pt x="222" y="1345"/>
                  </a:cubicBezTo>
                  <a:cubicBezTo>
                    <a:pt x="218" y="1346"/>
                    <a:pt x="216" y="1344"/>
                    <a:pt x="214" y="1343"/>
                  </a:cubicBezTo>
                  <a:close/>
                  <a:moveTo>
                    <a:pt x="451" y="1346"/>
                  </a:moveTo>
                  <a:cubicBezTo>
                    <a:pt x="454" y="1346"/>
                    <a:pt x="458" y="1348"/>
                    <a:pt x="461" y="1346"/>
                  </a:cubicBezTo>
                  <a:cubicBezTo>
                    <a:pt x="457" y="1345"/>
                    <a:pt x="452" y="1342"/>
                    <a:pt x="451" y="1346"/>
                  </a:cubicBezTo>
                  <a:close/>
                  <a:moveTo>
                    <a:pt x="631" y="1345"/>
                  </a:moveTo>
                  <a:cubicBezTo>
                    <a:pt x="631" y="1348"/>
                    <a:pt x="634" y="1347"/>
                    <a:pt x="635" y="1346"/>
                  </a:cubicBezTo>
                  <a:cubicBezTo>
                    <a:pt x="634" y="1345"/>
                    <a:pt x="632" y="1343"/>
                    <a:pt x="631" y="1345"/>
                  </a:cubicBezTo>
                  <a:close/>
                  <a:moveTo>
                    <a:pt x="515" y="1352"/>
                  </a:moveTo>
                  <a:cubicBezTo>
                    <a:pt x="518" y="1353"/>
                    <a:pt x="520" y="1353"/>
                    <a:pt x="522" y="1351"/>
                  </a:cubicBezTo>
                  <a:cubicBezTo>
                    <a:pt x="519" y="1350"/>
                    <a:pt x="517" y="1349"/>
                    <a:pt x="515" y="1348"/>
                  </a:cubicBezTo>
                  <a:lnTo>
                    <a:pt x="515" y="1352"/>
                  </a:lnTo>
                  <a:close/>
                  <a:moveTo>
                    <a:pt x="615" y="1358"/>
                  </a:moveTo>
                  <a:cubicBezTo>
                    <a:pt x="610" y="1357"/>
                    <a:pt x="607" y="1355"/>
                    <a:pt x="603" y="1352"/>
                  </a:cubicBezTo>
                  <a:cubicBezTo>
                    <a:pt x="603" y="1353"/>
                    <a:pt x="603" y="1355"/>
                    <a:pt x="601" y="1355"/>
                  </a:cubicBezTo>
                  <a:cubicBezTo>
                    <a:pt x="602" y="1358"/>
                    <a:pt x="602" y="1359"/>
                    <a:pt x="599" y="1359"/>
                  </a:cubicBezTo>
                  <a:cubicBezTo>
                    <a:pt x="598" y="1362"/>
                    <a:pt x="601" y="1361"/>
                    <a:pt x="601" y="1363"/>
                  </a:cubicBezTo>
                  <a:cubicBezTo>
                    <a:pt x="606" y="1359"/>
                    <a:pt x="609" y="1357"/>
                    <a:pt x="615" y="1358"/>
                  </a:cubicBezTo>
                  <a:close/>
                  <a:moveTo>
                    <a:pt x="470" y="1355"/>
                  </a:moveTo>
                  <a:cubicBezTo>
                    <a:pt x="472" y="1357"/>
                    <a:pt x="472" y="1361"/>
                    <a:pt x="476" y="1362"/>
                  </a:cubicBezTo>
                  <a:cubicBezTo>
                    <a:pt x="476" y="1359"/>
                    <a:pt x="478" y="1360"/>
                    <a:pt x="478" y="1358"/>
                  </a:cubicBezTo>
                  <a:cubicBezTo>
                    <a:pt x="475" y="1356"/>
                    <a:pt x="472" y="1356"/>
                    <a:pt x="470" y="1355"/>
                  </a:cubicBezTo>
                  <a:close/>
                  <a:moveTo>
                    <a:pt x="610" y="1368"/>
                  </a:moveTo>
                  <a:cubicBezTo>
                    <a:pt x="611" y="1370"/>
                    <a:pt x="614" y="1369"/>
                    <a:pt x="616" y="1369"/>
                  </a:cubicBezTo>
                  <a:cubicBezTo>
                    <a:pt x="616" y="1365"/>
                    <a:pt x="615" y="1363"/>
                    <a:pt x="613" y="1361"/>
                  </a:cubicBezTo>
                  <a:cubicBezTo>
                    <a:pt x="613" y="1364"/>
                    <a:pt x="611" y="1365"/>
                    <a:pt x="610" y="1368"/>
                  </a:cubicBezTo>
                  <a:close/>
                  <a:moveTo>
                    <a:pt x="543" y="1364"/>
                  </a:moveTo>
                  <a:cubicBezTo>
                    <a:pt x="541" y="1365"/>
                    <a:pt x="544" y="1372"/>
                    <a:pt x="544" y="1371"/>
                  </a:cubicBezTo>
                  <a:cubicBezTo>
                    <a:pt x="544" y="1368"/>
                    <a:pt x="545" y="1365"/>
                    <a:pt x="543" y="1364"/>
                  </a:cubicBezTo>
                  <a:close/>
                  <a:moveTo>
                    <a:pt x="435" y="1316"/>
                  </a:moveTo>
                  <a:cubicBezTo>
                    <a:pt x="436" y="1317"/>
                    <a:pt x="437" y="1317"/>
                    <a:pt x="437" y="1318"/>
                  </a:cubicBezTo>
                  <a:cubicBezTo>
                    <a:pt x="437" y="1317"/>
                    <a:pt x="437" y="1316"/>
                    <a:pt x="435" y="1316"/>
                  </a:cubicBezTo>
                  <a:close/>
                  <a:moveTo>
                    <a:pt x="1046" y="1259"/>
                  </a:moveTo>
                  <a:cubicBezTo>
                    <a:pt x="1046" y="1259"/>
                    <a:pt x="1047" y="1259"/>
                    <a:pt x="1048" y="1259"/>
                  </a:cubicBezTo>
                  <a:cubicBezTo>
                    <a:pt x="1047" y="1259"/>
                    <a:pt x="1046" y="1259"/>
                    <a:pt x="1046" y="1259"/>
                  </a:cubicBezTo>
                  <a:close/>
                  <a:moveTo>
                    <a:pt x="73" y="295"/>
                  </a:moveTo>
                  <a:cubicBezTo>
                    <a:pt x="73" y="295"/>
                    <a:pt x="72" y="295"/>
                    <a:pt x="71" y="295"/>
                  </a:cubicBezTo>
                  <a:cubicBezTo>
                    <a:pt x="72" y="295"/>
                    <a:pt x="72" y="295"/>
                    <a:pt x="73" y="295"/>
                  </a:cubicBezTo>
                  <a:close/>
                  <a:moveTo>
                    <a:pt x="438" y="1318"/>
                  </a:moveTo>
                  <a:cubicBezTo>
                    <a:pt x="438" y="1318"/>
                    <a:pt x="438" y="1318"/>
                    <a:pt x="437" y="1318"/>
                  </a:cubicBezTo>
                  <a:cubicBezTo>
                    <a:pt x="437" y="1318"/>
                    <a:pt x="438" y="1318"/>
                    <a:pt x="438" y="1318"/>
                  </a:cubicBezTo>
                  <a:close/>
                  <a:moveTo>
                    <a:pt x="1282" y="204"/>
                  </a:moveTo>
                  <a:cubicBezTo>
                    <a:pt x="1279" y="205"/>
                    <a:pt x="1275" y="205"/>
                    <a:pt x="1274" y="203"/>
                  </a:cubicBezTo>
                  <a:cubicBezTo>
                    <a:pt x="1275" y="198"/>
                    <a:pt x="1282" y="201"/>
                    <a:pt x="1286" y="199"/>
                  </a:cubicBezTo>
                  <a:cubicBezTo>
                    <a:pt x="1273" y="198"/>
                    <a:pt x="1261" y="197"/>
                    <a:pt x="1248" y="196"/>
                  </a:cubicBezTo>
                  <a:cubicBezTo>
                    <a:pt x="1243" y="196"/>
                    <a:pt x="1237" y="199"/>
                    <a:pt x="1232" y="198"/>
                  </a:cubicBezTo>
                  <a:cubicBezTo>
                    <a:pt x="1229" y="197"/>
                    <a:pt x="1227" y="192"/>
                    <a:pt x="1224" y="196"/>
                  </a:cubicBezTo>
                  <a:cubicBezTo>
                    <a:pt x="1226" y="196"/>
                    <a:pt x="1227" y="198"/>
                    <a:pt x="1227" y="200"/>
                  </a:cubicBezTo>
                  <a:cubicBezTo>
                    <a:pt x="1221" y="202"/>
                    <a:pt x="1220" y="204"/>
                    <a:pt x="1217" y="208"/>
                  </a:cubicBezTo>
                  <a:cubicBezTo>
                    <a:pt x="1217" y="210"/>
                    <a:pt x="1222" y="206"/>
                    <a:pt x="1225" y="208"/>
                  </a:cubicBezTo>
                  <a:cubicBezTo>
                    <a:pt x="1226" y="215"/>
                    <a:pt x="1219" y="213"/>
                    <a:pt x="1217" y="214"/>
                  </a:cubicBezTo>
                  <a:cubicBezTo>
                    <a:pt x="1216" y="217"/>
                    <a:pt x="1218" y="217"/>
                    <a:pt x="1218" y="219"/>
                  </a:cubicBezTo>
                  <a:cubicBezTo>
                    <a:pt x="1210" y="220"/>
                    <a:pt x="1204" y="221"/>
                    <a:pt x="1195" y="224"/>
                  </a:cubicBezTo>
                  <a:cubicBezTo>
                    <a:pt x="1197" y="222"/>
                    <a:pt x="1197" y="222"/>
                    <a:pt x="1196" y="220"/>
                  </a:cubicBezTo>
                  <a:cubicBezTo>
                    <a:pt x="1195" y="218"/>
                    <a:pt x="1190" y="221"/>
                    <a:pt x="1190" y="217"/>
                  </a:cubicBezTo>
                  <a:cubicBezTo>
                    <a:pt x="1193" y="216"/>
                    <a:pt x="1198" y="216"/>
                    <a:pt x="1199" y="213"/>
                  </a:cubicBezTo>
                  <a:cubicBezTo>
                    <a:pt x="1184" y="209"/>
                    <a:pt x="1167" y="208"/>
                    <a:pt x="1154" y="204"/>
                  </a:cubicBezTo>
                  <a:cubicBezTo>
                    <a:pt x="1154" y="199"/>
                    <a:pt x="1153" y="197"/>
                    <a:pt x="1151" y="194"/>
                  </a:cubicBezTo>
                  <a:cubicBezTo>
                    <a:pt x="1153" y="191"/>
                    <a:pt x="1151" y="190"/>
                    <a:pt x="1155" y="189"/>
                  </a:cubicBezTo>
                  <a:cubicBezTo>
                    <a:pt x="1151" y="189"/>
                    <a:pt x="1148" y="187"/>
                    <a:pt x="1145" y="188"/>
                  </a:cubicBezTo>
                  <a:cubicBezTo>
                    <a:pt x="1143" y="180"/>
                    <a:pt x="1132" y="181"/>
                    <a:pt x="1133" y="169"/>
                  </a:cubicBezTo>
                  <a:cubicBezTo>
                    <a:pt x="1130" y="167"/>
                    <a:pt x="1128" y="164"/>
                    <a:pt x="1125" y="162"/>
                  </a:cubicBezTo>
                  <a:cubicBezTo>
                    <a:pt x="1123" y="162"/>
                    <a:pt x="1120" y="164"/>
                    <a:pt x="1119" y="162"/>
                  </a:cubicBezTo>
                  <a:cubicBezTo>
                    <a:pt x="1121" y="159"/>
                    <a:pt x="1123" y="164"/>
                    <a:pt x="1125" y="160"/>
                  </a:cubicBezTo>
                  <a:cubicBezTo>
                    <a:pt x="1121" y="160"/>
                    <a:pt x="1125" y="159"/>
                    <a:pt x="1125" y="158"/>
                  </a:cubicBezTo>
                  <a:cubicBezTo>
                    <a:pt x="1122" y="159"/>
                    <a:pt x="1123" y="157"/>
                    <a:pt x="1122" y="156"/>
                  </a:cubicBezTo>
                  <a:cubicBezTo>
                    <a:pt x="1121" y="158"/>
                    <a:pt x="1119" y="158"/>
                    <a:pt x="1117" y="158"/>
                  </a:cubicBezTo>
                  <a:cubicBezTo>
                    <a:pt x="1114" y="153"/>
                    <a:pt x="1105" y="157"/>
                    <a:pt x="1102" y="156"/>
                  </a:cubicBezTo>
                  <a:cubicBezTo>
                    <a:pt x="1101" y="166"/>
                    <a:pt x="1091" y="167"/>
                    <a:pt x="1083" y="169"/>
                  </a:cubicBezTo>
                  <a:cubicBezTo>
                    <a:pt x="1081" y="163"/>
                    <a:pt x="1071" y="166"/>
                    <a:pt x="1067" y="163"/>
                  </a:cubicBezTo>
                  <a:cubicBezTo>
                    <a:pt x="1073" y="163"/>
                    <a:pt x="1073" y="154"/>
                    <a:pt x="1077" y="160"/>
                  </a:cubicBezTo>
                  <a:cubicBezTo>
                    <a:pt x="1078" y="157"/>
                    <a:pt x="1075" y="157"/>
                    <a:pt x="1075" y="155"/>
                  </a:cubicBezTo>
                  <a:cubicBezTo>
                    <a:pt x="1076" y="154"/>
                    <a:pt x="1076" y="151"/>
                    <a:pt x="1078" y="152"/>
                  </a:cubicBezTo>
                  <a:cubicBezTo>
                    <a:pt x="1078" y="153"/>
                    <a:pt x="1079" y="153"/>
                    <a:pt x="1079" y="154"/>
                  </a:cubicBezTo>
                  <a:cubicBezTo>
                    <a:pt x="1078" y="152"/>
                    <a:pt x="1078" y="154"/>
                    <a:pt x="1077" y="156"/>
                  </a:cubicBezTo>
                  <a:cubicBezTo>
                    <a:pt x="1079" y="156"/>
                    <a:pt x="1079" y="159"/>
                    <a:pt x="1082" y="159"/>
                  </a:cubicBezTo>
                  <a:cubicBezTo>
                    <a:pt x="1084" y="158"/>
                    <a:pt x="1086" y="155"/>
                    <a:pt x="1084" y="152"/>
                  </a:cubicBezTo>
                  <a:cubicBezTo>
                    <a:pt x="1088" y="149"/>
                    <a:pt x="1099" y="150"/>
                    <a:pt x="1102" y="144"/>
                  </a:cubicBezTo>
                  <a:cubicBezTo>
                    <a:pt x="1095" y="143"/>
                    <a:pt x="1094" y="143"/>
                    <a:pt x="1090" y="143"/>
                  </a:cubicBezTo>
                  <a:cubicBezTo>
                    <a:pt x="1091" y="149"/>
                    <a:pt x="1087" y="145"/>
                    <a:pt x="1083" y="146"/>
                  </a:cubicBezTo>
                  <a:cubicBezTo>
                    <a:pt x="1082" y="146"/>
                    <a:pt x="1075" y="150"/>
                    <a:pt x="1074" y="151"/>
                  </a:cubicBezTo>
                  <a:cubicBezTo>
                    <a:pt x="1074" y="151"/>
                    <a:pt x="1074" y="152"/>
                    <a:pt x="1074" y="152"/>
                  </a:cubicBezTo>
                  <a:cubicBezTo>
                    <a:pt x="1074" y="152"/>
                    <a:pt x="1074" y="152"/>
                    <a:pt x="1074" y="151"/>
                  </a:cubicBezTo>
                  <a:cubicBezTo>
                    <a:pt x="1074" y="151"/>
                    <a:pt x="1074" y="149"/>
                    <a:pt x="1074" y="149"/>
                  </a:cubicBezTo>
                  <a:cubicBezTo>
                    <a:pt x="1072" y="148"/>
                    <a:pt x="1066" y="150"/>
                    <a:pt x="1061" y="149"/>
                  </a:cubicBezTo>
                  <a:cubicBezTo>
                    <a:pt x="1060" y="149"/>
                    <a:pt x="1060" y="146"/>
                    <a:pt x="1058" y="146"/>
                  </a:cubicBezTo>
                  <a:cubicBezTo>
                    <a:pt x="1054" y="144"/>
                    <a:pt x="1049" y="150"/>
                    <a:pt x="1048" y="145"/>
                  </a:cubicBezTo>
                  <a:cubicBezTo>
                    <a:pt x="1045" y="155"/>
                    <a:pt x="1032" y="145"/>
                    <a:pt x="1026" y="151"/>
                  </a:cubicBezTo>
                  <a:cubicBezTo>
                    <a:pt x="1020" y="145"/>
                    <a:pt x="1003" y="154"/>
                    <a:pt x="996" y="148"/>
                  </a:cubicBezTo>
                  <a:cubicBezTo>
                    <a:pt x="1003" y="145"/>
                    <a:pt x="1019" y="147"/>
                    <a:pt x="1027" y="140"/>
                  </a:cubicBezTo>
                  <a:cubicBezTo>
                    <a:pt x="1030" y="140"/>
                    <a:pt x="1030" y="141"/>
                    <a:pt x="1032" y="141"/>
                  </a:cubicBezTo>
                  <a:cubicBezTo>
                    <a:pt x="1023" y="134"/>
                    <a:pt x="1011" y="142"/>
                    <a:pt x="1000" y="141"/>
                  </a:cubicBezTo>
                  <a:cubicBezTo>
                    <a:pt x="1000" y="139"/>
                    <a:pt x="1001" y="138"/>
                    <a:pt x="1003" y="137"/>
                  </a:cubicBezTo>
                  <a:cubicBezTo>
                    <a:pt x="989" y="130"/>
                    <a:pt x="974" y="138"/>
                    <a:pt x="961" y="134"/>
                  </a:cubicBezTo>
                  <a:cubicBezTo>
                    <a:pt x="958" y="133"/>
                    <a:pt x="956" y="130"/>
                    <a:pt x="953" y="130"/>
                  </a:cubicBezTo>
                  <a:cubicBezTo>
                    <a:pt x="949" y="129"/>
                    <a:pt x="942" y="130"/>
                    <a:pt x="937" y="130"/>
                  </a:cubicBezTo>
                  <a:cubicBezTo>
                    <a:pt x="937" y="128"/>
                    <a:pt x="936" y="128"/>
                    <a:pt x="935" y="127"/>
                  </a:cubicBezTo>
                  <a:cubicBezTo>
                    <a:pt x="936" y="129"/>
                    <a:pt x="935" y="130"/>
                    <a:pt x="933" y="130"/>
                  </a:cubicBezTo>
                  <a:cubicBezTo>
                    <a:pt x="902" y="133"/>
                    <a:pt x="877" y="137"/>
                    <a:pt x="852" y="134"/>
                  </a:cubicBezTo>
                  <a:cubicBezTo>
                    <a:pt x="852" y="135"/>
                    <a:pt x="850" y="136"/>
                    <a:pt x="851" y="139"/>
                  </a:cubicBezTo>
                  <a:cubicBezTo>
                    <a:pt x="855" y="139"/>
                    <a:pt x="858" y="139"/>
                    <a:pt x="861" y="139"/>
                  </a:cubicBezTo>
                  <a:cubicBezTo>
                    <a:pt x="869" y="140"/>
                    <a:pt x="881" y="138"/>
                    <a:pt x="892" y="139"/>
                  </a:cubicBezTo>
                  <a:cubicBezTo>
                    <a:pt x="900" y="139"/>
                    <a:pt x="910" y="136"/>
                    <a:pt x="913" y="141"/>
                  </a:cubicBezTo>
                  <a:cubicBezTo>
                    <a:pt x="859" y="149"/>
                    <a:pt x="800" y="147"/>
                    <a:pt x="741" y="152"/>
                  </a:cubicBezTo>
                  <a:cubicBezTo>
                    <a:pt x="741" y="151"/>
                    <a:pt x="740" y="150"/>
                    <a:pt x="739" y="150"/>
                  </a:cubicBezTo>
                  <a:cubicBezTo>
                    <a:pt x="732" y="150"/>
                    <a:pt x="727" y="157"/>
                    <a:pt x="718" y="153"/>
                  </a:cubicBezTo>
                  <a:cubicBezTo>
                    <a:pt x="719" y="152"/>
                    <a:pt x="721" y="152"/>
                    <a:pt x="722" y="151"/>
                  </a:cubicBezTo>
                  <a:cubicBezTo>
                    <a:pt x="713" y="149"/>
                    <a:pt x="699" y="158"/>
                    <a:pt x="694" y="148"/>
                  </a:cubicBezTo>
                  <a:cubicBezTo>
                    <a:pt x="674" y="146"/>
                    <a:pt x="655" y="151"/>
                    <a:pt x="638" y="149"/>
                  </a:cubicBezTo>
                  <a:cubicBezTo>
                    <a:pt x="637" y="152"/>
                    <a:pt x="642" y="150"/>
                    <a:pt x="641" y="154"/>
                  </a:cubicBezTo>
                  <a:cubicBezTo>
                    <a:pt x="625" y="154"/>
                    <a:pt x="619" y="155"/>
                    <a:pt x="605" y="157"/>
                  </a:cubicBezTo>
                  <a:cubicBezTo>
                    <a:pt x="599" y="151"/>
                    <a:pt x="585" y="153"/>
                    <a:pt x="581" y="146"/>
                  </a:cubicBezTo>
                  <a:cubicBezTo>
                    <a:pt x="582" y="144"/>
                    <a:pt x="583" y="144"/>
                    <a:pt x="583" y="141"/>
                  </a:cubicBezTo>
                  <a:cubicBezTo>
                    <a:pt x="580" y="139"/>
                    <a:pt x="569" y="141"/>
                    <a:pt x="572" y="135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8" y="142"/>
                    <a:pt x="586" y="134"/>
                    <a:pt x="590" y="133"/>
                  </a:cubicBezTo>
                  <a:cubicBezTo>
                    <a:pt x="591" y="135"/>
                    <a:pt x="594" y="134"/>
                    <a:pt x="595" y="136"/>
                  </a:cubicBezTo>
                  <a:cubicBezTo>
                    <a:pt x="594" y="138"/>
                    <a:pt x="592" y="139"/>
                    <a:pt x="592" y="142"/>
                  </a:cubicBezTo>
                  <a:cubicBezTo>
                    <a:pt x="599" y="144"/>
                    <a:pt x="608" y="142"/>
                    <a:pt x="615" y="140"/>
                  </a:cubicBezTo>
                  <a:cubicBezTo>
                    <a:pt x="617" y="142"/>
                    <a:pt x="619" y="142"/>
                    <a:pt x="619" y="145"/>
                  </a:cubicBezTo>
                  <a:cubicBezTo>
                    <a:pt x="618" y="142"/>
                    <a:pt x="613" y="144"/>
                    <a:pt x="612" y="143"/>
                  </a:cubicBezTo>
                  <a:cubicBezTo>
                    <a:pt x="611" y="147"/>
                    <a:pt x="613" y="150"/>
                    <a:pt x="612" y="152"/>
                  </a:cubicBezTo>
                  <a:cubicBezTo>
                    <a:pt x="614" y="151"/>
                    <a:pt x="618" y="152"/>
                    <a:pt x="621" y="153"/>
                  </a:cubicBezTo>
                  <a:cubicBezTo>
                    <a:pt x="623" y="152"/>
                    <a:pt x="623" y="151"/>
                    <a:pt x="626" y="152"/>
                  </a:cubicBezTo>
                  <a:cubicBezTo>
                    <a:pt x="629" y="142"/>
                    <a:pt x="647" y="146"/>
                    <a:pt x="657" y="142"/>
                  </a:cubicBezTo>
                  <a:cubicBezTo>
                    <a:pt x="662" y="149"/>
                    <a:pt x="674" y="140"/>
                    <a:pt x="679" y="142"/>
                  </a:cubicBezTo>
                  <a:cubicBezTo>
                    <a:pt x="684" y="136"/>
                    <a:pt x="691" y="138"/>
                    <a:pt x="698" y="135"/>
                  </a:cubicBezTo>
                  <a:cubicBezTo>
                    <a:pt x="703" y="137"/>
                    <a:pt x="710" y="131"/>
                    <a:pt x="713" y="136"/>
                  </a:cubicBezTo>
                  <a:cubicBezTo>
                    <a:pt x="711" y="138"/>
                    <a:pt x="709" y="139"/>
                    <a:pt x="708" y="142"/>
                  </a:cubicBezTo>
                  <a:cubicBezTo>
                    <a:pt x="713" y="145"/>
                    <a:pt x="722" y="142"/>
                    <a:pt x="729" y="140"/>
                  </a:cubicBezTo>
                  <a:cubicBezTo>
                    <a:pt x="729" y="138"/>
                    <a:pt x="728" y="138"/>
                    <a:pt x="728" y="135"/>
                  </a:cubicBezTo>
                  <a:cubicBezTo>
                    <a:pt x="732" y="134"/>
                    <a:pt x="733" y="131"/>
                    <a:pt x="739" y="132"/>
                  </a:cubicBezTo>
                  <a:cubicBezTo>
                    <a:pt x="734" y="119"/>
                    <a:pt x="715" y="125"/>
                    <a:pt x="703" y="123"/>
                  </a:cubicBezTo>
                  <a:cubicBezTo>
                    <a:pt x="698" y="128"/>
                    <a:pt x="688" y="128"/>
                    <a:pt x="679" y="128"/>
                  </a:cubicBezTo>
                  <a:cubicBezTo>
                    <a:pt x="664" y="134"/>
                    <a:pt x="645" y="129"/>
                    <a:pt x="632" y="134"/>
                  </a:cubicBezTo>
                  <a:cubicBezTo>
                    <a:pt x="626" y="133"/>
                    <a:pt x="622" y="134"/>
                    <a:pt x="618" y="131"/>
                  </a:cubicBezTo>
                  <a:cubicBezTo>
                    <a:pt x="614" y="136"/>
                    <a:pt x="604" y="136"/>
                    <a:pt x="599" y="133"/>
                  </a:cubicBezTo>
                  <a:cubicBezTo>
                    <a:pt x="606" y="131"/>
                    <a:pt x="616" y="132"/>
                    <a:pt x="618" y="127"/>
                  </a:cubicBezTo>
                  <a:cubicBezTo>
                    <a:pt x="611" y="128"/>
                    <a:pt x="602" y="131"/>
                    <a:pt x="597" y="128"/>
                  </a:cubicBezTo>
                  <a:cubicBezTo>
                    <a:pt x="605" y="127"/>
                    <a:pt x="608" y="123"/>
                    <a:pt x="615" y="123"/>
                  </a:cubicBezTo>
                  <a:cubicBezTo>
                    <a:pt x="616" y="120"/>
                    <a:pt x="620" y="117"/>
                    <a:pt x="623" y="118"/>
                  </a:cubicBezTo>
                  <a:cubicBezTo>
                    <a:pt x="626" y="116"/>
                    <a:pt x="631" y="110"/>
                    <a:pt x="635" y="112"/>
                  </a:cubicBezTo>
                  <a:cubicBezTo>
                    <a:pt x="635" y="109"/>
                    <a:pt x="636" y="108"/>
                    <a:pt x="635" y="107"/>
                  </a:cubicBezTo>
                  <a:cubicBezTo>
                    <a:pt x="630" y="112"/>
                    <a:pt x="622" y="109"/>
                    <a:pt x="618" y="107"/>
                  </a:cubicBezTo>
                  <a:cubicBezTo>
                    <a:pt x="623" y="104"/>
                    <a:pt x="636" y="102"/>
                    <a:pt x="633" y="97"/>
                  </a:cubicBezTo>
                  <a:cubicBezTo>
                    <a:pt x="637" y="99"/>
                    <a:pt x="641" y="95"/>
                    <a:pt x="644" y="92"/>
                  </a:cubicBezTo>
                  <a:cubicBezTo>
                    <a:pt x="628" y="88"/>
                    <a:pt x="613" y="96"/>
                    <a:pt x="596" y="89"/>
                  </a:cubicBezTo>
                  <a:cubicBezTo>
                    <a:pt x="598" y="89"/>
                    <a:pt x="597" y="86"/>
                    <a:pt x="598" y="86"/>
                  </a:cubicBezTo>
                  <a:cubicBezTo>
                    <a:pt x="604" y="87"/>
                    <a:pt x="604" y="81"/>
                    <a:pt x="609" y="81"/>
                  </a:cubicBezTo>
                  <a:cubicBezTo>
                    <a:pt x="610" y="82"/>
                    <a:pt x="610" y="84"/>
                    <a:pt x="613" y="83"/>
                  </a:cubicBezTo>
                  <a:cubicBezTo>
                    <a:pt x="615" y="81"/>
                    <a:pt x="610" y="82"/>
                    <a:pt x="610" y="78"/>
                  </a:cubicBezTo>
                  <a:cubicBezTo>
                    <a:pt x="614" y="79"/>
                    <a:pt x="610" y="77"/>
                    <a:pt x="612" y="77"/>
                  </a:cubicBezTo>
                  <a:cubicBezTo>
                    <a:pt x="612" y="79"/>
                    <a:pt x="619" y="79"/>
                    <a:pt x="617" y="77"/>
                  </a:cubicBezTo>
                  <a:cubicBezTo>
                    <a:pt x="617" y="78"/>
                    <a:pt x="615" y="78"/>
                    <a:pt x="614" y="78"/>
                  </a:cubicBezTo>
                  <a:cubicBezTo>
                    <a:pt x="612" y="73"/>
                    <a:pt x="603" y="73"/>
                    <a:pt x="596" y="73"/>
                  </a:cubicBezTo>
                  <a:cubicBezTo>
                    <a:pt x="585" y="73"/>
                    <a:pt x="573" y="77"/>
                    <a:pt x="569" y="83"/>
                  </a:cubicBezTo>
                  <a:cubicBezTo>
                    <a:pt x="571" y="84"/>
                    <a:pt x="573" y="87"/>
                    <a:pt x="574" y="90"/>
                  </a:cubicBezTo>
                  <a:cubicBezTo>
                    <a:pt x="573" y="91"/>
                    <a:pt x="572" y="92"/>
                    <a:pt x="570" y="92"/>
                  </a:cubicBezTo>
                  <a:cubicBezTo>
                    <a:pt x="571" y="90"/>
                    <a:pt x="568" y="91"/>
                    <a:pt x="566" y="90"/>
                  </a:cubicBezTo>
                  <a:cubicBezTo>
                    <a:pt x="565" y="90"/>
                    <a:pt x="567" y="94"/>
                    <a:pt x="564" y="93"/>
                  </a:cubicBezTo>
                  <a:cubicBezTo>
                    <a:pt x="559" y="91"/>
                    <a:pt x="557" y="83"/>
                    <a:pt x="560" y="78"/>
                  </a:cubicBezTo>
                  <a:cubicBezTo>
                    <a:pt x="559" y="76"/>
                    <a:pt x="555" y="77"/>
                    <a:pt x="555" y="74"/>
                  </a:cubicBezTo>
                  <a:cubicBezTo>
                    <a:pt x="556" y="73"/>
                    <a:pt x="558" y="73"/>
                    <a:pt x="558" y="71"/>
                  </a:cubicBezTo>
                  <a:cubicBezTo>
                    <a:pt x="555" y="72"/>
                    <a:pt x="551" y="69"/>
                    <a:pt x="549" y="71"/>
                  </a:cubicBezTo>
                  <a:cubicBezTo>
                    <a:pt x="555" y="72"/>
                    <a:pt x="550" y="74"/>
                    <a:pt x="552" y="79"/>
                  </a:cubicBezTo>
                  <a:cubicBezTo>
                    <a:pt x="544" y="80"/>
                    <a:pt x="529" y="82"/>
                    <a:pt x="522" y="78"/>
                  </a:cubicBezTo>
                  <a:cubicBezTo>
                    <a:pt x="525" y="76"/>
                    <a:pt x="525" y="76"/>
                    <a:pt x="526" y="74"/>
                  </a:cubicBezTo>
                  <a:cubicBezTo>
                    <a:pt x="515" y="75"/>
                    <a:pt x="512" y="73"/>
                    <a:pt x="503" y="74"/>
                  </a:cubicBezTo>
                  <a:cubicBezTo>
                    <a:pt x="505" y="73"/>
                    <a:pt x="503" y="73"/>
                    <a:pt x="502" y="72"/>
                  </a:cubicBezTo>
                  <a:cubicBezTo>
                    <a:pt x="489" y="70"/>
                    <a:pt x="472" y="66"/>
                    <a:pt x="457" y="62"/>
                  </a:cubicBezTo>
                  <a:cubicBezTo>
                    <a:pt x="456" y="64"/>
                    <a:pt x="454" y="65"/>
                    <a:pt x="454" y="68"/>
                  </a:cubicBezTo>
                  <a:cubicBezTo>
                    <a:pt x="461" y="66"/>
                    <a:pt x="458" y="71"/>
                    <a:pt x="461" y="72"/>
                  </a:cubicBezTo>
                  <a:cubicBezTo>
                    <a:pt x="464" y="72"/>
                    <a:pt x="460" y="70"/>
                    <a:pt x="462" y="69"/>
                  </a:cubicBezTo>
                  <a:cubicBezTo>
                    <a:pt x="466" y="70"/>
                    <a:pt x="465" y="66"/>
                    <a:pt x="469" y="67"/>
                  </a:cubicBezTo>
                  <a:cubicBezTo>
                    <a:pt x="469" y="70"/>
                    <a:pt x="467" y="70"/>
                    <a:pt x="468" y="74"/>
                  </a:cubicBezTo>
                  <a:cubicBezTo>
                    <a:pt x="469" y="75"/>
                    <a:pt x="472" y="74"/>
                    <a:pt x="472" y="76"/>
                  </a:cubicBezTo>
                  <a:cubicBezTo>
                    <a:pt x="472" y="78"/>
                    <a:pt x="469" y="77"/>
                    <a:pt x="470" y="79"/>
                  </a:cubicBezTo>
                  <a:cubicBezTo>
                    <a:pt x="471" y="79"/>
                    <a:pt x="470" y="83"/>
                    <a:pt x="471" y="83"/>
                  </a:cubicBezTo>
                  <a:cubicBezTo>
                    <a:pt x="476" y="83"/>
                    <a:pt x="480" y="79"/>
                    <a:pt x="483" y="82"/>
                  </a:cubicBezTo>
                  <a:cubicBezTo>
                    <a:pt x="480" y="88"/>
                    <a:pt x="470" y="84"/>
                    <a:pt x="462" y="86"/>
                  </a:cubicBezTo>
                  <a:cubicBezTo>
                    <a:pt x="463" y="85"/>
                    <a:pt x="463" y="83"/>
                    <a:pt x="461" y="83"/>
                  </a:cubicBezTo>
                  <a:cubicBezTo>
                    <a:pt x="461" y="87"/>
                    <a:pt x="454" y="88"/>
                    <a:pt x="457" y="93"/>
                  </a:cubicBezTo>
                  <a:cubicBezTo>
                    <a:pt x="447" y="92"/>
                    <a:pt x="443" y="95"/>
                    <a:pt x="435" y="91"/>
                  </a:cubicBezTo>
                  <a:cubicBezTo>
                    <a:pt x="434" y="94"/>
                    <a:pt x="425" y="95"/>
                    <a:pt x="422" y="92"/>
                  </a:cubicBezTo>
                  <a:cubicBezTo>
                    <a:pt x="423" y="90"/>
                    <a:pt x="425" y="87"/>
                    <a:pt x="428" y="87"/>
                  </a:cubicBezTo>
                  <a:cubicBezTo>
                    <a:pt x="429" y="88"/>
                    <a:pt x="431" y="89"/>
                    <a:pt x="433" y="89"/>
                  </a:cubicBezTo>
                  <a:cubicBezTo>
                    <a:pt x="433" y="88"/>
                    <a:pt x="434" y="88"/>
                    <a:pt x="435" y="88"/>
                  </a:cubicBezTo>
                  <a:cubicBezTo>
                    <a:pt x="435" y="86"/>
                    <a:pt x="437" y="82"/>
                    <a:pt x="435" y="82"/>
                  </a:cubicBezTo>
                  <a:cubicBezTo>
                    <a:pt x="434" y="84"/>
                    <a:pt x="432" y="85"/>
                    <a:pt x="430" y="86"/>
                  </a:cubicBezTo>
                  <a:cubicBezTo>
                    <a:pt x="421" y="80"/>
                    <a:pt x="406" y="88"/>
                    <a:pt x="397" y="84"/>
                  </a:cubicBezTo>
                  <a:cubicBezTo>
                    <a:pt x="395" y="83"/>
                    <a:pt x="396" y="87"/>
                    <a:pt x="394" y="87"/>
                  </a:cubicBezTo>
                  <a:cubicBezTo>
                    <a:pt x="393" y="85"/>
                    <a:pt x="393" y="84"/>
                    <a:pt x="392" y="83"/>
                  </a:cubicBezTo>
                  <a:cubicBezTo>
                    <a:pt x="392" y="86"/>
                    <a:pt x="390" y="90"/>
                    <a:pt x="390" y="95"/>
                  </a:cubicBezTo>
                  <a:cubicBezTo>
                    <a:pt x="380" y="97"/>
                    <a:pt x="373" y="98"/>
                    <a:pt x="362" y="100"/>
                  </a:cubicBezTo>
                  <a:cubicBezTo>
                    <a:pt x="359" y="93"/>
                    <a:pt x="361" y="88"/>
                    <a:pt x="358" y="81"/>
                  </a:cubicBezTo>
                  <a:cubicBezTo>
                    <a:pt x="359" y="91"/>
                    <a:pt x="344" y="96"/>
                    <a:pt x="353" y="102"/>
                  </a:cubicBezTo>
                  <a:cubicBezTo>
                    <a:pt x="342" y="106"/>
                    <a:pt x="322" y="102"/>
                    <a:pt x="314" y="96"/>
                  </a:cubicBezTo>
                  <a:cubicBezTo>
                    <a:pt x="318" y="96"/>
                    <a:pt x="319" y="93"/>
                    <a:pt x="321" y="91"/>
                  </a:cubicBezTo>
                  <a:cubicBezTo>
                    <a:pt x="321" y="88"/>
                    <a:pt x="319" y="87"/>
                    <a:pt x="318" y="85"/>
                  </a:cubicBezTo>
                  <a:cubicBezTo>
                    <a:pt x="322" y="83"/>
                    <a:pt x="320" y="76"/>
                    <a:pt x="325" y="76"/>
                  </a:cubicBezTo>
                  <a:cubicBezTo>
                    <a:pt x="332" y="78"/>
                    <a:pt x="338" y="71"/>
                    <a:pt x="344" y="69"/>
                  </a:cubicBezTo>
                  <a:cubicBezTo>
                    <a:pt x="339" y="68"/>
                    <a:pt x="336" y="64"/>
                    <a:pt x="331" y="67"/>
                  </a:cubicBezTo>
                  <a:cubicBezTo>
                    <a:pt x="319" y="57"/>
                    <a:pt x="299" y="73"/>
                    <a:pt x="288" y="69"/>
                  </a:cubicBezTo>
                  <a:cubicBezTo>
                    <a:pt x="289" y="69"/>
                    <a:pt x="288" y="70"/>
                    <a:pt x="287" y="70"/>
                  </a:cubicBezTo>
                  <a:cubicBezTo>
                    <a:pt x="282" y="71"/>
                    <a:pt x="280" y="71"/>
                    <a:pt x="275" y="70"/>
                  </a:cubicBezTo>
                  <a:cubicBezTo>
                    <a:pt x="271" y="72"/>
                    <a:pt x="264" y="75"/>
                    <a:pt x="258" y="74"/>
                  </a:cubicBezTo>
                  <a:cubicBezTo>
                    <a:pt x="252" y="80"/>
                    <a:pt x="237" y="76"/>
                    <a:pt x="227" y="81"/>
                  </a:cubicBezTo>
                  <a:cubicBezTo>
                    <a:pt x="224" y="80"/>
                    <a:pt x="221" y="79"/>
                    <a:pt x="220" y="76"/>
                  </a:cubicBezTo>
                  <a:cubicBezTo>
                    <a:pt x="215" y="78"/>
                    <a:pt x="215" y="84"/>
                    <a:pt x="214" y="91"/>
                  </a:cubicBezTo>
                  <a:cubicBezTo>
                    <a:pt x="211" y="93"/>
                    <a:pt x="207" y="95"/>
                    <a:pt x="203" y="97"/>
                  </a:cubicBezTo>
                  <a:cubicBezTo>
                    <a:pt x="176" y="93"/>
                    <a:pt x="167" y="108"/>
                    <a:pt x="158" y="125"/>
                  </a:cubicBezTo>
                  <a:cubicBezTo>
                    <a:pt x="157" y="133"/>
                    <a:pt x="161" y="139"/>
                    <a:pt x="164" y="145"/>
                  </a:cubicBezTo>
                  <a:cubicBezTo>
                    <a:pt x="165" y="143"/>
                    <a:pt x="168" y="150"/>
                    <a:pt x="166" y="150"/>
                  </a:cubicBezTo>
                  <a:cubicBezTo>
                    <a:pt x="164" y="150"/>
                    <a:pt x="164" y="148"/>
                    <a:pt x="162" y="148"/>
                  </a:cubicBezTo>
                  <a:cubicBezTo>
                    <a:pt x="161" y="153"/>
                    <a:pt x="158" y="152"/>
                    <a:pt x="155" y="150"/>
                  </a:cubicBezTo>
                  <a:cubicBezTo>
                    <a:pt x="154" y="154"/>
                    <a:pt x="159" y="157"/>
                    <a:pt x="155" y="158"/>
                  </a:cubicBezTo>
                  <a:cubicBezTo>
                    <a:pt x="153" y="157"/>
                    <a:pt x="152" y="154"/>
                    <a:pt x="150" y="152"/>
                  </a:cubicBezTo>
                  <a:cubicBezTo>
                    <a:pt x="149" y="164"/>
                    <a:pt x="152" y="175"/>
                    <a:pt x="164" y="177"/>
                  </a:cubicBezTo>
                  <a:cubicBezTo>
                    <a:pt x="166" y="183"/>
                    <a:pt x="160" y="182"/>
                    <a:pt x="160" y="186"/>
                  </a:cubicBezTo>
                  <a:cubicBezTo>
                    <a:pt x="166" y="187"/>
                    <a:pt x="166" y="193"/>
                    <a:pt x="165" y="199"/>
                  </a:cubicBezTo>
                  <a:cubicBezTo>
                    <a:pt x="160" y="195"/>
                    <a:pt x="157" y="190"/>
                    <a:pt x="151" y="187"/>
                  </a:cubicBezTo>
                  <a:cubicBezTo>
                    <a:pt x="141" y="190"/>
                    <a:pt x="151" y="200"/>
                    <a:pt x="148" y="207"/>
                  </a:cubicBezTo>
                  <a:cubicBezTo>
                    <a:pt x="154" y="213"/>
                    <a:pt x="156" y="222"/>
                    <a:pt x="165" y="226"/>
                  </a:cubicBezTo>
                  <a:cubicBezTo>
                    <a:pt x="164" y="230"/>
                    <a:pt x="167" y="235"/>
                    <a:pt x="164" y="238"/>
                  </a:cubicBezTo>
                  <a:cubicBezTo>
                    <a:pt x="151" y="233"/>
                    <a:pt x="149" y="217"/>
                    <a:pt x="136" y="213"/>
                  </a:cubicBezTo>
                  <a:cubicBezTo>
                    <a:pt x="138" y="230"/>
                    <a:pt x="155" y="232"/>
                    <a:pt x="165" y="242"/>
                  </a:cubicBezTo>
                  <a:cubicBezTo>
                    <a:pt x="163" y="245"/>
                    <a:pt x="168" y="249"/>
                    <a:pt x="171" y="251"/>
                  </a:cubicBezTo>
                  <a:cubicBezTo>
                    <a:pt x="170" y="248"/>
                    <a:pt x="173" y="249"/>
                    <a:pt x="175" y="249"/>
                  </a:cubicBezTo>
                  <a:cubicBezTo>
                    <a:pt x="170" y="261"/>
                    <a:pt x="184" y="266"/>
                    <a:pt x="181" y="273"/>
                  </a:cubicBezTo>
                  <a:cubicBezTo>
                    <a:pt x="185" y="277"/>
                    <a:pt x="192" y="284"/>
                    <a:pt x="187" y="290"/>
                  </a:cubicBezTo>
                  <a:cubicBezTo>
                    <a:pt x="178" y="288"/>
                    <a:pt x="171" y="280"/>
                    <a:pt x="165" y="278"/>
                  </a:cubicBezTo>
                  <a:cubicBezTo>
                    <a:pt x="166" y="278"/>
                    <a:pt x="166" y="280"/>
                    <a:pt x="165" y="280"/>
                  </a:cubicBezTo>
                  <a:cubicBezTo>
                    <a:pt x="147" y="284"/>
                    <a:pt x="132" y="275"/>
                    <a:pt x="117" y="275"/>
                  </a:cubicBezTo>
                  <a:cubicBezTo>
                    <a:pt x="101" y="275"/>
                    <a:pt x="84" y="268"/>
                    <a:pt x="62" y="269"/>
                  </a:cubicBezTo>
                  <a:cubicBezTo>
                    <a:pt x="62" y="272"/>
                    <a:pt x="58" y="271"/>
                    <a:pt x="58" y="274"/>
                  </a:cubicBezTo>
                  <a:cubicBezTo>
                    <a:pt x="79" y="270"/>
                    <a:pt x="99" y="283"/>
                    <a:pt x="123" y="282"/>
                  </a:cubicBezTo>
                  <a:cubicBezTo>
                    <a:pt x="128" y="287"/>
                    <a:pt x="138" y="289"/>
                    <a:pt x="144" y="288"/>
                  </a:cubicBezTo>
                  <a:cubicBezTo>
                    <a:pt x="145" y="289"/>
                    <a:pt x="148" y="289"/>
                    <a:pt x="148" y="291"/>
                  </a:cubicBezTo>
                  <a:cubicBezTo>
                    <a:pt x="156" y="292"/>
                    <a:pt x="170" y="295"/>
                    <a:pt x="175" y="302"/>
                  </a:cubicBezTo>
                  <a:cubicBezTo>
                    <a:pt x="176" y="304"/>
                    <a:pt x="177" y="310"/>
                    <a:pt x="181" y="307"/>
                  </a:cubicBezTo>
                  <a:cubicBezTo>
                    <a:pt x="180" y="304"/>
                    <a:pt x="175" y="304"/>
                    <a:pt x="176" y="299"/>
                  </a:cubicBezTo>
                  <a:cubicBezTo>
                    <a:pt x="178" y="299"/>
                    <a:pt x="178" y="298"/>
                    <a:pt x="179" y="298"/>
                  </a:cubicBezTo>
                  <a:cubicBezTo>
                    <a:pt x="182" y="300"/>
                    <a:pt x="187" y="300"/>
                    <a:pt x="188" y="304"/>
                  </a:cubicBezTo>
                  <a:cubicBezTo>
                    <a:pt x="187" y="304"/>
                    <a:pt x="187" y="303"/>
                    <a:pt x="186" y="303"/>
                  </a:cubicBezTo>
                  <a:cubicBezTo>
                    <a:pt x="186" y="307"/>
                    <a:pt x="189" y="308"/>
                    <a:pt x="189" y="312"/>
                  </a:cubicBezTo>
                  <a:cubicBezTo>
                    <a:pt x="182" y="312"/>
                    <a:pt x="179" y="315"/>
                    <a:pt x="175" y="320"/>
                  </a:cubicBezTo>
                  <a:cubicBezTo>
                    <a:pt x="175" y="317"/>
                    <a:pt x="176" y="315"/>
                    <a:pt x="173" y="315"/>
                  </a:cubicBezTo>
                  <a:cubicBezTo>
                    <a:pt x="172" y="317"/>
                    <a:pt x="173" y="322"/>
                    <a:pt x="175" y="324"/>
                  </a:cubicBezTo>
                  <a:cubicBezTo>
                    <a:pt x="171" y="327"/>
                    <a:pt x="173" y="331"/>
                    <a:pt x="171" y="335"/>
                  </a:cubicBezTo>
                  <a:cubicBezTo>
                    <a:pt x="170" y="335"/>
                    <a:pt x="170" y="336"/>
                    <a:pt x="169" y="336"/>
                  </a:cubicBezTo>
                  <a:cubicBezTo>
                    <a:pt x="160" y="334"/>
                    <a:pt x="153" y="330"/>
                    <a:pt x="140" y="330"/>
                  </a:cubicBezTo>
                  <a:cubicBezTo>
                    <a:pt x="115" y="322"/>
                    <a:pt x="93" y="307"/>
                    <a:pt x="73" y="295"/>
                  </a:cubicBezTo>
                  <a:cubicBezTo>
                    <a:pt x="73" y="296"/>
                    <a:pt x="71" y="297"/>
                    <a:pt x="71" y="298"/>
                  </a:cubicBezTo>
                  <a:cubicBezTo>
                    <a:pt x="76" y="307"/>
                    <a:pt x="85" y="309"/>
                    <a:pt x="94" y="314"/>
                  </a:cubicBezTo>
                  <a:cubicBezTo>
                    <a:pt x="101" y="318"/>
                    <a:pt x="108" y="322"/>
                    <a:pt x="114" y="326"/>
                  </a:cubicBezTo>
                  <a:cubicBezTo>
                    <a:pt x="117" y="329"/>
                    <a:pt x="119" y="335"/>
                    <a:pt x="122" y="338"/>
                  </a:cubicBezTo>
                  <a:cubicBezTo>
                    <a:pt x="129" y="344"/>
                    <a:pt x="140" y="345"/>
                    <a:pt x="149" y="350"/>
                  </a:cubicBezTo>
                  <a:cubicBezTo>
                    <a:pt x="151" y="357"/>
                    <a:pt x="154" y="362"/>
                    <a:pt x="156" y="369"/>
                  </a:cubicBezTo>
                  <a:cubicBezTo>
                    <a:pt x="152" y="369"/>
                    <a:pt x="151" y="376"/>
                    <a:pt x="153" y="380"/>
                  </a:cubicBezTo>
                  <a:cubicBezTo>
                    <a:pt x="155" y="380"/>
                    <a:pt x="155" y="378"/>
                    <a:pt x="157" y="380"/>
                  </a:cubicBezTo>
                  <a:cubicBezTo>
                    <a:pt x="157" y="394"/>
                    <a:pt x="148" y="419"/>
                    <a:pt x="163" y="427"/>
                  </a:cubicBezTo>
                  <a:cubicBezTo>
                    <a:pt x="166" y="427"/>
                    <a:pt x="165" y="422"/>
                    <a:pt x="167" y="421"/>
                  </a:cubicBezTo>
                  <a:cubicBezTo>
                    <a:pt x="169" y="421"/>
                    <a:pt x="171" y="421"/>
                    <a:pt x="172" y="422"/>
                  </a:cubicBezTo>
                  <a:cubicBezTo>
                    <a:pt x="173" y="428"/>
                    <a:pt x="174" y="433"/>
                    <a:pt x="174" y="439"/>
                  </a:cubicBezTo>
                  <a:cubicBezTo>
                    <a:pt x="176" y="440"/>
                    <a:pt x="177" y="437"/>
                    <a:pt x="177" y="439"/>
                  </a:cubicBezTo>
                  <a:cubicBezTo>
                    <a:pt x="177" y="441"/>
                    <a:pt x="177" y="444"/>
                    <a:pt x="176" y="445"/>
                  </a:cubicBezTo>
                  <a:cubicBezTo>
                    <a:pt x="182" y="447"/>
                    <a:pt x="181" y="456"/>
                    <a:pt x="184" y="459"/>
                  </a:cubicBezTo>
                  <a:cubicBezTo>
                    <a:pt x="183" y="459"/>
                    <a:pt x="183" y="458"/>
                    <a:pt x="182" y="457"/>
                  </a:cubicBezTo>
                  <a:cubicBezTo>
                    <a:pt x="184" y="464"/>
                    <a:pt x="181" y="471"/>
                    <a:pt x="185" y="475"/>
                  </a:cubicBezTo>
                  <a:cubicBezTo>
                    <a:pt x="186" y="474"/>
                    <a:pt x="188" y="474"/>
                    <a:pt x="189" y="473"/>
                  </a:cubicBezTo>
                  <a:cubicBezTo>
                    <a:pt x="190" y="476"/>
                    <a:pt x="191" y="479"/>
                    <a:pt x="190" y="483"/>
                  </a:cubicBezTo>
                  <a:cubicBezTo>
                    <a:pt x="187" y="483"/>
                    <a:pt x="187" y="483"/>
                    <a:pt x="187" y="483"/>
                  </a:cubicBezTo>
                  <a:cubicBezTo>
                    <a:pt x="187" y="486"/>
                    <a:pt x="188" y="489"/>
                    <a:pt x="188" y="492"/>
                  </a:cubicBezTo>
                  <a:cubicBezTo>
                    <a:pt x="180" y="489"/>
                    <a:pt x="180" y="477"/>
                    <a:pt x="173" y="473"/>
                  </a:cubicBezTo>
                  <a:cubicBezTo>
                    <a:pt x="172" y="483"/>
                    <a:pt x="182" y="494"/>
                    <a:pt x="191" y="494"/>
                  </a:cubicBezTo>
                  <a:cubicBezTo>
                    <a:pt x="189" y="493"/>
                    <a:pt x="188" y="486"/>
                    <a:pt x="192" y="485"/>
                  </a:cubicBezTo>
                  <a:cubicBezTo>
                    <a:pt x="193" y="487"/>
                    <a:pt x="193" y="486"/>
                    <a:pt x="196" y="486"/>
                  </a:cubicBezTo>
                  <a:cubicBezTo>
                    <a:pt x="199" y="492"/>
                    <a:pt x="196" y="505"/>
                    <a:pt x="191" y="505"/>
                  </a:cubicBezTo>
                  <a:cubicBezTo>
                    <a:pt x="191" y="509"/>
                    <a:pt x="194" y="510"/>
                    <a:pt x="196" y="512"/>
                  </a:cubicBezTo>
                  <a:cubicBezTo>
                    <a:pt x="192" y="511"/>
                    <a:pt x="194" y="510"/>
                    <a:pt x="190" y="512"/>
                  </a:cubicBezTo>
                  <a:cubicBezTo>
                    <a:pt x="179" y="499"/>
                    <a:pt x="171" y="517"/>
                    <a:pt x="183" y="525"/>
                  </a:cubicBezTo>
                  <a:cubicBezTo>
                    <a:pt x="182" y="527"/>
                    <a:pt x="180" y="529"/>
                    <a:pt x="176" y="530"/>
                  </a:cubicBezTo>
                  <a:cubicBezTo>
                    <a:pt x="169" y="521"/>
                    <a:pt x="154" y="524"/>
                    <a:pt x="149" y="512"/>
                  </a:cubicBezTo>
                  <a:cubicBezTo>
                    <a:pt x="135" y="505"/>
                    <a:pt x="122" y="515"/>
                    <a:pt x="110" y="516"/>
                  </a:cubicBezTo>
                  <a:cubicBezTo>
                    <a:pt x="101" y="516"/>
                    <a:pt x="90" y="518"/>
                    <a:pt x="84" y="525"/>
                  </a:cubicBezTo>
                  <a:cubicBezTo>
                    <a:pt x="84" y="527"/>
                    <a:pt x="85" y="527"/>
                    <a:pt x="85" y="529"/>
                  </a:cubicBezTo>
                  <a:cubicBezTo>
                    <a:pt x="84" y="530"/>
                    <a:pt x="82" y="530"/>
                    <a:pt x="82" y="531"/>
                  </a:cubicBezTo>
                  <a:cubicBezTo>
                    <a:pt x="86" y="540"/>
                    <a:pt x="77" y="554"/>
                    <a:pt x="86" y="560"/>
                  </a:cubicBezTo>
                  <a:cubicBezTo>
                    <a:pt x="85" y="564"/>
                    <a:pt x="86" y="565"/>
                    <a:pt x="86" y="569"/>
                  </a:cubicBezTo>
                  <a:cubicBezTo>
                    <a:pt x="98" y="575"/>
                    <a:pt x="107" y="584"/>
                    <a:pt x="123" y="587"/>
                  </a:cubicBezTo>
                  <a:cubicBezTo>
                    <a:pt x="126" y="587"/>
                    <a:pt x="126" y="583"/>
                    <a:pt x="131" y="584"/>
                  </a:cubicBezTo>
                  <a:cubicBezTo>
                    <a:pt x="134" y="586"/>
                    <a:pt x="134" y="591"/>
                    <a:pt x="136" y="595"/>
                  </a:cubicBezTo>
                  <a:cubicBezTo>
                    <a:pt x="130" y="594"/>
                    <a:pt x="129" y="594"/>
                    <a:pt x="125" y="596"/>
                  </a:cubicBezTo>
                  <a:cubicBezTo>
                    <a:pt x="124" y="607"/>
                    <a:pt x="126" y="614"/>
                    <a:pt x="130" y="621"/>
                  </a:cubicBezTo>
                  <a:cubicBezTo>
                    <a:pt x="127" y="626"/>
                    <a:pt x="121" y="636"/>
                    <a:pt x="126" y="643"/>
                  </a:cubicBezTo>
                  <a:cubicBezTo>
                    <a:pt x="124" y="655"/>
                    <a:pt x="127" y="676"/>
                    <a:pt x="138" y="678"/>
                  </a:cubicBezTo>
                  <a:cubicBezTo>
                    <a:pt x="138" y="681"/>
                    <a:pt x="138" y="681"/>
                    <a:pt x="138" y="681"/>
                  </a:cubicBezTo>
                  <a:cubicBezTo>
                    <a:pt x="141" y="679"/>
                    <a:pt x="144" y="681"/>
                    <a:pt x="147" y="682"/>
                  </a:cubicBezTo>
                  <a:cubicBezTo>
                    <a:pt x="147" y="681"/>
                    <a:pt x="147" y="679"/>
                    <a:pt x="148" y="679"/>
                  </a:cubicBezTo>
                  <a:cubicBezTo>
                    <a:pt x="152" y="680"/>
                    <a:pt x="157" y="686"/>
                    <a:pt x="154" y="690"/>
                  </a:cubicBezTo>
                  <a:cubicBezTo>
                    <a:pt x="152" y="690"/>
                    <a:pt x="152" y="686"/>
                    <a:pt x="148" y="686"/>
                  </a:cubicBezTo>
                  <a:cubicBezTo>
                    <a:pt x="148" y="692"/>
                    <a:pt x="153" y="692"/>
                    <a:pt x="156" y="695"/>
                  </a:cubicBezTo>
                  <a:cubicBezTo>
                    <a:pt x="155" y="699"/>
                    <a:pt x="163" y="706"/>
                    <a:pt x="167" y="709"/>
                  </a:cubicBezTo>
                  <a:cubicBezTo>
                    <a:pt x="168" y="701"/>
                    <a:pt x="178" y="707"/>
                    <a:pt x="181" y="701"/>
                  </a:cubicBezTo>
                  <a:cubicBezTo>
                    <a:pt x="183" y="703"/>
                    <a:pt x="184" y="706"/>
                    <a:pt x="188" y="706"/>
                  </a:cubicBezTo>
                  <a:cubicBezTo>
                    <a:pt x="187" y="704"/>
                    <a:pt x="189" y="704"/>
                    <a:pt x="188" y="703"/>
                  </a:cubicBezTo>
                  <a:cubicBezTo>
                    <a:pt x="178" y="702"/>
                    <a:pt x="172" y="693"/>
                    <a:pt x="161" y="694"/>
                  </a:cubicBezTo>
                  <a:cubicBezTo>
                    <a:pt x="162" y="691"/>
                    <a:pt x="157" y="691"/>
                    <a:pt x="159" y="690"/>
                  </a:cubicBezTo>
                  <a:cubicBezTo>
                    <a:pt x="171" y="691"/>
                    <a:pt x="191" y="692"/>
                    <a:pt x="201" y="699"/>
                  </a:cubicBezTo>
                  <a:cubicBezTo>
                    <a:pt x="201" y="702"/>
                    <a:pt x="201" y="702"/>
                    <a:pt x="201" y="702"/>
                  </a:cubicBezTo>
                  <a:cubicBezTo>
                    <a:pt x="198" y="700"/>
                    <a:pt x="197" y="705"/>
                    <a:pt x="193" y="704"/>
                  </a:cubicBezTo>
                  <a:cubicBezTo>
                    <a:pt x="196" y="709"/>
                    <a:pt x="192" y="710"/>
                    <a:pt x="192" y="714"/>
                  </a:cubicBezTo>
                  <a:cubicBezTo>
                    <a:pt x="196" y="717"/>
                    <a:pt x="197" y="725"/>
                    <a:pt x="195" y="731"/>
                  </a:cubicBezTo>
                  <a:cubicBezTo>
                    <a:pt x="201" y="738"/>
                    <a:pt x="206" y="746"/>
                    <a:pt x="212" y="753"/>
                  </a:cubicBezTo>
                  <a:cubicBezTo>
                    <a:pt x="212" y="764"/>
                    <a:pt x="196" y="762"/>
                    <a:pt x="192" y="756"/>
                  </a:cubicBezTo>
                  <a:cubicBezTo>
                    <a:pt x="190" y="762"/>
                    <a:pt x="184" y="755"/>
                    <a:pt x="181" y="758"/>
                  </a:cubicBezTo>
                  <a:cubicBezTo>
                    <a:pt x="184" y="760"/>
                    <a:pt x="189" y="760"/>
                    <a:pt x="191" y="763"/>
                  </a:cubicBezTo>
                  <a:cubicBezTo>
                    <a:pt x="191" y="764"/>
                    <a:pt x="189" y="764"/>
                    <a:pt x="189" y="766"/>
                  </a:cubicBezTo>
                  <a:cubicBezTo>
                    <a:pt x="201" y="771"/>
                    <a:pt x="216" y="772"/>
                    <a:pt x="215" y="790"/>
                  </a:cubicBezTo>
                  <a:cubicBezTo>
                    <a:pt x="201" y="791"/>
                    <a:pt x="213" y="814"/>
                    <a:pt x="202" y="820"/>
                  </a:cubicBezTo>
                  <a:cubicBezTo>
                    <a:pt x="198" y="817"/>
                    <a:pt x="194" y="814"/>
                    <a:pt x="188" y="812"/>
                  </a:cubicBezTo>
                  <a:cubicBezTo>
                    <a:pt x="188" y="814"/>
                    <a:pt x="189" y="817"/>
                    <a:pt x="188" y="817"/>
                  </a:cubicBezTo>
                  <a:cubicBezTo>
                    <a:pt x="184" y="817"/>
                    <a:pt x="184" y="817"/>
                    <a:pt x="180" y="817"/>
                  </a:cubicBezTo>
                  <a:cubicBezTo>
                    <a:pt x="184" y="827"/>
                    <a:pt x="196" y="827"/>
                    <a:pt x="202" y="834"/>
                  </a:cubicBezTo>
                  <a:cubicBezTo>
                    <a:pt x="204" y="838"/>
                    <a:pt x="205" y="844"/>
                    <a:pt x="208" y="849"/>
                  </a:cubicBezTo>
                  <a:cubicBezTo>
                    <a:pt x="201" y="848"/>
                    <a:pt x="194" y="843"/>
                    <a:pt x="188" y="838"/>
                  </a:cubicBezTo>
                  <a:cubicBezTo>
                    <a:pt x="191" y="839"/>
                    <a:pt x="192" y="836"/>
                    <a:pt x="192" y="834"/>
                  </a:cubicBezTo>
                  <a:cubicBezTo>
                    <a:pt x="188" y="833"/>
                    <a:pt x="186" y="830"/>
                    <a:pt x="180" y="831"/>
                  </a:cubicBezTo>
                  <a:cubicBezTo>
                    <a:pt x="179" y="826"/>
                    <a:pt x="175" y="823"/>
                    <a:pt x="171" y="821"/>
                  </a:cubicBezTo>
                  <a:cubicBezTo>
                    <a:pt x="171" y="824"/>
                    <a:pt x="178" y="829"/>
                    <a:pt x="179" y="831"/>
                  </a:cubicBezTo>
                  <a:cubicBezTo>
                    <a:pt x="179" y="834"/>
                    <a:pt x="177" y="834"/>
                    <a:pt x="178" y="837"/>
                  </a:cubicBezTo>
                  <a:cubicBezTo>
                    <a:pt x="186" y="844"/>
                    <a:pt x="185" y="860"/>
                    <a:pt x="200" y="860"/>
                  </a:cubicBezTo>
                  <a:cubicBezTo>
                    <a:pt x="201" y="863"/>
                    <a:pt x="204" y="864"/>
                    <a:pt x="205" y="868"/>
                  </a:cubicBezTo>
                  <a:cubicBezTo>
                    <a:pt x="199" y="883"/>
                    <a:pt x="207" y="898"/>
                    <a:pt x="206" y="914"/>
                  </a:cubicBezTo>
                  <a:cubicBezTo>
                    <a:pt x="207" y="915"/>
                    <a:pt x="209" y="915"/>
                    <a:pt x="210" y="916"/>
                  </a:cubicBezTo>
                  <a:cubicBezTo>
                    <a:pt x="207" y="918"/>
                    <a:pt x="210" y="922"/>
                    <a:pt x="210" y="925"/>
                  </a:cubicBezTo>
                  <a:cubicBezTo>
                    <a:pt x="210" y="931"/>
                    <a:pt x="203" y="947"/>
                    <a:pt x="202" y="952"/>
                  </a:cubicBezTo>
                  <a:cubicBezTo>
                    <a:pt x="201" y="958"/>
                    <a:pt x="205" y="960"/>
                    <a:pt x="206" y="968"/>
                  </a:cubicBezTo>
                  <a:cubicBezTo>
                    <a:pt x="205" y="967"/>
                    <a:pt x="204" y="965"/>
                    <a:pt x="201" y="965"/>
                  </a:cubicBezTo>
                  <a:cubicBezTo>
                    <a:pt x="201" y="977"/>
                    <a:pt x="202" y="997"/>
                    <a:pt x="210" y="1006"/>
                  </a:cubicBezTo>
                  <a:cubicBezTo>
                    <a:pt x="214" y="1008"/>
                    <a:pt x="218" y="1011"/>
                    <a:pt x="218" y="1017"/>
                  </a:cubicBezTo>
                  <a:cubicBezTo>
                    <a:pt x="213" y="1020"/>
                    <a:pt x="222" y="1036"/>
                    <a:pt x="212" y="1036"/>
                  </a:cubicBezTo>
                  <a:cubicBezTo>
                    <a:pt x="215" y="1046"/>
                    <a:pt x="208" y="1052"/>
                    <a:pt x="212" y="1060"/>
                  </a:cubicBezTo>
                  <a:cubicBezTo>
                    <a:pt x="211" y="1060"/>
                    <a:pt x="210" y="1061"/>
                    <a:pt x="209" y="1061"/>
                  </a:cubicBezTo>
                  <a:cubicBezTo>
                    <a:pt x="211" y="1076"/>
                    <a:pt x="204" y="1089"/>
                    <a:pt x="202" y="1103"/>
                  </a:cubicBezTo>
                  <a:cubicBezTo>
                    <a:pt x="202" y="1107"/>
                    <a:pt x="203" y="1111"/>
                    <a:pt x="202" y="1115"/>
                  </a:cubicBezTo>
                  <a:cubicBezTo>
                    <a:pt x="200" y="1129"/>
                    <a:pt x="196" y="1141"/>
                    <a:pt x="194" y="1155"/>
                  </a:cubicBezTo>
                  <a:cubicBezTo>
                    <a:pt x="180" y="1173"/>
                    <a:pt x="193" y="1196"/>
                    <a:pt x="196" y="1214"/>
                  </a:cubicBezTo>
                  <a:cubicBezTo>
                    <a:pt x="196" y="1219"/>
                    <a:pt x="195" y="1224"/>
                    <a:pt x="196" y="1229"/>
                  </a:cubicBezTo>
                  <a:cubicBezTo>
                    <a:pt x="197" y="1242"/>
                    <a:pt x="204" y="1251"/>
                    <a:pt x="212" y="1259"/>
                  </a:cubicBezTo>
                  <a:cubicBezTo>
                    <a:pt x="228" y="1261"/>
                    <a:pt x="239" y="1270"/>
                    <a:pt x="253" y="1275"/>
                  </a:cubicBezTo>
                  <a:cubicBezTo>
                    <a:pt x="272" y="1269"/>
                    <a:pt x="282" y="1284"/>
                    <a:pt x="301" y="1279"/>
                  </a:cubicBezTo>
                  <a:cubicBezTo>
                    <a:pt x="305" y="1282"/>
                    <a:pt x="307" y="1286"/>
                    <a:pt x="311" y="1288"/>
                  </a:cubicBezTo>
                  <a:cubicBezTo>
                    <a:pt x="311" y="1286"/>
                    <a:pt x="310" y="1286"/>
                    <a:pt x="310" y="1283"/>
                  </a:cubicBezTo>
                  <a:cubicBezTo>
                    <a:pt x="331" y="1276"/>
                    <a:pt x="353" y="1279"/>
                    <a:pt x="373" y="1284"/>
                  </a:cubicBezTo>
                  <a:cubicBezTo>
                    <a:pt x="375" y="1282"/>
                    <a:pt x="378" y="1279"/>
                    <a:pt x="382" y="1279"/>
                  </a:cubicBezTo>
                  <a:cubicBezTo>
                    <a:pt x="382" y="1274"/>
                    <a:pt x="379" y="1272"/>
                    <a:pt x="382" y="1268"/>
                  </a:cubicBezTo>
                  <a:cubicBezTo>
                    <a:pt x="384" y="1267"/>
                    <a:pt x="386" y="1268"/>
                    <a:pt x="388" y="1270"/>
                  </a:cubicBezTo>
                  <a:cubicBezTo>
                    <a:pt x="386" y="1272"/>
                    <a:pt x="388" y="1277"/>
                    <a:pt x="392" y="1277"/>
                  </a:cubicBezTo>
                  <a:cubicBezTo>
                    <a:pt x="392" y="1275"/>
                    <a:pt x="392" y="1273"/>
                    <a:pt x="392" y="1270"/>
                  </a:cubicBezTo>
                  <a:cubicBezTo>
                    <a:pt x="394" y="1270"/>
                    <a:pt x="394" y="1269"/>
                    <a:pt x="396" y="1269"/>
                  </a:cubicBezTo>
                  <a:cubicBezTo>
                    <a:pt x="405" y="1276"/>
                    <a:pt x="406" y="1290"/>
                    <a:pt x="401" y="1299"/>
                  </a:cubicBezTo>
                  <a:cubicBezTo>
                    <a:pt x="405" y="1304"/>
                    <a:pt x="403" y="1312"/>
                    <a:pt x="409" y="1319"/>
                  </a:cubicBezTo>
                  <a:cubicBezTo>
                    <a:pt x="408" y="1316"/>
                    <a:pt x="410" y="1315"/>
                    <a:pt x="411" y="1315"/>
                  </a:cubicBezTo>
                  <a:cubicBezTo>
                    <a:pt x="420" y="1317"/>
                    <a:pt x="432" y="1318"/>
                    <a:pt x="439" y="1313"/>
                  </a:cubicBezTo>
                  <a:cubicBezTo>
                    <a:pt x="439" y="1315"/>
                    <a:pt x="441" y="1315"/>
                    <a:pt x="440" y="1317"/>
                  </a:cubicBezTo>
                  <a:cubicBezTo>
                    <a:pt x="440" y="1317"/>
                    <a:pt x="439" y="1318"/>
                    <a:pt x="439" y="1318"/>
                  </a:cubicBezTo>
                  <a:cubicBezTo>
                    <a:pt x="439" y="1318"/>
                    <a:pt x="438" y="1318"/>
                    <a:pt x="438" y="1318"/>
                  </a:cubicBezTo>
                  <a:cubicBezTo>
                    <a:pt x="444" y="1320"/>
                    <a:pt x="454" y="1317"/>
                    <a:pt x="462" y="1316"/>
                  </a:cubicBezTo>
                  <a:cubicBezTo>
                    <a:pt x="462" y="1314"/>
                    <a:pt x="461" y="1314"/>
                    <a:pt x="461" y="1312"/>
                  </a:cubicBezTo>
                  <a:cubicBezTo>
                    <a:pt x="462" y="1312"/>
                    <a:pt x="463" y="1311"/>
                    <a:pt x="465" y="1311"/>
                  </a:cubicBezTo>
                  <a:cubicBezTo>
                    <a:pt x="467" y="1312"/>
                    <a:pt x="468" y="1314"/>
                    <a:pt x="471" y="1315"/>
                  </a:cubicBezTo>
                  <a:cubicBezTo>
                    <a:pt x="472" y="1313"/>
                    <a:pt x="474" y="1313"/>
                    <a:pt x="474" y="1310"/>
                  </a:cubicBezTo>
                  <a:cubicBezTo>
                    <a:pt x="469" y="1310"/>
                    <a:pt x="466" y="1310"/>
                    <a:pt x="464" y="1307"/>
                  </a:cubicBezTo>
                  <a:cubicBezTo>
                    <a:pt x="466" y="1305"/>
                    <a:pt x="473" y="1307"/>
                    <a:pt x="475" y="1304"/>
                  </a:cubicBezTo>
                  <a:cubicBezTo>
                    <a:pt x="474" y="1302"/>
                    <a:pt x="470" y="1306"/>
                    <a:pt x="469" y="1303"/>
                  </a:cubicBezTo>
                  <a:cubicBezTo>
                    <a:pt x="473" y="1298"/>
                    <a:pt x="481" y="1297"/>
                    <a:pt x="488" y="1295"/>
                  </a:cubicBezTo>
                  <a:cubicBezTo>
                    <a:pt x="491" y="1295"/>
                    <a:pt x="490" y="1299"/>
                    <a:pt x="492" y="1299"/>
                  </a:cubicBezTo>
                  <a:cubicBezTo>
                    <a:pt x="501" y="1293"/>
                    <a:pt x="512" y="1291"/>
                    <a:pt x="526" y="1293"/>
                  </a:cubicBezTo>
                  <a:cubicBezTo>
                    <a:pt x="523" y="1295"/>
                    <a:pt x="525" y="1300"/>
                    <a:pt x="519" y="1301"/>
                  </a:cubicBezTo>
                  <a:cubicBezTo>
                    <a:pt x="519" y="1300"/>
                    <a:pt x="520" y="1300"/>
                    <a:pt x="520" y="1299"/>
                  </a:cubicBezTo>
                  <a:cubicBezTo>
                    <a:pt x="516" y="1301"/>
                    <a:pt x="514" y="1304"/>
                    <a:pt x="515" y="1308"/>
                  </a:cubicBezTo>
                  <a:cubicBezTo>
                    <a:pt x="517" y="1308"/>
                    <a:pt x="518" y="1308"/>
                    <a:pt x="519" y="1309"/>
                  </a:cubicBezTo>
                  <a:cubicBezTo>
                    <a:pt x="519" y="1307"/>
                    <a:pt x="520" y="1306"/>
                    <a:pt x="522" y="1306"/>
                  </a:cubicBezTo>
                  <a:cubicBezTo>
                    <a:pt x="524" y="1312"/>
                    <a:pt x="534" y="1305"/>
                    <a:pt x="538" y="1305"/>
                  </a:cubicBezTo>
                  <a:cubicBezTo>
                    <a:pt x="538" y="1312"/>
                    <a:pt x="540" y="1317"/>
                    <a:pt x="534" y="1321"/>
                  </a:cubicBezTo>
                  <a:cubicBezTo>
                    <a:pt x="535" y="1321"/>
                    <a:pt x="536" y="1322"/>
                    <a:pt x="535" y="1323"/>
                  </a:cubicBezTo>
                  <a:cubicBezTo>
                    <a:pt x="532" y="1323"/>
                    <a:pt x="532" y="1323"/>
                    <a:pt x="532" y="1323"/>
                  </a:cubicBezTo>
                  <a:cubicBezTo>
                    <a:pt x="532" y="1325"/>
                    <a:pt x="534" y="1325"/>
                    <a:pt x="533" y="1327"/>
                  </a:cubicBezTo>
                  <a:cubicBezTo>
                    <a:pt x="537" y="1326"/>
                    <a:pt x="536" y="1329"/>
                    <a:pt x="541" y="1331"/>
                  </a:cubicBezTo>
                  <a:cubicBezTo>
                    <a:pt x="540" y="1338"/>
                    <a:pt x="536" y="1338"/>
                    <a:pt x="531" y="1341"/>
                  </a:cubicBezTo>
                  <a:cubicBezTo>
                    <a:pt x="532" y="1345"/>
                    <a:pt x="531" y="1347"/>
                    <a:pt x="534" y="1349"/>
                  </a:cubicBezTo>
                  <a:cubicBezTo>
                    <a:pt x="537" y="1350"/>
                    <a:pt x="538" y="1348"/>
                    <a:pt x="540" y="1347"/>
                  </a:cubicBezTo>
                  <a:cubicBezTo>
                    <a:pt x="540" y="1349"/>
                    <a:pt x="542" y="1350"/>
                    <a:pt x="541" y="1352"/>
                  </a:cubicBezTo>
                  <a:cubicBezTo>
                    <a:pt x="547" y="1350"/>
                    <a:pt x="564" y="1335"/>
                    <a:pt x="566" y="1349"/>
                  </a:cubicBezTo>
                  <a:cubicBezTo>
                    <a:pt x="564" y="1351"/>
                    <a:pt x="559" y="1350"/>
                    <a:pt x="559" y="1353"/>
                  </a:cubicBezTo>
                  <a:cubicBezTo>
                    <a:pt x="572" y="1354"/>
                    <a:pt x="579" y="1349"/>
                    <a:pt x="587" y="1351"/>
                  </a:cubicBezTo>
                  <a:cubicBezTo>
                    <a:pt x="588" y="1347"/>
                    <a:pt x="592" y="1346"/>
                    <a:pt x="596" y="1344"/>
                  </a:cubicBezTo>
                  <a:cubicBezTo>
                    <a:pt x="598" y="1340"/>
                    <a:pt x="598" y="1332"/>
                    <a:pt x="604" y="1332"/>
                  </a:cubicBezTo>
                  <a:cubicBezTo>
                    <a:pt x="602" y="1335"/>
                    <a:pt x="611" y="1333"/>
                    <a:pt x="606" y="1331"/>
                  </a:cubicBezTo>
                  <a:cubicBezTo>
                    <a:pt x="611" y="1331"/>
                    <a:pt x="615" y="1330"/>
                    <a:pt x="618" y="1329"/>
                  </a:cubicBezTo>
                  <a:cubicBezTo>
                    <a:pt x="616" y="1327"/>
                    <a:pt x="610" y="1328"/>
                    <a:pt x="609" y="1324"/>
                  </a:cubicBezTo>
                  <a:cubicBezTo>
                    <a:pt x="615" y="1321"/>
                    <a:pt x="618" y="1321"/>
                    <a:pt x="620" y="1320"/>
                  </a:cubicBezTo>
                  <a:cubicBezTo>
                    <a:pt x="622" y="1318"/>
                    <a:pt x="617" y="1320"/>
                    <a:pt x="618" y="1320"/>
                  </a:cubicBezTo>
                  <a:cubicBezTo>
                    <a:pt x="612" y="1317"/>
                    <a:pt x="601" y="1317"/>
                    <a:pt x="596" y="1320"/>
                  </a:cubicBezTo>
                  <a:cubicBezTo>
                    <a:pt x="596" y="1320"/>
                    <a:pt x="595" y="1319"/>
                    <a:pt x="595" y="1319"/>
                  </a:cubicBezTo>
                  <a:cubicBezTo>
                    <a:pt x="594" y="1315"/>
                    <a:pt x="596" y="1315"/>
                    <a:pt x="597" y="1313"/>
                  </a:cubicBezTo>
                  <a:cubicBezTo>
                    <a:pt x="592" y="1306"/>
                    <a:pt x="602" y="1302"/>
                    <a:pt x="607" y="1300"/>
                  </a:cubicBezTo>
                  <a:cubicBezTo>
                    <a:pt x="605" y="1299"/>
                    <a:pt x="606" y="1300"/>
                    <a:pt x="605" y="1301"/>
                  </a:cubicBezTo>
                  <a:cubicBezTo>
                    <a:pt x="604" y="1300"/>
                    <a:pt x="604" y="1298"/>
                    <a:pt x="604" y="1296"/>
                  </a:cubicBezTo>
                  <a:cubicBezTo>
                    <a:pt x="606" y="1298"/>
                    <a:pt x="604" y="1295"/>
                    <a:pt x="607" y="1295"/>
                  </a:cubicBezTo>
                  <a:cubicBezTo>
                    <a:pt x="606" y="1296"/>
                    <a:pt x="606" y="1297"/>
                    <a:pt x="606" y="1299"/>
                  </a:cubicBezTo>
                  <a:cubicBezTo>
                    <a:pt x="609" y="1300"/>
                    <a:pt x="609" y="1297"/>
                    <a:pt x="611" y="1296"/>
                  </a:cubicBezTo>
                  <a:cubicBezTo>
                    <a:pt x="611" y="1298"/>
                    <a:pt x="610" y="1298"/>
                    <a:pt x="611" y="1299"/>
                  </a:cubicBezTo>
                  <a:cubicBezTo>
                    <a:pt x="617" y="1300"/>
                    <a:pt x="622" y="1296"/>
                    <a:pt x="627" y="1298"/>
                  </a:cubicBezTo>
                  <a:cubicBezTo>
                    <a:pt x="630" y="1293"/>
                    <a:pt x="644" y="1296"/>
                    <a:pt x="649" y="1295"/>
                  </a:cubicBezTo>
                  <a:cubicBezTo>
                    <a:pt x="652" y="1295"/>
                    <a:pt x="661" y="1292"/>
                    <a:pt x="653" y="1292"/>
                  </a:cubicBezTo>
                  <a:cubicBezTo>
                    <a:pt x="645" y="1292"/>
                    <a:pt x="628" y="1290"/>
                    <a:pt x="637" y="1275"/>
                  </a:cubicBezTo>
                  <a:cubicBezTo>
                    <a:pt x="639" y="1275"/>
                    <a:pt x="638" y="1278"/>
                    <a:pt x="640" y="1277"/>
                  </a:cubicBezTo>
                  <a:cubicBezTo>
                    <a:pt x="640" y="1275"/>
                    <a:pt x="643" y="1275"/>
                    <a:pt x="643" y="1272"/>
                  </a:cubicBezTo>
                  <a:cubicBezTo>
                    <a:pt x="640" y="1272"/>
                    <a:pt x="639" y="1274"/>
                    <a:pt x="635" y="1273"/>
                  </a:cubicBezTo>
                  <a:cubicBezTo>
                    <a:pt x="635" y="1269"/>
                    <a:pt x="635" y="1269"/>
                    <a:pt x="635" y="1269"/>
                  </a:cubicBezTo>
                  <a:cubicBezTo>
                    <a:pt x="639" y="1269"/>
                    <a:pt x="641" y="1267"/>
                    <a:pt x="645" y="1268"/>
                  </a:cubicBezTo>
                  <a:cubicBezTo>
                    <a:pt x="645" y="1270"/>
                    <a:pt x="645" y="1270"/>
                    <a:pt x="645" y="1270"/>
                  </a:cubicBezTo>
                  <a:cubicBezTo>
                    <a:pt x="649" y="1267"/>
                    <a:pt x="652" y="1271"/>
                    <a:pt x="657" y="1272"/>
                  </a:cubicBezTo>
                  <a:cubicBezTo>
                    <a:pt x="657" y="1274"/>
                    <a:pt x="653" y="1271"/>
                    <a:pt x="654" y="1274"/>
                  </a:cubicBezTo>
                  <a:cubicBezTo>
                    <a:pt x="658" y="1276"/>
                    <a:pt x="658" y="1282"/>
                    <a:pt x="662" y="1283"/>
                  </a:cubicBezTo>
                  <a:cubicBezTo>
                    <a:pt x="664" y="1274"/>
                    <a:pt x="657" y="1272"/>
                    <a:pt x="653" y="1266"/>
                  </a:cubicBezTo>
                  <a:cubicBezTo>
                    <a:pt x="655" y="1268"/>
                    <a:pt x="656" y="1266"/>
                    <a:pt x="657" y="1264"/>
                  </a:cubicBezTo>
                  <a:cubicBezTo>
                    <a:pt x="654" y="1263"/>
                    <a:pt x="654" y="1261"/>
                    <a:pt x="652" y="1259"/>
                  </a:cubicBezTo>
                  <a:cubicBezTo>
                    <a:pt x="667" y="1257"/>
                    <a:pt x="691" y="1253"/>
                    <a:pt x="709" y="1255"/>
                  </a:cubicBezTo>
                  <a:cubicBezTo>
                    <a:pt x="729" y="1252"/>
                    <a:pt x="749" y="1253"/>
                    <a:pt x="768" y="1254"/>
                  </a:cubicBezTo>
                  <a:cubicBezTo>
                    <a:pt x="786" y="1254"/>
                    <a:pt x="806" y="1255"/>
                    <a:pt x="819" y="1256"/>
                  </a:cubicBezTo>
                  <a:cubicBezTo>
                    <a:pt x="819" y="1257"/>
                    <a:pt x="819" y="1259"/>
                    <a:pt x="820" y="1259"/>
                  </a:cubicBezTo>
                  <a:cubicBezTo>
                    <a:pt x="822" y="1258"/>
                    <a:pt x="823" y="1257"/>
                    <a:pt x="825" y="1256"/>
                  </a:cubicBezTo>
                  <a:cubicBezTo>
                    <a:pt x="830" y="1256"/>
                    <a:pt x="838" y="1257"/>
                    <a:pt x="845" y="1257"/>
                  </a:cubicBezTo>
                  <a:cubicBezTo>
                    <a:pt x="862" y="1257"/>
                    <a:pt x="879" y="1256"/>
                    <a:pt x="896" y="1255"/>
                  </a:cubicBezTo>
                  <a:cubicBezTo>
                    <a:pt x="929" y="1255"/>
                    <a:pt x="964" y="1261"/>
                    <a:pt x="1003" y="1260"/>
                  </a:cubicBezTo>
                  <a:cubicBezTo>
                    <a:pt x="1003" y="1259"/>
                    <a:pt x="1002" y="1259"/>
                    <a:pt x="1001" y="1258"/>
                  </a:cubicBezTo>
                  <a:cubicBezTo>
                    <a:pt x="1005" y="1255"/>
                    <a:pt x="1005" y="1260"/>
                    <a:pt x="1008" y="1260"/>
                  </a:cubicBezTo>
                  <a:cubicBezTo>
                    <a:pt x="1008" y="1258"/>
                    <a:pt x="1008" y="1257"/>
                    <a:pt x="1009" y="1257"/>
                  </a:cubicBezTo>
                  <a:cubicBezTo>
                    <a:pt x="1009" y="1259"/>
                    <a:pt x="1014" y="1256"/>
                    <a:pt x="1014" y="1259"/>
                  </a:cubicBezTo>
                  <a:cubicBezTo>
                    <a:pt x="1013" y="1259"/>
                    <a:pt x="1012" y="1259"/>
                    <a:pt x="1012" y="1260"/>
                  </a:cubicBezTo>
                  <a:cubicBezTo>
                    <a:pt x="1019" y="1260"/>
                    <a:pt x="1019" y="1260"/>
                    <a:pt x="1019" y="1260"/>
                  </a:cubicBezTo>
                  <a:cubicBezTo>
                    <a:pt x="1019" y="1259"/>
                    <a:pt x="1018" y="1258"/>
                    <a:pt x="1019" y="1258"/>
                  </a:cubicBezTo>
                  <a:cubicBezTo>
                    <a:pt x="1029" y="1262"/>
                    <a:pt x="1036" y="1258"/>
                    <a:pt x="1046" y="1259"/>
                  </a:cubicBezTo>
                  <a:cubicBezTo>
                    <a:pt x="1045" y="1259"/>
                    <a:pt x="1045" y="1259"/>
                    <a:pt x="1045" y="1259"/>
                  </a:cubicBezTo>
                  <a:cubicBezTo>
                    <a:pt x="1053" y="1258"/>
                    <a:pt x="1057" y="1256"/>
                    <a:pt x="1061" y="1259"/>
                  </a:cubicBezTo>
                  <a:cubicBezTo>
                    <a:pt x="1061" y="1258"/>
                    <a:pt x="1064" y="1255"/>
                    <a:pt x="1066" y="1254"/>
                  </a:cubicBezTo>
                  <a:cubicBezTo>
                    <a:pt x="1068" y="1255"/>
                    <a:pt x="1068" y="1258"/>
                    <a:pt x="1070" y="1259"/>
                  </a:cubicBezTo>
                  <a:cubicBezTo>
                    <a:pt x="1072" y="1259"/>
                    <a:pt x="1070" y="1255"/>
                    <a:pt x="1072" y="1254"/>
                  </a:cubicBezTo>
                  <a:cubicBezTo>
                    <a:pt x="1074" y="1256"/>
                    <a:pt x="1074" y="1254"/>
                    <a:pt x="1078" y="1256"/>
                  </a:cubicBezTo>
                  <a:cubicBezTo>
                    <a:pt x="1074" y="1257"/>
                    <a:pt x="1073" y="1259"/>
                    <a:pt x="1071" y="1261"/>
                  </a:cubicBezTo>
                  <a:cubicBezTo>
                    <a:pt x="1075" y="1261"/>
                    <a:pt x="1075" y="1257"/>
                    <a:pt x="1080" y="1258"/>
                  </a:cubicBezTo>
                  <a:cubicBezTo>
                    <a:pt x="1080" y="1256"/>
                    <a:pt x="1079" y="1255"/>
                    <a:pt x="1081" y="1254"/>
                  </a:cubicBezTo>
                  <a:cubicBezTo>
                    <a:pt x="1082" y="1254"/>
                    <a:pt x="1083" y="1255"/>
                    <a:pt x="1083" y="1256"/>
                  </a:cubicBezTo>
                  <a:cubicBezTo>
                    <a:pt x="1083" y="1257"/>
                    <a:pt x="1079" y="1258"/>
                    <a:pt x="1082" y="1259"/>
                  </a:cubicBezTo>
                  <a:cubicBezTo>
                    <a:pt x="1081" y="1258"/>
                    <a:pt x="1086" y="1261"/>
                    <a:pt x="1087" y="1259"/>
                  </a:cubicBezTo>
                  <a:cubicBezTo>
                    <a:pt x="1085" y="1259"/>
                    <a:pt x="1084" y="1259"/>
                    <a:pt x="1084" y="1257"/>
                  </a:cubicBezTo>
                  <a:cubicBezTo>
                    <a:pt x="1086" y="1257"/>
                    <a:pt x="1086" y="1256"/>
                    <a:pt x="1087" y="1256"/>
                  </a:cubicBezTo>
                  <a:cubicBezTo>
                    <a:pt x="1087" y="1258"/>
                    <a:pt x="1088" y="1259"/>
                    <a:pt x="1088" y="1260"/>
                  </a:cubicBezTo>
                  <a:cubicBezTo>
                    <a:pt x="1094" y="1260"/>
                    <a:pt x="1095" y="1262"/>
                    <a:pt x="1099" y="1260"/>
                  </a:cubicBezTo>
                  <a:cubicBezTo>
                    <a:pt x="1099" y="1259"/>
                    <a:pt x="1098" y="1257"/>
                    <a:pt x="1100" y="1257"/>
                  </a:cubicBezTo>
                  <a:cubicBezTo>
                    <a:pt x="1101" y="1257"/>
                    <a:pt x="1103" y="1257"/>
                    <a:pt x="1104" y="1258"/>
                  </a:cubicBezTo>
                  <a:cubicBezTo>
                    <a:pt x="1103" y="1259"/>
                    <a:pt x="1102" y="1259"/>
                    <a:pt x="1102" y="1260"/>
                  </a:cubicBezTo>
                  <a:cubicBezTo>
                    <a:pt x="1108" y="1262"/>
                    <a:pt x="1111" y="1259"/>
                    <a:pt x="1117" y="1258"/>
                  </a:cubicBezTo>
                  <a:cubicBezTo>
                    <a:pt x="1117" y="1260"/>
                    <a:pt x="1118" y="1261"/>
                    <a:pt x="1119" y="1261"/>
                  </a:cubicBezTo>
                  <a:cubicBezTo>
                    <a:pt x="1120" y="1260"/>
                    <a:pt x="1120" y="1259"/>
                    <a:pt x="1122" y="1259"/>
                  </a:cubicBezTo>
                  <a:cubicBezTo>
                    <a:pt x="1125" y="1260"/>
                    <a:pt x="1128" y="1262"/>
                    <a:pt x="1131" y="1263"/>
                  </a:cubicBezTo>
                  <a:cubicBezTo>
                    <a:pt x="1140" y="1258"/>
                    <a:pt x="1144" y="1260"/>
                    <a:pt x="1151" y="1255"/>
                  </a:cubicBezTo>
                  <a:cubicBezTo>
                    <a:pt x="1153" y="1258"/>
                    <a:pt x="1154" y="1258"/>
                    <a:pt x="1158" y="1260"/>
                  </a:cubicBezTo>
                  <a:cubicBezTo>
                    <a:pt x="1164" y="1256"/>
                    <a:pt x="1174" y="1259"/>
                    <a:pt x="1185" y="1258"/>
                  </a:cubicBezTo>
                  <a:cubicBezTo>
                    <a:pt x="1185" y="1255"/>
                    <a:pt x="1185" y="1255"/>
                    <a:pt x="1187" y="1255"/>
                  </a:cubicBezTo>
                  <a:cubicBezTo>
                    <a:pt x="1184" y="1251"/>
                    <a:pt x="1183" y="1255"/>
                    <a:pt x="1180" y="1251"/>
                  </a:cubicBezTo>
                  <a:cubicBezTo>
                    <a:pt x="1179" y="1255"/>
                    <a:pt x="1180" y="1254"/>
                    <a:pt x="1182" y="1256"/>
                  </a:cubicBezTo>
                  <a:cubicBezTo>
                    <a:pt x="1179" y="1256"/>
                    <a:pt x="1177" y="1256"/>
                    <a:pt x="1176" y="1255"/>
                  </a:cubicBezTo>
                  <a:cubicBezTo>
                    <a:pt x="1176" y="1253"/>
                    <a:pt x="1176" y="1253"/>
                    <a:pt x="1177" y="1252"/>
                  </a:cubicBezTo>
                  <a:cubicBezTo>
                    <a:pt x="1174" y="1253"/>
                    <a:pt x="1174" y="1251"/>
                    <a:pt x="1173" y="1251"/>
                  </a:cubicBezTo>
                  <a:cubicBezTo>
                    <a:pt x="1172" y="1252"/>
                    <a:pt x="1170" y="1252"/>
                    <a:pt x="1168" y="1252"/>
                  </a:cubicBezTo>
                  <a:cubicBezTo>
                    <a:pt x="1168" y="1249"/>
                    <a:pt x="1164" y="1248"/>
                    <a:pt x="1167" y="1246"/>
                  </a:cubicBezTo>
                  <a:cubicBezTo>
                    <a:pt x="1165" y="1246"/>
                    <a:pt x="1162" y="1245"/>
                    <a:pt x="1161" y="1247"/>
                  </a:cubicBezTo>
                  <a:cubicBezTo>
                    <a:pt x="1160" y="1245"/>
                    <a:pt x="1163" y="1245"/>
                    <a:pt x="1163" y="1244"/>
                  </a:cubicBezTo>
                  <a:cubicBezTo>
                    <a:pt x="1159" y="1244"/>
                    <a:pt x="1159" y="1242"/>
                    <a:pt x="1156" y="1241"/>
                  </a:cubicBezTo>
                  <a:cubicBezTo>
                    <a:pt x="1157" y="1239"/>
                    <a:pt x="1157" y="1237"/>
                    <a:pt x="1158" y="1236"/>
                  </a:cubicBezTo>
                  <a:cubicBezTo>
                    <a:pt x="1158" y="1239"/>
                    <a:pt x="1160" y="1237"/>
                    <a:pt x="1161" y="1237"/>
                  </a:cubicBezTo>
                  <a:cubicBezTo>
                    <a:pt x="1160" y="1239"/>
                    <a:pt x="1162" y="1238"/>
                    <a:pt x="1161" y="1240"/>
                  </a:cubicBezTo>
                  <a:cubicBezTo>
                    <a:pt x="1163" y="1239"/>
                    <a:pt x="1165" y="1238"/>
                    <a:pt x="1168" y="1238"/>
                  </a:cubicBezTo>
                  <a:cubicBezTo>
                    <a:pt x="1168" y="1242"/>
                    <a:pt x="1167" y="1242"/>
                    <a:pt x="1169" y="1245"/>
                  </a:cubicBezTo>
                  <a:cubicBezTo>
                    <a:pt x="1171" y="1244"/>
                    <a:pt x="1171" y="1242"/>
                    <a:pt x="1172" y="1242"/>
                  </a:cubicBezTo>
                  <a:cubicBezTo>
                    <a:pt x="1176" y="1240"/>
                    <a:pt x="1176" y="1243"/>
                    <a:pt x="1178" y="1245"/>
                  </a:cubicBezTo>
                  <a:cubicBezTo>
                    <a:pt x="1180" y="1244"/>
                    <a:pt x="1175" y="1239"/>
                    <a:pt x="1179" y="1239"/>
                  </a:cubicBezTo>
                  <a:cubicBezTo>
                    <a:pt x="1180" y="1241"/>
                    <a:pt x="1177" y="1242"/>
                    <a:pt x="1179" y="1242"/>
                  </a:cubicBezTo>
                  <a:cubicBezTo>
                    <a:pt x="1179" y="1239"/>
                    <a:pt x="1181" y="1244"/>
                    <a:pt x="1182" y="1241"/>
                  </a:cubicBezTo>
                  <a:cubicBezTo>
                    <a:pt x="1178" y="1240"/>
                    <a:pt x="1184" y="1238"/>
                    <a:pt x="1181" y="1237"/>
                  </a:cubicBezTo>
                  <a:cubicBezTo>
                    <a:pt x="1180" y="1237"/>
                    <a:pt x="1176" y="1239"/>
                    <a:pt x="1176" y="1242"/>
                  </a:cubicBezTo>
                  <a:cubicBezTo>
                    <a:pt x="1175" y="1240"/>
                    <a:pt x="1173" y="1238"/>
                    <a:pt x="1171" y="1236"/>
                  </a:cubicBezTo>
                  <a:cubicBezTo>
                    <a:pt x="1174" y="1235"/>
                    <a:pt x="1175" y="1234"/>
                    <a:pt x="1178" y="1236"/>
                  </a:cubicBezTo>
                  <a:cubicBezTo>
                    <a:pt x="1176" y="1233"/>
                    <a:pt x="1177" y="1228"/>
                    <a:pt x="1182" y="1229"/>
                  </a:cubicBezTo>
                  <a:cubicBezTo>
                    <a:pt x="1184" y="1224"/>
                    <a:pt x="1186" y="1224"/>
                    <a:pt x="1182" y="1220"/>
                  </a:cubicBezTo>
                  <a:cubicBezTo>
                    <a:pt x="1181" y="1220"/>
                    <a:pt x="1179" y="1223"/>
                    <a:pt x="1179" y="1221"/>
                  </a:cubicBezTo>
                  <a:cubicBezTo>
                    <a:pt x="1180" y="1220"/>
                    <a:pt x="1178" y="1217"/>
                    <a:pt x="1178" y="1216"/>
                  </a:cubicBezTo>
                  <a:cubicBezTo>
                    <a:pt x="1178" y="1217"/>
                    <a:pt x="1175" y="1218"/>
                    <a:pt x="1175" y="1216"/>
                  </a:cubicBezTo>
                  <a:cubicBezTo>
                    <a:pt x="1178" y="1215"/>
                    <a:pt x="1175" y="1208"/>
                    <a:pt x="1179" y="1208"/>
                  </a:cubicBezTo>
                  <a:cubicBezTo>
                    <a:pt x="1175" y="1204"/>
                    <a:pt x="1181" y="1202"/>
                    <a:pt x="1182" y="1198"/>
                  </a:cubicBezTo>
                  <a:cubicBezTo>
                    <a:pt x="1180" y="1196"/>
                    <a:pt x="1178" y="1197"/>
                    <a:pt x="1177" y="1196"/>
                  </a:cubicBezTo>
                  <a:cubicBezTo>
                    <a:pt x="1177" y="1195"/>
                    <a:pt x="1176" y="1195"/>
                    <a:pt x="1176" y="1194"/>
                  </a:cubicBezTo>
                  <a:cubicBezTo>
                    <a:pt x="1177" y="1189"/>
                    <a:pt x="1184" y="1193"/>
                    <a:pt x="1186" y="1187"/>
                  </a:cubicBezTo>
                  <a:cubicBezTo>
                    <a:pt x="1186" y="1185"/>
                    <a:pt x="1183" y="1189"/>
                    <a:pt x="1183" y="1186"/>
                  </a:cubicBezTo>
                  <a:cubicBezTo>
                    <a:pt x="1187" y="1186"/>
                    <a:pt x="1183" y="1183"/>
                    <a:pt x="1182" y="1182"/>
                  </a:cubicBezTo>
                  <a:cubicBezTo>
                    <a:pt x="1187" y="1180"/>
                    <a:pt x="1190" y="1177"/>
                    <a:pt x="1191" y="1174"/>
                  </a:cubicBezTo>
                  <a:cubicBezTo>
                    <a:pt x="1189" y="1174"/>
                    <a:pt x="1184" y="1174"/>
                    <a:pt x="1185" y="1168"/>
                  </a:cubicBezTo>
                  <a:cubicBezTo>
                    <a:pt x="1186" y="1168"/>
                    <a:pt x="1187" y="1172"/>
                    <a:pt x="1188" y="1169"/>
                  </a:cubicBezTo>
                  <a:cubicBezTo>
                    <a:pt x="1186" y="1168"/>
                    <a:pt x="1189" y="1167"/>
                    <a:pt x="1189" y="1166"/>
                  </a:cubicBezTo>
                  <a:cubicBezTo>
                    <a:pt x="1185" y="1165"/>
                    <a:pt x="1186" y="1157"/>
                    <a:pt x="1182" y="1162"/>
                  </a:cubicBezTo>
                  <a:cubicBezTo>
                    <a:pt x="1183" y="1157"/>
                    <a:pt x="1186" y="1155"/>
                    <a:pt x="1182" y="1152"/>
                  </a:cubicBezTo>
                  <a:cubicBezTo>
                    <a:pt x="1183" y="1152"/>
                    <a:pt x="1185" y="1152"/>
                    <a:pt x="1185" y="1151"/>
                  </a:cubicBezTo>
                  <a:cubicBezTo>
                    <a:pt x="1182" y="1150"/>
                    <a:pt x="1182" y="1153"/>
                    <a:pt x="1178" y="1152"/>
                  </a:cubicBezTo>
                  <a:cubicBezTo>
                    <a:pt x="1178" y="1150"/>
                    <a:pt x="1175" y="1151"/>
                    <a:pt x="1175" y="1149"/>
                  </a:cubicBezTo>
                  <a:cubicBezTo>
                    <a:pt x="1177" y="1146"/>
                    <a:pt x="1180" y="1143"/>
                    <a:pt x="1178" y="1141"/>
                  </a:cubicBezTo>
                  <a:cubicBezTo>
                    <a:pt x="1179" y="1141"/>
                    <a:pt x="1179" y="1140"/>
                    <a:pt x="1180" y="1140"/>
                  </a:cubicBezTo>
                  <a:cubicBezTo>
                    <a:pt x="1180" y="1141"/>
                    <a:pt x="1180" y="1143"/>
                    <a:pt x="1182" y="1142"/>
                  </a:cubicBezTo>
                  <a:cubicBezTo>
                    <a:pt x="1184" y="1142"/>
                    <a:pt x="1179" y="1140"/>
                    <a:pt x="1180" y="1138"/>
                  </a:cubicBezTo>
                  <a:cubicBezTo>
                    <a:pt x="1183" y="1135"/>
                    <a:pt x="1183" y="1137"/>
                    <a:pt x="1186" y="1138"/>
                  </a:cubicBezTo>
                  <a:cubicBezTo>
                    <a:pt x="1186" y="1137"/>
                    <a:pt x="1185" y="1135"/>
                    <a:pt x="1187" y="1135"/>
                  </a:cubicBezTo>
                  <a:cubicBezTo>
                    <a:pt x="1188" y="1138"/>
                    <a:pt x="1192" y="1134"/>
                    <a:pt x="1194" y="1133"/>
                  </a:cubicBezTo>
                  <a:cubicBezTo>
                    <a:pt x="1192" y="1132"/>
                    <a:pt x="1189" y="1131"/>
                    <a:pt x="1190" y="1127"/>
                  </a:cubicBezTo>
                  <a:cubicBezTo>
                    <a:pt x="1195" y="1125"/>
                    <a:pt x="1197" y="1127"/>
                    <a:pt x="1199" y="1124"/>
                  </a:cubicBezTo>
                  <a:cubicBezTo>
                    <a:pt x="1201" y="1124"/>
                    <a:pt x="1202" y="1126"/>
                    <a:pt x="1203" y="1127"/>
                  </a:cubicBezTo>
                  <a:cubicBezTo>
                    <a:pt x="1204" y="1125"/>
                    <a:pt x="1206" y="1126"/>
                    <a:pt x="1208" y="1126"/>
                  </a:cubicBezTo>
                  <a:cubicBezTo>
                    <a:pt x="1208" y="1125"/>
                    <a:pt x="1207" y="1123"/>
                    <a:pt x="1208" y="1123"/>
                  </a:cubicBezTo>
                  <a:cubicBezTo>
                    <a:pt x="1209" y="1127"/>
                    <a:pt x="1214" y="1119"/>
                    <a:pt x="1217" y="1118"/>
                  </a:cubicBezTo>
                  <a:cubicBezTo>
                    <a:pt x="1215" y="1122"/>
                    <a:pt x="1219" y="1120"/>
                    <a:pt x="1218" y="1125"/>
                  </a:cubicBezTo>
                  <a:cubicBezTo>
                    <a:pt x="1221" y="1123"/>
                    <a:pt x="1223" y="1125"/>
                    <a:pt x="1226" y="1125"/>
                  </a:cubicBezTo>
                  <a:cubicBezTo>
                    <a:pt x="1225" y="1122"/>
                    <a:pt x="1229" y="1123"/>
                    <a:pt x="1230" y="1121"/>
                  </a:cubicBezTo>
                  <a:cubicBezTo>
                    <a:pt x="1226" y="1121"/>
                    <a:pt x="1226" y="1121"/>
                    <a:pt x="1226" y="1121"/>
                  </a:cubicBezTo>
                  <a:cubicBezTo>
                    <a:pt x="1227" y="1115"/>
                    <a:pt x="1217" y="1115"/>
                    <a:pt x="1213" y="1118"/>
                  </a:cubicBezTo>
                  <a:cubicBezTo>
                    <a:pt x="1212" y="1115"/>
                    <a:pt x="1215" y="1116"/>
                    <a:pt x="1215" y="1113"/>
                  </a:cubicBezTo>
                  <a:cubicBezTo>
                    <a:pt x="1210" y="1113"/>
                    <a:pt x="1214" y="1107"/>
                    <a:pt x="1212" y="1107"/>
                  </a:cubicBezTo>
                  <a:cubicBezTo>
                    <a:pt x="1209" y="1105"/>
                    <a:pt x="1211" y="1109"/>
                    <a:pt x="1209" y="1109"/>
                  </a:cubicBezTo>
                  <a:cubicBezTo>
                    <a:pt x="1206" y="1108"/>
                    <a:pt x="1207" y="1104"/>
                    <a:pt x="1209" y="1103"/>
                  </a:cubicBezTo>
                  <a:cubicBezTo>
                    <a:pt x="1212" y="1102"/>
                    <a:pt x="1213" y="1105"/>
                    <a:pt x="1214" y="1102"/>
                  </a:cubicBezTo>
                  <a:cubicBezTo>
                    <a:pt x="1210" y="1101"/>
                    <a:pt x="1207" y="1099"/>
                    <a:pt x="1205" y="1094"/>
                  </a:cubicBezTo>
                  <a:cubicBezTo>
                    <a:pt x="1206" y="1095"/>
                    <a:pt x="1207" y="1096"/>
                    <a:pt x="1207" y="1094"/>
                  </a:cubicBezTo>
                  <a:cubicBezTo>
                    <a:pt x="1206" y="1093"/>
                    <a:pt x="1206" y="1093"/>
                    <a:pt x="1207" y="1092"/>
                  </a:cubicBezTo>
                  <a:cubicBezTo>
                    <a:pt x="1205" y="1090"/>
                    <a:pt x="1205" y="1094"/>
                    <a:pt x="1202" y="1092"/>
                  </a:cubicBezTo>
                  <a:cubicBezTo>
                    <a:pt x="1202" y="1096"/>
                    <a:pt x="1201" y="1097"/>
                    <a:pt x="1197" y="1097"/>
                  </a:cubicBezTo>
                  <a:cubicBezTo>
                    <a:pt x="1197" y="1093"/>
                    <a:pt x="1199" y="1089"/>
                    <a:pt x="1203" y="1087"/>
                  </a:cubicBezTo>
                  <a:cubicBezTo>
                    <a:pt x="1191" y="1083"/>
                    <a:pt x="1188" y="1080"/>
                    <a:pt x="1176" y="1077"/>
                  </a:cubicBezTo>
                  <a:cubicBezTo>
                    <a:pt x="1179" y="1076"/>
                    <a:pt x="1176" y="1074"/>
                    <a:pt x="1177" y="1071"/>
                  </a:cubicBezTo>
                  <a:cubicBezTo>
                    <a:pt x="1179" y="1071"/>
                    <a:pt x="1180" y="1072"/>
                    <a:pt x="1182" y="1072"/>
                  </a:cubicBezTo>
                  <a:cubicBezTo>
                    <a:pt x="1179" y="1067"/>
                    <a:pt x="1171" y="1071"/>
                    <a:pt x="1167" y="1072"/>
                  </a:cubicBezTo>
                  <a:cubicBezTo>
                    <a:pt x="1167" y="1067"/>
                    <a:pt x="1160" y="1071"/>
                    <a:pt x="1156" y="1068"/>
                  </a:cubicBezTo>
                  <a:cubicBezTo>
                    <a:pt x="1158" y="1065"/>
                    <a:pt x="1159" y="1063"/>
                    <a:pt x="1161" y="1061"/>
                  </a:cubicBezTo>
                  <a:cubicBezTo>
                    <a:pt x="1163" y="1063"/>
                    <a:pt x="1164" y="1059"/>
                    <a:pt x="1166" y="1061"/>
                  </a:cubicBezTo>
                  <a:cubicBezTo>
                    <a:pt x="1166" y="1058"/>
                    <a:pt x="1164" y="1057"/>
                    <a:pt x="1162" y="1055"/>
                  </a:cubicBezTo>
                  <a:cubicBezTo>
                    <a:pt x="1160" y="1063"/>
                    <a:pt x="1152" y="1054"/>
                    <a:pt x="1145" y="1057"/>
                  </a:cubicBezTo>
                  <a:cubicBezTo>
                    <a:pt x="1149" y="1054"/>
                    <a:pt x="1144" y="1053"/>
                    <a:pt x="1144" y="1048"/>
                  </a:cubicBezTo>
                  <a:cubicBezTo>
                    <a:pt x="1146" y="1047"/>
                    <a:pt x="1150" y="1048"/>
                    <a:pt x="1151" y="1046"/>
                  </a:cubicBezTo>
                  <a:cubicBezTo>
                    <a:pt x="1148" y="1045"/>
                    <a:pt x="1147" y="1044"/>
                    <a:pt x="1147" y="1042"/>
                  </a:cubicBezTo>
                  <a:cubicBezTo>
                    <a:pt x="1150" y="1039"/>
                    <a:pt x="1150" y="1038"/>
                    <a:pt x="1152" y="1034"/>
                  </a:cubicBezTo>
                  <a:cubicBezTo>
                    <a:pt x="1153" y="1034"/>
                    <a:pt x="1155" y="1034"/>
                    <a:pt x="1153" y="1034"/>
                  </a:cubicBezTo>
                  <a:cubicBezTo>
                    <a:pt x="1147" y="1033"/>
                    <a:pt x="1139" y="1033"/>
                    <a:pt x="1135" y="1032"/>
                  </a:cubicBezTo>
                  <a:cubicBezTo>
                    <a:pt x="1134" y="1029"/>
                    <a:pt x="1137" y="1030"/>
                    <a:pt x="1138" y="1028"/>
                  </a:cubicBezTo>
                  <a:cubicBezTo>
                    <a:pt x="1135" y="1028"/>
                    <a:pt x="1137" y="1024"/>
                    <a:pt x="1135" y="1023"/>
                  </a:cubicBezTo>
                  <a:cubicBezTo>
                    <a:pt x="1133" y="1023"/>
                    <a:pt x="1133" y="1026"/>
                    <a:pt x="1130" y="1026"/>
                  </a:cubicBezTo>
                  <a:cubicBezTo>
                    <a:pt x="1129" y="1024"/>
                    <a:pt x="1132" y="1025"/>
                    <a:pt x="1131" y="1022"/>
                  </a:cubicBezTo>
                  <a:cubicBezTo>
                    <a:pt x="1127" y="1022"/>
                    <a:pt x="1123" y="1022"/>
                    <a:pt x="1122" y="1019"/>
                  </a:cubicBezTo>
                  <a:cubicBezTo>
                    <a:pt x="1126" y="1020"/>
                    <a:pt x="1134" y="1019"/>
                    <a:pt x="1138" y="1018"/>
                  </a:cubicBezTo>
                  <a:cubicBezTo>
                    <a:pt x="1134" y="1017"/>
                    <a:pt x="1131" y="1015"/>
                    <a:pt x="1126" y="1016"/>
                  </a:cubicBezTo>
                  <a:cubicBezTo>
                    <a:pt x="1121" y="1012"/>
                    <a:pt x="1109" y="1015"/>
                    <a:pt x="1108" y="1009"/>
                  </a:cubicBezTo>
                  <a:cubicBezTo>
                    <a:pt x="1106" y="1009"/>
                    <a:pt x="1104" y="1008"/>
                    <a:pt x="1103" y="1010"/>
                  </a:cubicBezTo>
                  <a:cubicBezTo>
                    <a:pt x="1105" y="1012"/>
                    <a:pt x="1108" y="1014"/>
                    <a:pt x="1110" y="1014"/>
                  </a:cubicBezTo>
                  <a:cubicBezTo>
                    <a:pt x="1109" y="1017"/>
                    <a:pt x="1095" y="1013"/>
                    <a:pt x="1099" y="1011"/>
                  </a:cubicBezTo>
                  <a:cubicBezTo>
                    <a:pt x="1096" y="1008"/>
                    <a:pt x="1096" y="1013"/>
                    <a:pt x="1093" y="1012"/>
                  </a:cubicBezTo>
                  <a:cubicBezTo>
                    <a:pt x="1089" y="1008"/>
                    <a:pt x="1077" y="1009"/>
                    <a:pt x="1072" y="1012"/>
                  </a:cubicBezTo>
                  <a:cubicBezTo>
                    <a:pt x="1065" y="1011"/>
                    <a:pt x="1061" y="1012"/>
                    <a:pt x="1057" y="1009"/>
                  </a:cubicBezTo>
                  <a:cubicBezTo>
                    <a:pt x="1061" y="1002"/>
                    <a:pt x="1073" y="1006"/>
                    <a:pt x="1080" y="1002"/>
                  </a:cubicBezTo>
                  <a:cubicBezTo>
                    <a:pt x="1079" y="1000"/>
                    <a:pt x="1075" y="1001"/>
                    <a:pt x="1075" y="999"/>
                  </a:cubicBezTo>
                  <a:cubicBezTo>
                    <a:pt x="1077" y="999"/>
                    <a:pt x="1080" y="999"/>
                    <a:pt x="1080" y="997"/>
                  </a:cubicBezTo>
                  <a:cubicBezTo>
                    <a:pt x="1077" y="998"/>
                    <a:pt x="1077" y="995"/>
                    <a:pt x="1078" y="994"/>
                  </a:cubicBezTo>
                  <a:cubicBezTo>
                    <a:pt x="1076" y="994"/>
                    <a:pt x="1071" y="993"/>
                    <a:pt x="1072" y="996"/>
                  </a:cubicBezTo>
                  <a:cubicBezTo>
                    <a:pt x="1075" y="998"/>
                    <a:pt x="1075" y="998"/>
                    <a:pt x="1075" y="1001"/>
                  </a:cubicBezTo>
                  <a:cubicBezTo>
                    <a:pt x="1065" y="1003"/>
                    <a:pt x="1051" y="999"/>
                    <a:pt x="1049" y="1010"/>
                  </a:cubicBezTo>
                  <a:cubicBezTo>
                    <a:pt x="1051" y="1012"/>
                    <a:pt x="1053" y="1009"/>
                    <a:pt x="1055" y="1012"/>
                  </a:cubicBezTo>
                  <a:cubicBezTo>
                    <a:pt x="1055" y="1014"/>
                    <a:pt x="1051" y="1012"/>
                    <a:pt x="1051" y="1015"/>
                  </a:cubicBezTo>
                  <a:cubicBezTo>
                    <a:pt x="1052" y="1015"/>
                    <a:pt x="1054" y="1015"/>
                    <a:pt x="1054" y="1016"/>
                  </a:cubicBezTo>
                  <a:cubicBezTo>
                    <a:pt x="1038" y="1021"/>
                    <a:pt x="1010" y="1016"/>
                    <a:pt x="995" y="1015"/>
                  </a:cubicBezTo>
                  <a:cubicBezTo>
                    <a:pt x="997" y="1010"/>
                    <a:pt x="1010" y="1016"/>
                    <a:pt x="1012" y="1009"/>
                  </a:cubicBezTo>
                  <a:cubicBezTo>
                    <a:pt x="1006" y="1010"/>
                    <a:pt x="1003" y="1009"/>
                    <a:pt x="1000" y="1009"/>
                  </a:cubicBezTo>
                  <a:cubicBezTo>
                    <a:pt x="1007" y="998"/>
                    <a:pt x="1023" y="1006"/>
                    <a:pt x="1036" y="1009"/>
                  </a:cubicBezTo>
                  <a:cubicBezTo>
                    <a:pt x="1037" y="1007"/>
                    <a:pt x="1044" y="1008"/>
                    <a:pt x="1042" y="1011"/>
                  </a:cubicBezTo>
                  <a:cubicBezTo>
                    <a:pt x="1045" y="1011"/>
                    <a:pt x="1047" y="1009"/>
                    <a:pt x="1048" y="1007"/>
                  </a:cubicBezTo>
                  <a:cubicBezTo>
                    <a:pt x="1028" y="1007"/>
                    <a:pt x="1014" y="1001"/>
                    <a:pt x="998" y="996"/>
                  </a:cubicBezTo>
                  <a:cubicBezTo>
                    <a:pt x="1001" y="994"/>
                    <a:pt x="998" y="994"/>
                    <a:pt x="998" y="990"/>
                  </a:cubicBezTo>
                  <a:cubicBezTo>
                    <a:pt x="1004" y="990"/>
                    <a:pt x="1004" y="990"/>
                    <a:pt x="1009" y="990"/>
                  </a:cubicBezTo>
                  <a:cubicBezTo>
                    <a:pt x="1008" y="986"/>
                    <a:pt x="1012" y="987"/>
                    <a:pt x="1012" y="984"/>
                  </a:cubicBezTo>
                  <a:cubicBezTo>
                    <a:pt x="1011" y="981"/>
                    <a:pt x="1008" y="980"/>
                    <a:pt x="1006" y="978"/>
                  </a:cubicBezTo>
                  <a:cubicBezTo>
                    <a:pt x="1008" y="978"/>
                    <a:pt x="1011" y="978"/>
                    <a:pt x="1010" y="975"/>
                  </a:cubicBezTo>
                  <a:cubicBezTo>
                    <a:pt x="1004" y="977"/>
                    <a:pt x="993" y="973"/>
                    <a:pt x="1000" y="968"/>
                  </a:cubicBezTo>
                  <a:cubicBezTo>
                    <a:pt x="993" y="968"/>
                    <a:pt x="989" y="966"/>
                    <a:pt x="985" y="970"/>
                  </a:cubicBezTo>
                  <a:cubicBezTo>
                    <a:pt x="984" y="969"/>
                    <a:pt x="985" y="968"/>
                    <a:pt x="983" y="968"/>
                  </a:cubicBezTo>
                  <a:cubicBezTo>
                    <a:pt x="984" y="971"/>
                    <a:pt x="967" y="973"/>
                    <a:pt x="968" y="967"/>
                  </a:cubicBezTo>
                  <a:cubicBezTo>
                    <a:pt x="961" y="969"/>
                    <a:pt x="955" y="969"/>
                    <a:pt x="946" y="968"/>
                  </a:cubicBezTo>
                  <a:cubicBezTo>
                    <a:pt x="946" y="967"/>
                    <a:pt x="948" y="966"/>
                    <a:pt x="948" y="965"/>
                  </a:cubicBezTo>
                  <a:cubicBezTo>
                    <a:pt x="943" y="966"/>
                    <a:pt x="940" y="966"/>
                    <a:pt x="935" y="968"/>
                  </a:cubicBezTo>
                  <a:cubicBezTo>
                    <a:pt x="938" y="970"/>
                    <a:pt x="944" y="968"/>
                    <a:pt x="944" y="972"/>
                  </a:cubicBezTo>
                  <a:cubicBezTo>
                    <a:pt x="939" y="972"/>
                    <a:pt x="935" y="975"/>
                    <a:pt x="931" y="977"/>
                  </a:cubicBezTo>
                  <a:cubicBezTo>
                    <a:pt x="928" y="977"/>
                    <a:pt x="925" y="974"/>
                    <a:pt x="924" y="977"/>
                  </a:cubicBezTo>
                  <a:cubicBezTo>
                    <a:pt x="924" y="974"/>
                    <a:pt x="922" y="974"/>
                    <a:pt x="920" y="973"/>
                  </a:cubicBezTo>
                  <a:cubicBezTo>
                    <a:pt x="920" y="970"/>
                    <a:pt x="918" y="969"/>
                    <a:pt x="920" y="967"/>
                  </a:cubicBezTo>
                  <a:cubicBezTo>
                    <a:pt x="918" y="967"/>
                    <a:pt x="916" y="967"/>
                    <a:pt x="916" y="964"/>
                  </a:cubicBezTo>
                  <a:cubicBezTo>
                    <a:pt x="921" y="962"/>
                    <a:pt x="926" y="958"/>
                    <a:pt x="933" y="960"/>
                  </a:cubicBezTo>
                  <a:cubicBezTo>
                    <a:pt x="934" y="960"/>
                    <a:pt x="933" y="956"/>
                    <a:pt x="935" y="957"/>
                  </a:cubicBezTo>
                  <a:cubicBezTo>
                    <a:pt x="934" y="959"/>
                    <a:pt x="936" y="959"/>
                    <a:pt x="938" y="959"/>
                  </a:cubicBezTo>
                  <a:cubicBezTo>
                    <a:pt x="939" y="954"/>
                    <a:pt x="933" y="956"/>
                    <a:pt x="931" y="958"/>
                  </a:cubicBezTo>
                  <a:cubicBezTo>
                    <a:pt x="931" y="955"/>
                    <a:pt x="926" y="957"/>
                    <a:pt x="926" y="955"/>
                  </a:cubicBezTo>
                  <a:cubicBezTo>
                    <a:pt x="929" y="955"/>
                    <a:pt x="932" y="953"/>
                    <a:pt x="929" y="951"/>
                  </a:cubicBezTo>
                  <a:cubicBezTo>
                    <a:pt x="936" y="948"/>
                    <a:pt x="946" y="952"/>
                    <a:pt x="952" y="947"/>
                  </a:cubicBezTo>
                  <a:cubicBezTo>
                    <a:pt x="937" y="947"/>
                    <a:pt x="923" y="951"/>
                    <a:pt x="912" y="950"/>
                  </a:cubicBezTo>
                  <a:cubicBezTo>
                    <a:pt x="914" y="948"/>
                    <a:pt x="918" y="949"/>
                    <a:pt x="918" y="946"/>
                  </a:cubicBezTo>
                  <a:cubicBezTo>
                    <a:pt x="917" y="946"/>
                    <a:pt x="916" y="944"/>
                    <a:pt x="917" y="942"/>
                  </a:cubicBezTo>
                  <a:cubicBezTo>
                    <a:pt x="940" y="935"/>
                    <a:pt x="969" y="941"/>
                    <a:pt x="995" y="935"/>
                  </a:cubicBezTo>
                  <a:cubicBezTo>
                    <a:pt x="994" y="935"/>
                    <a:pt x="994" y="934"/>
                    <a:pt x="994" y="933"/>
                  </a:cubicBezTo>
                  <a:cubicBezTo>
                    <a:pt x="990" y="935"/>
                    <a:pt x="988" y="935"/>
                    <a:pt x="984" y="933"/>
                  </a:cubicBezTo>
                  <a:cubicBezTo>
                    <a:pt x="983" y="936"/>
                    <a:pt x="983" y="934"/>
                    <a:pt x="979" y="935"/>
                  </a:cubicBezTo>
                  <a:cubicBezTo>
                    <a:pt x="977" y="930"/>
                    <a:pt x="968" y="939"/>
                    <a:pt x="965" y="933"/>
                  </a:cubicBezTo>
                  <a:cubicBezTo>
                    <a:pt x="974" y="930"/>
                    <a:pt x="984" y="932"/>
                    <a:pt x="991" y="927"/>
                  </a:cubicBezTo>
                  <a:cubicBezTo>
                    <a:pt x="992" y="929"/>
                    <a:pt x="994" y="929"/>
                    <a:pt x="994" y="931"/>
                  </a:cubicBezTo>
                  <a:cubicBezTo>
                    <a:pt x="995" y="930"/>
                    <a:pt x="997" y="929"/>
                    <a:pt x="1000" y="929"/>
                  </a:cubicBezTo>
                  <a:cubicBezTo>
                    <a:pt x="999" y="926"/>
                    <a:pt x="999" y="923"/>
                    <a:pt x="998" y="921"/>
                  </a:cubicBezTo>
                  <a:cubicBezTo>
                    <a:pt x="1000" y="920"/>
                    <a:pt x="1003" y="916"/>
                    <a:pt x="1004" y="917"/>
                  </a:cubicBezTo>
                  <a:cubicBezTo>
                    <a:pt x="1004" y="919"/>
                    <a:pt x="1003" y="920"/>
                    <a:pt x="1005" y="921"/>
                  </a:cubicBezTo>
                  <a:cubicBezTo>
                    <a:pt x="1005" y="915"/>
                    <a:pt x="1014" y="915"/>
                    <a:pt x="1017" y="916"/>
                  </a:cubicBezTo>
                  <a:cubicBezTo>
                    <a:pt x="1017" y="920"/>
                    <a:pt x="1012" y="915"/>
                    <a:pt x="1011" y="919"/>
                  </a:cubicBezTo>
                  <a:cubicBezTo>
                    <a:pt x="1013" y="919"/>
                    <a:pt x="1012" y="923"/>
                    <a:pt x="1010" y="923"/>
                  </a:cubicBezTo>
                  <a:cubicBezTo>
                    <a:pt x="1008" y="923"/>
                    <a:pt x="1007" y="922"/>
                    <a:pt x="1005" y="921"/>
                  </a:cubicBezTo>
                  <a:cubicBezTo>
                    <a:pt x="1005" y="927"/>
                    <a:pt x="1001" y="922"/>
                    <a:pt x="1000" y="923"/>
                  </a:cubicBezTo>
                  <a:cubicBezTo>
                    <a:pt x="1000" y="926"/>
                    <a:pt x="1005" y="925"/>
                    <a:pt x="1004" y="929"/>
                  </a:cubicBezTo>
                  <a:cubicBezTo>
                    <a:pt x="1005" y="927"/>
                    <a:pt x="1008" y="928"/>
                    <a:pt x="1009" y="930"/>
                  </a:cubicBezTo>
                  <a:cubicBezTo>
                    <a:pt x="1011" y="931"/>
                    <a:pt x="1009" y="928"/>
                    <a:pt x="1012" y="929"/>
                  </a:cubicBezTo>
                  <a:cubicBezTo>
                    <a:pt x="1012" y="930"/>
                    <a:pt x="1013" y="930"/>
                    <a:pt x="1013" y="932"/>
                  </a:cubicBezTo>
                  <a:cubicBezTo>
                    <a:pt x="1012" y="932"/>
                    <a:pt x="1011" y="931"/>
                    <a:pt x="1011" y="933"/>
                  </a:cubicBezTo>
                  <a:cubicBezTo>
                    <a:pt x="1012" y="937"/>
                    <a:pt x="1013" y="935"/>
                    <a:pt x="1014" y="935"/>
                  </a:cubicBezTo>
                  <a:cubicBezTo>
                    <a:pt x="1014" y="937"/>
                    <a:pt x="1013" y="937"/>
                    <a:pt x="1014" y="938"/>
                  </a:cubicBezTo>
                  <a:cubicBezTo>
                    <a:pt x="1012" y="936"/>
                    <a:pt x="1009" y="940"/>
                    <a:pt x="1012" y="942"/>
                  </a:cubicBezTo>
                  <a:cubicBezTo>
                    <a:pt x="1012" y="941"/>
                    <a:pt x="1017" y="938"/>
                    <a:pt x="1019" y="942"/>
                  </a:cubicBezTo>
                  <a:cubicBezTo>
                    <a:pt x="1019" y="939"/>
                    <a:pt x="1017" y="936"/>
                    <a:pt x="1021" y="936"/>
                  </a:cubicBezTo>
                  <a:cubicBezTo>
                    <a:pt x="1022" y="939"/>
                    <a:pt x="1018" y="937"/>
                    <a:pt x="1019" y="939"/>
                  </a:cubicBezTo>
                  <a:cubicBezTo>
                    <a:pt x="1022" y="940"/>
                    <a:pt x="1021" y="936"/>
                    <a:pt x="1022" y="935"/>
                  </a:cubicBezTo>
                  <a:cubicBezTo>
                    <a:pt x="1023" y="937"/>
                    <a:pt x="1021" y="941"/>
                    <a:pt x="1023" y="941"/>
                  </a:cubicBezTo>
                  <a:cubicBezTo>
                    <a:pt x="1024" y="939"/>
                    <a:pt x="1029" y="939"/>
                    <a:pt x="1026" y="937"/>
                  </a:cubicBezTo>
                  <a:cubicBezTo>
                    <a:pt x="1026" y="937"/>
                    <a:pt x="1026" y="938"/>
                    <a:pt x="1025" y="938"/>
                  </a:cubicBezTo>
                  <a:cubicBezTo>
                    <a:pt x="1026" y="937"/>
                    <a:pt x="1025" y="933"/>
                    <a:pt x="1026" y="933"/>
                  </a:cubicBezTo>
                  <a:cubicBezTo>
                    <a:pt x="1026" y="935"/>
                    <a:pt x="1028" y="937"/>
                    <a:pt x="1029" y="935"/>
                  </a:cubicBezTo>
                  <a:cubicBezTo>
                    <a:pt x="1028" y="935"/>
                    <a:pt x="1028" y="931"/>
                    <a:pt x="1030" y="930"/>
                  </a:cubicBezTo>
                  <a:cubicBezTo>
                    <a:pt x="1030" y="934"/>
                    <a:pt x="1031" y="930"/>
                    <a:pt x="1032" y="929"/>
                  </a:cubicBezTo>
                  <a:cubicBezTo>
                    <a:pt x="1037" y="930"/>
                    <a:pt x="1045" y="930"/>
                    <a:pt x="1050" y="934"/>
                  </a:cubicBezTo>
                  <a:cubicBezTo>
                    <a:pt x="1049" y="937"/>
                    <a:pt x="1045" y="934"/>
                    <a:pt x="1044" y="937"/>
                  </a:cubicBezTo>
                  <a:cubicBezTo>
                    <a:pt x="1049" y="936"/>
                    <a:pt x="1047" y="940"/>
                    <a:pt x="1051" y="940"/>
                  </a:cubicBezTo>
                  <a:cubicBezTo>
                    <a:pt x="1052" y="937"/>
                    <a:pt x="1055" y="939"/>
                    <a:pt x="1057" y="940"/>
                  </a:cubicBezTo>
                  <a:cubicBezTo>
                    <a:pt x="1064" y="936"/>
                    <a:pt x="1066" y="930"/>
                    <a:pt x="1077" y="932"/>
                  </a:cubicBezTo>
                  <a:cubicBezTo>
                    <a:pt x="1078" y="930"/>
                    <a:pt x="1075" y="929"/>
                    <a:pt x="1077" y="929"/>
                  </a:cubicBezTo>
                  <a:cubicBezTo>
                    <a:pt x="1078" y="929"/>
                    <a:pt x="1078" y="931"/>
                    <a:pt x="1080" y="930"/>
                  </a:cubicBezTo>
                  <a:cubicBezTo>
                    <a:pt x="1080" y="924"/>
                    <a:pt x="1083" y="929"/>
                    <a:pt x="1084" y="925"/>
                  </a:cubicBezTo>
                  <a:cubicBezTo>
                    <a:pt x="1088" y="925"/>
                    <a:pt x="1084" y="930"/>
                    <a:pt x="1088" y="930"/>
                  </a:cubicBezTo>
                  <a:cubicBezTo>
                    <a:pt x="1089" y="927"/>
                    <a:pt x="1091" y="929"/>
                    <a:pt x="1092" y="926"/>
                  </a:cubicBezTo>
                  <a:cubicBezTo>
                    <a:pt x="1092" y="928"/>
                    <a:pt x="1094" y="928"/>
                    <a:pt x="1093" y="930"/>
                  </a:cubicBezTo>
                  <a:cubicBezTo>
                    <a:pt x="1097" y="928"/>
                    <a:pt x="1096" y="930"/>
                    <a:pt x="1098" y="932"/>
                  </a:cubicBezTo>
                  <a:cubicBezTo>
                    <a:pt x="1097" y="929"/>
                    <a:pt x="1097" y="928"/>
                    <a:pt x="1100" y="927"/>
                  </a:cubicBezTo>
                  <a:cubicBezTo>
                    <a:pt x="1099" y="925"/>
                    <a:pt x="1097" y="928"/>
                    <a:pt x="1096" y="926"/>
                  </a:cubicBezTo>
                  <a:cubicBezTo>
                    <a:pt x="1096" y="924"/>
                    <a:pt x="1096" y="924"/>
                    <a:pt x="1096" y="924"/>
                  </a:cubicBezTo>
                  <a:cubicBezTo>
                    <a:pt x="1111" y="921"/>
                    <a:pt x="1102" y="938"/>
                    <a:pt x="1113" y="939"/>
                  </a:cubicBezTo>
                  <a:cubicBezTo>
                    <a:pt x="1116" y="933"/>
                    <a:pt x="1106" y="933"/>
                    <a:pt x="1109" y="925"/>
                  </a:cubicBezTo>
                  <a:cubicBezTo>
                    <a:pt x="1106" y="927"/>
                    <a:pt x="1105" y="925"/>
                    <a:pt x="1104" y="923"/>
                  </a:cubicBezTo>
                  <a:cubicBezTo>
                    <a:pt x="1108" y="923"/>
                    <a:pt x="1119" y="923"/>
                    <a:pt x="1116" y="916"/>
                  </a:cubicBezTo>
                  <a:cubicBezTo>
                    <a:pt x="1120" y="915"/>
                    <a:pt x="1119" y="915"/>
                    <a:pt x="1122" y="916"/>
                  </a:cubicBezTo>
                  <a:cubicBezTo>
                    <a:pt x="1124" y="913"/>
                    <a:pt x="1119" y="916"/>
                    <a:pt x="1120" y="913"/>
                  </a:cubicBezTo>
                  <a:cubicBezTo>
                    <a:pt x="1116" y="914"/>
                    <a:pt x="1114" y="917"/>
                    <a:pt x="1110" y="918"/>
                  </a:cubicBezTo>
                  <a:cubicBezTo>
                    <a:pt x="1108" y="913"/>
                    <a:pt x="1107" y="911"/>
                    <a:pt x="1104" y="907"/>
                  </a:cubicBezTo>
                  <a:cubicBezTo>
                    <a:pt x="1099" y="907"/>
                    <a:pt x="1096" y="906"/>
                    <a:pt x="1096" y="902"/>
                  </a:cubicBezTo>
                  <a:cubicBezTo>
                    <a:pt x="1098" y="899"/>
                    <a:pt x="1099" y="903"/>
                    <a:pt x="1101" y="903"/>
                  </a:cubicBezTo>
                  <a:cubicBezTo>
                    <a:pt x="1102" y="901"/>
                    <a:pt x="1100" y="901"/>
                    <a:pt x="1100" y="899"/>
                  </a:cubicBezTo>
                  <a:cubicBezTo>
                    <a:pt x="1100" y="898"/>
                    <a:pt x="1104" y="900"/>
                    <a:pt x="1104" y="897"/>
                  </a:cubicBezTo>
                  <a:cubicBezTo>
                    <a:pt x="1102" y="895"/>
                    <a:pt x="1097" y="896"/>
                    <a:pt x="1096" y="893"/>
                  </a:cubicBezTo>
                  <a:cubicBezTo>
                    <a:pt x="1096" y="898"/>
                    <a:pt x="1088" y="894"/>
                    <a:pt x="1085" y="895"/>
                  </a:cubicBezTo>
                  <a:cubicBezTo>
                    <a:pt x="1086" y="900"/>
                    <a:pt x="1076" y="898"/>
                    <a:pt x="1074" y="897"/>
                  </a:cubicBezTo>
                  <a:cubicBezTo>
                    <a:pt x="1076" y="894"/>
                    <a:pt x="1080" y="895"/>
                    <a:pt x="1081" y="890"/>
                  </a:cubicBezTo>
                  <a:cubicBezTo>
                    <a:pt x="1077" y="890"/>
                    <a:pt x="1075" y="888"/>
                    <a:pt x="1074" y="886"/>
                  </a:cubicBezTo>
                  <a:cubicBezTo>
                    <a:pt x="1074" y="881"/>
                    <a:pt x="1077" y="884"/>
                    <a:pt x="1078" y="877"/>
                  </a:cubicBezTo>
                  <a:cubicBezTo>
                    <a:pt x="1080" y="877"/>
                    <a:pt x="1080" y="880"/>
                    <a:pt x="1083" y="881"/>
                  </a:cubicBezTo>
                  <a:cubicBezTo>
                    <a:pt x="1080" y="877"/>
                    <a:pt x="1085" y="878"/>
                    <a:pt x="1086" y="875"/>
                  </a:cubicBezTo>
                  <a:cubicBezTo>
                    <a:pt x="1081" y="876"/>
                    <a:pt x="1080" y="875"/>
                    <a:pt x="1074" y="873"/>
                  </a:cubicBezTo>
                  <a:cubicBezTo>
                    <a:pt x="1072" y="874"/>
                    <a:pt x="1076" y="876"/>
                    <a:pt x="1074" y="877"/>
                  </a:cubicBezTo>
                  <a:cubicBezTo>
                    <a:pt x="1063" y="868"/>
                    <a:pt x="1052" y="882"/>
                    <a:pt x="1041" y="875"/>
                  </a:cubicBezTo>
                  <a:cubicBezTo>
                    <a:pt x="1043" y="872"/>
                    <a:pt x="1052" y="873"/>
                    <a:pt x="1049" y="869"/>
                  </a:cubicBezTo>
                  <a:cubicBezTo>
                    <a:pt x="1050" y="872"/>
                    <a:pt x="1047" y="871"/>
                    <a:pt x="1046" y="869"/>
                  </a:cubicBezTo>
                  <a:cubicBezTo>
                    <a:pt x="1047" y="868"/>
                    <a:pt x="1049" y="870"/>
                    <a:pt x="1048" y="868"/>
                  </a:cubicBezTo>
                  <a:cubicBezTo>
                    <a:pt x="1047" y="866"/>
                    <a:pt x="1045" y="867"/>
                    <a:pt x="1044" y="868"/>
                  </a:cubicBezTo>
                  <a:cubicBezTo>
                    <a:pt x="1045" y="865"/>
                    <a:pt x="1042" y="866"/>
                    <a:pt x="1043" y="864"/>
                  </a:cubicBezTo>
                  <a:cubicBezTo>
                    <a:pt x="1043" y="862"/>
                    <a:pt x="1045" y="862"/>
                    <a:pt x="1046" y="861"/>
                  </a:cubicBezTo>
                  <a:cubicBezTo>
                    <a:pt x="1049" y="869"/>
                    <a:pt x="1058" y="854"/>
                    <a:pt x="1061" y="861"/>
                  </a:cubicBezTo>
                  <a:cubicBezTo>
                    <a:pt x="1058" y="861"/>
                    <a:pt x="1058" y="859"/>
                    <a:pt x="1057" y="861"/>
                  </a:cubicBezTo>
                  <a:cubicBezTo>
                    <a:pt x="1059" y="861"/>
                    <a:pt x="1061" y="862"/>
                    <a:pt x="1062" y="864"/>
                  </a:cubicBezTo>
                  <a:cubicBezTo>
                    <a:pt x="1061" y="866"/>
                    <a:pt x="1056" y="865"/>
                    <a:pt x="1057" y="869"/>
                  </a:cubicBezTo>
                  <a:cubicBezTo>
                    <a:pt x="1061" y="869"/>
                    <a:pt x="1064" y="870"/>
                    <a:pt x="1066" y="871"/>
                  </a:cubicBezTo>
                  <a:cubicBezTo>
                    <a:pt x="1071" y="866"/>
                    <a:pt x="1083" y="871"/>
                    <a:pt x="1089" y="867"/>
                  </a:cubicBezTo>
                  <a:cubicBezTo>
                    <a:pt x="1080" y="864"/>
                    <a:pt x="1069" y="866"/>
                    <a:pt x="1065" y="858"/>
                  </a:cubicBezTo>
                  <a:cubicBezTo>
                    <a:pt x="1075" y="855"/>
                    <a:pt x="1092" y="852"/>
                    <a:pt x="1102" y="854"/>
                  </a:cubicBezTo>
                  <a:cubicBezTo>
                    <a:pt x="1103" y="852"/>
                    <a:pt x="1107" y="847"/>
                    <a:pt x="1113" y="847"/>
                  </a:cubicBezTo>
                  <a:cubicBezTo>
                    <a:pt x="1115" y="838"/>
                    <a:pt x="1127" y="840"/>
                    <a:pt x="1136" y="839"/>
                  </a:cubicBezTo>
                  <a:cubicBezTo>
                    <a:pt x="1141" y="834"/>
                    <a:pt x="1155" y="834"/>
                    <a:pt x="1158" y="838"/>
                  </a:cubicBezTo>
                  <a:cubicBezTo>
                    <a:pt x="1152" y="841"/>
                    <a:pt x="1138" y="842"/>
                    <a:pt x="1131" y="847"/>
                  </a:cubicBezTo>
                  <a:cubicBezTo>
                    <a:pt x="1133" y="847"/>
                    <a:pt x="1134" y="848"/>
                    <a:pt x="1135" y="850"/>
                  </a:cubicBezTo>
                  <a:cubicBezTo>
                    <a:pt x="1142" y="849"/>
                    <a:pt x="1148" y="847"/>
                    <a:pt x="1158" y="847"/>
                  </a:cubicBezTo>
                  <a:cubicBezTo>
                    <a:pt x="1161" y="845"/>
                    <a:pt x="1156" y="844"/>
                    <a:pt x="1158" y="843"/>
                  </a:cubicBezTo>
                  <a:cubicBezTo>
                    <a:pt x="1162" y="844"/>
                    <a:pt x="1164" y="842"/>
                    <a:pt x="1166" y="841"/>
                  </a:cubicBezTo>
                  <a:cubicBezTo>
                    <a:pt x="1163" y="840"/>
                    <a:pt x="1160" y="839"/>
                    <a:pt x="1159" y="836"/>
                  </a:cubicBezTo>
                  <a:cubicBezTo>
                    <a:pt x="1163" y="836"/>
                    <a:pt x="1168" y="836"/>
                    <a:pt x="1169" y="832"/>
                  </a:cubicBezTo>
                  <a:cubicBezTo>
                    <a:pt x="1170" y="834"/>
                    <a:pt x="1172" y="835"/>
                    <a:pt x="1173" y="837"/>
                  </a:cubicBezTo>
                  <a:cubicBezTo>
                    <a:pt x="1182" y="839"/>
                    <a:pt x="1195" y="833"/>
                    <a:pt x="1199" y="842"/>
                  </a:cubicBezTo>
                  <a:cubicBezTo>
                    <a:pt x="1190" y="843"/>
                    <a:pt x="1180" y="844"/>
                    <a:pt x="1176" y="851"/>
                  </a:cubicBezTo>
                  <a:cubicBezTo>
                    <a:pt x="1181" y="855"/>
                    <a:pt x="1190" y="855"/>
                    <a:pt x="1196" y="858"/>
                  </a:cubicBezTo>
                  <a:cubicBezTo>
                    <a:pt x="1192" y="859"/>
                    <a:pt x="1186" y="857"/>
                    <a:pt x="1181" y="860"/>
                  </a:cubicBezTo>
                  <a:cubicBezTo>
                    <a:pt x="1183" y="865"/>
                    <a:pt x="1195" y="859"/>
                    <a:pt x="1195" y="867"/>
                  </a:cubicBezTo>
                  <a:cubicBezTo>
                    <a:pt x="1186" y="867"/>
                    <a:pt x="1178" y="870"/>
                    <a:pt x="1173" y="865"/>
                  </a:cubicBezTo>
                  <a:cubicBezTo>
                    <a:pt x="1173" y="866"/>
                    <a:pt x="1171" y="866"/>
                    <a:pt x="1170" y="866"/>
                  </a:cubicBezTo>
                  <a:cubicBezTo>
                    <a:pt x="1170" y="868"/>
                    <a:pt x="1172" y="868"/>
                    <a:pt x="1170" y="869"/>
                  </a:cubicBezTo>
                  <a:cubicBezTo>
                    <a:pt x="1178" y="870"/>
                    <a:pt x="1186" y="872"/>
                    <a:pt x="1186" y="881"/>
                  </a:cubicBezTo>
                  <a:cubicBezTo>
                    <a:pt x="1191" y="880"/>
                    <a:pt x="1191" y="885"/>
                    <a:pt x="1195" y="882"/>
                  </a:cubicBezTo>
                  <a:cubicBezTo>
                    <a:pt x="1193" y="882"/>
                    <a:pt x="1192" y="880"/>
                    <a:pt x="1191" y="878"/>
                  </a:cubicBezTo>
                  <a:cubicBezTo>
                    <a:pt x="1192" y="877"/>
                    <a:pt x="1194" y="877"/>
                    <a:pt x="1195" y="875"/>
                  </a:cubicBezTo>
                  <a:cubicBezTo>
                    <a:pt x="1193" y="874"/>
                    <a:pt x="1190" y="873"/>
                    <a:pt x="1190" y="870"/>
                  </a:cubicBezTo>
                  <a:cubicBezTo>
                    <a:pt x="1192" y="870"/>
                    <a:pt x="1197" y="867"/>
                    <a:pt x="1199" y="869"/>
                  </a:cubicBezTo>
                  <a:cubicBezTo>
                    <a:pt x="1200" y="873"/>
                    <a:pt x="1197" y="871"/>
                    <a:pt x="1196" y="873"/>
                  </a:cubicBezTo>
                  <a:cubicBezTo>
                    <a:pt x="1203" y="873"/>
                    <a:pt x="1203" y="873"/>
                    <a:pt x="1203" y="873"/>
                  </a:cubicBezTo>
                  <a:cubicBezTo>
                    <a:pt x="1204" y="872"/>
                    <a:pt x="1203" y="869"/>
                    <a:pt x="1205" y="869"/>
                  </a:cubicBezTo>
                  <a:cubicBezTo>
                    <a:pt x="1215" y="868"/>
                    <a:pt x="1221" y="864"/>
                    <a:pt x="1223" y="857"/>
                  </a:cubicBezTo>
                  <a:cubicBezTo>
                    <a:pt x="1225" y="857"/>
                    <a:pt x="1228" y="857"/>
                    <a:pt x="1230" y="858"/>
                  </a:cubicBezTo>
                  <a:cubicBezTo>
                    <a:pt x="1228" y="859"/>
                    <a:pt x="1230" y="860"/>
                    <a:pt x="1230" y="862"/>
                  </a:cubicBezTo>
                  <a:cubicBezTo>
                    <a:pt x="1229" y="864"/>
                    <a:pt x="1226" y="864"/>
                    <a:pt x="1226" y="866"/>
                  </a:cubicBezTo>
                  <a:cubicBezTo>
                    <a:pt x="1231" y="867"/>
                    <a:pt x="1230" y="866"/>
                    <a:pt x="1233" y="865"/>
                  </a:cubicBezTo>
                  <a:cubicBezTo>
                    <a:pt x="1232" y="861"/>
                    <a:pt x="1236" y="856"/>
                    <a:pt x="1231" y="855"/>
                  </a:cubicBezTo>
                  <a:cubicBezTo>
                    <a:pt x="1231" y="850"/>
                    <a:pt x="1237" y="851"/>
                    <a:pt x="1240" y="850"/>
                  </a:cubicBezTo>
                  <a:cubicBezTo>
                    <a:pt x="1239" y="847"/>
                    <a:pt x="1234" y="848"/>
                    <a:pt x="1233" y="846"/>
                  </a:cubicBezTo>
                  <a:cubicBezTo>
                    <a:pt x="1234" y="844"/>
                    <a:pt x="1234" y="846"/>
                    <a:pt x="1237" y="846"/>
                  </a:cubicBezTo>
                  <a:cubicBezTo>
                    <a:pt x="1239" y="837"/>
                    <a:pt x="1252" y="839"/>
                    <a:pt x="1255" y="831"/>
                  </a:cubicBezTo>
                  <a:cubicBezTo>
                    <a:pt x="1250" y="828"/>
                    <a:pt x="1239" y="827"/>
                    <a:pt x="1243" y="817"/>
                  </a:cubicBezTo>
                  <a:cubicBezTo>
                    <a:pt x="1242" y="816"/>
                    <a:pt x="1236" y="816"/>
                    <a:pt x="1235" y="817"/>
                  </a:cubicBezTo>
                  <a:cubicBezTo>
                    <a:pt x="1236" y="819"/>
                    <a:pt x="1240" y="817"/>
                    <a:pt x="1240" y="819"/>
                  </a:cubicBezTo>
                  <a:cubicBezTo>
                    <a:pt x="1234" y="823"/>
                    <a:pt x="1226" y="815"/>
                    <a:pt x="1223" y="818"/>
                  </a:cubicBezTo>
                  <a:cubicBezTo>
                    <a:pt x="1225" y="818"/>
                    <a:pt x="1227" y="818"/>
                    <a:pt x="1227" y="820"/>
                  </a:cubicBezTo>
                  <a:cubicBezTo>
                    <a:pt x="1222" y="820"/>
                    <a:pt x="1222" y="820"/>
                    <a:pt x="1222" y="820"/>
                  </a:cubicBezTo>
                  <a:cubicBezTo>
                    <a:pt x="1222" y="817"/>
                    <a:pt x="1222" y="817"/>
                    <a:pt x="1222" y="817"/>
                  </a:cubicBezTo>
                  <a:cubicBezTo>
                    <a:pt x="1210" y="823"/>
                    <a:pt x="1193" y="820"/>
                    <a:pt x="1182" y="816"/>
                  </a:cubicBezTo>
                  <a:cubicBezTo>
                    <a:pt x="1190" y="815"/>
                    <a:pt x="1190" y="808"/>
                    <a:pt x="1195" y="806"/>
                  </a:cubicBezTo>
                  <a:cubicBezTo>
                    <a:pt x="1192" y="806"/>
                    <a:pt x="1192" y="806"/>
                    <a:pt x="1193" y="804"/>
                  </a:cubicBezTo>
                  <a:cubicBezTo>
                    <a:pt x="1190" y="804"/>
                    <a:pt x="1187" y="804"/>
                    <a:pt x="1186" y="803"/>
                  </a:cubicBezTo>
                  <a:cubicBezTo>
                    <a:pt x="1189" y="803"/>
                    <a:pt x="1193" y="803"/>
                    <a:pt x="1195" y="803"/>
                  </a:cubicBezTo>
                  <a:cubicBezTo>
                    <a:pt x="1194" y="801"/>
                    <a:pt x="1190" y="798"/>
                    <a:pt x="1193" y="796"/>
                  </a:cubicBezTo>
                  <a:cubicBezTo>
                    <a:pt x="1193" y="798"/>
                    <a:pt x="1197" y="798"/>
                    <a:pt x="1195" y="801"/>
                  </a:cubicBezTo>
                  <a:cubicBezTo>
                    <a:pt x="1199" y="801"/>
                    <a:pt x="1202" y="798"/>
                    <a:pt x="1205" y="799"/>
                  </a:cubicBezTo>
                  <a:cubicBezTo>
                    <a:pt x="1204" y="796"/>
                    <a:pt x="1212" y="795"/>
                    <a:pt x="1215" y="797"/>
                  </a:cubicBezTo>
                  <a:cubicBezTo>
                    <a:pt x="1220" y="788"/>
                    <a:pt x="1236" y="797"/>
                    <a:pt x="1241" y="786"/>
                  </a:cubicBezTo>
                  <a:cubicBezTo>
                    <a:pt x="1234" y="781"/>
                    <a:pt x="1225" y="789"/>
                    <a:pt x="1220" y="782"/>
                  </a:cubicBezTo>
                  <a:cubicBezTo>
                    <a:pt x="1221" y="777"/>
                    <a:pt x="1228" y="772"/>
                    <a:pt x="1226" y="768"/>
                  </a:cubicBezTo>
                  <a:cubicBezTo>
                    <a:pt x="1232" y="766"/>
                    <a:pt x="1238" y="764"/>
                    <a:pt x="1244" y="762"/>
                  </a:cubicBezTo>
                  <a:cubicBezTo>
                    <a:pt x="1241" y="757"/>
                    <a:pt x="1243" y="757"/>
                    <a:pt x="1243" y="751"/>
                  </a:cubicBezTo>
                  <a:cubicBezTo>
                    <a:pt x="1245" y="750"/>
                    <a:pt x="1245" y="752"/>
                    <a:pt x="1247" y="751"/>
                  </a:cubicBezTo>
                  <a:cubicBezTo>
                    <a:pt x="1250" y="745"/>
                    <a:pt x="1252" y="738"/>
                    <a:pt x="1251" y="732"/>
                  </a:cubicBezTo>
                  <a:cubicBezTo>
                    <a:pt x="1251" y="733"/>
                    <a:pt x="1247" y="733"/>
                    <a:pt x="1248" y="732"/>
                  </a:cubicBezTo>
                  <a:cubicBezTo>
                    <a:pt x="1247" y="730"/>
                    <a:pt x="1251" y="731"/>
                    <a:pt x="1250" y="729"/>
                  </a:cubicBezTo>
                  <a:cubicBezTo>
                    <a:pt x="1249" y="726"/>
                    <a:pt x="1242" y="721"/>
                    <a:pt x="1243" y="717"/>
                  </a:cubicBezTo>
                  <a:cubicBezTo>
                    <a:pt x="1244" y="711"/>
                    <a:pt x="1233" y="703"/>
                    <a:pt x="1242" y="698"/>
                  </a:cubicBezTo>
                  <a:cubicBezTo>
                    <a:pt x="1248" y="698"/>
                    <a:pt x="1248" y="698"/>
                    <a:pt x="1248" y="698"/>
                  </a:cubicBezTo>
                  <a:cubicBezTo>
                    <a:pt x="1251" y="696"/>
                    <a:pt x="1246" y="696"/>
                    <a:pt x="1247" y="693"/>
                  </a:cubicBezTo>
                  <a:cubicBezTo>
                    <a:pt x="1242" y="695"/>
                    <a:pt x="1236" y="693"/>
                    <a:pt x="1237" y="687"/>
                  </a:cubicBezTo>
                  <a:cubicBezTo>
                    <a:pt x="1245" y="688"/>
                    <a:pt x="1245" y="682"/>
                    <a:pt x="1250" y="680"/>
                  </a:cubicBezTo>
                  <a:cubicBezTo>
                    <a:pt x="1250" y="677"/>
                    <a:pt x="1249" y="675"/>
                    <a:pt x="1248" y="673"/>
                  </a:cubicBezTo>
                  <a:cubicBezTo>
                    <a:pt x="1242" y="672"/>
                    <a:pt x="1228" y="674"/>
                    <a:pt x="1226" y="664"/>
                  </a:cubicBezTo>
                  <a:cubicBezTo>
                    <a:pt x="1220" y="666"/>
                    <a:pt x="1220" y="659"/>
                    <a:pt x="1214" y="659"/>
                  </a:cubicBezTo>
                  <a:cubicBezTo>
                    <a:pt x="1214" y="660"/>
                    <a:pt x="1214" y="662"/>
                    <a:pt x="1213" y="662"/>
                  </a:cubicBezTo>
                  <a:cubicBezTo>
                    <a:pt x="1211" y="660"/>
                    <a:pt x="1206" y="663"/>
                    <a:pt x="1206" y="660"/>
                  </a:cubicBezTo>
                  <a:cubicBezTo>
                    <a:pt x="1208" y="660"/>
                    <a:pt x="1210" y="660"/>
                    <a:pt x="1210" y="657"/>
                  </a:cubicBezTo>
                  <a:cubicBezTo>
                    <a:pt x="1208" y="655"/>
                    <a:pt x="1205" y="657"/>
                    <a:pt x="1204" y="658"/>
                  </a:cubicBezTo>
                  <a:cubicBezTo>
                    <a:pt x="1204" y="654"/>
                    <a:pt x="1198" y="653"/>
                    <a:pt x="1195" y="653"/>
                  </a:cubicBezTo>
                  <a:cubicBezTo>
                    <a:pt x="1195" y="649"/>
                    <a:pt x="1199" y="650"/>
                    <a:pt x="1200" y="648"/>
                  </a:cubicBezTo>
                  <a:cubicBezTo>
                    <a:pt x="1197" y="643"/>
                    <a:pt x="1198" y="634"/>
                    <a:pt x="1198" y="625"/>
                  </a:cubicBezTo>
                  <a:cubicBezTo>
                    <a:pt x="1195" y="622"/>
                    <a:pt x="1192" y="622"/>
                    <a:pt x="1187" y="623"/>
                  </a:cubicBezTo>
                  <a:cubicBezTo>
                    <a:pt x="1188" y="617"/>
                    <a:pt x="1193" y="621"/>
                    <a:pt x="1196" y="618"/>
                  </a:cubicBezTo>
                  <a:cubicBezTo>
                    <a:pt x="1196" y="614"/>
                    <a:pt x="1193" y="612"/>
                    <a:pt x="1192" y="608"/>
                  </a:cubicBezTo>
                  <a:cubicBezTo>
                    <a:pt x="1188" y="609"/>
                    <a:pt x="1186" y="606"/>
                    <a:pt x="1183" y="605"/>
                  </a:cubicBezTo>
                  <a:cubicBezTo>
                    <a:pt x="1185" y="605"/>
                    <a:pt x="1186" y="604"/>
                    <a:pt x="1187" y="602"/>
                  </a:cubicBezTo>
                  <a:cubicBezTo>
                    <a:pt x="1183" y="602"/>
                    <a:pt x="1180" y="597"/>
                    <a:pt x="1182" y="595"/>
                  </a:cubicBezTo>
                  <a:cubicBezTo>
                    <a:pt x="1181" y="594"/>
                    <a:pt x="1178" y="595"/>
                    <a:pt x="1178" y="591"/>
                  </a:cubicBezTo>
                  <a:cubicBezTo>
                    <a:pt x="1183" y="591"/>
                    <a:pt x="1184" y="588"/>
                    <a:pt x="1187" y="586"/>
                  </a:cubicBezTo>
                  <a:cubicBezTo>
                    <a:pt x="1186" y="582"/>
                    <a:pt x="1180" y="584"/>
                    <a:pt x="1181" y="579"/>
                  </a:cubicBezTo>
                  <a:cubicBezTo>
                    <a:pt x="1183" y="579"/>
                    <a:pt x="1186" y="580"/>
                    <a:pt x="1187" y="578"/>
                  </a:cubicBezTo>
                  <a:cubicBezTo>
                    <a:pt x="1185" y="578"/>
                    <a:pt x="1183" y="577"/>
                    <a:pt x="1183" y="573"/>
                  </a:cubicBezTo>
                  <a:cubicBezTo>
                    <a:pt x="1187" y="571"/>
                    <a:pt x="1195" y="575"/>
                    <a:pt x="1201" y="573"/>
                  </a:cubicBezTo>
                  <a:cubicBezTo>
                    <a:pt x="1195" y="570"/>
                    <a:pt x="1186" y="573"/>
                    <a:pt x="1182" y="571"/>
                  </a:cubicBezTo>
                  <a:cubicBezTo>
                    <a:pt x="1183" y="567"/>
                    <a:pt x="1187" y="566"/>
                    <a:pt x="1189" y="563"/>
                  </a:cubicBezTo>
                  <a:cubicBezTo>
                    <a:pt x="1187" y="563"/>
                    <a:pt x="1186" y="563"/>
                    <a:pt x="1186" y="560"/>
                  </a:cubicBezTo>
                  <a:cubicBezTo>
                    <a:pt x="1194" y="556"/>
                    <a:pt x="1207" y="561"/>
                    <a:pt x="1214" y="555"/>
                  </a:cubicBezTo>
                  <a:cubicBezTo>
                    <a:pt x="1217" y="556"/>
                    <a:pt x="1220" y="554"/>
                    <a:pt x="1226" y="555"/>
                  </a:cubicBezTo>
                  <a:cubicBezTo>
                    <a:pt x="1228" y="551"/>
                    <a:pt x="1223" y="553"/>
                    <a:pt x="1223" y="549"/>
                  </a:cubicBezTo>
                  <a:cubicBezTo>
                    <a:pt x="1228" y="549"/>
                    <a:pt x="1229" y="548"/>
                    <a:pt x="1235" y="547"/>
                  </a:cubicBezTo>
                  <a:cubicBezTo>
                    <a:pt x="1234" y="545"/>
                    <a:pt x="1230" y="545"/>
                    <a:pt x="1228" y="543"/>
                  </a:cubicBezTo>
                  <a:cubicBezTo>
                    <a:pt x="1228" y="547"/>
                    <a:pt x="1223" y="545"/>
                    <a:pt x="1221" y="547"/>
                  </a:cubicBezTo>
                  <a:cubicBezTo>
                    <a:pt x="1218" y="544"/>
                    <a:pt x="1212" y="548"/>
                    <a:pt x="1208" y="545"/>
                  </a:cubicBezTo>
                  <a:cubicBezTo>
                    <a:pt x="1208" y="544"/>
                    <a:pt x="1207" y="544"/>
                    <a:pt x="1208" y="543"/>
                  </a:cubicBezTo>
                  <a:cubicBezTo>
                    <a:pt x="1214" y="544"/>
                    <a:pt x="1208" y="539"/>
                    <a:pt x="1210" y="538"/>
                  </a:cubicBezTo>
                  <a:cubicBezTo>
                    <a:pt x="1214" y="539"/>
                    <a:pt x="1222" y="540"/>
                    <a:pt x="1222" y="534"/>
                  </a:cubicBezTo>
                  <a:cubicBezTo>
                    <a:pt x="1226" y="533"/>
                    <a:pt x="1231" y="534"/>
                    <a:pt x="1234" y="533"/>
                  </a:cubicBezTo>
                  <a:cubicBezTo>
                    <a:pt x="1233" y="530"/>
                    <a:pt x="1230" y="531"/>
                    <a:pt x="1232" y="528"/>
                  </a:cubicBezTo>
                  <a:cubicBezTo>
                    <a:pt x="1229" y="527"/>
                    <a:pt x="1227" y="529"/>
                    <a:pt x="1225" y="529"/>
                  </a:cubicBezTo>
                  <a:cubicBezTo>
                    <a:pt x="1224" y="526"/>
                    <a:pt x="1223" y="522"/>
                    <a:pt x="1219" y="521"/>
                  </a:cubicBezTo>
                  <a:cubicBezTo>
                    <a:pt x="1221" y="520"/>
                    <a:pt x="1228" y="518"/>
                    <a:pt x="1230" y="521"/>
                  </a:cubicBezTo>
                  <a:cubicBezTo>
                    <a:pt x="1229" y="522"/>
                    <a:pt x="1229" y="522"/>
                    <a:pt x="1228" y="525"/>
                  </a:cubicBezTo>
                  <a:cubicBezTo>
                    <a:pt x="1231" y="526"/>
                    <a:pt x="1241" y="525"/>
                    <a:pt x="1239" y="531"/>
                  </a:cubicBezTo>
                  <a:cubicBezTo>
                    <a:pt x="1241" y="531"/>
                    <a:pt x="1242" y="531"/>
                    <a:pt x="1242" y="529"/>
                  </a:cubicBezTo>
                  <a:cubicBezTo>
                    <a:pt x="1239" y="528"/>
                    <a:pt x="1239" y="525"/>
                    <a:pt x="1239" y="521"/>
                  </a:cubicBezTo>
                  <a:cubicBezTo>
                    <a:pt x="1238" y="519"/>
                    <a:pt x="1235" y="523"/>
                    <a:pt x="1235" y="521"/>
                  </a:cubicBezTo>
                  <a:cubicBezTo>
                    <a:pt x="1234" y="516"/>
                    <a:pt x="1238" y="514"/>
                    <a:pt x="1241" y="512"/>
                  </a:cubicBezTo>
                  <a:cubicBezTo>
                    <a:pt x="1238" y="512"/>
                    <a:pt x="1239" y="508"/>
                    <a:pt x="1239" y="506"/>
                  </a:cubicBezTo>
                  <a:cubicBezTo>
                    <a:pt x="1239" y="503"/>
                    <a:pt x="1243" y="504"/>
                    <a:pt x="1243" y="502"/>
                  </a:cubicBezTo>
                  <a:cubicBezTo>
                    <a:pt x="1242" y="502"/>
                    <a:pt x="1242" y="501"/>
                    <a:pt x="1242" y="499"/>
                  </a:cubicBezTo>
                  <a:cubicBezTo>
                    <a:pt x="1245" y="500"/>
                    <a:pt x="1248" y="499"/>
                    <a:pt x="1249" y="496"/>
                  </a:cubicBezTo>
                  <a:cubicBezTo>
                    <a:pt x="1248" y="495"/>
                    <a:pt x="1246" y="495"/>
                    <a:pt x="1247" y="492"/>
                  </a:cubicBezTo>
                  <a:cubicBezTo>
                    <a:pt x="1248" y="490"/>
                    <a:pt x="1251" y="494"/>
                    <a:pt x="1252" y="491"/>
                  </a:cubicBezTo>
                  <a:cubicBezTo>
                    <a:pt x="1252" y="486"/>
                    <a:pt x="1252" y="486"/>
                    <a:pt x="1252" y="486"/>
                  </a:cubicBezTo>
                  <a:cubicBezTo>
                    <a:pt x="1248" y="486"/>
                    <a:pt x="1249" y="480"/>
                    <a:pt x="1247" y="478"/>
                  </a:cubicBezTo>
                  <a:cubicBezTo>
                    <a:pt x="1251" y="470"/>
                    <a:pt x="1258" y="476"/>
                    <a:pt x="1266" y="473"/>
                  </a:cubicBezTo>
                  <a:cubicBezTo>
                    <a:pt x="1267" y="467"/>
                    <a:pt x="1257" y="470"/>
                    <a:pt x="1261" y="464"/>
                  </a:cubicBezTo>
                  <a:cubicBezTo>
                    <a:pt x="1257" y="464"/>
                    <a:pt x="1256" y="463"/>
                    <a:pt x="1254" y="461"/>
                  </a:cubicBezTo>
                  <a:cubicBezTo>
                    <a:pt x="1264" y="456"/>
                    <a:pt x="1264" y="437"/>
                    <a:pt x="1280" y="440"/>
                  </a:cubicBezTo>
                  <a:cubicBezTo>
                    <a:pt x="1280" y="436"/>
                    <a:pt x="1272" y="441"/>
                    <a:pt x="1272" y="437"/>
                  </a:cubicBezTo>
                  <a:cubicBezTo>
                    <a:pt x="1273" y="429"/>
                    <a:pt x="1275" y="424"/>
                    <a:pt x="1274" y="417"/>
                  </a:cubicBezTo>
                  <a:cubicBezTo>
                    <a:pt x="1274" y="417"/>
                    <a:pt x="1272" y="416"/>
                    <a:pt x="1272" y="414"/>
                  </a:cubicBezTo>
                  <a:cubicBezTo>
                    <a:pt x="1272" y="405"/>
                    <a:pt x="1262" y="392"/>
                    <a:pt x="1260" y="385"/>
                  </a:cubicBezTo>
                  <a:cubicBezTo>
                    <a:pt x="1259" y="382"/>
                    <a:pt x="1260" y="378"/>
                    <a:pt x="1260" y="375"/>
                  </a:cubicBezTo>
                  <a:cubicBezTo>
                    <a:pt x="1257" y="364"/>
                    <a:pt x="1251" y="359"/>
                    <a:pt x="1243" y="351"/>
                  </a:cubicBezTo>
                  <a:cubicBezTo>
                    <a:pt x="1249" y="346"/>
                    <a:pt x="1248" y="331"/>
                    <a:pt x="1257" y="333"/>
                  </a:cubicBezTo>
                  <a:cubicBezTo>
                    <a:pt x="1254" y="323"/>
                    <a:pt x="1262" y="316"/>
                    <a:pt x="1266" y="310"/>
                  </a:cubicBezTo>
                  <a:cubicBezTo>
                    <a:pt x="1263" y="310"/>
                    <a:pt x="1263" y="308"/>
                    <a:pt x="1265" y="305"/>
                  </a:cubicBezTo>
                  <a:cubicBezTo>
                    <a:pt x="1262" y="305"/>
                    <a:pt x="1262" y="303"/>
                    <a:pt x="1261" y="301"/>
                  </a:cubicBezTo>
                  <a:cubicBezTo>
                    <a:pt x="1260" y="304"/>
                    <a:pt x="1261" y="304"/>
                    <a:pt x="1262" y="305"/>
                  </a:cubicBezTo>
                  <a:cubicBezTo>
                    <a:pt x="1260" y="305"/>
                    <a:pt x="1259" y="310"/>
                    <a:pt x="1258" y="308"/>
                  </a:cubicBezTo>
                  <a:cubicBezTo>
                    <a:pt x="1259" y="303"/>
                    <a:pt x="1258" y="300"/>
                    <a:pt x="1261" y="293"/>
                  </a:cubicBezTo>
                  <a:cubicBezTo>
                    <a:pt x="1254" y="292"/>
                    <a:pt x="1243" y="293"/>
                    <a:pt x="1235" y="291"/>
                  </a:cubicBezTo>
                  <a:cubicBezTo>
                    <a:pt x="1236" y="289"/>
                    <a:pt x="1238" y="290"/>
                    <a:pt x="1239" y="289"/>
                  </a:cubicBezTo>
                  <a:cubicBezTo>
                    <a:pt x="1237" y="288"/>
                    <a:pt x="1234" y="290"/>
                    <a:pt x="1234" y="288"/>
                  </a:cubicBezTo>
                  <a:cubicBezTo>
                    <a:pt x="1234" y="285"/>
                    <a:pt x="1240" y="288"/>
                    <a:pt x="1239" y="285"/>
                  </a:cubicBezTo>
                  <a:cubicBezTo>
                    <a:pt x="1235" y="284"/>
                    <a:pt x="1232" y="287"/>
                    <a:pt x="1230" y="285"/>
                  </a:cubicBezTo>
                  <a:cubicBezTo>
                    <a:pt x="1229" y="290"/>
                    <a:pt x="1235" y="288"/>
                    <a:pt x="1235" y="292"/>
                  </a:cubicBezTo>
                  <a:cubicBezTo>
                    <a:pt x="1221" y="293"/>
                    <a:pt x="1202" y="289"/>
                    <a:pt x="1189" y="294"/>
                  </a:cubicBezTo>
                  <a:cubicBezTo>
                    <a:pt x="1184" y="290"/>
                    <a:pt x="1180" y="297"/>
                    <a:pt x="1174" y="297"/>
                  </a:cubicBezTo>
                  <a:cubicBezTo>
                    <a:pt x="1168" y="297"/>
                    <a:pt x="1159" y="290"/>
                    <a:pt x="1165" y="282"/>
                  </a:cubicBezTo>
                  <a:cubicBezTo>
                    <a:pt x="1168" y="282"/>
                    <a:pt x="1170" y="285"/>
                    <a:pt x="1171" y="282"/>
                  </a:cubicBezTo>
                  <a:cubicBezTo>
                    <a:pt x="1169" y="281"/>
                    <a:pt x="1167" y="281"/>
                    <a:pt x="1165" y="280"/>
                  </a:cubicBezTo>
                  <a:cubicBezTo>
                    <a:pt x="1165" y="275"/>
                    <a:pt x="1169" y="274"/>
                    <a:pt x="1171" y="271"/>
                  </a:cubicBezTo>
                  <a:cubicBezTo>
                    <a:pt x="1182" y="273"/>
                    <a:pt x="1181" y="260"/>
                    <a:pt x="1188" y="257"/>
                  </a:cubicBezTo>
                  <a:cubicBezTo>
                    <a:pt x="1189" y="257"/>
                    <a:pt x="1205" y="257"/>
                    <a:pt x="1204" y="261"/>
                  </a:cubicBezTo>
                  <a:cubicBezTo>
                    <a:pt x="1212" y="256"/>
                    <a:pt x="1238" y="259"/>
                    <a:pt x="1248" y="258"/>
                  </a:cubicBezTo>
                  <a:cubicBezTo>
                    <a:pt x="1247" y="258"/>
                    <a:pt x="1246" y="258"/>
                    <a:pt x="1247" y="260"/>
                  </a:cubicBezTo>
                  <a:cubicBezTo>
                    <a:pt x="1256" y="259"/>
                    <a:pt x="1261" y="257"/>
                    <a:pt x="1264" y="249"/>
                  </a:cubicBezTo>
                  <a:cubicBezTo>
                    <a:pt x="1262" y="249"/>
                    <a:pt x="1261" y="249"/>
                    <a:pt x="1261" y="248"/>
                  </a:cubicBezTo>
                  <a:cubicBezTo>
                    <a:pt x="1261" y="243"/>
                    <a:pt x="1265" y="243"/>
                    <a:pt x="1269" y="243"/>
                  </a:cubicBezTo>
                  <a:cubicBezTo>
                    <a:pt x="1260" y="240"/>
                    <a:pt x="1252" y="238"/>
                    <a:pt x="1241" y="241"/>
                  </a:cubicBezTo>
                  <a:cubicBezTo>
                    <a:pt x="1239" y="239"/>
                    <a:pt x="1240" y="238"/>
                    <a:pt x="1240" y="235"/>
                  </a:cubicBezTo>
                  <a:cubicBezTo>
                    <a:pt x="1237" y="234"/>
                    <a:pt x="1236" y="236"/>
                    <a:pt x="1235" y="237"/>
                  </a:cubicBezTo>
                  <a:cubicBezTo>
                    <a:pt x="1235" y="238"/>
                    <a:pt x="1237" y="238"/>
                    <a:pt x="1238" y="239"/>
                  </a:cubicBezTo>
                  <a:cubicBezTo>
                    <a:pt x="1228" y="245"/>
                    <a:pt x="1219" y="234"/>
                    <a:pt x="1211" y="240"/>
                  </a:cubicBezTo>
                  <a:cubicBezTo>
                    <a:pt x="1203" y="235"/>
                    <a:pt x="1170" y="245"/>
                    <a:pt x="1174" y="227"/>
                  </a:cubicBezTo>
                  <a:cubicBezTo>
                    <a:pt x="1193" y="227"/>
                    <a:pt x="1210" y="229"/>
                    <a:pt x="1232" y="222"/>
                  </a:cubicBezTo>
                  <a:cubicBezTo>
                    <a:pt x="1234" y="226"/>
                    <a:pt x="1240" y="228"/>
                    <a:pt x="1243" y="229"/>
                  </a:cubicBezTo>
                  <a:cubicBezTo>
                    <a:pt x="1243" y="228"/>
                    <a:pt x="1242" y="228"/>
                    <a:pt x="1243" y="227"/>
                  </a:cubicBezTo>
                  <a:cubicBezTo>
                    <a:pt x="1253" y="229"/>
                    <a:pt x="1267" y="217"/>
                    <a:pt x="1280" y="215"/>
                  </a:cubicBezTo>
                  <a:cubicBezTo>
                    <a:pt x="1278" y="214"/>
                    <a:pt x="1275" y="214"/>
                    <a:pt x="1275" y="211"/>
                  </a:cubicBezTo>
                  <a:cubicBezTo>
                    <a:pt x="1277" y="208"/>
                    <a:pt x="1283" y="210"/>
                    <a:pt x="1285" y="207"/>
                  </a:cubicBezTo>
                  <a:cubicBezTo>
                    <a:pt x="1282" y="207"/>
                    <a:pt x="1283" y="205"/>
                    <a:pt x="1282" y="204"/>
                  </a:cubicBezTo>
                  <a:close/>
                  <a:moveTo>
                    <a:pt x="1080" y="150"/>
                  </a:moveTo>
                  <a:cubicBezTo>
                    <a:pt x="1083" y="150"/>
                    <a:pt x="1083" y="150"/>
                    <a:pt x="1083" y="150"/>
                  </a:cubicBezTo>
                  <a:cubicBezTo>
                    <a:pt x="1083" y="153"/>
                    <a:pt x="1083" y="153"/>
                    <a:pt x="1083" y="153"/>
                  </a:cubicBezTo>
                  <a:cubicBezTo>
                    <a:pt x="1081" y="154"/>
                    <a:pt x="1080" y="153"/>
                    <a:pt x="1079" y="152"/>
                  </a:cubicBezTo>
                  <a:cubicBezTo>
                    <a:pt x="1080" y="152"/>
                    <a:pt x="1080" y="151"/>
                    <a:pt x="1080" y="150"/>
                  </a:cubicBezTo>
                  <a:close/>
                  <a:moveTo>
                    <a:pt x="611" y="110"/>
                  </a:moveTo>
                  <a:cubicBezTo>
                    <a:pt x="606" y="110"/>
                    <a:pt x="606" y="110"/>
                    <a:pt x="606" y="110"/>
                  </a:cubicBezTo>
                  <a:cubicBezTo>
                    <a:pt x="606" y="109"/>
                    <a:pt x="612" y="107"/>
                    <a:pt x="611" y="110"/>
                  </a:cubicBezTo>
                  <a:close/>
                  <a:moveTo>
                    <a:pt x="591" y="124"/>
                  </a:moveTo>
                  <a:cubicBezTo>
                    <a:pt x="594" y="124"/>
                    <a:pt x="594" y="125"/>
                    <a:pt x="596" y="126"/>
                  </a:cubicBezTo>
                  <a:cubicBezTo>
                    <a:pt x="596" y="128"/>
                    <a:pt x="596" y="128"/>
                    <a:pt x="596" y="128"/>
                  </a:cubicBezTo>
                  <a:cubicBezTo>
                    <a:pt x="595" y="129"/>
                    <a:pt x="591" y="128"/>
                    <a:pt x="589" y="127"/>
                  </a:cubicBezTo>
                  <a:cubicBezTo>
                    <a:pt x="590" y="126"/>
                    <a:pt x="590" y="125"/>
                    <a:pt x="591" y="124"/>
                  </a:cubicBezTo>
                  <a:close/>
                  <a:moveTo>
                    <a:pt x="142" y="337"/>
                  </a:moveTo>
                  <a:cubicBezTo>
                    <a:pt x="142" y="334"/>
                    <a:pt x="142" y="334"/>
                    <a:pt x="142" y="334"/>
                  </a:cubicBezTo>
                  <a:cubicBezTo>
                    <a:pt x="144" y="332"/>
                    <a:pt x="149" y="333"/>
                    <a:pt x="150" y="334"/>
                  </a:cubicBezTo>
                  <a:cubicBezTo>
                    <a:pt x="149" y="337"/>
                    <a:pt x="146" y="337"/>
                    <a:pt x="142" y="337"/>
                  </a:cubicBezTo>
                  <a:close/>
                  <a:moveTo>
                    <a:pt x="171" y="390"/>
                  </a:moveTo>
                  <a:cubicBezTo>
                    <a:pt x="168" y="389"/>
                    <a:pt x="168" y="391"/>
                    <a:pt x="166" y="391"/>
                  </a:cubicBezTo>
                  <a:cubicBezTo>
                    <a:pt x="162" y="381"/>
                    <a:pt x="163" y="365"/>
                    <a:pt x="163" y="356"/>
                  </a:cubicBezTo>
                  <a:cubicBezTo>
                    <a:pt x="167" y="355"/>
                    <a:pt x="168" y="357"/>
                    <a:pt x="171" y="358"/>
                  </a:cubicBezTo>
                  <a:cubicBezTo>
                    <a:pt x="171" y="351"/>
                    <a:pt x="173" y="345"/>
                    <a:pt x="173" y="341"/>
                  </a:cubicBezTo>
                  <a:cubicBezTo>
                    <a:pt x="181" y="350"/>
                    <a:pt x="173" y="368"/>
                    <a:pt x="180" y="371"/>
                  </a:cubicBezTo>
                  <a:cubicBezTo>
                    <a:pt x="177" y="376"/>
                    <a:pt x="170" y="380"/>
                    <a:pt x="171" y="390"/>
                  </a:cubicBezTo>
                  <a:close/>
                  <a:moveTo>
                    <a:pt x="135" y="579"/>
                  </a:moveTo>
                  <a:cubicBezTo>
                    <a:pt x="140" y="579"/>
                    <a:pt x="140" y="579"/>
                    <a:pt x="140" y="579"/>
                  </a:cubicBezTo>
                  <a:cubicBezTo>
                    <a:pt x="144" y="586"/>
                    <a:pt x="149" y="594"/>
                    <a:pt x="153" y="602"/>
                  </a:cubicBezTo>
                  <a:cubicBezTo>
                    <a:pt x="152" y="603"/>
                    <a:pt x="150" y="603"/>
                    <a:pt x="149" y="604"/>
                  </a:cubicBezTo>
                  <a:cubicBezTo>
                    <a:pt x="143" y="598"/>
                    <a:pt x="133" y="591"/>
                    <a:pt x="135" y="579"/>
                  </a:cubicBezTo>
                  <a:close/>
                  <a:moveTo>
                    <a:pt x="150" y="627"/>
                  </a:moveTo>
                  <a:cubicBezTo>
                    <a:pt x="154" y="629"/>
                    <a:pt x="156" y="632"/>
                    <a:pt x="158" y="636"/>
                  </a:cubicBezTo>
                  <a:cubicBezTo>
                    <a:pt x="157" y="636"/>
                    <a:pt x="156" y="636"/>
                    <a:pt x="156" y="637"/>
                  </a:cubicBezTo>
                  <a:cubicBezTo>
                    <a:pt x="152" y="635"/>
                    <a:pt x="150" y="633"/>
                    <a:pt x="150" y="627"/>
                  </a:cubicBezTo>
                  <a:close/>
                  <a:moveTo>
                    <a:pt x="142" y="660"/>
                  </a:moveTo>
                  <a:cubicBezTo>
                    <a:pt x="141" y="657"/>
                    <a:pt x="146" y="660"/>
                    <a:pt x="145" y="658"/>
                  </a:cubicBezTo>
                  <a:cubicBezTo>
                    <a:pt x="141" y="655"/>
                    <a:pt x="141" y="646"/>
                    <a:pt x="135" y="643"/>
                  </a:cubicBezTo>
                  <a:cubicBezTo>
                    <a:pt x="136" y="638"/>
                    <a:pt x="141" y="637"/>
                    <a:pt x="143" y="632"/>
                  </a:cubicBezTo>
                  <a:cubicBezTo>
                    <a:pt x="147" y="640"/>
                    <a:pt x="146" y="654"/>
                    <a:pt x="153" y="661"/>
                  </a:cubicBezTo>
                  <a:cubicBezTo>
                    <a:pt x="149" y="665"/>
                    <a:pt x="144" y="662"/>
                    <a:pt x="142" y="660"/>
                  </a:cubicBezTo>
                  <a:close/>
                  <a:moveTo>
                    <a:pt x="153" y="664"/>
                  </a:moveTo>
                  <a:cubicBezTo>
                    <a:pt x="153" y="667"/>
                    <a:pt x="158" y="666"/>
                    <a:pt x="158" y="670"/>
                  </a:cubicBezTo>
                  <a:cubicBezTo>
                    <a:pt x="154" y="670"/>
                    <a:pt x="153" y="669"/>
                    <a:pt x="153" y="664"/>
                  </a:cubicBezTo>
                  <a:close/>
                  <a:moveTo>
                    <a:pt x="154" y="654"/>
                  </a:moveTo>
                  <a:cubicBezTo>
                    <a:pt x="156" y="655"/>
                    <a:pt x="158" y="657"/>
                    <a:pt x="159" y="659"/>
                  </a:cubicBezTo>
                  <a:cubicBezTo>
                    <a:pt x="156" y="661"/>
                    <a:pt x="155" y="656"/>
                    <a:pt x="154" y="654"/>
                  </a:cubicBezTo>
                  <a:close/>
                  <a:moveTo>
                    <a:pt x="168" y="670"/>
                  </a:moveTo>
                  <a:cubicBezTo>
                    <a:pt x="165" y="671"/>
                    <a:pt x="164" y="670"/>
                    <a:pt x="162" y="669"/>
                  </a:cubicBezTo>
                  <a:cubicBezTo>
                    <a:pt x="162" y="667"/>
                    <a:pt x="169" y="667"/>
                    <a:pt x="168" y="670"/>
                  </a:cubicBezTo>
                  <a:close/>
                  <a:moveTo>
                    <a:pt x="166" y="640"/>
                  </a:moveTo>
                  <a:cubicBezTo>
                    <a:pt x="159" y="632"/>
                    <a:pt x="153" y="623"/>
                    <a:pt x="150" y="611"/>
                  </a:cubicBezTo>
                  <a:cubicBezTo>
                    <a:pt x="151" y="608"/>
                    <a:pt x="155" y="609"/>
                    <a:pt x="155" y="605"/>
                  </a:cubicBezTo>
                  <a:cubicBezTo>
                    <a:pt x="158" y="608"/>
                    <a:pt x="159" y="613"/>
                    <a:pt x="162" y="615"/>
                  </a:cubicBezTo>
                  <a:cubicBezTo>
                    <a:pt x="162" y="618"/>
                    <a:pt x="160" y="619"/>
                    <a:pt x="159" y="622"/>
                  </a:cubicBezTo>
                  <a:cubicBezTo>
                    <a:pt x="161" y="625"/>
                    <a:pt x="168" y="621"/>
                    <a:pt x="170" y="625"/>
                  </a:cubicBezTo>
                  <a:cubicBezTo>
                    <a:pt x="169" y="627"/>
                    <a:pt x="166" y="626"/>
                    <a:pt x="164" y="626"/>
                  </a:cubicBezTo>
                  <a:cubicBezTo>
                    <a:pt x="164" y="631"/>
                    <a:pt x="169" y="628"/>
                    <a:pt x="171" y="628"/>
                  </a:cubicBezTo>
                  <a:cubicBezTo>
                    <a:pt x="173" y="635"/>
                    <a:pt x="170" y="638"/>
                    <a:pt x="166" y="640"/>
                  </a:cubicBezTo>
                  <a:close/>
                  <a:moveTo>
                    <a:pt x="175" y="548"/>
                  </a:moveTo>
                  <a:cubicBezTo>
                    <a:pt x="178" y="548"/>
                    <a:pt x="179" y="547"/>
                    <a:pt x="180" y="545"/>
                  </a:cubicBezTo>
                  <a:cubicBezTo>
                    <a:pt x="181" y="545"/>
                    <a:pt x="182" y="546"/>
                    <a:pt x="182" y="547"/>
                  </a:cubicBezTo>
                  <a:cubicBezTo>
                    <a:pt x="182" y="551"/>
                    <a:pt x="179" y="551"/>
                    <a:pt x="177" y="552"/>
                  </a:cubicBezTo>
                  <a:cubicBezTo>
                    <a:pt x="176" y="556"/>
                    <a:pt x="177" y="557"/>
                    <a:pt x="177" y="561"/>
                  </a:cubicBezTo>
                  <a:cubicBezTo>
                    <a:pt x="180" y="564"/>
                    <a:pt x="183" y="566"/>
                    <a:pt x="185" y="569"/>
                  </a:cubicBezTo>
                  <a:cubicBezTo>
                    <a:pt x="184" y="573"/>
                    <a:pt x="180" y="575"/>
                    <a:pt x="176" y="577"/>
                  </a:cubicBezTo>
                  <a:cubicBezTo>
                    <a:pt x="165" y="570"/>
                    <a:pt x="175" y="557"/>
                    <a:pt x="175" y="548"/>
                  </a:cubicBezTo>
                  <a:close/>
                  <a:moveTo>
                    <a:pt x="184" y="687"/>
                  </a:moveTo>
                  <a:cubicBezTo>
                    <a:pt x="178" y="690"/>
                    <a:pt x="180" y="681"/>
                    <a:pt x="180" y="678"/>
                  </a:cubicBezTo>
                  <a:cubicBezTo>
                    <a:pt x="183" y="678"/>
                    <a:pt x="183" y="680"/>
                    <a:pt x="182" y="681"/>
                  </a:cubicBezTo>
                  <a:cubicBezTo>
                    <a:pt x="187" y="680"/>
                    <a:pt x="190" y="679"/>
                    <a:pt x="195" y="680"/>
                  </a:cubicBezTo>
                  <a:cubicBezTo>
                    <a:pt x="193" y="683"/>
                    <a:pt x="186" y="686"/>
                    <a:pt x="184" y="687"/>
                  </a:cubicBezTo>
                  <a:close/>
                  <a:moveTo>
                    <a:pt x="180" y="248"/>
                  </a:moveTo>
                  <a:cubicBezTo>
                    <a:pt x="179" y="243"/>
                    <a:pt x="187" y="247"/>
                    <a:pt x="187" y="243"/>
                  </a:cubicBezTo>
                  <a:cubicBezTo>
                    <a:pt x="192" y="246"/>
                    <a:pt x="194" y="253"/>
                    <a:pt x="199" y="256"/>
                  </a:cubicBezTo>
                  <a:cubicBezTo>
                    <a:pt x="192" y="260"/>
                    <a:pt x="187" y="249"/>
                    <a:pt x="180" y="248"/>
                  </a:cubicBezTo>
                  <a:close/>
                  <a:moveTo>
                    <a:pt x="197" y="266"/>
                  </a:moveTo>
                  <a:cubicBezTo>
                    <a:pt x="193" y="266"/>
                    <a:pt x="191" y="265"/>
                    <a:pt x="188" y="267"/>
                  </a:cubicBezTo>
                  <a:cubicBezTo>
                    <a:pt x="190" y="264"/>
                    <a:pt x="188" y="264"/>
                    <a:pt x="188" y="261"/>
                  </a:cubicBezTo>
                  <a:cubicBezTo>
                    <a:pt x="189" y="260"/>
                    <a:pt x="190" y="260"/>
                    <a:pt x="192" y="261"/>
                  </a:cubicBezTo>
                  <a:cubicBezTo>
                    <a:pt x="191" y="266"/>
                    <a:pt x="197" y="262"/>
                    <a:pt x="197" y="266"/>
                  </a:cubicBezTo>
                  <a:close/>
                  <a:moveTo>
                    <a:pt x="203" y="265"/>
                  </a:moveTo>
                  <a:cubicBezTo>
                    <a:pt x="199" y="265"/>
                    <a:pt x="196" y="263"/>
                    <a:pt x="193" y="261"/>
                  </a:cubicBezTo>
                  <a:cubicBezTo>
                    <a:pt x="195" y="258"/>
                    <a:pt x="204" y="259"/>
                    <a:pt x="203" y="265"/>
                  </a:cubicBezTo>
                  <a:close/>
                  <a:moveTo>
                    <a:pt x="271" y="354"/>
                  </a:moveTo>
                  <a:cubicBezTo>
                    <a:pt x="270" y="354"/>
                    <a:pt x="270" y="353"/>
                    <a:pt x="269" y="352"/>
                  </a:cubicBezTo>
                  <a:cubicBezTo>
                    <a:pt x="270" y="350"/>
                    <a:pt x="272" y="351"/>
                    <a:pt x="275" y="350"/>
                  </a:cubicBezTo>
                  <a:cubicBezTo>
                    <a:pt x="274" y="352"/>
                    <a:pt x="271" y="351"/>
                    <a:pt x="271" y="354"/>
                  </a:cubicBezTo>
                  <a:close/>
                  <a:moveTo>
                    <a:pt x="295" y="105"/>
                  </a:moveTo>
                  <a:cubicBezTo>
                    <a:pt x="294" y="105"/>
                    <a:pt x="293" y="104"/>
                    <a:pt x="292" y="104"/>
                  </a:cubicBezTo>
                  <a:cubicBezTo>
                    <a:pt x="294" y="100"/>
                    <a:pt x="298" y="100"/>
                    <a:pt x="302" y="100"/>
                  </a:cubicBezTo>
                  <a:cubicBezTo>
                    <a:pt x="300" y="103"/>
                    <a:pt x="298" y="105"/>
                    <a:pt x="295" y="105"/>
                  </a:cubicBezTo>
                  <a:close/>
                  <a:moveTo>
                    <a:pt x="310" y="1040"/>
                  </a:moveTo>
                  <a:cubicBezTo>
                    <a:pt x="308" y="1039"/>
                    <a:pt x="303" y="1042"/>
                    <a:pt x="302" y="1038"/>
                  </a:cubicBezTo>
                  <a:cubicBezTo>
                    <a:pt x="306" y="1038"/>
                    <a:pt x="309" y="1035"/>
                    <a:pt x="312" y="1038"/>
                  </a:cubicBezTo>
                  <a:cubicBezTo>
                    <a:pt x="311" y="1038"/>
                    <a:pt x="310" y="1038"/>
                    <a:pt x="310" y="1040"/>
                  </a:cubicBezTo>
                  <a:close/>
                  <a:moveTo>
                    <a:pt x="336" y="460"/>
                  </a:moveTo>
                  <a:cubicBezTo>
                    <a:pt x="336" y="457"/>
                    <a:pt x="338" y="457"/>
                    <a:pt x="337" y="454"/>
                  </a:cubicBezTo>
                  <a:cubicBezTo>
                    <a:pt x="338" y="455"/>
                    <a:pt x="339" y="455"/>
                    <a:pt x="339" y="453"/>
                  </a:cubicBezTo>
                  <a:cubicBezTo>
                    <a:pt x="340" y="453"/>
                    <a:pt x="340" y="453"/>
                    <a:pt x="340" y="453"/>
                  </a:cubicBezTo>
                  <a:cubicBezTo>
                    <a:pt x="340" y="454"/>
                    <a:pt x="341" y="454"/>
                    <a:pt x="341" y="454"/>
                  </a:cubicBezTo>
                  <a:cubicBezTo>
                    <a:pt x="340" y="456"/>
                    <a:pt x="339" y="459"/>
                    <a:pt x="336" y="460"/>
                  </a:cubicBezTo>
                  <a:close/>
                  <a:moveTo>
                    <a:pt x="348" y="456"/>
                  </a:moveTo>
                  <a:cubicBezTo>
                    <a:pt x="349" y="457"/>
                    <a:pt x="347" y="457"/>
                    <a:pt x="348" y="459"/>
                  </a:cubicBezTo>
                  <a:cubicBezTo>
                    <a:pt x="348" y="460"/>
                    <a:pt x="350" y="460"/>
                    <a:pt x="349" y="461"/>
                  </a:cubicBezTo>
                  <a:cubicBezTo>
                    <a:pt x="349" y="461"/>
                    <a:pt x="348" y="460"/>
                    <a:pt x="346" y="460"/>
                  </a:cubicBezTo>
                  <a:cubicBezTo>
                    <a:pt x="346" y="458"/>
                    <a:pt x="347" y="458"/>
                    <a:pt x="348" y="456"/>
                  </a:cubicBezTo>
                  <a:close/>
                  <a:moveTo>
                    <a:pt x="349" y="1112"/>
                  </a:moveTo>
                  <a:cubicBezTo>
                    <a:pt x="349" y="1111"/>
                    <a:pt x="349" y="1110"/>
                    <a:pt x="348" y="1110"/>
                  </a:cubicBezTo>
                  <a:cubicBezTo>
                    <a:pt x="349" y="1107"/>
                    <a:pt x="350" y="1112"/>
                    <a:pt x="352" y="1111"/>
                  </a:cubicBezTo>
                  <a:cubicBezTo>
                    <a:pt x="351" y="1112"/>
                    <a:pt x="350" y="1112"/>
                    <a:pt x="349" y="1112"/>
                  </a:cubicBezTo>
                  <a:close/>
                  <a:moveTo>
                    <a:pt x="631" y="786"/>
                  </a:moveTo>
                  <a:cubicBezTo>
                    <a:pt x="630" y="790"/>
                    <a:pt x="627" y="785"/>
                    <a:pt x="625" y="786"/>
                  </a:cubicBezTo>
                  <a:cubicBezTo>
                    <a:pt x="625" y="783"/>
                    <a:pt x="629" y="785"/>
                    <a:pt x="631" y="786"/>
                  </a:cubicBezTo>
                  <a:close/>
                  <a:moveTo>
                    <a:pt x="622" y="784"/>
                  </a:moveTo>
                  <a:cubicBezTo>
                    <a:pt x="622" y="787"/>
                    <a:pt x="622" y="787"/>
                    <a:pt x="622" y="787"/>
                  </a:cubicBezTo>
                  <a:cubicBezTo>
                    <a:pt x="622" y="787"/>
                    <a:pt x="621" y="786"/>
                    <a:pt x="619" y="786"/>
                  </a:cubicBezTo>
                  <a:cubicBezTo>
                    <a:pt x="620" y="785"/>
                    <a:pt x="620" y="784"/>
                    <a:pt x="622" y="784"/>
                  </a:cubicBezTo>
                  <a:close/>
                  <a:moveTo>
                    <a:pt x="622" y="1094"/>
                  </a:moveTo>
                  <a:cubicBezTo>
                    <a:pt x="620" y="1094"/>
                    <a:pt x="617" y="1094"/>
                    <a:pt x="618" y="1092"/>
                  </a:cubicBezTo>
                  <a:cubicBezTo>
                    <a:pt x="619" y="1094"/>
                    <a:pt x="622" y="1090"/>
                    <a:pt x="622" y="1094"/>
                  </a:cubicBezTo>
                  <a:close/>
                  <a:moveTo>
                    <a:pt x="614" y="1047"/>
                  </a:moveTo>
                  <a:cubicBezTo>
                    <a:pt x="612" y="1045"/>
                    <a:pt x="614" y="1041"/>
                    <a:pt x="617" y="1042"/>
                  </a:cubicBezTo>
                  <a:cubicBezTo>
                    <a:pt x="617" y="1045"/>
                    <a:pt x="614" y="1044"/>
                    <a:pt x="614" y="1047"/>
                  </a:cubicBezTo>
                  <a:close/>
                  <a:moveTo>
                    <a:pt x="616" y="321"/>
                  </a:moveTo>
                  <a:cubicBezTo>
                    <a:pt x="616" y="323"/>
                    <a:pt x="614" y="323"/>
                    <a:pt x="612" y="324"/>
                  </a:cubicBezTo>
                  <a:cubicBezTo>
                    <a:pt x="612" y="323"/>
                    <a:pt x="611" y="323"/>
                    <a:pt x="610" y="323"/>
                  </a:cubicBezTo>
                  <a:cubicBezTo>
                    <a:pt x="611" y="320"/>
                    <a:pt x="613" y="322"/>
                    <a:pt x="616" y="321"/>
                  </a:cubicBezTo>
                  <a:close/>
                  <a:moveTo>
                    <a:pt x="605" y="321"/>
                  </a:moveTo>
                  <a:cubicBezTo>
                    <a:pt x="606" y="321"/>
                    <a:pt x="606" y="324"/>
                    <a:pt x="608" y="323"/>
                  </a:cubicBezTo>
                  <a:cubicBezTo>
                    <a:pt x="608" y="325"/>
                    <a:pt x="606" y="324"/>
                    <a:pt x="606" y="326"/>
                  </a:cubicBezTo>
                  <a:cubicBezTo>
                    <a:pt x="604" y="327"/>
                    <a:pt x="603" y="326"/>
                    <a:pt x="602" y="326"/>
                  </a:cubicBezTo>
                  <a:cubicBezTo>
                    <a:pt x="602" y="324"/>
                    <a:pt x="605" y="324"/>
                    <a:pt x="605" y="321"/>
                  </a:cubicBezTo>
                  <a:close/>
                  <a:moveTo>
                    <a:pt x="600" y="1073"/>
                  </a:moveTo>
                  <a:cubicBezTo>
                    <a:pt x="601" y="1073"/>
                    <a:pt x="601" y="1074"/>
                    <a:pt x="603" y="1074"/>
                  </a:cubicBezTo>
                  <a:cubicBezTo>
                    <a:pt x="603" y="1078"/>
                    <a:pt x="599" y="1077"/>
                    <a:pt x="600" y="1073"/>
                  </a:cubicBezTo>
                  <a:close/>
                  <a:moveTo>
                    <a:pt x="589" y="1060"/>
                  </a:moveTo>
                  <a:cubicBezTo>
                    <a:pt x="591" y="1060"/>
                    <a:pt x="592" y="1061"/>
                    <a:pt x="593" y="1062"/>
                  </a:cubicBezTo>
                  <a:cubicBezTo>
                    <a:pt x="592" y="1064"/>
                    <a:pt x="588" y="1062"/>
                    <a:pt x="589" y="1060"/>
                  </a:cubicBezTo>
                  <a:close/>
                  <a:moveTo>
                    <a:pt x="566" y="397"/>
                  </a:moveTo>
                  <a:cubicBezTo>
                    <a:pt x="565" y="399"/>
                    <a:pt x="562" y="400"/>
                    <a:pt x="558" y="400"/>
                  </a:cubicBezTo>
                  <a:cubicBezTo>
                    <a:pt x="558" y="394"/>
                    <a:pt x="560" y="400"/>
                    <a:pt x="566" y="397"/>
                  </a:cubicBezTo>
                  <a:close/>
                  <a:moveTo>
                    <a:pt x="566" y="1060"/>
                  </a:moveTo>
                  <a:cubicBezTo>
                    <a:pt x="566" y="1061"/>
                    <a:pt x="565" y="1062"/>
                    <a:pt x="565" y="1063"/>
                  </a:cubicBezTo>
                  <a:cubicBezTo>
                    <a:pt x="562" y="1063"/>
                    <a:pt x="563" y="1061"/>
                    <a:pt x="561" y="1061"/>
                  </a:cubicBezTo>
                  <a:cubicBezTo>
                    <a:pt x="562" y="1059"/>
                    <a:pt x="565" y="1060"/>
                    <a:pt x="566" y="1060"/>
                  </a:cubicBezTo>
                  <a:close/>
                  <a:moveTo>
                    <a:pt x="560" y="1050"/>
                  </a:moveTo>
                  <a:cubicBezTo>
                    <a:pt x="562" y="1050"/>
                    <a:pt x="562" y="1048"/>
                    <a:pt x="564" y="1049"/>
                  </a:cubicBezTo>
                  <a:cubicBezTo>
                    <a:pt x="564" y="1051"/>
                    <a:pt x="564" y="1051"/>
                    <a:pt x="564" y="1051"/>
                  </a:cubicBezTo>
                  <a:cubicBezTo>
                    <a:pt x="561" y="1050"/>
                    <a:pt x="560" y="1052"/>
                    <a:pt x="560" y="1050"/>
                  </a:cubicBezTo>
                  <a:close/>
                  <a:moveTo>
                    <a:pt x="562" y="374"/>
                  </a:moveTo>
                  <a:cubicBezTo>
                    <a:pt x="562" y="376"/>
                    <a:pt x="562" y="376"/>
                    <a:pt x="562" y="376"/>
                  </a:cubicBezTo>
                  <a:cubicBezTo>
                    <a:pt x="560" y="375"/>
                    <a:pt x="560" y="376"/>
                    <a:pt x="557" y="376"/>
                  </a:cubicBezTo>
                  <a:cubicBezTo>
                    <a:pt x="558" y="374"/>
                    <a:pt x="560" y="374"/>
                    <a:pt x="562" y="374"/>
                  </a:cubicBezTo>
                  <a:close/>
                  <a:moveTo>
                    <a:pt x="560" y="426"/>
                  </a:moveTo>
                  <a:cubicBezTo>
                    <a:pt x="564" y="426"/>
                    <a:pt x="564" y="426"/>
                    <a:pt x="564" y="426"/>
                  </a:cubicBezTo>
                  <a:cubicBezTo>
                    <a:pt x="564" y="430"/>
                    <a:pt x="561" y="427"/>
                    <a:pt x="560" y="431"/>
                  </a:cubicBezTo>
                  <a:cubicBezTo>
                    <a:pt x="558" y="431"/>
                    <a:pt x="558" y="429"/>
                    <a:pt x="557" y="427"/>
                  </a:cubicBezTo>
                  <a:cubicBezTo>
                    <a:pt x="560" y="430"/>
                    <a:pt x="559" y="427"/>
                    <a:pt x="560" y="426"/>
                  </a:cubicBezTo>
                  <a:close/>
                  <a:moveTo>
                    <a:pt x="558" y="469"/>
                  </a:moveTo>
                  <a:cubicBezTo>
                    <a:pt x="558" y="470"/>
                    <a:pt x="558" y="470"/>
                    <a:pt x="557" y="470"/>
                  </a:cubicBezTo>
                  <a:cubicBezTo>
                    <a:pt x="557" y="471"/>
                    <a:pt x="558" y="471"/>
                    <a:pt x="559" y="471"/>
                  </a:cubicBezTo>
                  <a:cubicBezTo>
                    <a:pt x="560" y="473"/>
                    <a:pt x="557" y="473"/>
                    <a:pt x="557" y="474"/>
                  </a:cubicBezTo>
                  <a:cubicBezTo>
                    <a:pt x="556" y="472"/>
                    <a:pt x="558" y="471"/>
                    <a:pt x="554" y="473"/>
                  </a:cubicBezTo>
                  <a:cubicBezTo>
                    <a:pt x="554" y="472"/>
                    <a:pt x="554" y="471"/>
                    <a:pt x="553" y="471"/>
                  </a:cubicBezTo>
                  <a:cubicBezTo>
                    <a:pt x="554" y="470"/>
                    <a:pt x="556" y="469"/>
                    <a:pt x="558" y="469"/>
                  </a:cubicBezTo>
                  <a:close/>
                  <a:moveTo>
                    <a:pt x="559" y="1073"/>
                  </a:moveTo>
                  <a:cubicBezTo>
                    <a:pt x="557" y="1073"/>
                    <a:pt x="555" y="1073"/>
                    <a:pt x="555" y="1070"/>
                  </a:cubicBezTo>
                  <a:cubicBezTo>
                    <a:pt x="557" y="1070"/>
                    <a:pt x="559" y="1070"/>
                    <a:pt x="559" y="1073"/>
                  </a:cubicBezTo>
                  <a:close/>
                  <a:moveTo>
                    <a:pt x="554" y="1070"/>
                  </a:moveTo>
                  <a:cubicBezTo>
                    <a:pt x="554" y="1073"/>
                    <a:pt x="554" y="1073"/>
                    <a:pt x="554" y="1073"/>
                  </a:cubicBezTo>
                  <a:cubicBezTo>
                    <a:pt x="553" y="1073"/>
                    <a:pt x="552" y="1072"/>
                    <a:pt x="551" y="1073"/>
                  </a:cubicBezTo>
                  <a:cubicBezTo>
                    <a:pt x="551" y="1072"/>
                    <a:pt x="552" y="1071"/>
                    <a:pt x="552" y="1070"/>
                  </a:cubicBezTo>
                  <a:lnTo>
                    <a:pt x="554" y="1070"/>
                  </a:lnTo>
                  <a:close/>
                  <a:moveTo>
                    <a:pt x="556" y="377"/>
                  </a:moveTo>
                  <a:cubicBezTo>
                    <a:pt x="552" y="378"/>
                    <a:pt x="557" y="372"/>
                    <a:pt x="553" y="372"/>
                  </a:cubicBezTo>
                  <a:cubicBezTo>
                    <a:pt x="555" y="369"/>
                    <a:pt x="558" y="376"/>
                    <a:pt x="556" y="377"/>
                  </a:cubicBezTo>
                  <a:close/>
                  <a:moveTo>
                    <a:pt x="542" y="374"/>
                  </a:moveTo>
                  <a:cubicBezTo>
                    <a:pt x="544" y="374"/>
                    <a:pt x="544" y="374"/>
                    <a:pt x="546" y="374"/>
                  </a:cubicBezTo>
                  <a:cubicBezTo>
                    <a:pt x="544" y="375"/>
                    <a:pt x="548" y="375"/>
                    <a:pt x="547" y="378"/>
                  </a:cubicBezTo>
                  <a:cubicBezTo>
                    <a:pt x="543" y="377"/>
                    <a:pt x="541" y="379"/>
                    <a:pt x="538" y="378"/>
                  </a:cubicBezTo>
                  <a:cubicBezTo>
                    <a:pt x="540" y="376"/>
                    <a:pt x="542" y="376"/>
                    <a:pt x="542" y="374"/>
                  </a:cubicBezTo>
                  <a:close/>
                  <a:moveTo>
                    <a:pt x="540" y="428"/>
                  </a:moveTo>
                  <a:cubicBezTo>
                    <a:pt x="542" y="427"/>
                    <a:pt x="545" y="430"/>
                    <a:pt x="546" y="428"/>
                  </a:cubicBezTo>
                  <a:cubicBezTo>
                    <a:pt x="548" y="428"/>
                    <a:pt x="547" y="431"/>
                    <a:pt x="549" y="430"/>
                  </a:cubicBezTo>
                  <a:cubicBezTo>
                    <a:pt x="548" y="432"/>
                    <a:pt x="544" y="431"/>
                    <a:pt x="546" y="434"/>
                  </a:cubicBezTo>
                  <a:cubicBezTo>
                    <a:pt x="543" y="434"/>
                    <a:pt x="543" y="426"/>
                    <a:pt x="541" y="433"/>
                  </a:cubicBezTo>
                  <a:cubicBezTo>
                    <a:pt x="537" y="433"/>
                    <a:pt x="541" y="430"/>
                    <a:pt x="538" y="430"/>
                  </a:cubicBezTo>
                  <a:cubicBezTo>
                    <a:pt x="538" y="429"/>
                    <a:pt x="539" y="429"/>
                    <a:pt x="540" y="428"/>
                  </a:cubicBezTo>
                  <a:close/>
                  <a:moveTo>
                    <a:pt x="548" y="442"/>
                  </a:moveTo>
                  <a:cubicBezTo>
                    <a:pt x="547" y="443"/>
                    <a:pt x="546" y="443"/>
                    <a:pt x="544" y="443"/>
                  </a:cubicBezTo>
                  <a:cubicBezTo>
                    <a:pt x="543" y="441"/>
                    <a:pt x="546" y="442"/>
                    <a:pt x="546" y="440"/>
                  </a:cubicBezTo>
                  <a:cubicBezTo>
                    <a:pt x="547" y="441"/>
                    <a:pt x="547" y="442"/>
                    <a:pt x="548" y="442"/>
                  </a:cubicBezTo>
                  <a:close/>
                  <a:moveTo>
                    <a:pt x="536" y="445"/>
                  </a:moveTo>
                  <a:cubicBezTo>
                    <a:pt x="536" y="446"/>
                    <a:pt x="535" y="446"/>
                    <a:pt x="534" y="446"/>
                  </a:cubicBezTo>
                  <a:cubicBezTo>
                    <a:pt x="532" y="446"/>
                    <a:pt x="535" y="448"/>
                    <a:pt x="533" y="449"/>
                  </a:cubicBezTo>
                  <a:cubicBezTo>
                    <a:pt x="530" y="450"/>
                    <a:pt x="530" y="447"/>
                    <a:pt x="529" y="446"/>
                  </a:cubicBezTo>
                  <a:cubicBezTo>
                    <a:pt x="531" y="445"/>
                    <a:pt x="535" y="444"/>
                    <a:pt x="536" y="445"/>
                  </a:cubicBezTo>
                  <a:close/>
                  <a:moveTo>
                    <a:pt x="517" y="1032"/>
                  </a:moveTo>
                  <a:cubicBezTo>
                    <a:pt x="516" y="1033"/>
                    <a:pt x="515" y="1032"/>
                    <a:pt x="514" y="1032"/>
                  </a:cubicBezTo>
                  <a:cubicBezTo>
                    <a:pt x="514" y="1030"/>
                    <a:pt x="514" y="1030"/>
                    <a:pt x="514" y="1030"/>
                  </a:cubicBezTo>
                  <a:cubicBezTo>
                    <a:pt x="516" y="1030"/>
                    <a:pt x="517" y="1029"/>
                    <a:pt x="520" y="1029"/>
                  </a:cubicBezTo>
                  <a:cubicBezTo>
                    <a:pt x="521" y="1034"/>
                    <a:pt x="515" y="1030"/>
                    <a:pt x="517" y="1032"/>
                  </a:cubicBezTo>
                  <a:close/>
                  <a:moveTo>
                    <a:pt x="505" y="462"/>
                  </a:moveTo>
                  <a:cubicBezTo>
                    <a:pt x="503" y="461"/>
                    <a:pt x="504" y="466"/>
                    <a:pt x="503" y="463"/>
                  </a:cubicBezTo>
                  <a:cubicBezTo>
                    <a:pt x="501" y="463"/>
                    <a:pt x="504" y="464"/>
                    <a:pt x="503" y="466"/>
                  </a:cubicBezTo>
                  <a:cubicBezTo>
                    <a:pt x="499" y="465"/>
                    <a:pt x="501" y="462"/>
                    <a:pt x="500" y="459"/>
                  </a:cubicBezTo>
                  <a:cubicBezTo>
                    <a:pt x="503" y="462"/>
                    <a:pt x="504" y="459"/>
                    <a:pt x="509" y="458"/>
                  </a:cubicBezTo>
                  <a:cubicBezTo>
                    <a:pt x="510" y="459"/>
                    <a:pt x="510" y="462"/>
                    <a:pt x="513" y="461"/>
                  </a:cubicBezTo>
                  <a:cubicBezTo>
                    <a:pt x="511" y="464"/>
                    <a:pt x="507" y="464"/>
                    <a:pt x="505" y="466"/>
                  </a:cubicBezTo>
                  <a:cubicBezTo>
                    <a:pt x="504" y="464"/>
                    <a:pt x="506" y="464"/>
                    <a:pt x="505" y="462"/>
                  </a:cubicBezTo>
                  <a:close/>
                  <a:moveTo>
                    <a:pt x="513" y="469"/>
                  </a:moveTo>
                  <a:cubicBezTo>
                    <a:pt x="514" y="470"/>
                    <a:pt x="511" y="473"/>
                    <a:pt x="509" y="473"/>
                  </a:cubicBezTo>
                  <a:cubicBezTo>
                    <a:pt x="508" y="470"/>
                    <a:pt x="512" y="470"/>
                    <a:pt x="513" y="469"/>
                  </a:cubicBezTo>
                  <a:close/>
                  <a:moveTo>
                    <a:pt x="514" y="470"/>
                  </a:moveTo>
                  <a:cubicBezTo>
                    <a:pt x="518" y="470"/>
                    <a:pt x="518" y="470"/>
                    <a:pt x="518" y="470"/>
                  </a:cubicBezTo>
                  <a:cubicBezTo>
                    <a:pt x="518" y="471"/>
                    <a:pt x="517" y="471"/>
                    <a:pt x="516" y="471"/>
                  </a:cubicBezTo>
                  <a:cubicBezTo>
                    <a:pt x="515" y="472"/>
                    <a:pt x="514" y="473"/>
                    <a:pt x="514" y="474"/>
                  </a:cubicBezTo>
                  <a:cubicBezTo>
                    <a:pt x="513" y="475"/>
                    <a:pt x="512" y="474"/>
                    <a:pt x="511" y="473"/>
                  </a:cubicBezTo>
                  <a:cubicBezTo>
                    <a:pt x="511" y="470"/>
                    <a:pt x="515" y="475"/>
                    <a:pt x="514" y="470"/>
                  </a:cubicBezTo>
                  <a:close/>
                  <a:moveTo>
                    <a:pt x="520" y="479"/>
                  </a:moveTo>
                  <a:cubicBezTo>
                    <a:pt x="517" y="479"/>
                    <a:pt x="517" y="477"/>
                    <a:pt x="518" y="475"/>
                  </a:cubicBezTo>
                  <a:cubicBezTo>
                    <a:pt x="519" y="476"/>
                    <a:pt x="522" y="477"/>
                    <a:pt x="520" y="479"/>
                  </a:cubicBezTo>
                  <a:close/>
                  <a:moveTo>
                    <a:pt x="518" y="1044"/>
                  </a:moveTo>
                  <a:cubicBezTo>
                    <a:pt x="520" y="1044"/>
                    <a:pt x="520" y="1045"/>
                    <a:pt x="522" y="1045"/>
                  </a:cubicBezTo>
                  <a:cubicBezTo>
                    <a:pt x="522" y="1048"/>
                    <a:pt x="520" y="1049"/>
                    <a:pt x="518" y="1049"/>
                  </a:cubicBezTo>
                  <a:cubicBezTo>
                    <a:pt x="517" y="1046"/>
                    <a:pt x="517" y="1046"/>
                    <a:pt x="518" y="1044"/>
                  </a:cubicBezTo>
                  <a:close/>
                  <a:moveTo>
                    <a:pt x="518" y="719"/>
                  </a:moveTo>
                  <a:cubicBezTo>
                    <a:pt x="518" y="716"/>
                    <a:pt x="518" y="716"/>
                    <a:pt x="518" y="716"/>
                  </a:cubicBezTo>
                  <a:cubicBezTo>
                    <a:pt x="520" y="715"/>
                    <a:pt x="520" y="719"/>
                    <a:pt x="521" y="717"/>
                  </a:cubicBezTo>
                  <a:cubicBezTo>
                    <a:pt x="523" y="717"/>
                    <a:pt x="520" y="719"/>
                    <a:pt x="518" y="719"/>
                  </a:cubicBezTo>
                  <a:close/>
                  <a:moveTo>
                    <a:pt x="515" y="465"/>
                  </a:moveTo>
                  <a:cubicBezTo>
                    <a:pt x="517" y="462"/>
                    <a:pt x="517" y="461"/>
                    <a:pt x="518" y="458"/>
                  </a:cubicBezTo>
                  <a:cubicBezTo>
                    <a:pt x="520" y="459"/>
                    <a:pt x="518" y="464"/>
                    <a:pt x="523" y="464"/>
                  </a:cubicBezTo>
                  <a:cubicBezTo>
                    <a:pt x="521" y="465"/>
                    <a:pt x="519" y="465"/>
                    <a:pt x="515" y="465"/>
                  </a:cubicBezTo>
                  <a:close/>
                  <a:moveTo>
                    <a:pt x="522" y="455"/>
                  </a:moveTo>
                  <a:cubicBezTo>
                    <a:pt x="523" y="453"/>
                    <a:pt x="520" y="452"/>
                    <a:pt x="524" y="452"/>
                  </a:cubicBezTo>
                  <a:cubicBezTo>
                    <a:pt x="524" y="450"/>
                    <a:pt x="523" y="451"/>
                    <a:pt x="523" y="448"/>
                  </a:cubicBezTo>
                  <a:cubicBezTo>
                    <a:pt x="517" y="448"/>
                    <a:pt x="514" y="451"/>
                    <a:pt x="510" y="447"/>
                  </a:cubicBezTo>
                  <a:cubicBezTo>
                    <a:pt x="510" y="445"/>
                    <a:pt x="515" y="444"/>
                    <a:pt x="516" y="446"/>
                  </a:cubicBezTo>
                  <a:cubicBezTo>
                    <a:pt x="518" y="446"/>
                    <a:pt x="518" y="443"/>
                    <a:pt x="518" y="441"/>
                  </a:cubicBezTo>
                  <a:cubicBezTo>
                    <a:pt x="520" y="442"/>
                    <a:pt x="518" y="442"/>
                    <a:pt x="518" y="445"/>
                  </a:cubicBezTo>
                  <a:cubicBezTo>
                    <a:pt x="521" y="445"/>
                    <a:pt x="524" y="445"/>
                    <a:pt x="526" y="446"/>
                  </a:cubicBezTo>
                  <a:cubicBezTo>
                    <a:pt x="523" y="449"/>
                    <a:pt x="526" y="449"/>
                    <a:pt x="526" y="454"/>
                  </a:cubicBezTo>
                  <a:cubicBezTo>
                    <a:pt x="523" y="453"/>
                    <a:pt x="524" y="455"/>
                    <a:pt x="522" y="455"/>
                  </a:cubicBezTo>
                  <a:close/>
                  <a:moveTo>
                    <a:pt x="514" y="432"/>
                  </a:moveTo>
                  <a:cubicBezTo>
                    <a:pt x="513" y="432"/>
                    <a:pt x="513" y="432"/>
                    <a:pt x="513" y="433"/>
                  </a:cubicBezTo>
                  <a:cubicBezTo>
                    <a:pt x="511" y="430"/>
                    <a:pt x="516" y="432"/>
                    <a:pt x="519" y="431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16" y="432"/>
                    <a:pt x="518" y="436"/>
                    <a:pt x="515" y="436"/>
                  </a:cubicBezTo>
                  <a:cubicBezTo>
                    <a:pt x="516" y="431"/>
                    <a:pt x="513" y="435"/>
                    <a:pt x="514" y="432"/>
                  </a:cubicBezTo>
                  <a:close/>
                  <a:moveTo>
                    <a:pt x="529" y="1049"/>
                  </a:moveTo>
                  <a:cubicBezTo>
                    <a:pt x="530" y="1049"/>
                    <a:pt x="530" y="1050"/>
                    <a:pt x="531" y="1051"/>
                  </a:cubicBezTo>
                  <a:cubicBezTo>
                    <a:pt x="531" y="1055"/>
                    <a:pt x="525" y="1059"/>
                    <a:pt x="525" y="1050"/>
                  </a:cubicBezTo>
                  <a:cubicBezTo>
                    <a:pt x="527" y="1049"/>
                    <a:pt x="528" y="1052"/>
                    <a:pt x="529" y="1049"/>
                  </a:cubicBezTo>
                  <a:close/>
                  <a:moveTo>
                    <a:pt x="527" y="1029"/>
                  </a:moveTo>
                  <a:cubicBezTo>
                    <a:pt x="529" y="1029"/>
                    <a:pt x="530" y="1030"/>
                    <a:pt x="530" y="1032"/>
                  </a:cubicBezTo>
                  <a:cubicBezTo>
                    <a:pt x="528" y="1032"/>
                    <a:pt x="526" y="1032"/>
                    <a:pt x="527" y="1029"/>
                  </a:cubicBezTo>
                  <a:close/>
                  <a:moveTo>
                    <a:pt x="531" y="1040"/>
                  </a:moveTo>
                  <a:cubicBezTo>
                    <a:pt x="528" y="1040"/>
                    <a:pt x="528" y="1040"/>
                    <a:pt x="528" y="1040"/>
                  </a:cubicBezTo>
                  <a:cubicBezTo>
                    <a:pt x="528" y="1039"/>
                    <a:pt x="528" y="1039"/>
                    <a:pt x="527" y="1038"/>
                  </a:cubicBezTo>
                  <a:cubicBezTo>
                    <a:pt x="527" y="1037"/>
                    <a:pt x="530" y="1038"/>
                    <a:pt x="531" y="1038"/>
                  </a:cubicBezTo>
                  <a:cubicBezTo>
                    <a:pt x="531" y="1038"/>
                    <a:pt x="531" y="1039"/>
                    <a:pt x="531" y="1040"/>
                  </a:cubicBezTo>
                  <a:close/>
                  <a:moveTo>
                    <a:pt x="527" y="723"/>
                  </a:moveTo>
                  <a:cubicBezTo>
                    <a:pt x="527" y="720"/>
                    <a:pt x="531" y="722"/>
                    <a:pt x="532" y="721"/>
                  </a:cubicBezTo>
                  <a:cubicBezTo>
                    <a:pt x="532" y="723"/>
                    <a:pt x="530" y="723"/>
                    <a:pt x="527" y="723"/>
                  </a:cubicBezTo>
                  <a:close/>
                  <a:moveTo>
                    <a:pt x="527" y="719"/>
                  </a:moveTo>
                  <a:cubicBezTo>
                    <a:pt x="527" y="717"/>
                    <a:pt x="528" y="715"/>
                    <a:pt x="530" y="717"/>
                  </a:cubicBezTo>
                  <a:cubicBezTo>
                    <a:pt x="530" y="719"/>
                    <a:pt x="529" y="719"/>
                    <a:pt x="527" y="719"/>
                  </a:cubicBezTo>
                  <a:close/>
                  <a:moveTo>
                    <a:pt x="530" y="432"/>
                  </a:moveTo>
                  <a:cubicBezTo>
                    <a:pt x="530" y="433"/>
                    <a:pt x="530" y="433"/>
                    <a:pt x="531" y="433"/>
                  </a:cubicBezTo>
                  <a:cubicBezTo>
                    <a:pt x="528" y="435"/>
                    <a:pt x="528" y="426"/>
                    <a:pt x="532" y="430"/>
                  </a:cubicBezTo>
                  <a:cubicBezTo>
                    <a:pt x="532" y="431"/>
                    <a:pt x="531" y="432"/>
                    <a:pt x="530" y="432"/>
                  </a:cubicBezTo>
                  <a:close/>
                  <a:moveTo>
                    <a:pt x="527" y="370"/>
                  </a:moveTo>
                  <a:cubicBezTo>
                    <a:pt x="528" y="372"/>
                    <a:pt x="528" y="378"/>
                    <a:pt x="531" y="376"/>
                  </a:cubicBezTo>
                  <a:cubicBezTo>
                    <a:pt x="533" y="377"/>
                    <a:pt x="529" y="380"/>
                    <a:pt x="527" y="381"/>
                  </a:cubicBezTo>
                  <a:cubicBezTo>
                    <a:pt x="529" y="376"/>
                    <a:pt x="526" y="377"/>
                    <a:pt x="525" y="374"/>
                  </a:cubicBezTo>
                  <a:cubicBezTo>
                    <a:pt x="525" y="373"/>
                    <a:pt x="527" y="372"/>
                    <a:pt x="527" y="370"/>
                  </a:cubicBezTo>
                  <a:close/>
                  <a:moveTo>
                    <a:pt x="523" y="403"/>
                  </a:moveTo>
                  <a:cubicBezTo>
                    <a:pt x="522" y="403"/>
                    <a:pt x="520" y="402"/>
                    <a:pt x="520" y="404"/>
                  </a:cubicBezTo>
                  <a:cubicBezTo>
                    <a:pt x="518" y="403"/>
                    <a:pt x="520" y="401"/>
                    <a:pt x="520" y="400"/>
                  </a:cubicBezTo>
                  <a:cubicBezTo>
                    <a:pt x="521" y="402"/>
                    <a:pt x="524" y="400"/>
                    <a:pt x="523" y="403"/>
                  </a:cubicBezTo>
                  <a:close/>
                  <a:moveTo>
                    <a:pt x="514" y="329"/>
                  </a:moveTo>
                  <a:cubicBezTo>
                    <a:pt x="516" y="332"/>
                    <a:pt x="518" y="326"/>
                    <a:pt x="522" y="330"/>
                  </a:cubicBezTo>
                  <a:cubicBezTo>
                    <a:pt x="521" y="336"/>
                    <a:pt x="517" y="326"/>
                    <a:pt x="515" y="332"/>
                  </a:cubicBezTo>
                  <a:cubicBezTo>
                    <a:pt x="514" y="332"/>
                    <a:pt x="513" y="331"/>
                    <a:pt x="514" y="329"/>
                  </a:cubicBezTo>
                  <a:close/>
                  <a:moveTo>
                    <a:pt x="506" y="377"/>
                  </a:moveTo>
                  <a:cubicBezTo>
                    <a:pt x="507" y="380"/>
                    <a:pt x="510" y="376"/>
                    <a:pt x="512" y="379"/>
                  </a:cubicBezTo>
                  <a:cubicBezTo>
                    <a:pt x="515" y="377"/>
                    <a:pt x="518" y="375"/>
                    <a:pt x="522" y="378"/>
                  </a:cubicBezTo>
                  <a:cubicBezTo>
                    <a:pt x="517" y="381"/>
                    <a:pt x="506" y="382"/>
                    <a:pt x="500" y="382"/>
                  </a:cubicBezTo>
                  <a:cubicBezTo>
                    <a:pt x="501" y="379"/>
                    <a:pt x="505" y="381"/>
                    <a:pt x="506" y="377"/>
                  </a:cubicBezTo>
                  <a:close/>
                  <a:moveTo>
                    <a:pt x="501" y="376"/>
                  </a:moveTo>
                  <a:cubicBezTo>
                    <a:pt x="500" y="378"/>
                    <a:pt x="496" y="379"/>
                    <a:pt x="497" y="383"/>
                  </a:cubicBezTo>
                  <a:cubicBezTo>
                    <a:pt x="496" y="383"/>
                    <a:pt x="496" y="382"/>
                    <a:pt x="496" y="382"/>
                  </a:cubicBezTo>
                  <a:cubicBezTo>
                    <a:pt x="496" y="381"/>
                    <a:pt x="493" y="382"/>
                    <a:pt x="492" y="382"/>
                  </a:cubicBezTo>
                  <a:cubicBezTo>
                    <a:pt x="492" y="380"/>
                    <a:pt x="491" y="380"/>
                    <a:pt x="491" y="378"/>
                  </a:cubicBezTo>
                  <a:cubicBezTo>
                    <a:pt x="495" y="379"/>
                    <a:pt x="497" y="375"/>
                    <a:pt x="501" y="376"/>
                  </a:cubicBezTo>
                  <a:close/>
                  <a:moveTo>
                    <a:pt x="492" y="433"/>
                  </a:moveTo>
                  <a:cubicBezTo>
                    <a:pt x="493" y="433"/>
                    <a:pt x="493" y="435"/>
                    <a:pt x="493" y="436"/>
                  </a:cubicBezTo>
                  <a:cubicBezTo>
                    <a:pt x="492" y="437"/>
                    <a:pt x="490" y="437"/>
                    <a:pt x="489" y="436"/>
                  </a:cubicBezTo>
                  <a:cubicBezTo>
                    <a:pt x="489" y="435"/>
                    <a:pt x="492" y="435"/>
                    <a:pt x="492" y="433"/>
                  </a:cubicBezTo>
                  <a:close/>
                  <a:moveTo>
                    <a:pt x="482" y="438"/>
                  </a:moveTo>
                  <a:cubicBezTo>
                    <a:pt x="482" y="435"/>
                    <a:pt x="484" y="440"/>
                    <a:pt x="482" y="439"/>
                  </a:cubicBezTo>
                  <a:cubicBezTo>
                    <a:pt x="482" y="441"/>
                    <a:pt x="484" y="440"/>
                    <a:pt x="483" y="443"/>
                  </a:cubicBezTo>
                  <a:cubicBezTo>
                    <a:pt x="482" y="443"/>
                    <a:pt x="481" y="442"/>
                    <a:pt x="480" y="442"/>
                  </a:cubicBezTo>
                  <a:cubicBezTo>
                    <a:pt x="480" y="439"/>
                    <a:pt x="482" y="440"/>
                    <a:pt x="482" y="438"/>
                  </a:cubicBezTo>
                  <a:close/>
                  <a:moveTo>
                    <a:pt x="486" y="443"/>
                  </a:moveTo>
                  <a:cubicBezTo>
                    <a:pt x="487" y="446"/>
                    <a:pt x="490" y="444"/>
                    <a:pt x="488" y="447"/>
                  </a:cubicBezTo>
                  <a:cubicBezTo>
                    <a:pt x="491" y="447"/>
                    <a:pt x="491" y="445"/>
                    <a:pt x="492" y="444"/>
                  </a:cubicBezTo>
                  <a:cubicBezTo>
                    <a:pt x="492" y="447"/>
                    <a:pt x="500" y="447"/>
                    <a:pt x="499" y="445"/>
                  </a:cubicBezTo>
                  <a:cubicBezTo>
                    <a:pt x="502" y="446"/>
                    <a:pt x="500" y="448"/>
                    <a:pt x="504" y="447"/>
                  </a:cubicBezTo>
                  <a:cubicBezTo>
                    <a:pt x="504" y="450"/>
                    <a:pt x="499" y="447"/>
                    <a:pt x="500" y="450"/>
                  </a:cubicBezTo>
                  <a:cubicBezTo>
                    <a:pt x="498" y="447"/>
                    <a:pt x="492" y="447"/>
                    <a:pt x="492" y="452"/>
                  </a:cubicBezTo>
                  <a:cubicBezTo>
                    <a:pt x="491" y="452"/>
                    <a:pt x="491" y="451"/>
                    <a:pt x="491" y="451"/>
                  </a:cubicBezTo>
                  <a:cubicBezTo>
                    <a:pt x="489" y="451"/>
                    <a:pt x="489" y="451"/>
                    <a:pt x="489" y="451"/>
                  </a:cubicBezTo>
                  <a:cubicBezTo>
                    <a:pt x="490" y="450"/>
                    <a:pt x="490" y="448"/>
                    <a:pt x="488" y="447"/>
                  </a:cubicBezTo>
                  <a:cubicBezTo>
                    <a:pt x="487" y="448"/>
                    <a:pt x="488" y="450"/>
                    <a:pt x="488" y="451"/>
                  </a:cubicBezTo>
                  <a:cubicBezTo>
                    <a:pt x="484" y="451"/>
                    <a:pt x="484" y="451"/>
                    <a:pt x="484" y="451"/>
                  </a:cubicBezTo>
                  <a:cubicBezTo>
                    <a:pt x="487" y="450"/>
                    <a:pt x="483" y="446"/>
                    <a:pt x="486" y="447"/>
                  </a:cubicBezTo>
                  <a:cubicBezTo>
                    <a:pt x="484" y="444"/>
                    <a:pt x="483" y="449"/>
                    <a:pt x="480" y="448"/>
                  </a:cubicBezTo>
                  <a:cubicBezTo>
                    <a:pt x="480" y="447"/>
                    <a:pt x="479" y="447"/>
                    <a:pt x="479" y="445"/>
                  </a:cubicBezTo>
                  <a:cubicBezTo>
                    <a:pt x="483" y="444"/>
                    <a:pt x="484" y="446"/>
                    <a:pt x="486" y="443"/>
                  </a:cubicBezTo>
                  <a:close/>
                  <a:moveTo>
                    <a:pt x="497" y="466"/>
                  </a:moveTo>
                  <a:cubicBezTo>
                    <a:pt x="495" y="466"/>
                    <a:pt x="496" y="464"/>
                    <a:pt x="495" y="462"/>
                  </a:cubicBezTo>
                  <a:cubicBezTo>
                    <a:pt x="496" y="462"/>
                    <a:pt x="496" y="462"/>
                    <a:pt x="496" y="461"/>
                  </a:cubicBezTo>
                  <a:cubicBezTo>
                    <a:pt x="498" y="463"/>
                    <a:pt x="495" y="463"/>
                    <a:pt x="497" y="466"/>
                  </a:cubicBezTo>
                  <a:close/>
                  <a:moveTo>
                    <a:pt x="483" y="458"/>
                  </a:moveTo>
                  <a:cubicBezTo>
                    <a:pt x="483" y="457"/>
                    <a:pt x="482" y="457"/>
                    <a:pt x="480" y="457"/>
                  </a:cubicBezTo>
                  <a:cubicBezTo>
                    <a:pt x="481" y="456"/>
                    <a:pt x="482" y="455"/>
                    <a:pt x="484" y="455"/>
                  </a:cubicBezTo>
                  <a:cubicBezTo>
                    <a:pt x="485" y="456"/>
                    <a:pt x="484" y="457"/>
                    <a:pt x="483" y="458"/>
                  </a:cubicBezTo>
                  <a:close/>
                  <a:moveTo>
                    <a:pt x="477" y="376"/>
                  </a:moveTo>
                  <a:cubicBezTo>
                    <a:pt x="477" y="378"/>
                    <a:pt x="479" y="378"/>
                    <a:pt x="479" y="381"/>
                  </a:cubicBezTo>
                  <a:cubicBezTo>
                    <a:pt x="475" y="381"/>
                    <a:pt x="473" y="380"/>
                    <a:pt x="473" y="377"/>
                  </a:cubicBezTo>
                  <a:cubicBezTo>
                    <a:pt x="474" y="376"/>
                    <a:pt x="475" y="376"/>
                    <a:pt x="477" y="376"/>
                  </a:cubicBezTo>
                  <a:close/>
                  <a:moveTo>
                    <a:pt x="476" y="447"/>
                  </a:moveTo>
                  <a:cubicBezTo>
                    <a:pt x="475" y="449"/>
                    <a:pt x="473" y="447"/>
                    <a:pt x="470" y="448"/>
                  </a:cubicBezTo>
                  <a:cubicBezTo>
                    <a:pt x="470" y="445"/>
                    <a:pt x="473" y="445"/>
                    <a:pt x="475" y="445"/>
                  </a:cubicBezTo>
                  <a:cubicBezTo>
                    <a:pt x="475" y="446"/>
                    <a:pt x="476" y="446"/>
                    <a:pt x="476" y="447"/>
                  </a:cubicBezTo>
                  <a:close/>
                  <a:moveTo>
                    <a:pt x="475" y="154"/>
                  </a:moveTo>
                  <a:cubicBezTo>
                    <a:pt x="474" y="156"/>
                    <a:pt x="470" y="154"/>
                    <a:pt x="470" y="152"/>
                  </a:cubicBezTo>
                  <a:cubicBezTo>
                    <a:pt x="474" y="151"/>
                    <a:pt x="473" y="154"/>
                    <a:pt x="475" y="154"/>
                  </a:cubicBezTo>
                  <a:close/>
                  <a:moveTo>
                    <a:pt x="473" y="404"/>
                  </a:moveTo>
                  <a:cubicBezTo>
                    <a:pt x="473" y="406"/>
                    <a:pt x="470" y="405"/>
                    <a:pt x="468" y="405"/>
                  </a:cubicBezTo>
                  <a:cubicBezTo>
                    <a:pt x="467" y="402"/>
                    <a:pt x="471" y="404"/>
                    <a:pt x="473" y="404"/>
                  </a:cubicBezTo>
                  <a:close/>
                  <a:moveTo>
                    <a:pt x="466" y="398"/>
                  </a:moveTo>
                  <a:cubicBezTo>
                    <a:pt x="467" y="398"/>
                    <a:pt x="468" y="399"/>
                    <a:pt x="468" y="400"/>
                  </a:cubicBezTo>
                  <a:cubicBezTo>
                    <a:pt x="467" y="401"/>
                    <a:pt x="464" y="401"/>
                    <a:pt x="464" y="399"/>
                  </a:cubicBezTo>
                  <a:cubicBezTo>
                    <a:pt x="465" y="399"/>
                    <a:pt x="466" y="399"/>
                    <a:pt x="466" y="398"/>
                  </a:cubicBezTo>
                  <a:close/>
                  <a:moveTo>
                    <a:pt x="464" y="406"/>
                  </a:moveTo>
                  <a:cubicBezTo>
                    <a:pt x="463" y="404"/>
                    <a:pt x="459" y="408"/>
                    <a:pt x="459" y="404"/>
                  </a:cubicBezTo>
                  <a:cubicBezTo>
                    <a:pt x="460" y="403"/>
                    <a:pt x="465" y="403"/>
                    <a:pt x="464" y="406"/>
                  </a:cubicBezTo>
                  <a:close/>
                  <a:moveTo>
                    <a:pt x="462" y="381"/>
                  </a:moveTo>
                  <a:cubicBezTo>
                    <a:pt x="459" y="383"/>
                    <a:pt x="451" y="384"/>
                    <a:pt x="447" y="382"/>
                  </a:cubicBezTo>
                  <a:cubicBezTo>
                    <a:pt x="450" y="377"/>
                    <a:pt x="459" y="381"/>
                    <a:pt x="462" y="381"/>
                  </a:cubicBezTo>
                  <a:close/>
                  <a:moveTo>
                    <a:pt x="443" y="1129"/>
                  </a:moveTo>
                  <a:cubicBezTo>
                    <a:pt x="445" y="1133"/>
                    <a:pt x="448" y="1129"/>
                    <a:pt x="449" y="1133"/>
                  </a:cubicBezTo>
                  <a:cubicBezTo>
                    <a:pt x="445" y="1135"/>
                    <a:pt x="444" y="1130"/>
                    <a:pt x="441" y="1133"/>
                  </a:cubicBezTo>
                  <a:cubicBezTo>
                    <a:pt x="439" y="1131"/>
                    <a:pt x="444" y="1132"/>
                    <a:pt x="443" y="1129"/>
                  </a:cubicBezTo>
                  <a:close/>
                  <a:moveTo>
                    <a:pt x="444" y="786"/>
                  </a:moveTo>
                  <a:cubicBezTo>
                    <a:pt x="442" y="788"/>
                    <a:pt x="442" y="790"/>
                    <a:pt x="445" y="789"/>
                  </a:cubicBezTo>
                  <a:cubicBezTo>
                    <a:pt x="445" y="790"/>
                    <a:pt x="444" y="790"/>
                    <a:pt x="444" y="791"/>
                  </a:cubicBezTo>
                  <a:cubicBezTo>
                    <a:pt x="443" y="789"/>
                    <a:pt x="439" y="790"/>
                    <a:pt x="439" y="786"/>
                  </a:cubicBezTo>
                  <a:cubicBezTo>
                    <a:pt x="441" y="785"/>
                    <a:pt x="441" y="787"/>
                    <a:pt x="444" y="786"/>
                  </a:cubicBezTo>
                  <a:close/>
                  <a:moveTo>
                    <a:pt x="440" y="714"/>
                  </a:moveTo>
                  <a:cubicBezTo>
                    <a:pt x="442" y="714"/>
                    <a:pt x="443" y="714"/>
                    <a:pt x="443" y="713"/>
                  </a:cubicBezTo>
                  <a:cubicBezTo>
                    <a:pt x="446" y="715"/>
                    <a:pt x="440" y="719"/>
                    <a:pt x="440" y="714"/>
                  </a:cubicBezTo>
                  <a:close/>
                  <a:moveTo>
                    <a:pt x="451" y="785"/>
                  </a:moveTo>
                  <a:cubicBezTo>
                    <a:pt x="452" y="782"/>
                    <a:pt x="452" y="788"/>
                    <a:pt x="454" y="787"/>
                  </a:cubicBezTo>
                  <a:cubicBezTo>
                    <a:pt x="456" y="786"/>
                    <a:pt x="453" y="788"/>
                    <a:pt x="451" y="788"/>
                  </a:cubicBezTo>
                  <a:cubicBezTo>
                    <a:pt x="450" y="786"/>
                    <a:pt x="453" y="785"/>
                    <a:pt x="451" y="785"/>
                  </a:cubicBezTo>
                  <a:close/>
                  <a:moveTo>
                    <a:pt x="453" y="1047"/>
                  </a:moveTo>
                  <a:cubicBezTo>
                    <a:pt x="453" y="1049"/>
                    <a:pt x="449" y="1048"/>
                    <a:pt x="448" y="1049"/>
                  </a:cubicBezTo>
                  <a:cubicBezTo>
                    <a:pt x="447" y="1046"/>
                    <a:pt x="450" y="1046"/>
                    <a:pt x="453" y="1047"/>
                  </a:cubicBezTo>
                  <a:close/>
                  <a:moveTo>
                    <a:pt x="443" y="405"/>
                  </a:moveTo>
                  <a:cubicBezTo>
                    <a:pt x="444" y="404"/>
                    <a:pt x="449" y="404"/>
                    <a:pt x="450" y="405"/>
                  </a:cubicBezTo>
                  <a:cubicBezTo>
                    <a:pt x="448" y="407"/>
                    <a:pt x="445" y="407"/>
                    <a:pt x="443" y="405"/>
                  </a:cubicBezTo>
                  <a:close/>
                  <a:moveTo>
                    <a:pt x="447" y="1100"/>
                  </a:moveTo>
                  <a:cubicBezTo>
                    <a:pt x="449" y="1097"/>
                    <a:pt x="453" y="1101"/>
                    <a:pt x="454" y="1103"/>
                  </a:cubicBezTo>
                  <a:cubicBezTo>
                    <a:pt x="453" y="1103"/>
                    <a:pt x="449" y="1101"/>
                    <a:pt x="447" y="1100"/>
                  </a:cubicBezTo>
                  <a:close/>
                  <a:moveTo>
                    <a:pt x="456" y="1081"/>
                  </a:moveTo>
                  <a:cubicBezTo>
                    <a:pt x="457" y="1081"/>
                    <a:pt x="457" y="1082"/>
                    <a:pt x="457" y="1081"/>
                  </a:cubicBezTo>
                  <a:cubicBezTo>
                    <a:pt x="459" y="1082"/>
                    <a:pt x="459" y="1083"/>
                    <a:pt x="459" y="1086"/>
                  </a:cubicBezTo>
                  <a:cubicBezTo>
                    <a:pt x="454" y="1086"/>
                    <a:pt x="454" y="1086"/>
                    <a:pt x="454" y="1086"/>
                  </a:cubicBezTo>
                  <a:cubicBezTo>
                    <a:pt x="454" y="1083"/>
                    <a:pt x="455" y="1082"/>
                    <a:pt x="456" y="1081"/>
                  </a:cubicBezTo>
                  <a:close/>
                  <a:moveTo>
                    <a:pt x="456" y="687"/>
                  </a:moveTo>
                  <a:cubicBezTo>
                    <a:pt x="456" y="685"/>
                    <a:pt x="457" y="685"/>
                    <a:pt x="459" y="685"/>
                  </a:cubicBezTo>
                  <a:cubicBezTo>
                    <a:pt x="459" y="687"/>
                    <a:pt x="458" y="687"/>
                    <a:pt x="456" y="687"/>
                  </a:cubicBezTo>
                  <a:close/>
                  <a:moveTo>
                    <a:pt x="451" y="333"/>
                  </a:moveTo>
                  <a:cubicBezTo>
                    <a:pt x="450" y="338"/>
                    <a:pt x="443" y="333"/>
                    <a:pt x="440" y="331"/>
                  </a:cubicBezTo>
                  <a:cubicBezTo>
                    <a:pt x="444" y="329"/>
                    <a:pt x="446" y="336"/>
                    <a:pt x="451" y="333"/>
                  </a:cubicBezTo>
                  <a:close/>
                  <a:moveTo>
                    <a:pt x="444" y="380"/>
                  </a:moveTo>
                  <a:cubicBezTo>
                    <a:pt x="443" y="381"/>
                    <a:pt x="443" y="383"/>
                    <a:pt x="441" y="383"/>
                  </a:cubicBezTo>
                  <a:cubicBezTo>
                    <a:pt x="441" y="382"/>
                    <a:pt x="441" y="382"/>
                    <a:pt x="440" y="382"/>
                  </a:cubicBezTo>
                  <a:cubicBezTo>
                    <a:pt x="441" y="380"/>
                    <a:pt x="443" y="380"/>
                    <a:pt x="444" y="380"/>
                  </a:cubicBezTo>
                  <a:close/>
                  <a:moveTo>
                    <a:pt x="440" y="707"/>
                  </a:moveTo>
                  <a:cubicBezTo>
                    <a:pt x="442" y="709"/>
                    <a:pt x="444" y="706"/>
                    <a:pt x="444" y="710"/>
                  </a:cubicBezTo>
                  <a:cubicBezTo>
                    <a:pt x="444" y="709"/>
                    <a:pt x="440" y="708"/>
                    <a:pt x="441" y="711"/>
                  </a:cubicBezTo>
                  <a:cubicBezTo>
                    <a:pt x="440" y="711"/>
                    <a:pt x="439" y="708"/>
                    <a:pt x="439" y="710"/>
                  </a:cubicBezTo>
                  <a:cubicBezTo>
                    <a:pt x="436" y="709"/>
                    <a:pt x="441" y="709"/>
                    <a:pt x="440" y="707"/>
                  </a:cubicBezTo>
                  <a:close/>
                  <a:moveTo>
                    <a:pt x="445" y="1100"/>
                  </a:moveTo>
                  <a:cubicBezTo>
                    <a:pt x="442" y="1102"/>
                    <a:pt x="438" y="1104"/>
                    <a:pt x="434" y="1101"/>
                  </a:cubicBezTo>
                  <a:cubicBezTo>
                    <a:pt x="437" y="1101"/>
                    <a:pt x="439" y="1100"/>
                    <a:pt x="445" y="1100"/>
                  </a:cubicBezTo>
                  <a:close/>
                  <a:moveTo>
                    <a:pt x="435" y="1134"/>
                  </a:moveTo>
                  <a:cubicBezTo>
                    <a:pt x="431" y="1132"/>
                    <a:pt x="429" y="1133"/>
                    <a:pt x="426" y="1131"/>
                  </a:cubicBezTo>
                  <a:cubicBezTo>
                    <a:pt x="426" y="1130"/>
                    <a:pt x="434" y="1131"/>
                    <a:pt x="436" y="1130"/>
                  </a:cubicBezTo>
                  <a:cubicBezTo>
                    <a:pt x="437" y="1133"/>
                    <a:pt x="434" y="1132"/>
                    <a:pt x="435" y="1134"/>
                  </a:cubicBezTo>
                  <a:close/>
                  <a:moveTo>
                    <a:pt x="434" y="789"/>
                  </a:moveTo>
                  <a:cubicBezTo>
                    <a:pt x="434" y="791"/>
                    <a:pt x="433" y="792"/>
                    <a:pt x="431" y="792"/>
                  </a:cubicBezTo>
                  <a:cubicBezTo>
                    <a:pt x="431" y="789"/>
                    <a:pt x="429" y="790"/>
                    <a:pt x="428" y="789"/>
                  </a:cubicBezTo>
                  <a:cubicBezTo>
                    <a:pt x="429" y="786"/>
                    <a:pt x="432" y="789"/>
                    <a:pt x="434" y="789"/>
                  </a:cubicBezTo>
                  <a:close/>
                  <a:moveTo>
                    <a:pt x="412" y="1039"/>
                  </a:moveTo>
                  <a:cubicBezTo>
                    <a:pt x="412" y="1036"/>
                    <a:pt x="412" y="1036"/>
                    <a:pt x="412" y="1036"/>
                  </a:cubicBezTo>
                  <a:cubicBezTo>
                    <a:pt x="413" y="1037"/>
                    <a:pt x="414" y="1037"/>
                    <a:pt x="416" y="1037"/>
                  </a:cubicBezTo>
                  <a:cubicBezTo>
                    <a:pt x="416" y="1039"/>
                    <a:pt x="414" y="1039"/>
                    <a:pt x="412" y="1039"/>
                  </a:cubicBezTo>
                  <a:close/>
                  <a:moveTo>
                    <a:pt x="414" y="1103"/>
                  </a:moveTo>
                  <a:cubicBezTo>
                    <a:pt x="414" y="1105"/>
                    <a:pt x="412" y="1105"/>
                    <a:pt x="412" y="1107"/>
                  </a:cubicBezTo>
                  <a:cubicBezTo>
                    <a:pt x="410" y="1106"/>
                    <a:pt x="412" y="1103"/>
                    <a:pt x="409" y="1103"/>
                  </a:cubicBezTo>
                  <a:cubicBezTo>
                    <a:pt x="407" y="1101"/>
                    <a:pt x="412" y="1104"/>
                    <a:pt x="414" y="1103"/>
                  </a:cubicBezTo>
                  <a:close/>
                  <a:moveTo>
                    <a:pt x="413" y="793"/>
                  </a:moveTo>
                  <a:cubicBezTo>
                    <a:pt x="413" y="790"/>
                    <a:pt x="417" y="792"/>
                    <a:pt x="417" y="790"/>
                  </a:cubicBezTo>
                  <a:cubicBezTo>
                    <a:pt x="416" y="789"/>
                    <a:pt x="414" y="790"/>
                    <a:pt x="412" y="789"/>
                  </a:cubicBezTo>
                  <a:cubicBezTo>
                    <a:pt x="414" y="785"/>
                    <a:pt x="417" y="788"/>
                    <a:pt x="420" y="789"/>
                  </a:cubicBezTo>
                  <a:cubicBezTo>
                    <a:pt x="418" y="790"/>
                    <a:pt x="417" y="792"/>
                    <a:pt x="416" y="795"/>
                  </a:cubicBezTo>
                  <a:cubicBezTo>
                    <a:pt x="415" y="794"/>
                    <a:pt x="414" y="793"/>
                    <a:pt x="413" y="793"/>
                  </a:cubicBezTo>
                  <a:close/>
                  <a:moveTo>
                    <a:pt x="423" y="686"/>
                  </a:moveTo>
                  <a:cubicBezTo>
                    <a:pt x="423" y="688"/>
                    <a:pt x="419" y="689"/>
                    <a:pt x="417" y="687"/>
                  </a:cubicBezTo>
                  <a:cubicBezTo>
                    <a:pt x="417" y="684"/>
                    <a:pt x="421" y="683"/>
                    <a:pt x="423" y="686"/>
                  </a:cubicBezTo>
                  <a:close/>
                  <a:moveTo>
                    <a:pt x="422" y="411"/>
                  </a:moveTo>
                  <a:cubicBezTo>
                    <a:pt x="423" y="412"/>
                    <a:pt x="424" y="410"/>
                    <a:pt x="426" y="412"/>
                  </a:cubicBezTo>
                  <a:cubicBezTo>
                    <a:pt x="426" y="414"/>
                    <a:pt x="421" y="413"/>
                    <a:pt x="422" y="411"/>
                  </a:cubicBezTo>
                  <a:close/>
                  <a:moveTo>
                    <a:pt x="422" y="1035"/>
                  </a:moveTo>
                  <a:cubicBezTo>
                    <a:pt x="425" y="1035"/>
                    <a:pt x="424" y="1038"/>
                    <a:pt x="427" y="1037"/>
                  </a:cubicBezTo>
                  <a:cubicBezTo>
                    <a:pt x="427" y="1038"/>
                    <a:pt x="422" y="1037"/>
                    <a:pt x="420" y="1039"/>
                  </a:cubicBezTo>
                  <a:cubicBezTo>
                    <a:pt x="420" y="1038"/>
                    <a:pt x="420" y="1038"/>
                    <a:pt x="419" y="1038"/>
                  </a:cubicBezTo>
                  <a:cubicBezTo>
                    <a:pt x="420" y="1035"/>
                    <a:pt x="422" y="1038"/>
                    <a:pt x="422" y="1035"/>
                  </a:cubicBezTo>
                  <a:close/>
                  <a:moveTo>
                    <a:pt x="424" y="726"/>
                  </a:moveTo>
                  <a:cubicBezTo>
                    <a:pt x="425" y="727"/>
                    <a:pt x="425" y="727"/>
                    <a:pt x="427" y="727"/>
                  </a:cubicBezTo>
                  <a:cubicBezTo>
                    <a:pt x="427" y="728"/>
                    <a:pt x="426" y="728"/>
                    <a:pt x="425" y="728"/>
                  </a:cubicBezTo>
                  <a:cubicBezTo>
                    <a:pt x="426" y="730"/>
                    <a:pt x="426" y="729"/>
                    <a:pt x="428" y="729"/>
                  </a:cubicBezTo>
                  <a:cubicBezTo>
                    <a:pt x="428" y="731"/>
                    <a:pt x="428" y="731"/>
                    <a:pt x="428" y="731"/>
                  </a:cubicBezTo>
                  <a:cubicBezTo>
                    <a:pt x="425" y="731"/>
                    <a:pt x="424" y="730"/>
                    <a:pt x="424" y="726"/>
                  </a:cubicBezTo>
                  <a:close/>
                  <a:moveTo>
                    <a:pt x="433" y="382"/>
                  </a:moveTo>
                  <a:cubicBezTo>
                    <a:pt x="433" y="386"/>
                    <a:pt x="433" y="386"/>
                    <a:pt x="433" y="386"/>
                  </a:cubicBezTo>
                  <a:cubicBezTo>
                    <a:pt x="430" y="386"/>
                    <a:pt x="430" y="386"/>
                    <a:pt x="430" y="386"/>
                  </a:cubicBezTo>
                  <a:cubicBezTo>
                    <a:pt x="430" y="384"/>
                    <a:pt x="431" y="383"/>
                    <a:pt x="433" y="382"/>
                  </a:cubicBezTo>
                  <a:close/>
                  <a:moveTo>
                    <a:pt x="429" y="330"/>
                  </a:moveTo>
                  <a:cubicBezTo>
                    <a:pt x="429" y="332"/>
                    <a:pt x="429" y="333"/>
                    <a:pt x="430" y="333"/>
                  </a:cubicBezTo>
                  <a:cubicBezTo>
                    <a:pt x="429" y="334"/>
                    <a:pt x="428" y="334"/>
                    <a:pt x="427" y="334"/>
                  </a:cubicBezTo>
                  <a:cubicBezTo>
                    <a:pt x="425" y="333"/>
                    <a:pt x="428" y="332"/>
                    <a:pt x="426" y="331"/>
                  </a:cubicBezTo>
                  <a:cubicBezTo>
                    <a:pt x="426" y="330"/>
                    <a:pt x="428" y="331"/>
                    <a:pt x="429" y="330"/>
                  </a:cubicBezTo>
                  <a:close/>
                  <a:moveTo>
                    <a:pt x="426" y="382"/>
                  </a:moveTo>
                  <a:cubicBezTo>
                    <a:pt x="426" y="384"/>
                    <a:pt x="428" y="388"/>
                    <a:pt x="424" y="387"/>
                  </a:cubicBezTo>
                  <a:cubicBezTo>
                    <a:pt x="424" y="385"/>
                    <a:pt x="425" y="383"/>
                    <a:pt x="423" y="385"/>
                  </a:cubicBezTo>
                  <a:cubicBezTo>
                    <a:pt x="421" y="384"/>
                    <a:pt x="424" y="382"/>
                    <a:pt x="426" y="382"/>
                  </a:cubicBezTo>
                  <a:close/>
                  <a:moveTo>
                    <a:pt x="422" y="330"/>
                  </a:moveTo>
                  <a:cubicBezTo>
                    <a:pt x="423" y="331"/>
                    <a:pt x="422" y="332"/>
                    <a:pt x="422" y="334"/>
                  </a:cubicBezTo>
                  <a:cubicBezTo>
                    <a:pt x="420" y="334"/>
                    <a:pt x="419" y="333"/>
                    <a:pt x="419" y="331"/>
                  </a:cubicBezTo>
                  <a:cubicBezTo>
                    <a:pt x="420" y="331"/>
                    <a:pt x="422" y="331"/>
                    <a:pt x="422" y="330"/>
                  </a:cubicBezTo>
                  <a:close/>
                  <a:moveTo>
                    <a:pt x="418" y="482"/>
                  </a:moveTo>
                  <a:cubicBezTo>
                    <a:pt x="416" y="482"/>
                    <a:pt x="414" y="482"/>
                    <a:pt x="413" y="481"/>
                  </a:cubicBezTo>
                  <a:cubicBezTo>
                    <a:pt x="414" y="479"/>
                    <a:pt x="416" y="478"/>
                    <a:pt x="418" y="478"/>
                  </a:cubicBezTo>
                  <a:lnTo>
                    <a:pt x="418" y="482"/>
                  </a:lnTo>
                  <a:close/>
                  <a:moveTo>
                    <a:pt x="418" y="387"/>
                  </a:moveTo>
                  <a:cubicBezTo>
                    <a:pt x="417" y="388"/>
                    <a:pt x="415" y="388"/>
                    <a:pt x="415" y="389"/>
                  </a:cubicBezTo>
                  <a:cubicBezTo>
                    <a:pt x="414" y="388"/>
                    <a:pt x="414" y="387"/>
                    <a:pt x="414" y="387"/>
                  </a:cubicBezTo>
                  <a:cubicBezTo>
                    <a:pt x="412" y="387"/>
                    <a:pt x="411" y="389"/>
                    <a:pt x="409" y="390"/>
                  </a:cubicBezTo>
                  <a:cubicBezTo>
                    <a:pt x="408" y="388"/>
                    <a:pt x="413" y="385"/>
                    <a:pt x="416" y="385"/>
                  </a:cubicBezTo>
                  <a:cubicBezTo>
                    <a:pt x="417" y="386"/>
                    <a:pt x="416" y="387"/>
                    <a:pt x="418" y="387"/>
                  </a:cubicBezTo>
                  <a:close/>
                  <a:moveTo>
                    <a:pt x="408" y="331"/>
                  </a:moveTo>
                  <a:cubicBezTo>
                    <a:pt x="410" y="331"/>
                    <a:pt x="410" y="331"/>
                    <a:pt x="410" y="331"/>
                  </a:cubicBezTo>
                  <a:cubicBezTo>
                    <a:pt x="411" y="334"/>
                    <a:pt x="408" y="333"/>
                    <a:pt x="409" y="335"/>
                  </a:cubicBezTo>
                  <a:cubicBezTo>
                    <a:pt x="407" y="335"/>
                    <a:pt x="407" y="332"/>
                    <a:pt x="408" y="331"/>
                  </a:cubicBezTo>
                  <a:close/>
                  <a:moveTo>
                    <a:pt x="402" y="388"/>
                  </a:moveTo>
                  <a:cubicBezTo>
                    <a:pt x="402" y="389"/>
                    <a:pt x="401" y="389"/>
                    <a:pt x="401" y="391"/>
                  </a:cubicBezTo>
                  <a:cubicBezTo>
                    <a:pt x="404" y="388"/>
                    <a:pt x="404" y="389"/>
                    <a:pt x="407" y="390"/>
                  </a:cubicBezTo>
                  <a:cubicBezTo>
                    <a:pt x="409" y="391"/>
                    <a:pt x="406" y="391"/>
                    <a:pt x="405" y="390"/>
                  </a:cubicBezTo>
                  <a:cubicBezTo>
                    <a:pt x="405" y="390"/>
                    <a:pt x="403" y="390"/>
                    <a:pt x="403" y="391"/>
                  </a:cubicBezTo>
                  <a:cubicBezTo>
                    <a:pt x="401" y="391"/>
                    <a:pt x="400" y="389"/>
                    <a:pt x="398" y="389"/>
                  </a:cubicBezTo>
                  <a:cubicBezTo>
                    <a:pt x="399" y="388"/>
                    <a:pt x="400" y="389"/>
                    <a:pt x="402" y="388"/>
                  </a:cubicBezTo>
                  <a:close/>
                  <a:moveTo>
                    <a:pt x="405" y="720"/>
                  </a:moveTo>
                  <a:cubicBezTo>
                    <a:pt x="405" y="720"/>
                    <a:pt x="404" y="721"/>
                    <a:pt x="404" y="721"/>
                  </a:cubicBezTo>
                  <a:cubicBezTo>
                    <a:pt x="402" y="721"/>
                    <a:pt x="402" y="721"/>
                    <a:pt x="402" y="721"/>
                  </a:cubicBezTo>
                  <a:cubicBezTo>
                    <a:pt x="403" y="718"/>
                    <a:pt x="404" y="716"/>
                    <a:pt x="405" y="714"/>
                  </a:cubicBezTo>
                  <a:cubicBezTo>
                    <a:pt x="408" y="715"/>
                    <a:pt x="404" y="718"/>
                    <a:pt x="403" y="719"/>
                  </a:cubicBezTo>
                  <a:cubicBezTo>
                    <a:pt x="403" y="720"/>
                    <a:pt x="404" y="720"/>
                    <a:pt x="405" y="720"/>
                  </a:cubicBezTo>
                  <a:close/>
                  <a:moveTo>
                    <a:pt x="401" y="719"/>
                  </a:moveTo>
                  <a:cubicBezTo>
                    <a:pt x="400" y="722"/>
                    <a:pt x="398" y="721"/>
                    <a:pt x="396" y="721"/>
                  </a:cubicBezTo>
                  <a:cubicBezTo>
                    <a:pt x="397" y="719"/>
                    <a:pt x="399" y="719"/>
                    <a:pt x="401" y="719"/>
                  </a:cubicBezTo>
                  <a:close/>
                  <a:moveTo>
                    <a:pt x="400" y="1071"/>
                  </a:moveTo>
                  <a:cubicBezTo>
                    <a:pt x="399" y="1071"/>
                    <a:pt x="398" y="1071"/>
                    <a:pt x="398" y="1072"/>
                  </a:cubicBezTo>
                  <a:cubicBezTo>
                    <a:pt x="396" y="1072"/>
                    <a:pt x="395" y="1070"/>
                    <a:pt x="395" y="1068"/>
                  </a:cubicBezTo>
                  <a:cubicBezTo>
                    <a:pt x="397" y="1070"/>
                    <a:pt x="397" y="1066"/>
                    <a:pt x="401" y="1067"/>
                  </a:cubicBezTo>
                  <a:cubicBezTo>
                    <a:pt x="399" y="1069"/>
                    <a:pt x="399" y="1068"/>
                    <a:pt x="400" y="1071"/>
                  </a:cubicBezTo>
                  <a:close/>
                  <a:moveTo>
                    <a:pt x="396" y="725"/>
                  </a:moveTo>
                  <a:cubicBezTo>
                    <a:pt x="398" y="724"/>
                    <a:pt x="399" y="725"/>
                    <a:pt x="400" y="725"/>
                  </a:cubicBezTo>
                  <a:cubicBezTo>
                    <a:pt x="400" y="728"/>
                    <a:pt x="398" y="727"/>
                    <a:pt x="398" y="729"/>
                  </a:cubicBezTo>
                  <a:cubicBezTo>
                    <a:pt x="396" y="729"/>
                    <a:pt x="396" y="727"/>
                    <a:pt x="396" y="725"/>
                  </a:cubicBezTo>
                  <a:close/>
                  <a:moveTo>
                    <a:pt x="396" y="779"/>
                  </a:moveTo>
                  <a:cubicBezTo>
                    <a:pt x="396" y="782"/>
                    <a:pt x="396" y="782"/>
                    <a:pt x="396" y="782"/>
                  </a:cubicBezTo>
                  <a:cubicBezTo>
                    <a:pt x="396" y="781"/>
                    <a:pt x="397" y="781"/>
                    <a:pt x="398" y="781"/>
                  </a:cubicBezTo>
                  <a:cubicBezTo>
                    <a:pt x="398" y="783"/>
                    <a:pt x="395" y="783"/>
                    <a:pt x="393" y="783"/>
                  </a:cubicBezTo>
                  <a:cubicBezTo>
                    <a:pt x="392" y="782"/>
                    <a:pt x="396" y="780"/>
                    <a:pt x="393" y="780"/>
                  </a:cubicBezTo>
                  <a:cubicBezTo>
                    <a:pt x="393" y="779"/>
                    <a:pt x="395" y="779"/>
                    <a:pt x="396" y="779"/>
                  </a:cubicBezTo>
                  <a:close/>
                  <a:moveTo>
                    <a:pt x="395" y="391"/>
                  </a:moveTo>
                  <a:cubicBezTo>
                    <a:pt x="394" y="393"/>
                    <a:pt x="393" y="390"/>
                    <a:pt x="389" y="392"/>
                  </a:cubicBezTo>
                  <a:cubicBezTo>
                    <a:pt x="389" y="391"/>
                    <a:pt x="388" y="390"/>
                    <a:pt x="388" y="389"/>
                  </a:cubicBezTo>
                  <a:cubicBezTo>
                    <a:pt x="392" y="390"/>
                    <a:pt x="393" y="390"/>
                    <a:pt x="395" y="391"/>
                  </a:cubicBezTo>
                  <a:close/>
                  <a:moveTo>
                    <a:pt x="388" y="661"/>
                  </a:moveTo>
                  <a:cubicBezTo>
                    <a:pt x="390" y="662"/>
                    <a:pt x="390" y="664"/>
                    <a:pt x="390" y="666"/>
                  </a:cubicBezTo>
                  <a:cubicBezTo>
                    <a:pt x="387" y="666"/>
                    <a:pt x="387" y="666"/>
                    <a:pt x="387" y="666"/>
                  </a:cubicBezTo>
                  <a:cubicBezTo>
                    <a:pt x="386" y="663"/>
                    <a:pt x="388" y="664"/>
                    <a:pt x="388" y="661"/>
                  </a:cubicBezTo>
                  <a:close/>
                  <a:moveTo>
                    <a:pt x="388" y="390"/>
                  </a:moveTo>
                  <a:cubicBezTo>
                    <a:pt x="386" y="393"/>
                    <a:pt x="382" y="392"/>
                    <a:pt x="377" y="393"/>
                  </a:cubicBezTo>
                  <a:cubicBezTo>
                    <a:pt x="377" y="384"/>
                    <a:pt x="383" y="392"/>
                    <a:pt x="388" y="390"/>
                  </a:cubicBezTo>
                  <a:close/>
                  <a:moveTo>
                    <a:pt x="373" y="729"/>
                  </a:moveTo>
                  <a:cubicBezTo>
                    <a:pt x="373" y="728"/>
                    <a:pt x="373" y="727"/>
                    <a:pt x="372" y="727"/>
                  </a:cubicBezTo>
                  <a:cubicBezTo>
                    <a:pt x="372" y="725"/>
                    <a:pt x="376" y="730"/>
                    <a:pt x="376" y="727"/>
                  </a:cubicBezTo>
                  <a:cubicBezTo>
                    <a:pt x="377" y="727"/>
                    <a:pt x="377" y="729"/>
                    <a:pt x="378" y="729"/>
                  </a:cubicBezTo>
                  <a:cubicBezTo>
                    <a:pt x="377" y="731"/>
                    <a:pt x="375" y="728"/>
                    <a:pt x="373" y="729"/>
                  </a:cubicBezTo>
                  <a:close/>
                  <a:moveTo>
                    <a:pt x="377" y="1069"/>
                  </a:moveTo>
                  <a:cubicBezTo>
                    <a:pt x="376" y="1071"/>
                    <a:pt x="376" y="1073"/>
                    <a:pt x="373" y="1073"/>
                  </a:cubicBezTo>
                  <a:cubicBezTo>
                    <a:pt x="373" y="1070"/>
                    <a:pt x="375" y="1070"/>
                    <a:pt x="377" y="1069"/>
                  </a:cubicBezTo>
                  <a:close/>
                  <a:moveTo>
                    <a:pt x="369" y="721"/>
                  </a:moveTo>
                  <a:cubicBezTo>
                    <a:pt x="369" y="719"/>
                    <a:pt x="372" y="720"/>
                    <a:pt x="375" y="720"/>
                  </a:cubicBezTo>
                  <a:cubicBezTo>
                    <a:pt x="374" y="724"/>
                    <a:pt x="372" y="721"/>
                    <a:pt x="369" y="721"/>
                  </a:cubicBezTo>
                  <a:close/>
                  <a:moveTo>
                    <a:pt x="372" y="712"/>
                  </a:moveTo>
                  <a:cubicBezTo>
                    <a:pt x="369" y="710"/>
                    <a:pt x="374" y="710"/>
                    <a:pt x="374" y="708"/>
                  </a:cubicBezTo>
                  <a:cubicBezTo>
                    <a:pt x="376" y="708"/>
                    <a:pt x="373" y="712"/>
                    <a:pt x="376" y="711"/>
                  </a:cubicBezTo>
                  <a:cubicBezTo>
                    <a:pt x="376" y="714"/>
                    <a:pt x="373" y="709"/>
                    <a:pt x="372" y="712"/>
                  </a:cubicBezTo>
                  <a:close/>
                  <a:moveTo>
                    <a:pt x="373" y="687"/>
                  </a:moveTo>
                  <a:cubicBezTo>
                    <a:pt x="373" y="685"/>
                    <a:pt x="376" y="685"/>
                    <a:pt x="378" y="685"/>
                  </a:cubicBezTo>
                  <a:cubicBezTo>
                    <a:pt x="378" y="688"/>
                    <a:pt x="375" y="687"/>
                    <a:pt x="373" y="687"/>
                  </a:cubicBezTo>
                  <a:close/>
                  <a:moveTo>
                    <a:pt x="383" y="720"/>
                  </a:moveTo>
                  <a:cubicBezTo>
                    <a:pt x="382" y="721"/>
                    <a:pt x="380" y="722"/>
                    <a:pt x="378" y="721"/>
                  </a:cubicBezTo>
                  <a:cubicBezTo>
                    <a:pt x="378" y="719"/>
                    <a:pt x="381" y="719"/>
                    <a:pt x="383" y="720"/>
                  </a:cubicBezTo>
                  <a:close/>
                  <a:moveTo>
                    <a:pt x="383" y="685"/>
                  </a:moveTo>
                  <a:cubicBezTo>
                    <a:pt x="383" y="688"/>
                    <a:pt x="383" y="688"/>
                    <a:pt x="383" y="688"/>
                  </a:cubicBezTo>
                  <a:cubicBezTo>
                    <a:pt x="381" y="688"/>
                    <a:pt x="383" y="685"/>
                    <a:pt x="379" y="686"/>
                  </a:cubicBezTo>
                  <a:cubicBezTo>
                    <a:pt x="377" y="685"/>
                    <a:pt x="382" y="685"/>
                    <a:pt x="383" y="685"/>
                  </a:cubicBezTo>
                  <a:close/>
                  <a:moveTo>
                    <a:pt x="383" y="728"/>
                  </a:moveTo>
                  <a:cubicBezTo>
                    <a:pt x="384" y="730"/>
                    <a:pt x="378" y="731"/>
                    <a:pt x="379" y="727"/>
                  </a:cubicBezTo>
                  <a:cubicBezTo>
                    <a:pt x="381" y="727"/>
                    <a:pt x="383" y="727"/>
                    <a:pt x="383" y="728"/>
                  </a:cubicBezTo>
                  <a:close/>
                  <a:moveTo>
                    <a:pt x="380" y="1070"/>
                  </a:moveTo>
                  <a:cubicBezTo>
                    <a:pt x="381" y="1069"/>
                    <a:pt x="382" y="1068"/>
                    <a:pt x="384" y="1068"/>
                  </a:cubicBezTo>
                  <a:cubicBezTo>
                    <a:pt x="384" y="1069"/>
                    <a:pt x="384" y="1070"/>
                    <a:pt x="385" y="1070"/>
                  </a:cubicBezTo>
                  <a:cubicBezTo>
                    <a:pt x="384" y="1071"/>
                    <a:pt x="382" y="1072"/>
                    <a:pt x="379" y="1072"/>
                  </a:cubicBezTo>
                  <a:cubicBezTo>
                    <a:pt x="380" y="1071"/>
                    <a:pt x="379" y="1070"/>
                    <a:pt x="379" y="1070"/>
                  </a:cubicBezTo>
                  <a:cubicBezTo>
                    <a:pt x="378" y="1068"/>
                    <a:pt x="382" y="1073"/>
                    <a:pt x="380" y="1070"/>
                  </a:cubicBezTo>
                  <a:close/>
                  <a:moveTo>
                    <a:pt x="371" y="391"/>
                  </a:moveTo>
                  <a:cubicBezTo>
                    <a:pt x="372" y="391"/>
                    <a:pt x="372" y="392"/>
                    <a:pt x="372" y="393"/>
                  </a:cubicBezTo>
                  <a:cubicBezTo>
                    <a:pt x="373" y="394"/>
                    <a:pt x="374" y="394"/>
                    <a:pt x="374" y="395"/>
                  </a:cubicBezTo>
                  <a:cubicBezTo>
                    <a:pt x="373" y="395"/>
                    <a:pt x="372" y="394"/>
                    <a:pt x="372" y="395"/>
                  </a:cubicBezTo>
                  <a:cubicBezTo>
                    <a:pt x="371" y="395"/>
                    <a:pt x="372" y="394"/>
                    <a:pt x="370" y="394"/>
                  </a:cubicBezTo>
                  <a:cubicBezTo>
                    <a:pt x="370" y="392"/>
                    <a:pt x="371" y="392"/>
                    <a:pt x="371" y="391"/>
                  </a:cubicBezTo>
                  <a:close/>
                  <a:moveTo>
                    <a:pt x="374" y="716"/>
                  </a:moveTo>
                  <a:cubicBezTo>
                    <a:pt x="374" y="720"/>
                    <a:pt x="372" y="718"/>
                    <a:pt x="369" y="719"/>
                  </a:cubicBezTo>
                  <a:cubicBezTo>
                    <a:pt x="368" y="716"/>
                    <a:pt x="371" y="716"/>
                    <a:pt x="374" y="716"/>
                  </a:cubicBezTo>
                  <a:close/>
                  <a:moveTo>
                    <a:pt x="363" y="391"/>
                  </a:moveTo>
                  <a:cubicBezTo>
                    <a:pt x="363" y="394"/>
                    <a:pt x="363" y="395"/>
                    <a:pt x="361" y="395"/>
                  </a:cubicBezTo>
                  <a:cubicBezTo>
                    <a:pt x="360" y="393"/>
                    <a:pt x="361" y="391"/>
                    <a:pt x="363" y="391"/>
                  </a:cubicBezTo>
                  <a:close/>
                  <a:moveTo>
                    <a:pt x="362" y="664"/>
                  </a:moveTo>
                  <a:cubicBezTo>
                    <a:pt x="362" y="663"/>
                    <a:pt x="363" y="665"/>
                    <a:pt x="362" y="665"/>
                  </a:cubicBezTo>
                  <a:cubicBezTo>
                    <a:pt x="362" y="667"/>
                    <a:pt x="364" y="666"/>
                    <a:pt x="365" y="667"/>
                  </a:cubicBezTo>
                  <a:cubicBezTo>
                    <a:pt x="364" y="668"/>
                    <a:pt x="361" y="669"/>
                    <a:pt x="360" y="668"/>
                  </a:cubicBezTo>
                  <a:cubicBezTo>
                    <a:pt x="359" y="666"/>
                    <a:pt x="362" y="666"/>
                    <a:pt x="362" y="664"/>
                  </a:cubicBezTo>
                  <a:close/>
                  <a:moveTo>
                    <a:pt x="357" y="395"/>
                  </a:moveTo>
                  <a:cubicBezTo>
                    <a:pt x="356" y="394"/>
                    <a:pt x="354" y="394"/>
                    <a:pt x="354" y="392"/>
                  </a:cubicBezTo>
                  <a:cubicBezTo>
                    <a:pt x="356" y="392"/>
                    <a:pt x="357" y="394"/>
                    <a:pt x="357" y="391"/>
                  </a:cubicBezTo>
                  <a:cubicBezTo>
                    <a:pt x="360" y="393"/>
                    <a:pt x="356" y="394"/>
                    <a:pt x="357" y="395"/>
                  </a:cubicBezTo>
                  <a:close/>
                  <a:moveTo>
                    <a:pt x="362" y="1097"/>
                  </a:moveTo>
                  <a:cubicBezTo>
                    <a:pt x="364" y="1097"/>
                    <a:pt x="363" y="1100"/>
                    <a:pt x="363" y="1102"/>
                  </a:cubicBezTo>
                  <a:cubicBezTo>
                    <a:pt x="362" y="1099"/>
                    <a:pt x="360" y="1100"/>
                    <a:pt x="357" y="1099"/>
                  </a:cubicBezTo>
                  <a:cubicBezTo>
                    <a:pt x="358" y="1096"/>
                    <a:pt x="361" y="1100"/>
                    <a:pt x="362" y="1097"/>
                  </a:cubicBezTo>
                  <a:close/>
                  <a:moveTo>
                    <a:pt x="364" y="1107"/>
                  </a:moveTo>
                  <a:cubicBezTo>
                    <a:pt x="362" y="1107"/>
                    <a:pt x="360" y="1106"/>
                    <a:pt x="361" y="1104"/>
                  </a:cubicBezTo>
                  <a:cubicBezTo>
                    <a:pt x="361" y="1104"/>
                    <a:pt x="361" y="1104"/>
                    <a:pt x="362" y="1103"/>
                  </a:cubicBezTo>
                  <a:cubicBezTo>
                    <a:pt x="364" y="1103"/>
                    <a:pt x="364" y="1105"/>
                    <a:pt x="364" y="1107"/>
                  </a:cubicBezTo>
                  <a:close/>
                  <a:moveTo>
                    <a:pt x="362" y="1064"/>
                  </a:moveTo>
                  <a:cubicBezTo>
                    <a:pt x="364" y="1063"/>
                    <a:pt x="366" y="1063"/>
                    <a:pt x="367" y="1064"/>
                  </a:cubicBezTo>
                  <a:cubicBezTo>
                    <a:pt x="367" y="1067"/>
                    <a:pt x="362" y="1066"/>
                    <a:pt x="362" y="1064"/>
                  </a:cubicBezTo>
                  <a:close/>
                  <a:moveTo>
                    <a:pt x="367" y="667"/>
                  </a:moveTo>
                  <a:cubicBezTo>
                    <a:pt x="366" y="669"/>
                    <a:pt x="364" y="665"/>
                    <a:pt x="363" y="663"/>
                  </a:cubicBezTo>
                  <a:cubicBezTo>
                    <a:pt x="366" y="664"/>
                    <a:pt x="366" y="662"/>
                    <a:pt x="368" y="664"/>
                  </a:cubicBezTo>
                  <a:cubicBezTo>
                    <a:pt x="368" y="666"/>
                    <a:pt x="363" y="665"/>
                    <a:pt x="367" y="667"/>
                  </a:cubicBezTo>
                  <a:close/>
                  <a:moveTo>
                    <a:pt x="378" y="1098"/>
                  </a:moveTo>
                  <a:cubicBezTo>
                    <a:pt x="376" y="1098"/>
                    <a:pt x="379" y="1101"/>
                    <a:pt x="377" y="1102"/>
                  </a:cubicBezTo>
                  <a:cubicBezTo>
                    <a:pt x="375" y="1101"/>
                    <a:pt x="376" y="1101"/>
                    <a:pt x="376" y="1099"/>
                  </a:cubicBezTo>
                  <a:cubicBezTo>
                    <a:pt x="373" y="1100"/>
                    <a:pt x="370" y="1098"/>
                    <a:pt x="368" y="1101"/>
                  </a:cubicBezTo>
                  <a:cubicBezTo>
                    <a:pt x="366" y="1096"/>
                    <a:pt x="374" y="1099"/>
                    <a:pt x="376" y="1095"/>
                  </a:cubicBezTo>
                  <a:cubicBezTo>
                    <a:pt x="378" y="1097"/>
                    <a:pt x="381" y="1098"/>
                    <a:pt x="382" y="1100"/>
                  </a:cubicBezTo>
                  <a:cubicBezTo>
                    <a:pt x="379" y="1101"/>
                    <a:pt x="378" y="1099"/>
                    <a:pt x="378" y="1098"/>
                  </a:cubicBezTo>
                  <a:close/>
                  <a:moveTo>
                    <a:pt x="380" y="1077"/>
                  </a:moveTo>
                  <a:cubicBezTo>
                    <a:pt x="383" y="1074"/>
                    <a:pt x="386" y="1080"/>
                    <a:pt x="386" y="1077"/>
                  </a:cubicBezTo>
                  <a:cubicBezTo>
                    <a:pt x="387" y="1077"/>
                    <a:pt x="387" y="1079"/>
                    <a:pt x="387" y="1080"/>
                  </a:cubicBezTo>
                  <a:cubicBezTo>
                    <a:pt x="385" y="1078"/>
                    <a:pt x="380" y="1080"/>
                    <a:pt x="380" y="1077"/>
                  </a:cubicBezTo>
                  <a:close/>
                  <a:moveTo>
                    <a:pt x="391" y="718"/>
                  </a:moveTo>
                  <a:cubicBezTo>
                    <a:pt x="389" y="717"/>
                    <a:pt x="390" y="715"/>
                    <a:pt x="387" y="717"/>
                  </a:cubicBezTo>
                  <a:cubicBezTo>
                    <a:pt x="387" y="715"/>
                    <a:pt x="389" y="715"/>
                    <a:pt x="389" y="713"/>
                  </a:cubicBezTo>
                  <a:cubicBezTo>
                    <a:pt x="391" y="714"/>
                    <a:pt x="392" y="715"/>
                    <a:pt x="393" y="716"/>
                  </a:cubicBezTo>
                  <a:cubicBezTo>
                    <a:pt x="393" y="717"/>
                    <a:pt x="391" y="716"/>
                    <a:pt x="391" y="718"/>
                  </a:cubicBezTo>
                  <a:close/>
                  <a:moveTo>
                    <a:pt x="395" y="1106"/>
                  </a:moveTo>
                  <a:cubicBezTo>
                    <a:pt x="394" y="1106"/>
                    <a:pt x="393" y="1105"/>
                    <a:pt x="392" y="1105"/>
                  </a:cubicBezTo>
                  <a:cubicBezTo>
                    <a:pt x="390" y="1104"/>
                    <a:pt x="394" y="1104"/>
                    <a:pt x="394" y="1105"/>
                  </a:cubicBezTo>
                  <a:cubicBezTo>
                    <a:pt x="394" y="1104"/>
                    <a:pt x="393" y="1103"/>
                    <a:pt x="393" y="1102"/>
                  </a:cubicBezTo>
                  <a:cubicBezTo>
                    <a:pt x="394" y="1102"/>
                    <a:pt x="395" y="1103"/>
                    <a:pt x="395" y="1102"/>
                  </a:cubicBezTo>
                  <a:cubicBezTo>
                    <a:pt x="397" y="1102"/>
                    <a:pt x="395" y="1105"/>
                    <a:pt x="395" y="1106"/>
                  </a:cubicBezTo>
                  <a:close/>
                  <a:moveTo>
                    <a:pt x="392" y="1077"/>
                  </a:moveTo>
                  <a:cubicBezTo>
                    <a:pt x="392" y="1076"/>
                    <a:pt x="392" y="1077"/>
                    <a:pt x="392" y="1077"/>
                  </a:cubicBezTo>
                  <a:cubicBezTo>
                    <a:pt x="394" y="1077"/>
                    <a:pt x="393" y="1075"/>
                    <a:pt x="394" y="1074"/>
                  </a:cubicBezTo>
                  <a:cubicBezTo>
                    <a:pt x="395" y="1075"/>
                    <a:pt x="396" y="1076"/>
                    <a:pt x="396" y="1077"/>
                  </a:cubicBezTo>
                  <a:cubicBezTo>
                    <a:pt x="399" y="1076"/>
                    <a:pt x="403" y="1079"/>
                    <a:pt x="404" y="1075"/>
                  </a:cubicBezTo>
                  <a:cubicBezTo>
                    <a:pt x="404" y="1075"/>
                    <a:pt x="405" y="1076"/>
                    <a:pt x="406" y="1076"/>
                  </a:cubicBezTo>
                  <a:cubicBezTo>
                    <a:pt x="404" y="1077"/>
                    <a:pt x="403" y="1078"/>
                    <a:pt x="405" y="1081"/>
                  </a:cubicBezTo>
                  <a:cubicBezTo>
                    <a:pt x="397" y="1083"/>
                    <a:pt x="397" y="1079"/>
                    <a:pt x="392" y="1077"/>
                  </a:cubicBezTo>
                  <a:close/>
                  <a:moveTo>
                    <a:pt x="405" y="1105"/>
                  </a:moveTo>
                  <a:cubicBezTo>
                    <a:pt x="402" y="1103"/>
                    <a:pt x="401" y="1104"/>
                    <a:pt x="397" y="1103"/>
                  </a:cubicBezTo>
                  <a:cubicBezTo>
                    <a:pt x="397" y="1101"/>
                    <a:pt x="402" y="1104"/>
                    <a:pt x="401" y="1101"/>
                  </a:cubicBezTo>
                  <a:cubicBezTo>
                    <a:pt x="406" y="1102"/>
                    <a:pt x="402" y="1102"/>
                    <a:pt x="407" y="1103"/>
                  </a:cubicBezTo>
                  <a:cubicBezTo>
                    <a:pt x="407" y="1104"/>
                    <a:pt x="405" y="1104"/>
                    <a:pt x="405" y="1105"/>
                  </a:cubicBezTo>
                  <a:close/>
                  <a:moveTo>
                    <a:pt x="405" y="1068"/>
                  </a:moveTo>
                  <a:cubicBezTo>
                    <a:pt x="406" y="1066"/>
                    <a:pt x="412" y="1066"/>
                    <a:pt x="411" y="1068"/>
                  </a:cubicBezTo>
                  <a:cubicBezTo>
                    <a:pt x="409" y="1067"/>
                    <a:pt x="408" y="1069"/>
                    <a:pt x="405" y="1068"/>
                  </a:cubicBezTo>
                  <a:close/>
                  <a:moveTo>
                    <a:pt x="409" y="1284"/>
                  </a:moveTo>
                  <a:cubicBezTo>
                    <a:pt x="408" y="1283"/>
                    <a:pt x="408" y="1280"/>
                    <a:pt x="408" y="1278"/>
                  </a:cubicBezTo>
                  <a:cubicBezTo>
                    <a:pt x="409" y="1277"/>
                    <a:pt x="413" y="1278"/>
                    <a:pt x="415" y="1277"/>
                  </a:cubicBezTo>
                  <a:cubicBezTo>
                    <a:pt x="414" y="1281"/>
                    <a:pt x="413" y="1284"/>
                    <a:pt x="409" y="1284"/>
                  </a:cubicBezTo>
                  <a:close/>
                  <a:moveTo>
                    <a:pt x="418" y="1079"/>
                  </a:moveTo>
                  <a:cubicBezTo>
                    <a:pt x="415" y="1078"/>
                    <a:pt x="419" y="1076"/>
                    <a:pt x="421" y="1076"/>
                  </a:cubicBezTo>
                  <a:cubicBezTo>
                    <a:pt x="421" y="1078"/>
                    <a:pt x="419" y="1078"/>
                    <a:pt x="418" y="1079"/>
                  </a:cubicBezTo>
                  <a:close/>
                  <a:moveTo>
                    <a:pt x="419" y="1068"/>
                  </a:moveTo>
                  <a:cubicBezTo>
                    <a:pt x="418" y="1068"/>
                    <a:pt x="418" y="1069"/>
                    <a:pt x="418" y="1070"/>
                  </a:cubicBezTo>
                  <a:cubicBezTo>
                    <a:pt x="417" y="1069"/>
                    <a:pt x="415" y="1069"/>
                    <a:pt x="415" y="1067"/>
                  </a:cubicBezTo>
                  <a:cubicBezTo>
                    <a:pt x="417" y="1066"/>
                    <a:pt x="419" y="1066"/>
                    <a:pt x="422" y="1067"/>
                  </a:cubicBezTo>
                  <a:cubicBezTo>
                    <a:pt x="422" y="1068"/>
                    <a:pt x="419" y="1070"/>
                    <a:pt x="419" y="1068"/>
                  </a:cubicBezTo>
                  <a:close/>
                  <a:moveTo>
                    <a:pt x="425" y="1075"/>
                  </a:moveTo>
                  <a:cubicBezTo>
                    <a:pt x="426" y="1074"/>
                    <a:pt x="430" y="1076"/>
                    <a:pt x="431" y="1076"/>
                  </a:cubicBezTo>
                  <a:cubicBezTo>
                    <a:pt x="430" y="1078"/>
                    <a:pt x="427" y="1077"/>
                    <a:pt x="428" y="1081"/>
                  </a:cubicBezTo>
                  <a:cubicBezTo>
                    <a:pt x="426" y="1082"/>
                    <a:pt x="426" y="1079"/>
                    <a:pt x="423" y="1079"/>
                  </a:cubicBezTo>
                  <a:cubicBezTo>
                    <a:pt x="424" y="1078"/>
                    <a:pt x="427" y="1076"/>
                    <a:pt x="425" y="1075"/>
                  </a:cubicBezTo>
                  <a:close/>
                  <a:moveTo>
                    <a:pt x="452" y="1274"/>
                  </a:moveTo>
                  <a:cubicBezTo>
                    <a:pt x="445" y="1275"/>
                    <a:pt x="432" y="1277"/>
                    <a:pt x="424" y="1273"/>
                  </a:cubicBezTo>
                  <a:cubicBezTo>
                    <a:pt x="434" y="1270"/>
                    <a:pt x="441" y="1269"/>
                    <a:pt x="453" y="1270"/>
                  </a:cubicBezTo>
                  <a:cubicBezTo>
                    <a:pt x="453" y="1272"/>
                    <a:pt x="451" y="1272"/>
                    <a:pt x="452" y="1274"/>
                  </a:cubicBezTo>
                  <a:close/>
                  <a:moveTo>
                    <a:pt x="455" y="1133"/>
                  </a:moveTo>
                  <a:cubicBezTo>
                    <a:pt x="454" y="1131"/>
                    <a:pt x="451" y="1132"/>
                    <a:pt x="448" y="1130"/>
                  </a:cubicBezTo>
                  <a:cubicBezTo>
                    <a:pt x="451" y="1130"/>
                    <a:pt x="457" y="1128"/>
                    <a:pt x="461" y="1129"/>
                  </a:cubicBezTo>
                  <a:cubicBezTo>
                    <a:pt x="458" y="1133"/>
                    <a:pt x="457" y="1129"/>
                    <a:pt x="455" y="1133"/>
                  </a:cubicBezTo>
                  <a:close/>
                  <a:moveTo>
                    <a:pt x="470" y="1056"/>
                  </a:moveTo>
                  <a:cubicBezTo>
                    <a:pt x="466" y="1057"/>
                    <a:pt x="465" y="1052"/>
                    <a:pt x="462" y="1054"/>
                  </a:cubicBezTo>
                  <a:cubicBezTo>
                    <a:pt x="460" y="1052"/>
                    <a:pt x="462" y="1051"/>
                    <a:pt x="462" y="1048"/>
                  </a:cubicBezTo>
                  <a:cubicBezTo>
                    <a:pt x="464" y="1048"/>
                    <a:pt x="468" y="1051"/>
                    <a:pt x="469" y="1048"/>
                  </a:cubicBezTo>
                  <a:cubicBezTo>
                    <a:pt x="472" y="1052"/>
                    <a:pt x="469" y="1052"/>
                    <a:pt x="470" y="1056"/>
                  </a:cubicBezTo>
                  <a:close/>
                  <a:moveTo>
                    <a:pt x="472" y="1085"/>
                  </a:moveTo>
                  <a:cubicBezTo>
                    <a:pt x="472" y="1083"/>
                    <a:pt x="474" y="1084"/>
                    <a:pt x="474" y="1081"/>
                  </a:cubicBezTo>
                  <a:cubicBezTo>
                    <a:pt x="475" y="1081"/>
                    <a:pt x="477" y="1084"/>
                    <a:pt x="478" y="1081"/>
                  </a:cubicBezTo>
                  <a:cubicBezTo>
                    <a:pt x="479" y="1086"/>
                    <a:pt x="474" y="1082"/>
                    <a:pt x="472" y="1085"/>
                  </a:cubicBezTo>
                  <a:close/>
                  <a:moveTo>
                    <a:pt x="475" y="466"/>
                  </a:moveTo>
                  <a:cubicBezTo>
                    <a:pt x="477" y="464"/>
                    <a:pt x="479" y="462"/>
                    <a:pt x="480" y="460"/>
                  </a:cubicBezTo>
                  <a:cubicBezTo>
                    <a:pt x="483" y="463"/>
                    <a:pt x="487" y="457"/>
                    <a:pt x="491" y="460"/>
                  </a:cubicBezTo>
                  <a:cubicBezTo>
                    <a:pt x="490" y="462"/>
                    <a:pt x="486" y="461"/>
                    <a:pt x="488" y="465"/>
                  </a:cubicBezTo>
                  <a:cubicBezTo>
                    <a:pt x="485" y="464"/>
                    <a:pt x="486" y="461"/>
                    <a:pt x="484" y="461"/>
                  </a:cubicBezTo>
                  <a:cubicBezTo>
                    <a:pt x="483" y="464"/>
                    <a:pt x="479" y="462"/>
                    <a:pt x="479" y="466"/>
                  </a:cubicBezTo>
                  <a:lnTo>
                    <a:pt x="475" y="466"/>
                  </a:lnTo>
                  <a:close/>
                  <a:moveTo>
                    <a:pt x="486" y="469"/>
                  </a:moveTo>
                  <a:cubicBezTo>
                    <a:pt x="487" y="469"/>
                    <a:pt x="487" y="470"/>
                    <a:pt x="488" y="470"/>
                  </a:cubicBezTo>
                  <a:cubicBezTo>
                    <a:pt x="488" y="472"/>
                    <a:pt x="488" y="475"/>
                    <a:pt x="485" y="474"/>
                  </a:cubicBezTo>
                  <a:cubicBezTo>
                    <a:pt x="485" y="472"/>
                    <a:pt x="486" y="472"/>
                    <a:pt x="486" y="469"/>
                  </a:cubicBezTo>
                  <a:close/>
                  <a:moveTo>
                    <a:pt x="492" y="715"/>
                  </a:moveTo>
                  <a:cubicBezTo>
                    <a:pt x="491" y="716"/>
                    <a:pt x="492" y="716"/>
                    <a:pt x="492" y="717"/>
                  </a:cubicBezTo>
                  <a:cubicBezTo>
                    <a:pt x="491" y="718"/>
                    <a:pt x="490" y="716"/>
                    <a:pt x="488" y="717"/>
                  </a:cubicBezTo>
                  <a:cubicBezTo>
                    <a:pt x="488" y="715"/>
                    <a:pt x="489" y="715"/>
                    <a:pt x="492" y="715"/>
                  </a:cubicBezTo>
                  <a:close/>
                  <a:moveTo>
                    <a:pt x="479" y="465"/>
                  </a:moveTo>
                  <a:cubicBezTo>
                    <a:pt x="482" y="464"/>
                    <a:pt x="483" y="465"/>
                    <a:pt x="483" y="467"/>
                  </a:cubicBezTo>
                  <a:cubicBezTo>
                    <a:pt x="480" y="468"/>
                    <a:pt x="479" y="468"/>
                    <a:pt x="479" y="465"/>
                  </a:cubicBezTo>
                  <a:close/>
                  <a:moveTo>
                    <a:pt x="488" y="717"/>
                  </a:moveTo>
                  <a:cubicBezTo>
                    <a:pt x="486" y="718"/>
                    <a:pt x="484" y="717"/>
                    <a:pt x="482" y="717"/>
                  </a:cubicBezTo>
                  <a:cubicBezTo>
                    <a:pt x="482" y="713"/>
                    <a:pt x="486" y="716"/>
                    <a:pt x="488" y="717"/>
                  </a:cubicBezTo>
                  <a:close/>
                  <a:moveTo>
                    <a:pt x="483" y="782"/>
                  </a:moveTo>
                  <a:cubicBezTo>
                    <a:pt x="484" y="779"/>
                    <a:pt x="484" y="784"/>
                    <a:pt x="487" y="783"/>
                  </a:cubicBezTo>
                  <a:cubicBezTo>
                    <a:pt x="486" y="786"/>
                    <a:pt x="485" y="784"/>
                    <a:pt x="483" y="784"/>
                  </a:cubicBezTo>
                  <a:cubicBezTo>
                    <a:pt x="482" y="783"/>
                    <a:pt x="484" y="782"/>
                    <a:pt x="483" y="782"/>
                  </a:cubicBezTo>
                  <a:close/>
                  <a:moveTo>
                    <a:pt x="492" y="1031"/>
                  </a:moveTo>
                  <a:cubicBezTo>
                    <a:pt x="492" y="1033"/>
                    <a:pt x="487" y="1030"/>
                    <a:pt x="488" y="1034"/>
                  </a:cubicBezTo>
                  <a:cubicBezTo>
                    <a:pt x="486" y="1033"/>
                    <a:pt x="486" y="1031"/>
                    <a:pt x="483" y="1033"/>
                  </a:cubicBezTo>
                  <a:cubicBezTo>
                    <a:pt x="483" y="1031"/>
                    <a:pt x="490" y="1030"/>
                    <a:pt x="492" y="1031"/>
                  </a:cubicBezTo>
                  <a:close/>
                  <a:moveTo>
                    <a:pt x="483" y="1130"/>
                  </a:moveTo>
                  <a:cubicBezTo>
                    <a:pt x="484" y="1127"/>
                    <a:pt x="491" y="1130"/>
                    <a:pt x="491" y="1125"/>
                  </a:cubicBezTo>
                  <a:cubicBezTo>
                    <a:pt x="492" y="1126"/>
                    <a:pt x="491" y="1129"/>
                    <a:pt x="493" y="1129"/>
                  </a:cubicBezTo>
                  <a:cubicBezTo>
                    <a:pt x="491" y="1130"/>
                    <a:pt x="487" y="1130"/>
                    <a:pt x="483" y="1130"/>
                  </a:cubicBezTo>
                  <a:close/>
                  <a:moveTo>
                    <a:pt x="486" y="1055"/>
                  </a:moveTo>
                  <a:cubicBezTo>
                    <a:pt x="486" y="1051"/>
                    <a:pt x="486" y="1051"/>
                    <a:pt x="486" y="1051"/>
                  </a:cubicBezTo>
                  <a:cubicBezTo>
                    <a:pt x="487" y="1051"/>
                    <a:pt x="487" y="1052"/>
                    <a:pt x="487" y="1053"/>
                  </a:cubicBezTo>
                  <a:cubicBezTo>
                    <a:pt x="488" y="1053"/>
                    <a:pt x="489" y="1052"/>
                    <a:pt x="489" y="1051"/>
                  </a:cubicBezTo>
                  <a:cubicBezTo>
                    <a:pt x="491" y="1052"/>
                    <a:pt x="489" y="1053"/>
                    <a:pt x="489" y="1054"/>
                  </a:cubicBezTo>
                  <a:cubicBezTo>
                    <a:pt x="492" y="1055"/>
                    <a:pt x="490" y="1051"/>
                    <a:pt x="492" y="1051"/>
                  </a:cubicBezTo>
                  <a:cubicBezTo>
                    <a:pt x="493" y="1051"/>
                    <a:pt x="493" y="1053"/>
                    <a:pt x="493" y="1055"/>
                  </a:cubicBezTo>
                  <a:cubicBezTo>
                    <a:pt x="490" y="1056"/>
                    <a:pt x="490" y="1055"/>
                    <a:pt x="486" y="1055"/>
                  </a:cubicBezTo>
                  <a:close/>
                  <a:moveTo>
                    <a:pt x="495" y="477"/>
                  </a:moveTo>
                  <a:cubicBezTo>
                    <a:pt x="494" y="476"/>
                    <a:pt x="493" y="474"/>
                    <a:pt x="491" y="475"/>
                  </a:cubicBezTo>
                  <a:cubicBezTo>
                    <a:pt x="491" y="473"/>
                    <a:pt x="492" y="473"/>
                    <a:pt x="490" y="472"/>
                  </a:cubicBezTo>
                  <a:cubicBezTo>
                    <a:pt x="492" y="472"/>
                    <a:pt x="494" y="470"/>
                    <a:pt x="496" y="471"/>
                  </a:cubicBezTo>
                  <a:cubicBezTo>
                    <a:pt x="496" y="471"/>
                    <a:pt x="496" y="475"/>
                    <a:pt x="496" y="473"/>
                  </a:cubicBezTo>
                  <a:cubicBezTo>
                    <a:pt x="499" y="474"/>
                    <a:pt x="495" y="475"/>
                    <a:pt x="495" y="477"/>
                  </a:cubicBezTo>
                  <a:close/>
                  <a:moveTo>
                    <a:pt x="501" y="476"/>
                  </a:moveTo>
                  <a:cubicBezTo>
                    <a:pt x="500" y="475"/>
                    <a:pt x="500" y="474"/>
                    <a:pt x="499" y="474"/>
                  </a:cubicBezTo>
                  <a:cubicBezTo>
                    <a:pt x="500" y="473"/>
                    <a:pt x="503" y="474"/>
                    <a:pt x="503" y="470"/>
                  </a:cubicBezTo>
                  <a:cubicBezTo>
                    <a:pt x="504" y="470"/>
                    <a:pt x="504" y="470"/>
                    <a:pt x="505" y="469"/>
                  </a:cubicBezTo>
                  <a:cubicBezTo>
                    <a:pt x="506" y="470"/>
                    <a:pt x="505" y="470"/>
                    <a:pt x="505" y="470"/>
                  </a:cubicBezTo>
                  <a:cubicBezTo>
                    <a:pt x="505" y="473"/>
                    <a:pt x="506" y="475"/>
                    <a:pt x="509" y="473"/>
                  </a:cubicBezTo>
                  <a:cubicBezTo>
                    <a:pt x="507" y="476"/>
                    <a:pt x="508" y="477"/>
                    <a:pt x="507" y="479"/>
                  </a:cubicBezTo>
                  <a:cubicBezTo>
                    <a:pt x="506" y="479"/>
                    <a:pt x="506" y="478"/>
                    <a:pt x="505" y="478"/>
                  </a:cubicBezTo>
                  <a:cubicBezTo>
                    <a:pt x="506" y="477"/>
                    <a:pt x="505" y="475"/>
                    <a:pt x="505" y="473"/>
                  </a:cubicBezTo>
                  <a:cubicBezTo>
                    <a:pt x="504" y="475"/>
                    <a:pt x="504" y="473"/>
                    <a:pt x="502" y="474"/>
                  </a:cubicBezTo>
                  <a:cubicBezTo>
                    <a:pt x="502" y="476"/>
                    <a:pt x="502" y="477"/>
                    <a:pt x="503" y="478"/>
                  </a:cubicBezTo>
                  <a:cubicBezTo>
                    <a:pt x="501" y="479"/>
                    <a:pt x="499" y="476"/>
                    <a:pt x="497" y="479"/>
                  </a:cubicBezTo>
                  <a:cubicBezTo>
                    <a:pt x="494" y="477"/>
                    <a:pt x="499" y="476"/>
                    <a:pt x="501" y="476"/>
                  </a:cubicBezTo>
                  <a:close/>
                  <a:moveTo>
                    <a:pt x="505" y="718"/>
                  </a:moveTo>
                  <a:cubicBezTo>
                    <a:pt x="503" y="718"/>
                    <a:pt x="502" y="716"/>
                    <a:pt x="500" y="717"/>
                  </a:cubicBezTo>
                  <a:cubicBezTo>
                    <a:pt x="500" y="715"/>
                    <a:pt x="502" y="716"/>
                    <a:pt x="502" y="714"/>
                  </a:cubicBezTo>
                  <a:cubicBezTo>
                    <a:pt x="505" y="714"/>
                    <a:pt x="506" y="716"/>
                    <a:pt x="505" y="718"/>
                  </a:cubicBezTo>
                  <a:close/>
                  <a:moveTo>
                    <a:pt x="497" y="1064"/>
                  </a:moveTo>
                  <a:cubicBezTo>
                    <a:pt x="498" y="1063"/>
                    <a:pt x="502" y="1062"/>
                    <a:pt x="501" y="1065"/>
                  </a:cubicBezTo>
                  <a:cubicBezTo>
                    <a:pt x="499" y="1066"/>
                    <a:pt x="499" y="1064"/>
                    <a:pt x="497" y="1064"/>
                  </a:cubicBezTo>
                  <a:close/>
                  <a:moveTo>
                    <a:pt x="512" y="1055"/>
                  </a:moveTo>
                  <a:cubicBezTo>
                    <a:pt x="512" y="1054"/>
                    <a:pt x="513" y="1054"/>
                    <a:pt x="514" y="1053"/>
                  </a:cubicBezTo>
                  <a:cubicBezTo>
                    <a:pt x="511" y="1053"/>
                    <a:pt x="509" y="1053"/>
                    <a:pt x="505" y="1054"/>
                  </a:cubicBezTo>
                  <a:cubicBezTo>
                    <a:pt x="504" y="1052"/>
                    <a:pt x="503" y="1051"/>
                    <a:pt x="503" y="1049"/>
                  </a:cubicBezTo>
                  <a:cubicBezTo>
                    <a:pt x="504" y="1050"/>
                    <a:pt x="506" y="1050"/>
                    <a:pt x="505" y="1052"/>
                  </a:cubicBezTo>
                  <a:cubicBezTo>
                    <a:pt x="510" y="1050"/>
                    <a:pt x="515" y="1051"/>
                    <a:pt x="518" y="1051"/>
                  </a:cubicBezTo>
                  <a:cubicBezTo>
                    <a:pt x="519" y="1054"/>
                    <a:pt x="515" y="1054"/>
                    <a:pt x="512" y="1055"/>
                  </a:cubicBezTo>
                  <a:close/>
                  <a:moveTo>
                    <a:pt x="526" y="1296"/>
                  </a:moveTo>
                  <a:cubicBezTo>
                    <a:pt x="525" y="1294"/>
                    <a:pt x="527" y="1294"/>
                    <a:pt x="527" y="1292"/>
                  </a:cubicBezTo>
                  <a:cubicBezTo>
                    <a:pt x="527" y="1293"/>
                    <a:pt x="529" y="1292"/>
                    <a:pt x="527" y="1292"/>
                  </a:cubicBezTo>
                  <a:cubicBezTo>
                    <a:pt x="528" y="1290"/>
                    <a:pt x="532" y="1293"/>
                    <a:pt x="532" y="1294"/>
                  </a:cubicBezTo>
                  <a:cubicBezTo>
                    <a:pt x="529" y="1293"/>
                    <a:pt x="530" y="1295"/>
                    <a:pt x="526" y="1296"/>
                  </a:cubicBezTo>
                  <a:close/>
                  <a:moveTo>
                    <a:pt x="522" y="1077"/>
                  </a:moveTo>
                  <a:cubicBezTo>
                    <a:pt x="520" y="1077"/>
                    <a:pt x="521" y="1079"/>
                    <a:pt x="518" y="1078"/>
                  </a:cubicBezTo>
                  <a:cubicBezTo>
                    <a:pt x="518" y="1074"/>
                    <a:pt x="523" y="1076"/>
                    <a:pt x="527" y="1075"/>
                  </a:cubicBezTo>
                  <a:cubicBezTo>
                    <a:pt x="526" y="1077"/>
                    <a:pt x="527" y="1078"/>
                    <a:pt x="527" y="1080"/>
                  </a:cubicBezTo>
                  <a:cubicBezTo>
                    <a:pt x="530" y="1080"/>
                    <a:pt x="533" y="1076"/>
                    <a:pt x="533" y="1081"/>
                  </a:cubicBezTo>
                  <a:cubicBezTo>
                    <a:pt x="528" y="1081"/>
                    <a:pt x="522" y="1083"/>
                    <a:pt x="522" y="1077"/>
                  </a:cubicBezTo>
                  <a:close/>
                  <a:moveTo>
                    <a:pt x="536" y="1050"/>
                  </a:moveTo>
                  <a:cubicBezTo>
                    <a:pt x="535" y="1051"/>
                    <a:pt x="534" y="1047"/>
                    <a:pt x="533" y="1050"/>
                  </a:cubicBezTo>
                  <a:cubicBezTo>
                    <a:pt x="531" y="1050"/>
                    <a:pt x="534" y="1048"/>
                    <a:pt x="533" y="1047"/>
                  </a:cubicBezTo>
                  <a:cubicBezTo>
                    <a:pt x="535" y="1046"/>
                    <a:pt x="536" y="1043"/>
                    <a:pt x="538" y="1045"/>
                  </a:cubicBezTo>
                  <a:cubicBezTo>
                    <a:pt x="537" y="1047"/>
                    <a:pt x="535" y="1047"/>
                    <a:pt x="536" y="1050"/>
                  </a:cubicBezTo>
                  <a:close/>
                  <a:moveTo>
                    <a:pt x="535" y="449"/>
                  </a:moveTo>
                  <a:cubicBezTo>
                    <a:pt x="536" y="444"/>
                    <a:pt x="539" y="447"/>
                    <a:pt x="543" y="447"/>
                  </a:cubicBezTo>
                  <a:cubicBezTo>
                    <a:pt x="540" y="449"/>
                    <a:pt x="538" y="447"/>
                    <a:pt x="535" y="449"/>
                  </a:cubicBezTo>
                  <a:close/>
                  <a:moveTo>
                    <a:pt x="547" y="1050"/>
                  </a:moveTo>
                  <a:cubicBezTo>
                    <a:pt x="544" y="1048"/>
                    <a:pt x="541" y="1050"/>
                    <a:pt x="542" y="1054"/>
                  </a:cubicBezTo>
                  <a:cubicBezTo>
                    <a:pt x="538" y="1049"/>
                    <a:pt x="549" y="1048"/>
                    <a:pt x="545" y="1044"/>
                  </a:cubicBezTo>
                  <a:cubicBezTo>
                    <a:pt x="547" y="1042"/>
                    <a:pt x="548" y="1048"/>
                    <a:pt x="547" y="1050"/>
                  </a:cubicBezTo>
                  <a:close/>
                  <a:moveTo>
                    <a:pt x="547" y="446"/>
                  </a:moveTo>
                  <a:cubicBezTo>
                    <a:pt x="547" y="444"/>
                    <a:pt x="551" y="446"/>
                    <a:pt x="549" y="443"/>
                  </a:cubicBezTo>
                  <a:cubicBezTo>
                    <a:pt x="552" y="443"/>
                    <a:pt x="553" y="445"/>
                    <a:pt x="553" y="447"/>
                  </a:cubicBezTo>
                  <a:cubicBezTo>
                    <a:pt x="550" y="448"/>
                    <a:pt x="549" y="448"/>
                    <a:pt x="547" y="446"/>
                  </a:cubicBezTo>
                  <a:close/>
                  <a:moveTo>
                    <a:pt x="549" y="1126"/>
                  </a:moveTo>
                  <a:cubicBezTo>
                    <a:pt x="549" y="1125"/>
                    <a:pt x="550" y="1126"/>
                    <a:pt x="550" y="1126"/>
                  </a:cubicBezTo>
                  <a:cubicBezTo>
                    <a:pt x="552" y="1127"/>
                    <a:pt x="552" y="1124"/>
                    <a:pt x="553" y="1124"/>
                  </a:cubicBezTo>
                  <a:cubicBezTo>
                    <a:pt x="554" y="1124"/>
                    <a:pt x="555" y="1124"/>
                    <a:pt x="557" y="1124"/>
                  </a:cubicBezTo>
                  <a:cubicBezTo>
                    <a:pt x="557" y="1125"/>
                    <a:pt x="556" y="1126"/>
                    <a:pt x="557" y="1126"/>
                  </a:cubicBezTo>
                  <a:cubicBezTo>
                    <a:pt x="555" y="1127"/>
                    <a:pt x="552" y="1128"/>
                    <a:pt x="551" y="1129"/>
                  </a:cubicBezTo>
                  <a:cubicBezTo>
                    <a:pt x="550" y="1128"/>
                    <a:pt x="551" y="1126"/>
                    <a:pt x="549" y="1126"/>
                  </a:cubicBezTo>
                  <a:close/>
                  <a:moveTo>
                    <a:pt x="557" y="1332"/>
                  </a:moveTo>
                  <a:cubicBezTo>
                    <a:pt x="559" y="1332"/>
                    <a:pt x="558" y="1330"/>
                    <a:pt x="560" y="1332"/>
                  </a:cubicBezTo>
                  <a:cubicBezTo>
                    <a:pt x="561" y="1335"/>
                    <a:pt x="556" y="1335"/>
                    <a:pt x="557" y="1332"/>
                  </a:cubicBezTo>
                  <a:close/>
                  <a:moveTo>
                    <a:pt x="563" y="1125"/>
                  </a:moveTo>
                  <a:cubicBezTo>
                    <a:pt x="563" y="1126"/>
                    <a:pt x="561" y="1126"/>
                    <a:pt x="560" y="1126"/>
                  </a:cubicBezTo>
                  <a:cubicBezTo>
                    <a:pt x="560" y="1125"/>
                    <a:pt x="561" y="1125"/>
                    <a:pt x="561" y="1125"/>
                  </a:cubicBezTo>
                  <a:cubicBezTo>
                    <a:pt x="560" y="1123"/>
                    <a:pt x="562" y="1123"/>
                    <a:pt x="562" y="1121"/>
                  </a:cubicBezTo>
                  <a:cubicBezTo>
                    <a:pt x="565" y="1122"/>
                    <a:pt x="560" y="1124"/>
                    <a:pt x="563" y="1125"/>
                  </a:cubicBezTo>
                  <a:close/>
                  <a:moveTo>
                    <a:pt x="567" y="1127"/>
                  </a:moveTo>
                  <a:cubicBezTo>
                    <a:pt x="566" y="1127"/>
                    <a:pt x="566" y="1127"/>
                    <a:pt x="566" y="1128"/>
                  </a:cubicBezTo>
                  <a:cubicBezTo>
                    <a:pt x="565" y="1128"/>
                    <a:pt x="565" y="1128"/>
                    <a:pt x="565" y="1128"/>
                  </a:cubicBezTo>
                  <a:cubicBezTo>
                    <a:pt x="565" y="1127"/>
                    <a:pt x="564" y="1127"/>
                    <a:pt x="564" y="1127"/>
                  </a:cubicBezTo>
                  <a:cubicBezTo>
                    <a:pt x="564" y="1125"/>
                    <a:pt x="564" y="1125"/>
                    <a:pt x="564" y="1125"/>
                  </a:cubicBezTo>
                  <a:cubicBezTo>
                    <a:pt x="565" y="1126"/>
                    <a:pt x="565" y="1125"/>
                    <a:pt x="565" y="1125"/>
                  </a:cubicBezTo>
                  <a:cubicBezTo>
                    <a:pt x="566" y="1125"/>
                    <a:pt x="566" y="1125"/>
                    <a:pt x="566" y="1125"/>
                  </a:cubicBezTo>
                  <a:cubicBezTo>
                    <a:pt x="566" y="1125"/>
                    <a:pt x="567" y="1125"/>
                    <a:pt x="567" y="1125"/>
                  </a:cubicBezTo>
                  <a:lnTo>
                    <a:pt x="567" y="1127"/>
                  </a:lnTo>
                  <a:close/>
                  <a:moveTo>
                    <a:pt x="566" y="427"/>
                  </a:moveTo>
                  <a:cubicBezTo>
                    <a:pt x="568" y="424"/>
                    <a:pt x="570" y="425"/>
                    <a:pt x="572" y="427"/>
                  </a:cubicBezTo>
                  <a:cubicBezTo>
                    <a:pt x="571" y="429"/>
                    <a:pt x="567" y="427"/>
                    <a:pt x="566" y="427"/>
                  </a:cubicBezTo>
                  <a:close/>
                  <a:moveTo>
                    <a:pt x="574" y="376"/>
                  </a:moveTo>
                  <a:cubicBezTo>
                    <a:pt x="570" y="376"/>
                    <a:pt x="570" y="379"/>
                    <a:pt x="567" y="380"/>
                  </a:cubicBezTo>
                  <a:cubicBezTo>
                    <a:pt x="568" y="378"/>
                    <a:pt x="566" y="378"/>
                    <a:pt x="566" y="376"/>
                  </a:cubicBezTo>
                  <a:cubicBezTo>
                    <a:pt x="570" y="377"/>
                    <a:pt x="569" y="373"/>
                    <a:pt x="570" y="371"/>
                  </a:cubicBezTo>
                  <a:cubicBezTo>
                    <a:pt x="573" y="372"/>
                    <a:pt x="571" y="372"/>
                    <a:pt x="574" y="371"/>
                  </a:cubicBezTo>
                  <a:cubicBezTo>
                    <a:pt x="573" y="372"/>
                    <a:pt x="573" y="372"/>
                    <a:pt x="573" y="374"/>
                  </a:cubicBezTo>
                  <a:cubicBezTo>
                    <a:pt x="574" y="373"/>
                    <a:pt x="574" y="370"/>
                    <a:pt x="576" y="371"/>
                  </a:cubicBezTo>
                  <a:cubicBezTo>
                    <a:pt x="575" y="373"/>
                    <a:pt x="574" y="375"/>
                    <a:pt x="570" y="374"/>
                  </a:cubicBezTo>
                  <a:cubicBezTo>
                    <a:pt x="575" y="378"/>
                    <a:pt x="577" y="371"/>
                    <a:pt x="581" y="372"/>
                  </a:cubicBezTo>
                  <a:cubicBezTo>
                    <a:pt x="581" y="375"/>
                    <a:pt x="585" y="374"/>
                    <a:pt x="585" y="377"/>
                  </a:cubicBezTo>
                  <a:cubicBezTo>
                    <a:pt x="582" y="378"/>
                    <a:pt x="576" y="378"/>
                    <a:pt x="574" y="378"/>
                  </a:cubicBezTo>
                  <a:cubicBezTo>
                    <a:pt x="572" y="378"/>
                    <a:pt x="574" y="377"/>
                    <a:pt x="574" y="376"/>
                  </a:cubicBezTo>
                  <a:close/>
                  <a:moveTo>
                    <a:pt x="583" y="1060"/>
                  </a:moveTo>
                  <a:cubicBezTo>
                    <a:pt x="582" y="1062"/>
                    <a:pt x="579" y="1061"/>
                    <a:pt x="578" y="1062"/>
                  </a:cubicBezTo>
                  <a:cubicBezTo>
                    <a:pt x="578" y="1058"/>
                    <a:pt x="581" y="1060"/>
                    <a:pt x="583" y="1060"/>
                  </a:cubicBezTo>
                  <a:close/>
                  <a:moveTo>
                    <a:pt x="579" y="1272"/>
                  </a:moveTo>
                  <a:cubicBezTo>
                    <a:pt x="579" y="1271"/>
                    <a:pt x="578" y="1271"/>
                    <a:pt x="578" y="1271"/>
                  </a:cubicBezTo>
                  <a:cubicBezTo>
                    <a:pt x="578" y="1267"/>
                    <a:pt x="578" y="1267"/>
                    <a:pt x="578" y="1267"/>
                  </a:cubicBezTo>
                  <a:cubicBezTo>
                    <a:pt x="582" y="1271"/>
                    <a:pt x="581" y="1265"/>
                    <a:pt x="584" y="1269"/>
                  </a:cubicBezTo>
                  <a:cubicBezTo>
                    <a:pt x="584" y="1271"/>
                    <a:pt x="582" y="1272"/>
                    <a:pt x="579" y="1272"/>
                  </a:cubicBezTo>
                  <a:close/>
                  <a:moveTo>
                    <a:pt x="592" y="1269"/>
                  </a:moveTo>
                  <a:cubicBezTo>
                    <a:pt x="589" y="1269"/>
                    <a:pt x="588" y="1268"/>
                    <a:pt x="585" y="1269"/>
                  </a:cubicBezTo>
                  <a:cubicBezTo>
                    <a:pt x="585" y="1268"/>
                    <a:pt x="585" y="1268"/>
                    <a:pt x="584" y="1268"/>
                  </a:cubicBezTo>
                  <a:cubicBezTo>
                    <a:pt x="586" y="1265"/>
                    <a:pt x="592" y="1266"/>
                    <a:pt x="592" y="1264"/>
                  </a:cubicBezTo>
                  <a:cubicBezTo>
                    <a:pt x="595" y="1265"/>
                    <a:pt x="593" y="1268"/>
                    <a:pt x="592" y="1269"/>
                  </a:cubicBezTo>
                  <a:close/>
                  <a:moveTo>
                    <a:pt x="592" y="1073"/>
                  </a:moveTo>
                  <a:cubicBezTo>
                    <a:pt x="593" y="1074"/>
                    <a:pt x="597" y="1072"/>
                    <a:pt x="596" y="1075"/>
                  </a:cubicBezTo>
                  <a:cubicBezTo>
                    <a:pt x="595" y="1074"/>
                    <a:pt x="591" y="1076"/>
                    <a:pt x="592" y="1073"/>
                  </a:cubicBezTo>
                  <a:close/>
                  <a:moveTo>
                    <a:pt x="596" y="1265"/>
                  </a:moveTo>
                  <a:cubicBezTo>
                    <a:pt x="597" y="1266"/>
                    <a:pt x="597" y="1266"/>
                    <a:pt x="597" y="1267"/>
                  </a:cubicBezTo>
                  <a:cubicBezTo>
                    <a:pt x="597" y="1268"/>
                    <a:pt x="595" y="1265"/>
                    <a:pt x="595" y="1264"/>
                  </a:cubicBezTo>
                  <a:cubicBezTo>
                    <a:pt x="596" y="1264"/>
                    <a:pt x="597" y="1263"/>
                    <a:pt x="598" y="1263"/>
                  </a:cubicBezTo>
                  <a:cubicBezTo>
                    <a:pt x="598" y="1264"/>
                    <a:pt x="597" y="1264"/>
                    <a:pt x="596" y="1265"/>
                  </a:cubicBezTo>
                  <a:close/>
                  <a:moveTo>
                    <a:pt x="601" y="1266"/>
                  </a:moveTo>
                  <a:cubicBezTo>
                    <a:pt x="601" y="1265"/>
                    <a:pt x="601" y="1263"/>
                    <a:pt x="599" y="1263"/>
                  </a:cubicBezTo>
                  <a:cubicBezTo>
                    <a:pt x="600" y="1261"/>
                    <a:pt x="604" y="1262"/>
                    <a:pt x="605" y="1261"/>
                  </a:cubicBezTo>
                  <a:cubicBezTo>
                    <a:pt x="604" y="1265"/>
                    <a:pt x="604" y="1264"/>
                    <a:pt x="606" y="1264"/>
                  </a:cubicBezTo>
                  <a:cubicBezTo>
                    <a:pt x="607" y="1267"/>
                    <a:pt x="603" y="1265"/>
                    <a:pt x="601" y="1266"/>
                  </a:cubicBezTo>
                  <a:close/>
                  <a:moveTo>
                    <a:pt x="602" y="1295"/>
                  </a:moveTo>
                  <a:cubicBezTo>
                    <a:pt x="604" y="1294"/>
                    <a:pt x="602" y="1294"/>
                    <a:pt x="603" y="1292"/>
                  </a:cubicBezTo>
                  <a:cubicBezTo>
                    <a:pt x="604" y="1292"/>
                    <a:pt x="605" y="1293"/>
                    <a:pt x="605" y="1292"/>
                  </a:cubicBezTo>
                  <a:cubicBezTo>
                    <a:pt x="607" y="1293"/>
                    <a:pt x="605" y="1296"/>
                    <a:pt x="602" y="1295"/>
                  </a:cubicBezTo>
                  <a:close/>
                  <a:moveTo>
                    <a:pt x="622" y="1271"/>
                  </a:moveTo>
                  <a:cubicBezTo>
                    <a:pt x="619" y="1276"/>
                    <a:pt x="625" y="1283"/>
                    <a:pt x="624" y="1292"/>
                  </a:cubicBezTo>
                  <a:cubicBezTo>
                    <a:pt x="622" y="1292"/>
                    <a:pt x="618" y="1289"/>
                    <a:pt x="617" y="1290"/>
                  </a:cubicBezTo>
                  <a:cubicBezTo>
                    <a:pt x="617" y="1288"/>
                    <a:pt x="615" y="1286"/>
                    <a:pt x="611" y="1285"/>
                  </a:cubicBezTo>
                  <a:cubicBezTo>
                    <a:pt x="609" y="1287"/>
                    <a:pt x="610" y="1288"/>
                    <a:pt x="610" y="1290"/>
                  </a:cubicBezTo>
                  <a:cubicBezTo>
                    <a:pt x="609" y="1289"/>
                    <a:pt x="608" y="1291"/>
                    <a:pt x="605" y="1290"/>
                  </a:cubicBezTo>
                  <a:cubicBezTo>
                    <a:pt x="605" y="1288"/>
                    <a:pt x="609" y="1289"/>
                    <a:pt x="609" y="1287"/>
                  </a:cubicBezTo>
                  <a:cubicBezTo>
                    <a:pt x="608" y="1283"/>
                    <a:pt x="604" y="1282"/>
                    <a:pt x="603" y="1278"/>
                  </a:cubicBezTo>
                  <a:cubicBezTo>
                    <a:pt x="610" y="1278"/>
                    <a:pt x="613" y="1274"/>
                    <a:pt x="620" y="1272"/>
                  </a:cubicBezTo>
                  <a:cubicBezTo>
                    <a:pt x="620" y="1271"/>
                    <a:pt x="621" y="1268"/>
                    <a:pt x="619" y="1268"/>
                  </a:cubicBezTo>
                  <a:cubicBezTo>
                    <a:pt x="620" y="1266"/>
                    <a:pt x="624" y="1267"/>
                    <a:pt x="626" y="1268"/>
                  </a:cubicBezTo>
                  <a:cubicBezTo>
                    <a:pt x="626" y="1271"/>
                    <a:pt x="624" y="1271"/>
                    <a:pt x="622" y="1271"/>
                  </a:cubicBezTo>
                  <a:close/>
                  <a:moveTo>
                    <a:pt x="622" y="1046"/>
                  </a:moveTo>
                  <a:cubicBezTo>
                    <a:pt x="625" y="1045"/>
                    <a:pt x="629" y="1046"/>
                    <a:pt x="631" y="1044"/>
                  </a:cubicBezTo>
                  <a:cubicBezTo>
                    <a:pt x="633" y="1049"/>
                    <a:pt x="625" y="1047"/>
                    <a:pt x="622" y="1046"/>
                  </a:cubicBezTo>
                  <a:close/>
                  <a:moveTo>
                    <a:pt x="646" y="1109"/>
                  </a:moveTo>
                  <a:cubicBezTo>
                    <a:pt x="642" y="1109"/>
                    <a:pt x="642" y="1109"/>
                    <a:pt x="642" y="1109"/>
                  </a:cubicBezTo>
                  <a:cubicBezTo>
                    <a:pt x="642" y="1108"/>
                    <a:pt x="643" y="1107"/>
                    <a:pt x="644" y="1108"/>
                  </a:cubicBezTo>
                  <a:cubicBezTo>
                    <a:pt x="647" y="1107"/>
                    <a:pt x="644" y="1101"/>
                    <a:pt x="648" y="1103"/>
                  </a:cubicBezTo>
                  <a:cubicBezTo>
                    <a:pt x="646" y="1104"/>
                    <a:pt x="647" y="1106"/>
                    <a:pt x="646" y="1109"/>
                  </a:cubicBezTo>
                  <a:close/>
                  <a:moveTo>
                    <a:pt x="650" y="1069"/>
                  </a:moveTo>
                  <a:cubicBezTo>
                    <a:pt x="650" y="1067"/>
                    <a:pt x="651" y="1067"/>
                    <a:pt x="653" y="1067"/>
                  </a:cubicBezTo>
                  <a:cubicBezTo>
                    <a:pt x="654" y="1069"/>
                    <a:pt x="652" y="1070"/>
                    <a:pt x="650" y="1069"/>
                  </a:cubicBezTo>
                  <a:close/>
                  <a:moveTo>
                    <a:pt x="666" y="1087"/>
                  </a:moveTo>
                  <a:cubicBezTo>
                    <a:pt x="664" y="1087"/>
                    <a:pt x="664" y="1087"/>
                    <a:pt x="664" y="1087"/>
                  </a:cubicBezTo>
                  <a:cubicBezTo>
                    <a:pt x="664" y="1087"/>
                    <a:pt x="665" y="1086"/>
                    <a:pt x="665" y="1086"/>
                  </a:cubicBezTo>
                  <a:cubicBezTo>
                    <a:pt x="663" y="1086"/>
                    <a:pt x="663" y="1085"/>
                    <a:pt x="661" y="1085"/>
                  </a:cubicBezTo>
                  <a:cubicBezTo>
                    <a:pt x="662" y="1082"/>
                    <a:pt x="664" y="1086"/>
                    <a:pt x="666" y="1085"/>
                  </a:cubicBezTo>
                  <a:lnTo>
                    <a:pt x="666" y="1087"/>
                  </a:lnTo>
                  <a:close/>
                  <a:moveTo>
                    <a:pt x="665" y="274"/>
                  </a:moveTo>
                  <a:cubicBezTo>
                    <a:pt x="665" y="271"/>
                    <a:pt x="668" y="271"/>
                    <a:pt x="670" y="271"/>
                  </a:cubicBezTo>
                  <a:cubicBezTo>
                    <a:pt x="669" y="273"/>
                    <a:pt x="668" y="274"/>
                    <a:pt x="665" y="274"/>
                  </a:cubicBezTo>
                  <a:close/>
                  <a:moveTo>
                    <a:pt x="670" y="1112"/>
                  </a:moveTo>
                  <a:cubicBezTo>
                    <a:pt x="670" y="1109"/>
                    <a:pt x="673" y="1110"/>
                    <a:pt x="675" y="1110"/>
                  </a:cubicBezTo>
                  <a:cubicBezTo>
                    <a:pt x="675" y="1112"/>
                    <a:pt x="673" y="1112"/>
                    <a:pt x="670" y="1112"/>
                  </a:cubicBezTo>
                  <a:close/>
                  <a:moveTo>
                    <a:pt x="687" y="1112"/>
                  </a:moveTo>
                  <a:cubicBezTo>
                    <a:pt x="688" y="1111"/>
                    <a:pt x="689" y="1109"/>
                    <a:pt x="692" y="1108"/>
                  </a:cubicBezTo>
                  <a:cubicBezTo>
                    <a:pt x="692" y="1109"/>
                    <a:pt x="691" y="1110"/>
                    <a:pt x="691" y="1110"/>
                  </a:cubicBezTo>
                  <a:cubicBezTo>
                    <a:pt x="691" y="1111"/>
                    <a:pt x="692" y="1111"/>
                    <a:pt x="693" y="1111"/>
                  </a:cubicBezTo>
                  <a:cubicBezTo>
                    <a:pt x="691" y="1113"/>
                    <a:pt x="690" y="1110"/>
                    <a:pt x="687" y="1112"/>
                  </a:cubicBezTo>
                  <a:close/>
                  <a:moveTo>
                    <a:pt x="705" y="1111"/>
                  </a:moveTo>
                  <a:cubicBezTo>
                    <a:pt x="707" y="1112"/>
                    <a:pt x="708" y="1110"/>
                    <a:pt x="711" y="1112"/>
                  </a:cubicBezTo>
                  <a:cubicBezTo>
                    <a:pt x="710" y="1114"/>
                    <a:pt x="705" y="1113"/>
                    <a:pt x="705" y="1111"/>
                  </a:cubicBezTo>
                  <a:close/>
                  <a:moveTo>
                    <a:pt x="715" y="426"/>
                  </a:moveTo>
                  <a:cubicBezTo>
                    <a:pt x="715" y="425"/>
                    <a:pt x="716" y="425"/>
                    <a:pt x="716" y="423"/>
                  </a:cubicBezTo>
                  <a:cubicBezTo>
                    <a:pt x="718" y="423"/>
                    <a:pt x="720" y="426"/>
                    <a:pt x="721" y="424"/>
                  </a:cubicBezTo>
                  <a:cubicBezTo>
                    <a:pt x="723" y="427"/>
                    <a:pt x="717" y="426"/>
                    <a:pt x="715" y="426"/>
                  </a:cubicBezTo>
                  <a:close/>
                  <a:moveTo>
                    <a:pt x="718" y="1112"/>
                  </a:moveTo>
                  <a:cubicBezTo>
                    <a:pt x="719" y="1111"/>
                    <a:pt x="723" y="1112"/>
                    <a:pt x="725" y="1112"/>
                  </a:cubicBezTo>
                  <a:cubicBezTo>
                    <a:pt x="723" y="1114"/>
                    <a:pt x="721" y="1113"/>
                    <a:pt x="718" y="1112"/>
                  </a:cubicBezTo>
                  <a:close/>
                  <a:moveTo>
                    <a:pt x="720" y="1088"/>
                  </a:moveTo>
                  <a:cubicBezTo>
                    <a:pt x="722" y="1088"/>
                    <a:pt x="724" y="1088"/>
                    <a:pt x="725" y="1089"/>
                  </a:cubicBezTo>
                  <a:cubicBezTo>
                    <a:pt x="725" y="1091"/>
                    <a:pt x="720" y="1090"/>
                    <a:pt x="720" y="1088"/>
                  </a:cubicBezTo>
                  <a:close/>
                  <a:moveTo>
                    <a:pt x="722" y="313"/>
                  </a:moveTo>
                  <a:cubicBezTo>
                    <a:pt x="722" y="311"/>
                    <a:pt x="725" y="312"/>
                    <a:pt x="726" y="311"/>
                  </a:cubicBezTo>
                  <a:cubicBezTo>
                    <a:pt x="727" y="313"/>
                    <a:pt x="725" y="313"/>
                    <a:pt x="722" y="313"/>
                  </a:cubicBezTo>
                  <a:close/>
                  <a:moveTo>
                    <a:pt x="729" y="1081"/>
                  </a:moveTo>
                  <a:cubicBezTo>
                    <a:pt x="728" y="1081"/>
                    <a:pt x="728" y="1079"/>
                    <a:pt x="728" y="1077"/>
                  </a:cubicBezTo>
                  <a:cubicBezTo>
                    <a:pt x="729" y="1077"/>
                    <a:pt x="730" y="1082"/>
                    <a:pt x="731" y="1079"/>
                  </a:cubicBezTo>
                  <a:cubicBezTo>
                    <a:pt x="733" y="1079"/>
                    <a:pt x="731" y="1082"/>
                    <a:pt x="729" y="1081"/>
                  </a:cubicBezTo>
                  <a:close/>
                  <a:moveTo>
                    <a:pt x="735" y="307"/>
                  </a:moveTo>
                  <a:cubicBezTo>
                    <a:pt x="737" y="308"/>
                    <a:pt x="739" y="307"/>
                    <a:pt x="738" y="310"/>
                  </a:cubicBezTo>
                  <a:cubicBezTo>
                    <a:pt x="735" y="309"/>
                    <a:pt x="734" y="312"/>
                    <a:pt x="733" y="310"/>
                  </a:cubicBezTo>
                  <a:cubicBezTo>
                    <a:pt x="734" y="309"/>
                    <a:pt x="735" y="309"/>
                    <a:pt x="735" y="307"/>
                  </a:cubicBezTo>
                  <a:close/>
                  <a:moveTo>
                    <a:pt x="739" y="734"/>
                  </a:moveTo>
                  <a:cubicBezTo>
                    <a:pt x="737" y="736"/>
                    <a:pt x="735" y="732"/>
                    <a:pt x="734" y="734"/>
                  </a:cubicBezTo>
                  <a:cubicBezTo>
                    <a:pt x="731" y="733"/>
                    <a:pt x="740" y="731"/>
                    <a:pt x="739" y="734"/>
                  </a:cubicBezTo>
                  <a:close/>
                  <a:moveTo>
                    <a:pt x="743" y="1051"/>
                  </a:moveTo>
                  <a:cubicBezTo>
                    <a:pt x="743" y="1049"/>
                    <a:pt x="744" y="1049"/>
                    <a:pt x="746" y="1049"/>
                  </a:cubicBezTo>
                  <a:cubicBezTo>
                    <a:pt x="746" y="1052"/>
                    <a:pt x="748" y="1053"/>
                    <a:pt x="748" y="1056"/>
                  </a:cubicBezTo>
                  <a:cubicBezTo>
                    <a:pt x="744" y="1056"/>
                    <a:pt x="747" y="1050"/>
                    <a:pt x="743" y="1051"/>
                  </a:cubicBezTo>
                  <a:close/>
                  <a:moveTo>
                    <a:pt x="762" y="1058"/>
                  </a:moveTo>
                  <a:cubicBezTo>
                    <a:pt x="764" y="1056"/>
                    <a:pt x="760" y="1054"/>
                    <a:pt x="760" y="1056"/>
                  </a:cubicBezTo>
                  <a:cubicBezTo>
                    <a:pt x="758" y="1056"/>
                    <a:pt x="759" y="1053"/>
                    <a:pt x="757" y="1053"/>
                  </a:cubicBezTo>
                  <a:cubicBezTo>
                    <a:pt x="760" y="1049"/>
                    <a:pt x="762" y="1058"/>
                    <a:pt x="764" y="1055"/>
                  </a:cubicBezTo>
                  <a:cubicBezTo>
                    <a:pt x="765" y="1055"/>
                    <a:pt x="765" y="1056"/>
                    <a:pt x="766" y="1058"/>
                  </a:cubicBezTo>
                  <a:lnTo>
                    <a:pt x="762" y="1058"/>
                  </a:lnTo>
                  <a:close/>
                  <a:moveTo>
                    <a:pt x="782" y="1056"/>
                  </a:moveTo>
                  <a:cubicBezTo>
                    <a:pt x="780" y="1056"/>
                    <a:pt x="780" y="1057"/>
                    <a:pt x="780" y="1058"/>
                  </a:cubicBezTo>
                  <a:cubicBezTo>
                    <a:pt x="778" y="1055"/>
                    <a:pt x="774" y="1058"/>
                    <a:pt x="774" y="1054"/>
                  </a:cubicBezTo>
                  <a:cubicBezTo>
                    <a:pt x="778" y="1055"/>
                    <a:pt x="780" y="1053"/>
                    <a:pt x="783" y="1056"/>
                  </a:cubicBezTo>
                  <a:cubicBezTo>
                    <a:pt x="782" y="1057"/>
                    <a:pt x="782" y="1057"/>
                    <a:pt x="782" y="1056"/>
                  </a:cubicBezTo>
                  <a:close/>
                  <a:moveTo>
                    <a:pt x="792" y="1084"/>
                  </a:moveTo>
                  <a:cubicBezTo>
                    <a:pt x="792" y="1083"/>
                    <a:pt x="792" y="1083"/>
                    <a:pt x="792" y="1081"/>
                  </a:cubicBezTo>
                  <a:cubicBezTo>
                    <a:pt x="792" y="1080"/>
                    <a:pt x="790" y="1080"/>
                    <a:pt x="792" y="1078"/>
                  </a:cubicBezTo>
                  <a:cubicBezTo>
                    <a:pt x="794" y="1079"/>
                    <a:pt x="795" y="1084"/>
                    <a:pt x="792" y="1084"/>
                  </a:cubicBezTo>
                  <a:close/>
                  <a:moveTo>
                    <a:pt x="800" y="304"/>
                  </a:moveTo>
                  <a:cubicBezTo>
                    <a:pt x="802" y="301"/>
                    <a:pt x="803" y="305"/>
                    <a:pt x="805" y="304"/>
                  </a:cubicBezTo>
                  <a:cubicBezTo>
                    <a:pt x="804" y="307"/>
                    <a:pt x="801" y="304"/>
                    <a:pt x="800" y="304"/>
                  </a:cubicBezTo>
                  <a:close/>
                  <a:moveTo>
                    <a:pt x="806" y="1078"/>
                  </a:moveTo>
                  <a:cubicBezTo>
                    <a:pt x="803" y="1078"/>
                    <a:pt x="806" y="1073"/>
                    <a:pt x="808" y="1076"/>
                  </a:cubicBezTo>
                  <a:cubicBezTo>
                    <a:pt x="807" y="1077"/>
                    <a:pt x="806" y="1077"/>
                    <a:pt x="806" y="1078"/>
                  </a:cubicBezTo>
                  <a:close/>
                  <a:moveTo>
                    <a:pt x="1181" y="1160"/>
                  </a:moveTo>
                  <a:cubicBezTo>
                    <a:pt x="1180" y="1161"/>
                    <a:pt x="1179" y="1161"/>
                    <a:pt x="1177" y="1161"/>
                  </a:cubicBezTo>
                  <a:cubicBezTo>
                    <a:pt x="1177" y="1159"/>
                    <a:pt x="1176" y="1156"/>
                    <a:pt x="1178" y="1155"/>
                  </a:cubicBezTo>
                  <a:cubicBezTo>
                    <a:pt x="1176" y="1156"/>
                    <a:pt x="1176" y="1155"/>
                    <a:pt x="1176" y="1154"/>
                  </a:cubicBezTo>
                  <a:cubicBezTo>
                    <a:pt x="1180" y="1154"/>
                    <a:pt x="1180" y="1158"/>
                    <a:pt x="1181" y="1160"/>
                  </a:cubicBezTo>
                  <a:close/>
                  <a:moveTo>
                    <a:pt x="1165" y="1079"/>
                  </a:moveTo>
                  <a:cubicBezTo>
                    <a:pt x="1169" y="1080"/>
                    <a:pt x="1171" y="1078"/>
                    <a:pt x="1174" y="1078"/>
                  </a:cubicBezTo>
                  <a:cubicBezTo>
                    <a:pt x="1173" y="1083"/>
                    <a:pt x="1179" y="1080"/>
                    <a:pt x="1180" y="1082"/>
                  </a:cubicBezTo>
                  <a:cubicBezTo>
                    <a:pt x="1175" y="1085"/>
                    <a:pt x="1168" y="1085"/>
                    <a:pt x="1165" y="1082"/>
                  </a:cubicBezTo>
                  <a:cubicBezTo>
                    <a:pt x="1165" y="1081"/>
                    <a:pt x="1166" y="1081"/>
                    <a:pt x="1165" y="1079"/>
                  </a:cubicBezTo>
                  <a:close/>
                  <a:moveTo>
                    <a:pt x="1168" y="1085"/>
                  </a:moveTo>
                  <a:cubicBezTo>
                    <a:pt x="1172" y="1088"/>
                    <a:pt x="1176" y="1087"/>
                    <a:pt x="1181" y="1089"/>
                  </a:cubicBezTo>
                  <a:cubicBezTo>
                    <a:pt x="1180" y="1091"/>
                    <a:pt x="1182" y="1091"/>
                    <a:pt x="1182" y="1094"/>
                  </a:cubicBezTo>
                  <a:cubicBezTo>
                    <a:pt x="1176" y="1094"/>
                    <a:pt x="1172" y="1092"/>
                    <a:pt x="1170" y="1097"/>
                  </a:cubicBezTo>
                  <a:cubicBezTo>
                    <a:pt x="1168" y="1097"/>
                    <a:pt x="1168" y="1096"/>
                    <a:pt x="1165" y="1096"/>
                  </a:cubicBezTo>
                  <a:cubicBezTo>
                    <a:pt x="1165" y="1094"/>
                    <a:pt x="1166" y="1093"/>
                    <a:pt x="1167" y="1092"/>
                  </a:cubicBezTo>
                  <a:cubicBezTo>
                    <a:pt x="1167" y="1089"/>
                    <a:pt x="1163" y="1091"/>
                    <a:pt x="1163" y="1090"/>
                  </a:cubicBezTo>
                  <a:cubicBezTo>
                    <a:pt x="1166" y="1087"/>
                    <a:pt x="1166" y="1087"/>
                    <a:pt x="1168" y="1085"/>
                  </a:cubicBezTo>
                  <a:close/>
                  <a:moveTo>
                    <a:pt x="1152" y="1084"/>
                  </a:moveTo>
                  <a:cubicBezTo>
                    <a:pt x="1154" y="1084"/>
                    <a:pt x="1157" y="1083"/>
                    <a:pt x="1156" y="1085"/>
                  </a:cubicBezTo>
                  <a:cubicBezTo>
                    <a:pt x="1157" y="1088"/>
                    <a:pt x="1152" y="1086"/>
                    <a:pt x="1152" y="1084"/>
                  </a:cubicBezTo>
                  <a:close/>
                  <a:moveTo>
                    <a:pt x="1148" y="1244"/>
                  </a:moveTo>
                  <a:cubicBezTo>
                    <a:pt x="1149" y="1245"/>
                    <a:pt x="1153" y="1246"/>
                    <a:pt x="1153" y="1244"/>
                  </a:cubicBezTo>
                  <a:cubicBezTo>
                    <a:pt x="1154" y="1246"/>
                    <a:pt x="1155" y="1247"/>
                    <a:pt x="1156" y="1249"/>
                  </a:cubicBezTo>
                  <a:cubicBezTo>
                    <a:pt x="1153" y="1248"/>
                    <a:pt x="1152" y="1247"/>
                    <a:pt x="1149" y="1248"/>
                  </a:cubicBezTo>
                  <a:cubicBezTo>
                    <a:pt x="1148" y="1247"/>
                    <a:pt x="1148" y="1246"/>
                    <a:pt x="1148" y="1244"/>
                  </a:cubicBezTo>
                  <a:close/>
                  <a:moveTo>
                    <a:pt x="1148" y="1246"/>
                  </a:moveTo>
                  <a:cubicBezTo>
                    <a:pt x="1146" y="1247"/>
                    <a:pt x="1146" y="1245"/>
                    <a:pt x="1144" y="1246"/>
                  </a:cubicBezTo>
                  <a:cubicBezTo>
                    <a:pt x="1146" y="1240"/>
                    <a:pt x="1143" y="1249"/>
                    <a:pt x="1142" y="1242"/>
                  </a:cubicBezTo>
                  <a:cubicBezTo>
                    <a:pt x="1144" y="1240"/>
                    <a:pt x="1148" y="1244"/>
                    <a:pt x="1148" y="1246"/>
                  </a:cubicBezTo>
                  <a:close/>
                  <a:moveTo>
                    <a:pt x="1139" y="1248"/>
                  </a:moveTo>
                  <a:cubicBezTo>
                    <a:pt x="1141" y="1246"/>
                    <a:pt x="1138" y="1245"/>
                    <a:pt x="1138" y="1242"/>
                  </a:cubicBezTo>
                  <a:cubicBezTo>
                    <a:pt x="1142" y="1242"/>
                    <a:pt x="1142" y="1247"/>
                    <a:pt x="1139" y="1248"/>
                  </a:cubicBezTo>
                  <a:close/>
                  <a:moveTo>
                    <a:pt x="1102" y="1254"/>
                  </a:moveTo>
                  <a:cubicBezTo>
                    <a:pt x="1103" y="1251"/>
                    <a:pt x="1105" y="1254"/>
                    <a:pt x="1106" y="1251"/>
                  </a:cubicBezTo>
                  <a:cubicBezTo>
                    <a:pt x="1107" y="1251"/>
                    <a:pt x="1107" y="1253"/>
                    <a:pt x="1107" y="1254"/>
                  </a:cubicBezTo>
                  <a:lnTo>
                    <a:pt x="1102" y="1254"/>
                  </a:lnTo>
                  <a:close/>
                  <a:moveTo>
                    <a:pt x="1112" y="1246"/>
                  </a:moveTo>
                  <a:cubicBezTo>
                    <a:pt x="1113" y="1244"/>
                    <a:pt x="1115" y="1247"/>
                    <a:pt x="1117" y="1246"/>
                  </a:cubicBezTo>
                  <a:cubicBezTo>
                    <a:pt x="1116" y="1249"/>
                    <a:pt x="1114" y="1247"/>
                    <a:pt x="1112" y="1246"/>
                  </a:cubicBezTo>
                  <a:close/>
                  <a:moveTo>
                    <a:pt x="1129" y="1029"/>
                  </a:moveTo>
                  <a:cubicBezTo>
                    <a:pt x="1131" y="1028"/>
                    <a:pt x="1130" y="1030"/>
                    <a:pt x="1131" y="1031"/>
                  </a:cubicBezTo>
                  <a:cubicBezTo>
                    <a:pt x="1132" y="1031"/>
                    <a:pt x="1133" y="1030"/>
                    <a:pt x="1134" y="1030"/>
                  </a:cubicBezTo>
                  <a:cubicBezTo>
                    <a:pt x="1135" y="1033"/>
                    <a:pt x="1129" y="1031"/>
                    <a:pt x="1130" y="1034"/>
                  </a:cubicBezTo>
                  <a:cubicBezTo>
                    <a:pt x="1127" y="1033"/>
                    <a:pt x="1130" y="1032"/>
                    <a:pt x="1129" y="1029"/>
                  </a:cubicBezTo>
                  <a:close/>
                  <a:moveTo>
                    <a:pt x="1128" y="1242"/>
                  </a:moveTo>
                  <a:cubicBezTo>
                    <a:pt x="1129" y="1242"/>
                    <a:pt x="1132" y="1242"/>
                    <a:pt x="1132" y="1244"/>
                  </a:cubicBezTo>
                  <a:cubicBezTo>
                    <a:pt x="1130" y="1243"/>
                    <a:pt x="1129" y="1247"/>
                    <a:pt x="1128" y="1245"/>
                  </a:cubicBezTo>
                  <a:cubicBezTo>
                    <a:pt x="1127" y="1244"/>
                    <a:pt x="1130" y="1245"/>
                    <a:pt x="1128" y="1242"/>
                  </a:cubicBezTo>
                  <a:close/>
                  <a:moveTo>
                    <a:pt x="1126" y="1032"/>
                  </a:moveTo>
                  <a:cubicBezTo>
                    <a:pt x="1125" y="1035"/>
                    <a:pt x="1118" y="1035"/>
                    <a:pt x="1116" y="1034"/>
                  </a:cubicBezTo>
                  <a:cubicBezTo>
                    <a:pt x="1118" y="1032"/>
                    <a:pt x="1124" y="1033"/>
                    <a:pt x="1126" y="1032"/>
                  </a:cubicBezTo>
                  <a:close/>
                  <a:moveTo>
                    <a:pt x="1106" y="1020"/>
                  </a:moveTo>
                  <a:cubicBezTo>
                    <a:pt x="1109" y="1019"/>
                    <a:pt x="1107" y="1022"/>
                    <a:pt x="1109" y="1022"/>
                  </a:cubicBezTo>
                  <a:cubicBezTo>
                    <a:pt x="1110" y="1019"/>
                    <a:pt x="1115" y="1020"/>
                    <a:pt x="1118" y="1021"/>
                  </a:cubicBezTo>
                  <a:cubicBezTo>
                    <a:pt x="1115" y="1028"/>
                    <a:pt x="1106" y="1022"/>
                    <a:pt x="1100" y="1021"/>
                  </a:cubicBezTo>
                  <a:cubicBezTo>
                    <a:pt x="1102" y="1019"/>
                    <a:pt x="1105" y="1023"/>
                    <a:pt x="1106" y="1020"/>
                  </a:cubicBezTo>
                  <a:close/>
                  <a:moveTo>
                    <a:pt x="1085" y="1236"/>
                  </a:moveTo>
                  <a:cubicBezTo>
                    <a:pt x="1089" y="1236"/>
                    <a:pt x="1090" y="1236"/>
                    <a:pt x="1092" y="1237"/>
                  </a:cubicBezTo>
                  <a:cubicBezTo>
                    <a:pt x="1091" y="1240"/>
                    <a:pt x="1088" y="1239"/>
                    <a:pt x="1087" y="1242"/>
                  </a:cubicBezTo>
                  <a:cubicBezTo>
                    <a:pt x="1085" y="1241"/>
                    <a:pt x="1087" y="1238"/>
                    <a:pt x="1088" y="1239"/>
                  </a:cubicBezTo>
                  <a:cubicBezTo>
                    <a:pt x="1089" y="1237"/>
                    <a:pt x="1084" y="1239"/>
                    <a:pt x="1085" y="1236"/>
                  </a:cubicBezTo>
                  <a:close/>
                  <a:moveTo>
                    <a:pt x="1083" y="1248"/>
                  </a:moveTo>
                  <a:cubicBezTo>
                    <a:pt x="1087" y="1248"/>
                    <a:pt x="1087" y="1248"/>
                    <a:pt x="1087" y="1248"/>
                  </a:cubicBezTo>
                  <a:cubicBezTo>
                    <a:pt x="1087" y="1250"/>
                    <a:pt x="1086" y="1250"/>
                    <a:pt x="1086" y="1251"/>
                  </a:cubicBezTo>
                  <a:cubicBezTo>
                    <a:pt x="1084" y="1251"/>
                    <a:pt x="1087" y="1250"/>
                    <a:pt x="1085" y="1249"/>
                  </a:cubicBezTo>
                  <a:cubicBezTo>
                    <a:pt x="1084" y="1249"/>
                    <a:pt x="1084" y="1251"/>
                    <a:pt x="1083" y="1251"/>
                  </a:cubicBezTo>
                  <a:lnTo>
                    <a:pt x="1083" y="1248"/>
                  </a:lnTo>
                  <a:close/>
                  <a:moveTo>
                    <a:pt x="1081" y="1016"/>
                  </a:moveTo>
                  <a:cubicBezTo>
                    <a:pt x="1080" y="1018"/>
                    <a:pt x="1077" y="1017"/>
                    <a:pt x="1074" y="1017"/>
                  </a:cubicBezTo>
                  <a:cubicBezTo>
                    <a:pt x="1074" y="1017"/>
                    <a:pt x="1074" y="1016"/>
                    <a:pt x="1074" y="1015"/>
                  </a:cubicBezTo>
                  <a:cubicBezTo>
                    <a:pt x="1075" y="1013"/>
                    <a:pt x="1078" y="1016"/>
                    <a:pt x="1081" y="1016"/>
                  </a:cubicBezTo>
                  <a:close/>
                  <a:moveTo>
                    <a:pt x="1074" y="1238"/>
                  </a:moveTo>
                  <a:cubicBezTo>
                    <a:pt x="1076" y="1238"/>
                    <a:pt x="1075" y="1238"/>
                    <a:pt x="1078" y="1238"/>
                  </a:cubicBezTo>
                  <a:cubicBezTo>
                    <a:pt x="1078" y="1240"/>
                    <a:pt x="1079" y="1239"/>
                    <a:pt x="1081" y="1240"/>
                  </a:cubicBezTo>
                  <a:cubicBezTo>
                    <a:pt x="1079" y="1243"/>
                    <a:pt x="1078" y="1240"/>
                    <a:pt x="1074" y="1242"/>
                  </a:cubicBezTo>
                  <a:cubicBezTo>
                    <a:pt x="1074" y="1240"/>
                    <a:pt x="1074" y="1240"/>
                    <a:pt x="1074" y="1240"/>
                  </a:cubicBezTo>
                  <a:cubicBezTo>
                    <a:pt x="1073" y="1240"/>
                    <a:pt x="1073" y="1240"/>
                    <a:pt x="1073" y="1241"/>
                  </a:cubicBezTo>
                  <a:cubicBezTo>
                    <a:pt x="1071" y="1241"/>
                    <a:pt x="1074" y="1239"/>
                    <a:pt x="1074" y="1238"/>
                  </a:cubicBezTo>
                  <a:close/>
                  <a:moveTo>
                    <a:pt x="1074" y="1246"/>
                  </a:moveTo>
                  <a:cubicBezTo>
                    <a:pt x="1075" y="1247"/>
                    <a:pt x="1074" y="1247"/>
                    <a:pt x="1074" y="1248"/>
                  </a:cubicBezTo>
                  <a:cubicBezTo>
                    <a:pt x="1076" y="1249"/>
                    <a:pt x="1075" y="1246"/>
                    <a:pt x="1076" y="1246"/>
                  </a:cubicBezTo>
                  <a:cubicBezTo>
                    <a:pt x="1078" y="1246"/>
                    <a:pt x="1079" y="1247"/>
                    <a:pt x="1081" y="1247"/>
                  </a:cubicBezTo>
                  <a:cubicBezTo>
                    <a:pt x="1081" y="1251"/>
                    <a:pt x="1081" y="1251"/>
                    <a:pt x="1081" y="1251"/>
                  </a:cubicBezTo>
                  <a:cubicBezTo>
                    <a:pt x="1076" y="1251"/>
                    <a:pt x="1074" y="1251"/>
                    <a:pt x="1067" y="1251"/>
                  </a:cubicBezTo>
                  <a:cubicBezTo>
                    <a:pt x="1067" y="1246"/>
                    <a:pt x="1067" y="1246"/>
                    <a:pt x="1067" y="1246"/>
                  </a:cubicBezTo>
                  <a:cubicBezTo>
                    <a:pt x="1071" y="1246"/>
                    <a:pt x="1070" y="1246"/>
                    <a:pt x="1074" y="1246"/>
                  </a:cubicBezTo>
                  <a:close/>
                  <a:moveTo>
                    <a:pt x="1071" y="1241"/>
                  </a:moveTo>
                  <a:cubicBezTo>
                    <a:pt x="1068" y="1241"/>
                    <a:pt x="1068" y="1241"/>
                    <a:pt x="1068" y="1241"/>
                  </a:cubicBezTo>
                  <a:cubicBezTo>
                    <a:pt x="1067" y="1238"/>
                    <a:pt x="1072" y="1238"/>
                    <a:pt x="1071" y="1241"/>
                  </a:cubicBezTo>
                  <a:close/>
                  <a:moveTo>
                    <a:pt x="1068" y="1080"/>
                  </a:moveTo>
                  <a:cubicBezTo>
                    <a:pt x="1065" y="1080"/>
                    <a:pt x="1065" y="1078"/>
                    <a:pt x="1062" y="1079"/>
                  </a:cubicBezTo>
                  <a:cubicBezTo>
                    <a:pt x="1062" y="1078"/>
                    <a:pt x="1069" y="1077"/>
                    <a:pt x="1068" y="1080"/>
                  </a:cubicBezTo>
                  <a:close/>
                  <a:moveTo>
                    <a:pt x="1061" y="1246"/>
                  </a:moveTo>
                  <a:cubicBezTo>
                    <a:pt x="1062" y="1247"/>
                    <a:pt x="1063" y="1248"/>
                    <a:pt x="1064" y="1250"/>
                  </a:cubicBezTo>
                  <a:cubicBezTo>
                    <a:pt x="1060" y="1250"/>
                    <a:pt x="1060" y="1248"/>
                    <a:pt x="1057" y="1250"/>
                  </a:cubicBezTo>
                  <a:cubicBezTo>
                    <a:pt x="1056" y="1246"/>
                    <a:pt x="1061" y="1247"/>
                    <a:pt x="1061" y="1246"/>
                  </a:cubicBezTo>
                  <a:close/>
                  <a:moveTo>
                    <a:pt x="1052" y="1008"/>
                  </a:moveTo>
                  <a:cubicBezTo>
                    <a:pt x="1053" y="1006"/>
                    <a:pt x="1055" y="1004"/>
                    <a:pt x="1057" y="1006"/>
                  </a:cubicBezTo>
                  <a:cubicBezTo>
                    <a:pt x="1056" y="1007"/>
                    <a:pt x="1054" y="1007"/>
                    <a:pt x="1055" y="1010"/>
                  </a:cubicBezTo>
                  <a:cubicBezTo>
                    <a:pt x="1053" y="1010"/>
                    <a:pt x="1055" y="1006"/>
                    <a:pt x="1052" y="1008"/>
                  </a:cubicBezTo>
                  <a:close/>
                  <a:moveTo>
                    <a:pt x="1051" y="1246"/>
                  </a:moveTo>
                  <a:cubicBezTo>
                    <a:pt x="1053" y="1246"/>
                    <a:pt x="1053" y="1249"/>
                    <a:pt x="1053" y="1246"/>
                  </a:cubicBezTo>
                  <a:cubicBezTo>
                    <a:pt x="1056" y="1246"/>
                    <a:pt x="1054" y="1249"/>
                    <a:pt x="1054" y="1251"/>
                  </a:cubicBezTo>
                  <a:cubicBezTo>
                    <a:pt x="1053" y="1249"/>
                    <a:pt x="1050" y="1250"/>
                    <a:pt x="1051" y="1246"/>
                  </a:cubicBezTo>
                  <a:close/>
                  <a:moveTo>
                    <a:pt x="1021" y="1237"/>
                  </a:moveTo>
                  <a:cubicBezTo>
                    <a:pt x="1019" y="1239"/>
                    <a:pt x="1017" y="1236"/>
                    <a:pt x="1015" y="1238"/>
                  </a:cubicBezTo>
                  <a:cubicBezTo>
                    <a:pt x="1016" y="1235"/>
                    <a:pt x="1019" y="1236"/>
                    <a:pt x="1021" y="1237"/>
                  </a:cubicBezTo>
                  <a:close/>
                  <a:moveTo>
                    <a:pt x="1004" y="1240"/>
                  </a:moveTo>
                  <a:cubicBezTo>
                    <a:pt x="1001" y="1238"/>
                    <a:pt x="1003" y="1237"/>
                    <a:pt x="999" y="1238"/>
                  </a:cubicBezTo>
                  <a:cubicBezTo>
                    <a:pt x="1000" y="1237"/>
                    <a:pt x="1001" y="1236"/>
                    <a:pt x="1004" y="1235"/>
                  </a:cubicBezTo>
                  <a:cubicBezTo>
                    <a:pt x="1003" y="1238"/>
                    <a:pt x="1005" y="1237"/>
                    <a:pt x="1004" y="1240"/>
                  </a:cubicBezTo>
                  <a:close/>
                  <a:moveTo>
                    <a:pt x="1005" y="1021"/>
                  </a:moveTo>
                  <a:cubicBezTo>
                    <a:pt x="1002" y="1022"/>
                    <a:pt x="999" y="1023"/>
                    <a:pt x="996" y="1023"/>
                  </a:cubicBezTo>
                  <a:cubicBezTo>
                    <a:pt x="995" y="1019"/>
                    <a:pt x="1004" y="1017"/>
                    <a:pt x="1005" y="1021"/>
                  </a:cubicBezTo>
                  <a:close/>
                  <a:moveTo>
                    <a:pt x="1071" y="883"/>
                  </a:moveTo>
                  <a:cubicBezTo>
                    <a:pt x="1070" y="886"/>
                    <a:pt x="1065" y="887"/>
                    <a:pt x="1065" y="883"/>
                  </a:cubicBezTo>
                  <a:cubicBezTo>
                    <a:pt x="1067" y="881"/>
                    <a:pt x="1069" y="883"/>
                    <a:pt x="1071" y="883"/>
                  </a:cubicBezTo>
                  <a:close/>
                  <a:moveTo>
                    <a:pt x="1039" y="857"/>
                  </a:moveTo>
                  <a:cubicBezTo>
                    <a:pt x="1037" y="861"/>
                    <a:pt x="1032" y="861"/>
                    <a:pt x="1030" y="859"/>
                  </a:cubicBezTo>
                  <a:cubicBezTo>
                    <a:pt x="1033" y="857"/>
                    <a:pt x="1036" y="858"/>
                    <a:pt x="1039" y="857"/>
                  </a:cubicBezTo>
                  <a:close/>
                  <a:moveTo>
                    <a:pt x="1035" y="861"/>
                  </a:moveTo>
                  <a:cubicBezTo>
                    <a:pt x="1036" y="862"/>
                    <a:pt x="1037" y="862"/>
                    <a:pt x="1038" y="862"/>
                  </a:cubicBezTo>
                  <a:cubicBezTo>
                    <a:pt x="1038" y="865"/>
                    <a:pt x="1036" y="864"/>
                    <a:pt x="1035" y="866"/>
                  </a:cubicBezTo>
                  <a:cubicBezTo>
                    <a:pt x="1034" y="866"/>
                    <a:pt x="1036" y="863"/>
                    <a:pt x="1035" y="861"/>
                  </a:cubicBezTo>
                  <a:close/>
                  <a:moveTo>
                    <a:pt x="1014" y="857"/>
                  </a:moveTo>
                  <a:cubicBezTo>
                    <a:pt x="1015" y="858"/>
                    <a:pt x="1015" y="859"/>
                    <a:pt x="1015" y="860"/>
                  </a:cubicBezTo>
                  <a:cubicBezTo>
                    <a:pt x="1012" y="859"/>
                    <a:pt x="1010" y="862"/>
                    <a:pt x="1007" y="862"/>
                  </a:cubicBezTo>
                  <a:cubicBezTo>
                    <a:pt x="1008" y="861"/>
                    <a:pt x="1008" y="860"/>
                    <a:pt x="1008" y="859"/>
                  </a:cubicBezTo>
                  <a:cubicBezTo>
                    <a:pt x="1011" y="859"/>
                    <a:pt x="1012" y="857"/>
                    <a:pt x="1014" y="857"/>
                  </a:cubicBezTo>
                  <a:close/>
                  <a:moveTo>
                    <a:pt x="1009" y="857"/>
                  </a:moveTo>
                  <a:cubicBezTo>
                    <a:pt x="1009" y="860"/>
                    <a:pt x="1005" y="857"/>
                    <a:pt x="1005" y="860"/>
                  </a:cubicBezTo>
                  <a:cubicBezTo>
                    <a:pt x="1003" y="861"/>
                    <a:pt x="1003" y="857"/>
                    <a:pt x="1002" y="860"/>
                  </a:cubicBezTo>
                  <a:cubicBezTo>
                    <a:pt x="1000" y="857"/>
                    <a:pt x="1006" y="856"/>
                    <a:pt x="1009" y="857"/>
                  </a:cubicBezTo>
                  <a:close/>
                  <a:moveTo>
                    <a:pt x="996" y="856"/>
                  </a:moveTo>
                  <a:cubicBezTo>
                    <a:pt x="999" y="858"/>
                    <a:pt x="995" y="861"/>
                    <a:pt x="993" y="861"/>
                  </a:cubicBezTo>
                  <a:cubicBezTo>
                    <a:pt x="993" y="859"/>
                    <a:pt x="996" y="859"/>
                    <a:pt x="995" y="856"/>
                  </a:cubicBezTo>
                  <a:cubicBezTo>
                    <a:pt x="995" y="856"/>
                    <a:pt x="996" y="858"/>
                    <a:pt x="996" y="856"/>
                  </a:cubicBezTo>
                  <a:close/>
                  <a:moveTo>
                    <a:pt x="990" y="860"/>
                  </a:moveTo>
                  <a:cubicBezTo>
                    <a:pt x="990" y="858"/>
                    <a:pt x="991" y="856"/>
                    <a:pt x="993" y="856"/>
                  </a:cubicBezTo>
                  <a:cubicBezTo>
                    <a:pt x="994" y="857"/>
                    <a:pt x="994" y="858"/>
                    <a:pt x="994" y="859"/>
                  </a:cubicBezTo>
                  <a:cubicBezTo>
                    <a:pt x="993" y="859"/>
                    <a:pt x="992" y="860"/>
                    <a:pt x="990" y="860"/>
                  </a:cubicBezTo>
                  <a:close/>
                  <a:moveTo>
                    <a:pt x="992" y="324"/>
                  </a:moveTo>
                  <a:cubicBezTo>
                    <a:pt x="993" y="324"/>
                    <a:pt x="993" y="326"/>
                    <a:pt x="994" y="326"/>
                  </a:cubicBezTo>
                  <a:cubicBezTo>
                    <a:pt x="993" y="327"/>
                    <a:pt x="991" y="327"/>
                    <a:pt x="990" y="327"/>
                  </a:cubicBezTo>
                  <a:cubicBezTo>
                    <a:pt x="989" y="325"/>
                    <a:pt x="993" y="326"/>
                    <a:pt x="992" y="324"/>
                  </a:cubicBezTo>
                  <a:close/>
                  <a:moveTo>
                    <a:pt x="986" y="255"/>
                  </a:moveTo>
                  <a:cubicBezTo>
                    <a:pt x="989" y="255"/>
                    <a:pt x="987" y="257"/>
                    <a:pt x="990" y="256"/>
                  </a:cubicBezTo>
                  <a:cubicBezTo>
                    <a:pt x="989" y="257"/>
                    <a:pt x="987" y="257"/>
                    <a:pt x="985" y="257"/>
                  </a:cubicBezTo>
                  <a:cubicBezTo>
                    <a:pt x="985" y="257"/>
                    <a:pt x="986" y="256"/>
                    <a:pt x="986" y="255"/>
                  </a:cubicBezTo>
                  <a:close/>
                  <a:moveTo>
                    <a:pt x="988" y="858"/>
                  </a:moveTo>
                  <a:cubicBezTo>
                    <a:pt x="987" y="858"/>
                    <a:pt x="988" y="857"/>
                    <a:pt x="987" y="856"/>
                  </a:cubicBezTo>
                  <a:cubicBezTo>
                    <a:pt x="986" y="857"/>
                    <a:pt x="986" y="860"/>
                    <a:pt x="983" y="859"/>
                  </a:cubicBezTo>
                  <a:cubicBezTo>
                    <a:pt x="983" y="856"/>
                    <a:pt x="983" y="856"/>
                    <a:pt x="983" y="856"/>
                  </a:cubicBezTo>
                  <a:cubicBezTo>
                    <a:pt x="985" y="857"/>
                    <a:pt x="989" y="853"/>
                    <a:pt x="988" y="858"/>
                  </a:cubicBezTo>
                  <a:close/>
                  <a:moveTo>
                    <a:pt x="984" y="141"/>
                  </a:moveTo>
                  <a:cubicBezTo>
                    <a:pt x="978" y="141"/>
                    <a:pt x="978" y="141"/>
                    <a:pt x="978" y="141"/>
                  </a:cubicBezTo>
                  <a:cubicBezTo>
                    <a:pt x="979" y="138"/>
                    <a:pt x="984" y="138"/>
                    <a:pt x="984" y="141"/>
                  </a:cubicBezTo>
                  <a:close/>
                  <a:moveTo>
                    <a:pt x="974" y="860"/>
                  </a:moveTo>
                  <a:cubicBezTo>
                    <a:pt x="976" y="859"/>
                    <a:pt x="976" y="860"/>
                    <a:pt x="978" y="859"/>
                  </a:cubicBezTo>
                  <a:cubicBezTo>
                    <a:pt x="975" y="861"/>
                    <a:pt x="982" y="863"/>
                    <a:pt x="983" y="862"/>
                  </a:cubicBezTo>
                  <a:cubicBezTo>
                    <a:pt x="985" y="864"/>
                    <a:pt x="979" y="865"/>
                    <a:pt x="978" y="867"/>
                  </a:cubicBezTo>
                  <a:cubicBezTo>
                    <a:pt x="977" y="867"/>
                    <a:pt x="977" y="865"/>
                    <a:pt x="977" y="864"/>
                  </a:cubicBezTo>
                  <a:cubicBezTo>
                    <a:pt x="976" y="864"/>
                    <a:pt x="975" y="863"/>
                    <a:pt x="975" y="863"/>
                  </a:cubicBezTo>
                  <a:cubicBezTo>
                    <a:pt x="973" y="863"/>
                    <a:pt x="974" y="866"/>
                    <a:pt x="970" y="865"/>
                  </a:cubicBezTo>
                  <a:cubicBezTo>
                    <a:pt x="971" y="862"/>
                    <a:pt x="976" y="865"/>
                    <a:pt x="974" y="860"/>
                  </a:cubicBezTo>
                  <a:close/>
                  <a:moveTo>
                    <a:pt x="971" y="325"/>
                  </a:moveTo>
                  <a:cubicBezTo>
                    <a:pt x="974" y="325"/>
                    <a:pt x="975" y="330"/>
                    <a:pt x="971" y="330"/>
                  </a:cubicBezTo>
                  <a:cubicBezTo>
                    <a:pt x="971" y="327"/>
                    <a:pt x="972" y="327"/>
                    <a:pt x="971" y="325"/>
                  </a:cubicBezTo>
                  <a:close/>
                  <a:moveTo>
                    <a:pt x="974" y="793"/>
                  </a:moveTo>
                  <a:cubicBezTo>
                    <a:pt x="974" y="797"/>
                    <a:pt x="971" y="793"/>
                    <a:pt x="969" y="794"/>
                  </a:cubicBezTo>
                  <a:cubicBezTo>
                    <a:pt x="968" y="792"/>
                    <a:pt x="973" y="791"/>
                    <a:pt x="974" y="793"/>
                  </a:cubicBezTo>
                  <a:close/>
                  <a:moveTo>
                    <a:pt x="974" y="860"/>
                  </a:moveTo>
                  <a:cubicBezTo>
                    <a:pt x="972" y="861"/>
                    <a:pt x="970" y="862"/>
                    <a:pt x="969" y="860"/>
                  </a:cubicBezTo>
                  <a:cubicBezTo>
                    <a:pt x="969" y="857"/>
                    <a:pt x="975" y="856"/>
                    <a:pt x="974" y="860"/>
                  </a:cubicBezTo>
                  <a:close/>
                  <a:moveTo>
                    <a:pt x="964" y="866"/>
                  </a:moveTo>
                  <a:cubicBezTo>
                    <a:pt x="964" y="863"/>
                    <a:pt x="967" y="865"/>
                    <a:pt x="969" y="864"/>
                  </a:cubicBezTo>
                  <a:cubicBezTo>
                    <a:pt x="969" y="867"/>
                    <a:pt x="966" y="866"/>
                    <a:pt x="964" y="866"/>
                  </a:cubicBezTo>
                  <a:close/>
                  <a:moveTo>
                    <a:pt x="967" y="287"/>
                  </a:moveTo>
                  <a:cubicBezTo>
                    <a:pt x="967" y="289"/>
                    <a:pt x="963" y="290"/>
                    <a:pt x="963" y="287"/>
                  </a:cubicBezTo>
                  <a:lnTo>
                    <a:pt x="967" y="287"/>
                  </a:lnTo>
                  <a:close/>
                  <a:moveTo>
                    <a:pt x="965" y="326"/>
                  </a:moveTo>
                  <a:cubicBezTo>
                    <a:pt x="967" y="327"/>
                    <a:pt x="966" y="329"/>
                    <a:pt x="967" y="329"/>
                  </a:cubicBezTo>
                  <a:cubicBezTo>
                    <a:pt x="966" y="331"/>
                    <a:pt x="963" y="333"/>
                    <a:pt x="961" y="331"/>
                  </a:cubicBezTo>
                  <a:cubicBezTo>
                    <a:pt x="960" y="327"/>
                    <a:pt x="965" y="329"/>
                    <a:pt x="965" y="326"/>
                  </a:cubicBezTo>
                  <a:close/>
                  <a:moveTo>
                    <a:pt x="961" y="856"/>
                  </a:moveTo>
                  <a:cubicBezTo>
                    <a:pt x="961" y="859"/>
                    <a:pt x="958" y="859"/>
                    <a:pt x="957" y="860"/>
                  </a:cubicBezTo>
                  <a:cubicBezTo>
                    <a:pt x="957" y="857"/>
                    <a:pt x="958" y="856"/>
                    <a:pt x="961" y="856"/>
                  </a:cubicBezTo>
                  <a:close/>
                  <a:moveTo>
                    <a:pt x="957" y="327"/>
                  </a:moveTo>
                  <a:cubicBezTo>
                    <a:pt x="959" y="327"/>
                    <a:pt x="961" y="325"/>
                    <a:pt x="961" y="329"/>
                  </a:cubicBezTo>
                  <a:cubicBezTo>
                    <a:pt x="959" y="329"/>
                    <a:pt x="959" y="327"/>
                    <a:pt x="957" y="329"/>
                  </a:cubicBezTo>
                  <a:cubicBezTo>
                    <a:pt x="958" y="330"/>
                    <a:pt x="960" y="329"/>
                    <a:pt x="959" y="332"/>
                  </a:cubicBezTo>
                  <a:cubicBezTo>
                    <a:pt x="955" y="331"/>
                    <a:pt x="953" y="332"/>
                    <a:pt x="952" y="328"/>
                  </a:cubicBezTo>
                  <a:cubicBezTo>
                    <a:pt x="955" y="330"/>
                    <a:pt x="956" y="330"/>
                    <a:pt x="957" y="327"/>
                  </a:cubicBezTo>
                  <a:close/>
                  <a:moveTo>
                    <a:pt x="945" y="856"/>
                  </a:moveTo>
                  <a:cubicBezTo>
                    <a:pt x="946" y="860"/>
                    <a:pt x="951" y="855"/>
                    <a:pt x="952" y="859"/>
                  </a:cubicBezTo>
                  <a:cubicBezTo>
                    <a:pt x="951" y="859"/>
                    <a:pt x="951" y="858"/>
                    <a:pt x="951" y="858"/>
                  </a:cubicBezTo>
                  <a:cubicBezTo>
                    <a:pt x="950" y="858"/>
                    <a:pt x="949" y="860"/>
                    <a:pt x="949" y="861"/>
                  </a:cubicBezTo>
                  <a:cubicBezTo>
                    <a:pt x="946" y="861"/>
                    <a:pt x="948" y="858"/>
                    <a:pt x="944" y="860"/>
                  </a:cubicBezTo>
                  <a:cubicBezTo>
                    <a:pt x="945" y="859"/>
                    <a:pt x="945" y="858"/>
                    <a:pt x="945" y="856"/>
                  </a:cubicBezTo>
                  <a:close/>
                  <a:moveTo>
                    <a:pt x="937" y="856"/>
                  </a:moveTo>
                  <a:cubicBezTo>
                    <a:pt x="937" y="858"/>
                    <a:pt x="938" y="858"/>
                    <a:pt x="938" y="859"/>
                  </a:cubicBezTo>
                  <a:cubicBezTo>
                    <a:pt x="939" y="858"/>
                    <a:pt x="939" y="854"/>
                    <a:pt x="942" y="855"/>
                  </a:cubicBezTo>
                  <a:cubicBezTo>
                    <a:pt x="942" y="858"/>
                    <a:pt x="941" y="859"/>
                    <a:pt x="940" y="862"/>
                  </a:cubicBezTo>
                  <a:cubicBezTo>
                    <a:pt x="937" y="862"/>
                    <a:pt x="939" y="860"/>
                    <a:pt x="938" y="859"/>
                  </a:cubicBezTo>
                  <a:cubicBezTo>
                    <a:pt x="936" y="858"/>
                    <a:pt x="935" y="859"/>
                    <a:pt x="935" y="860"/>
                  </a:cubicBezTo>
                  <a:cubicBezTo>
                    <a:pt x="934" y="860"/>
                    <a:pt x="934" y="858"/>
                    <a:pt x="932" y="859"/>
                  </a:cubicBezTo>
                  <a:cubicBezTo>
                    <a:pt x="933" y="857"/>
                    <a:pt x="935" y="856"/>
                    <a:pt x="937" y="856"/>
                  </a:cubicBezTo>
                  <a:close/>
                  <a:moveTo>
                    <a:pt x="931" y="858"/>
                  </a:moveTo>
                  <a:cubicBezTo>
                    <a:pt x="931" y="860"/>
                    <a:pt x="930" y="860"/>
                    <a:pt x="930" y="861"/>
                  </a:cubicBezTo>
                  <a:cubicBezTo>
                    <a:pt x="929" y="860"/>
                    <a:pt x="927" y="860"/>
                    <a:pt x="927" y="858"/>
                  </a:cubicBezTo>
                  <a:lnTo>
                    <a:pt x="931" y="858"/>
                  </a:lnTo>
                  <a:close/>
                  <a:moveTo>
                    <a:pt x="928" y="886"/>
                  </a:moveTo>
                  <a:cubicBezTo>
                    <a:pt x="923" y="887"/>
                    <a:pt x="924" y="888"/>
                    <a:pt x="920" y="889"/>
                  </a:cubicBezTo>
                  <a:cubicBezTo>
                    <a:pt x="922" y="890"/>
                    <a:pt x="921" y="889"/>
                    <a:pt x="922" y="891"/>
                  </a:cubicBezTo>
                  <a:cubicBezTo>
                    <a:pt x="924" y="888"/>
                    <a:pt x="929" y="891"/>
                    <a:pt x="933" y="890"/>
                  </a:cubicBezTo>
                  <a:cubicBezTo>
                    <a:pt x="934" y="893"/>
                    <a:pt x="930" y="895"/>
                    <a:pt x="934" y="895"/>
                  </a:cubicBezTo>
                  <a:cubicBezTo>
                    <a:pt x="931" y="901"/>
                    <a:pt x="927" y="897"/>
                    <a:pt x="921" y="898"/>
                  </a:cubicBezTo>
                  <a:cubicBezTo>
                    <a:pt x="921" y="894"/>
                    <a:pt x="916" y="894"/>
                    <a:pt x="917" y="889"/>
                  </a:cubicBezTo>
                  <a:cubicBezTo>
                    <a:pt x="920" y="887"/>
                    <a:pt x="922" y="885"/>
                    <a:pt x="926" y="884"/>
                  </a:cubicBezTo>
                  <a:cubicBezTo>
                    <a:pt x="927" y="883"/>
                    <a:pt x="926" y="883"/>
                    <a:pt x="926" y="883"/>
                  </a:cubicBezTo>
                  <a:cubicBezTo>
                    <a:pt x="926" y="881"/>
                    <a:pt x="928" y="884"/>
                    <a:pt x="928" y="886"/>
                  </a:cubicBezTo>
                  <a:close/>
                  <a:moveTo>
                    <a:pt x="929" y="914"/>
                  </a:moveTo>
                  <a:cubicBezTo>
                    <a:pt x="927" y="913"/>
                    <a:pt x="925" y="912"/>
                    <a:pt x="926" y="909"/>
                  </a:cubicBezTo>
                  <a:cubicBezTo>
                    <a:pt x="927" y="909"/>
                    <a:pt x="927" y="908"/>
                    <a:pt x="929" y="908"/>
                  </a:cubicBezTo>
                  <a:cubicBezTo>
                    <a:pt x="928" y="911"/>
                    <a:pt x="927" y="911"/>
                    <a:pt x="929" y="914"/>
                  </a:cubicBezTo>
                  <a:close/>
                  <a:moveTo>
                    <a:pt x="922" y="879"/>
                  </a:moveTo>
                  <a:cubicBezTo>
                    <a:pt x="923" y="877"/>
                    <a:pt x="925" y="879"/>
                    <a:pt x="926" y="879"/>
                  </a:cubicBezTo>
                  <a:cubicBezTo>
                    <a:pt x="926" y="881"/>
                    <a:pt x="924" y="881"/>
                    <a:pt x="924" y="882"/>
                  </a:cubicBezTo>
                  <a:cubicBezTo>
                    <a:pt x="922" y="883"/>
                    <a:pt x="925" y="878"/>
                    <a:pt x="922" y="879"/>
                  </a:cubicBezTo>
                  <a:close/>
                  <a:moveTo>
                    <a:pt x="920" y="856"/>
                  </a:moveTo>
                  <a:cubicBezTo>
                    <a:pt x="920" y="859"/>
                    <a:pt x="920" y="859"/>
                    <a:pt x="920" y="859"/>
                  </a:cubicBezTo>
                  <a:cubicBezTo>
                    <a:pt x="923" y="860"/>
                    <a:pt x="923" y="858"/>
                    <a:pt x="925" y="858"/>
                  </a:cubicBezTo>
                  <a:cubicBezTo>
                    <a:pt x="928" y="859"/>
                    <a:pt x="923" y="859"/>
                    <a:pt x="924" y="861"/>
                  </a:cubicBezTo>
                  <a:cubicBezTo>
                    <a:pt x="922" y="861"/>
                    <a:pt x="919" y="861"/>
                    <a:pt x="919" y="859"/>
                  </a:cubicBezTo>
                  <a:cubicBezTo>
                    <a:pt x="918" y="860"/>
                    <a:pt x="917" y="862"/>
                    <a:pt x="916" y="863"/>
                  </a:cubicBezTo>
                  <a:cubicBezTo>
                    <a:pt x="915" y="860"/>
                    <a:pt x="913" y="860"/>
                    <a:pt x="912" y="860"/>
                  </a:cubicBezTo>
                  <a:cubicBezTo>
                    <a:pt x="913" y="856"/>
                    <a:pt x="917" y="858"/>
                    <a:pt x="920" y="856"/>
                  </a:cubicBezTo>
                  <a:close/>
                  <a:moveTo>
                    <a:pt x="911" y="888"/>
                  </a:moveTo>
                  <a:cubicBezTo>
                    <a:pt x="911" y="889"/>
                    <a:pt x="907" y="891"/>
                    <a:pt x="909" y="891"/>
                  </a:cubicBezTo>
                  <a:cubicBezTo>
                    <a:pt x="908" y="892"/>
                    <a:pt x="904" y="889"/>
                    <a:pt x="902" y="891"/>
                  </a:cubicBezTo>
                  <a:cubicBezTo>
                    <a:pt x="903" y="891"/>
                    <a:pt x="907" y="893"/>
                    <a:pt x="907" y="893"/>
                  </a:cubicBezTo>
                  <a:cubicBezTo>
                    <a:pt x="909" y="895"/>
                    <a:pt x="905" y="895"/>
                    <a:pt x="904" y="894"/>
                  </a:cubicBezTo>
                  <a:cubicBezTo>
                    <a:pt x="904" y="896"/>
                    <a:pt x="897" y="898"/>
                    <a:pt x="895" y="895"/>
                  </a:cubicBezTo>
                  <a:cubicBezTo>
                    <a:pt x="895" y="895"/>
                    <a:pt x="896" y="894"/>
                    <a:pt x="896" y="893"/>
                  </a:cubicBezTo>
                  <a:cubicBezTo>
                    <a:pt x="899" y="893"/>
                    <a:pt x="899" y="893"/>
                    <a:pt x="899" y="893"/>
                  </a:cubicBezTo>
                  <a:cubicBezTo>
                    <a:pt x="900" y="890"/>
                    <a:pt x="895" y="892"/>
                    <a:pt x="896" y="888"/>
                  </a:cubicBezTo>
                  <a:cubicBezTo>
                    <a:pt x="894" y="888"/>
                    <a:pt x="895" y="891"/>
                    <a:pt x="893" y="892"/>
                  </a:cubicBezTo>
                  <a:cubicBezTo>
                    <a:pt x="892" y="892"/>
                    <a:pt x="894" y="889"/>
                    <a:pt x="893" y="887"/>
                  </a:cubicBezTo>
                  <a:cubicBezTo>
                    <a:pt x="892" y="888"/>
                    <a:pt x="892" y="891"/>
                    <a:pt x="891" y="892"/>
                  </a:cubicBezTo>
                  <a:cubicBezTo>
                    <a:pt x="890" y="890"/>
                    <a:pt x="890" y="892"/>
                    <a:pt x="889" y="894"/>
                  </a:cubicBezTo>
                  <a:cubicBezTo>
                    <a:pt x="880" y="891"/>
                    <a:pt x="870" y="894"/>
                    <a:pt x="862" y="897"/>
                  </a:cubicBezTo>
                  <a:cubicBezTo>
                    <a:pt x="862" y="894"/>
                    <a:pt x="857" y="896"/>
                    <a:pt x="857" y="892"/>
                  </a:cubicBezTo>
                  <a:cubicBezTo>
                    <a:pt x="861" y="890"/>
                    <a:pt x="865" y="894"/>
                    <a:pt x="866" y="889"/>
                  </a:cubicBezTo>
                  <a:cubicBezTo>
                    <a:pt x="870" y="890"/>
                    <a:pt x="872" y="888"/>
                    <a:pt x="877" y="890"/>
                  </a:cubicBezTo>
                  <a:cubicBezTo>
                    <a:pt x="878" y="888"/>
                    <a:pt x="878" y="887"/>
                    <a:pt x="878" y="885"/>
                  </a:cubicBezTo>
                  <a:cubicBezTo>
                    <a:pt x="881" y="887"/>
                    <a:pt x="884" y="884"/>
                    <a:pt x="882" y="881"/>
                  </a:cubicBezTo>
                  <a:cubicBezTo>
                    <a:pt x="882" y="881"/>
                    <a:pt x="884" y="882"/>
                    <a:pt x="885" y="882"/>
                  </a:cubicBezTo>
                  <a:cubicBezTo>
                    <a:pt x="886" y="879"/>
                    <a:pt x="882" y="880"/>
                    <a:pt x="882" y="879"/>
                  </a:cubicBezTo>
                  <a:cubicBezTo>
                    <a:pt x="887" y="876"/>
                    <a:pt x="892" y="882"/>
                    <a:pt x="900" y="880"/>
                  </a:cubicBezTo>
                  <a:cubicBezTo>
                    <a:pt x="898" y="883"/>
                    <a:pt x="895" y="881"/>
                    <a:pt x="891" y="883"/>
                  </a:cubicBezTo>
                  <a:cubicBezTo>
                    <a:pt x="891" y="885"/>
                    <a:pt x="894" y="884"/>
                    <a:pt x="896" y="884"/>
                  </a:cubicBezTo>
                  <a:cubicBezTo>
                    <a:pt x="895" y="885"/>
                    <a:pt x="894" y="885"/>
                    <a:pt x="894" y="886"/>
                  </a:cubicBezTo>
                  <a:cubicBezTo>
                    <a:pt x="895" y="889"/>
                    <a:pt x="895" y="883"/>
                    <a:pt x="898" y="885"/>
                  </a:cubicBezTo>
                  <a:cubicBezTo>
                    <a:pt x="900" y="883"/>
                    <a:pt x="907" y="887"/>
                    <a:pt x="905" y="890"/>
                  </a:cubicBezTo>
                  <a:cubicBezTo>
                    <a:pt x="908" y="890"/>
                    <a:pt x="907" y="887"/>
                    <a:pt x="911" y="888"/>
                  </a:cubicBezTo>
                  <a:close/>
                  <a:moveTo>
                    <a:pt x="903" y="945"/>
                  </a:moveTo>
                  <a:cubicBezTo>
                    <a:pt x="903" y="949"/>
                    <a:pt x="903" y="949"/>
                    <a:pt x="903" y="949"/>
                  </a:cubicBezTo>
                  <a:cubicBezTo>
                    <a:pt x="904" y="948"/>
                    <a:pt x="904" y="947"/>
                    <a:pt x="905" y="947"/>
                  </a:cubicBezTo>
                  <a:cubicBezTo>
                    <a:pt x="903" y="946"/>
                    <a:pt x="905" y="946"/>
                    <a:pt x="904" y="945"/>
                  </a:cubicBezTo>
                  <a:cubicBezTo>
                    <a:pt x="905" y="944"/>
                    <a:pt x="908" y="943"/>
                    <a:pt x="910" y="943"/>
                  </a:cubicBezTo>
                  <a:cubicBezTo>
                    <a:pt x="910" y="945"/>
                    <a:pt x="909" y="945"/>
                    <a:pt x="909" y="944"/>
                  </a:cubicBezTo>
                  <a:cubicBezTo>
                    <a:pt x="907" y="947"/>
                    <a:pt x="910" y="947"/>
                    <a:pt x="911" y="951"/>
                  </a:cubicBezTo>
                  <a:cubicBezTo>
                    <a:pt x="907" y="949"/>
                    <a:pt x="904" y="952"/>
                    <a:pt x="900" y="950"/>
                  </a:cubicBezTo>
                  <a:cubicBezTo>
                    <a:pt x="901" y="948"/>
                    <a:pt x="901" y="945"/>
                    <a:pt x="903" y="945"/>
                  </a:cubicBezTo>
                  <a:close/>
                  <a:moveTo>
                    <a:pt x="893" y="936"/>
                  </a:moveTo>
                  <a:cubicBezTo>
                    <a:pt x="893" y="934"/>
                    <a:pt x="895" y="934"/>
                    <a:pt x="896" y="933"/>
                  </a:cubicBezTo>
                  <a:cubicBezTo>
                    <a:pt x="898" y="936"/>
                    <a:pt x="899" y="932"/>
                    <a:pt x="902" y="934"/>
                  </a:cubicBezTo>
                  <a:cubicBezTo>
                    <a:pt x="900" y="936"/>
                    <a:pt x="896" y="933"/>
                    <a:pt x="893" y="936"/>
                  </a:cubicBezTo>
                  <a:close/>
                  <a:moveTo>
                    <a:pt x="870" y="955"/>
                  </a:moveTo>
                  <a:cubicBezTo>
                    <a:pt x="865" y="961"/>
                    <a:pt x="858" y="949"/>
                    <a:pt x="867" y="950"/>
                  </a:cubicBezTo>
                  <a:cubicBezTo>
                    <a:pt x="866" y="953"/>
                    <a:pt x="868" y="953"/>
                    <a:pt x="870" y="955"/>
                  </a:cubicBezTo>
                  <a:close/>
                  <a:moveTo>
                    <a:pt x="847" y="950"/>
                  </a:moveTo>
                  <a:cubicBezTo>
                    <a:pt x="849" y="949"/>
                    <a:pt x="853" y="947"/>
                    <a:pt x="857" y="948"/>
                  </a:cubicBezTo>
                  <a:cubicBezTo>
                    <a:pt x="854" y="947"/>
                    <a:pt x="851" y="952"/>
                    <a:pt x="847" y="950"/>
                  </a:cubicBezTo>
                  <a:close/>
                  <a:moveTo>
                    <a:pt x="852" y="977"/>
                  </a:moveTo>
                  <a:cubicBezTo>
                    <a:pt x="852" y="977"/>
                    <a:pt x="854" y="977"/>
                    <a:pt x="855" y="977"/>
                  </a:cubicBezTo>
                  <a:cubicBezTo>
                    <a:pt x="856" y="980"/>
                    <a:pt x="851" y="981"/>
                    <a:pt x="852" y="977"/>
                  </a:cubicBezTo>
                  <a:close/>
                  <a:moveTo>
                    <a:pt x="844" y="905"/>
                  </a:moveTo>
                  <a:cubicBezTo>
                    <a:pt x="844" y="903"/>
                    <a:pt x="845" y="902"/>
                    <a:pt x="847" y="902"/>
                  </a:cubicBezTo>
                  <a:cubicBezTo>
                    <a:pt x="846" y="903"/>
                    <a:pt x="848" y="905"/>
                    <a:pt x="844" y="905"/>
                  </a:cubicBezTo>
                  <a:close/>
                  <a:moveTo>
                    <a:pt x="854" y="924"/>
                  </a:moveTo>
                  <a:cubicBezTo>
                    <a:pt x="857" y="923"/>
                    <a:pt x="857" y="925"/>
                    <a:pt x="858" y="926"/>
                  </a:cubicBezTo>
                  <a:cubicBezTo>
                    <a:pt x="858" y="927"/>
                    <a:pt x="853" y="926"/>
                    <a:pt x="854" y="924"/>
                  </a:cubicBezTo>
                  <a:close/>
                  <a:moveTo>
                    <a:pt x="900" y="875"/>
                  </a:moveTo>
                  <a:cubicBezTo>
                    <a:pt x="901" y="878"/>
                    <a:pt x="903" y="877"/>
                    <a:pt x="905" y="880"/>
                  </a:cubicBezTo>
                  <a:cubicBezTo>
                    <a:pt x="903" y="881"/>
                    <a:pt x="900" y="878"/>
                    <a:pt x="900" y="875"/>
                  </a:cubicBezTo>
                  <a:close/>
                  <a:moveTo>
                    <a:pt x="907" y="857"/>
                  </a:moveTo>
                  <a:cubicBezTo>
                    <a:pt x="907" y="860"/>
                    <a:pt x="908" y="860"/>
                    <a:pt x="906" y="862"/>
                  </a:cubicBezTo>
                  <a:cubicBezTo>
                    <a:pt x="903" y="861"/>
                    <a:pt x="908" y="857"/>
                    <a:pt x="905" y="858"/>
                  </a:cubicBezTo>
                  <a:cubicBezTo>
                    <a:pt x="905" y="857"/>
                    <a:pt x="906" y="857"/>
                    <a:pt x="907" y="857"/>
                  </a:cubicBezTo>
                  <a:close/>
                  <a:moveTo>
                    <a:pt x="897" y="860"/>
                  </a:moveTo>
                  <a:cubicBezTo>
                    <a:pt x="898" y="859"/>
                    <a:pt x="898" y="858"/>
                    <a:pt x="899" y="857"/>
                  </a:cubicBezTo>
                  <a:cubicBezTo>
                    <a:pt x="901" y="857"/>
                    <a:pt x="901" y="858"/>
                    <a:pt x="903" y="859"/>
                  </a:cubicBezTo>
                  <a:cubicBezTo>
                    <a:pt x="903" y="860"/>
                    <a:pt x="901" y="860"/>
                    <a:pt x="901" y="859"/>
                  </a:cubicBezTo>
                  <a:cubicBezTo>
                    <a:pt x="900" y="859"/>
                    <a:pt x="900" y="860"/>
                    <a:pt x="900" y="862"/>
                  </a:cubicBezTo>
                  <a:cubicBezTo>
                    <a:pt x="899" y="861"/>
                    <a:pt x="898" y="860"/>
                    <a:pt x="896" y="860"/>
                  </a:cubicBezTo>
                  <a:cubicBezTo>
                    <a:pt x="895" y="859"/>
                    <a:pt x="897" y="858"/>
                    <a:pt x="897" y="860"/>
                  </a:cubicBezTo>
                  <a:close/>
                  <a:moveTo>
                    <a:pt x="888" y="298"/>
                  </a:moveTo>
                  <a:cubicBezTo>
                    <a:pt x="889" y="298"/>
                    <a:pt x="889" y="298"/>
                    <a:pt x="889" y="297"/>
                  </a:cubicBezTo>
                  <a:cubicBezTo>
                    <a:pt x="890" y="297"/>
                    <a:pt x="888" y="302"/>
                    <a:pt x="886" y="302"/>
                  </a:cubicBezTo>
                  <a:cubicBezTo>
                    <a:pt x="886" y="300"/>
                    <a:pt x="885" y="299"/>
                    <a:pt x="883" y="299"/>
                  </a:cubicBezTo>
                  <a:cubicBezTo>
                    <a:pt x="885" y="299"/>
                    <a:pt x="889" y="295"/>
                    <a:pt x="888" y="298"/>
                  </a:cubicBezTo>
                  <a:close/>
                  <a:moveTo>
                    <a:pt x="871" y="255"/>
                  </a:moveTo>
                  <a:cubicBezTo>
                    <a:pt x="874" y="255"/>
                    <a:pt x="874" y="255"/>
                    <a:pt x="874" y="255"/>
                  </a:cubicBezTo>
                  <a:cubicBezTo>
                    <a:pt x="874" y="257"/>
                    <a:pt x="871" y="256"/>
                    <a:pt x="872" y="259"/>
                  </a:cubicBezTo>
                  <a:cubicBezTo>
                    <a:pt x="870" y="259"/>
                    <a:pt x="872" y="256"/>
                    <a:pt x="871" y="255"/>
                  </a:cubicBezTo>
                  <a:close/>
                  <a:moveTo>
                    <a:pt x="869" y="860"/>
                  </a:moveTo>
                  <a:cubicBezTo>
                    <a:pt x="869" y="862"/>
                    <a:pt x="866" y="861"/>
                    <a:pt x="866" y="862"/>
                  </a:cubicBezTo>
                  <a:cubicBezTo>
                    <a:pt x="865" y="862"/>
                    <a:pt x="866" y="859"/>
                    <a:pt x="863" y="860"/>
                  </a:cubicBezTo>
                  <a:cubicBezTo>
                    <a:pt x="865" y="858"/>
                    <a:pt x="866" y="860"/>
                    <a:pt x="869" y="860"/>
                  </a:cubicBezTo>
                  <a:close/>
                  <a:moveTo>
                    <a:pt x="857" y="861"/>
                  </a:moveTo>
                  <a:cubicBezTo>
                    <a:pt x="858" y="860"/>
                    <a:pt x="859" y="859"/>
                    <a:pt x="861" y="860"/>
                  </a:cubicBezTo>
                  <a:cubicBezTo>
                    <a:pt x="861" y="862"/>
                    <a:pt x="858" y="862"/>
                    <a:pt x="857" y="864"/>
                  </a:cubicBezTo>
                  <a:cubicBezTo>
                    <a:pt x="856" y="863"/>
                    <a:pt x="856" y="862"/>
                    <a:pt x="856" y="860"/>
                  </a:cubicBezTo>
                  <a:cubicBezTo>
                    <a:pt x="857" y="860"/>
                    <a:pt x="857" y="861"/>
                    <a:pt x="857" y="861"/>
                  </a:cubicBezTo>
                  <a:close/>
                  <a:moveTo>
                    <a:pt x="839" y="302"/>
                  </a:moveTo>
                  <a:cubicBezTo>
                    <a:pt x="837" y="303"/>
                    <a:pt x="835" y="304"/>
                    <a:pt x="835" y="307"/>
                  </a:cubicBezTo>
                  <a:cubicBezTo>
                    <a:pt x="833" y="305"/>
                    <a:pt x="835" y="301"/>
                    <a:pt x="839" y="302"/>
                  </a:cubicBezTo>
                  <a:close/>
                  <a:moveTo>
                    <a:pt x="840" y="861"/>
                  </a:moveTo>
                  <a:cubicBezTo>
                    <a:pt x="840" y="863"/>
                    <a:pt x="839" y="864"/>
                    <a:pt x="836" y="864"/>
                  </a:cubicBezTo>
                  <a:cubicBezTo>
                    <a:pt x="837" y="863"/>
                    <a:pt x="837" y="862"/>
                    <a:pt x="837" y="861"/>
                  </a:cubicBezTo>
                  <a:lnTo>
                    <a:pt x="840" y="861"/>
                  </a:lnTo>
                  <a:close/>
                  <a:moveTo>
                    <a:pt x="822" y="879"/>
                  </a:moveTo>
                  <a:cubicBezTo>
                    <a:pt x="823" y="877"/>
                    <a:pt x="825" y="877"/>
                    <a:pt x="825" y="876"/>
                  </a:cubicBezTo>
                  <a:cubicBezTo>
                    <a:pt x="827" y="875"/>
                    <a:pt x="827" y="877"/>
                    <a:pt x="829" y="877"/>
                  </a:cubicBezTo>
                  <a:cubicBezTo>
                    <a:pt x="827" y="879"/>
                    <a:pt x="825" y="876"/>
                    <a:pt x="822" y="879"/>
                  </a:cubicBezTo>
                  <a:close/>
                  <a:moveTo>
                    <a:pt x="841" y="875"/>
                  </a:moveTo>
                  <a:cubicBezTo>
                    <a:pt x="840" y="876"/>
                    <a:pt x="837" y="877"/>
                    <a:pt x="837" y="879"/>
                  </a:cubicBezTo>
                  <a:cubicBezTo>
                    <a:pt x="835" y="878"/>
                    <a:pt x="834" y="876"/>
                    <a:pt x="831" y="877"/>
                  </a:cubicBezTo>
                  <a:cubicBezTo>
                    <a:pt x="831" y="875"/>
                    <a:pt x="835" y="875"/>
                    <a:pt x="835" y="872"/>
                  </a:cubicBezTo>
                  <a:cubicBezTo>
                    <a:pt x="840" y="873"/>
                    <a:pt x="844" y="865"/>
                    <a:pt x="842" y="861"/>
                  </a:cubicBezTo>
                  <a:cubicBezTo>
                    <a:pt x="844" y="859"/>
                    <a:pt x="847" y="862"/>
                    <a:pt x="848" y="859"/>
                  </a:cubicBezTo>
                  <a:cubicBezTo>
                    <a:pt x="850" y="860"/>
                    <a:pt x="850" y="862"/>
                    <a:pt x="853" y="861"/>
                  </a:cubicBezTo>
                  <a:cubicBezTo>
                    <a:pt x="852" y="864"/>
                    <a:pt x="851" y="864"/>
                    <a:pt x="848" y="865"/>
                  </a:cubicBezTo>
                  <a:cubicBezTo>
                    <a:pt x="849" y="868"/>
                    <a:pt x="849" y="866"/>
                    <a:pt x="852" y="867"/>
                  </a:cubicBezTo>
                  <a:cubicBezTo>
                    <a:pt x="857" y="862"/>
                    <a:pt x="863" y="867"/>
                    <a:pt x="869" y="864"/>
                  </a:cubicBezTo>
                  <a:cubicBezTo>
                    <a:pt x="870" y="863"/>
                    <a:pt x="870" y="861"/>
                    <a:pt x="870" y="859"/>
                  </a:cubicBezTo>
                  <a:cubicBezTo>
                    <a:pt x="875" y="857"/>
                    <a:pt x="878" y="860"/>
                    <a:pt x="878" y="856"/>
                  </a:cubicBezTo>
                  <a:cubicBezTo>
                    <a:pt x="883" y="856"/>
                    <a:pt x="884" y="855"/>
                    <a:pt x="888" y="856"/>
                  </a:cubicBezTo>
                  <a:cubicBezTo>
                    <a:pt x="886" y="858"/>
                    <a:pt x="887" y="862"/>
                    <a:pt x="885" y="863"/>
                  </a:cubicBezTo>
                  <a:cubicBezTo>
                    <a:pt x="889" y="863"/>
                    <a:pt x="887" y="869"/>
                    <a:pt x="893" y="869"/>
                  </a:cubicBezTo>
                  <a:cubicBezTo>
                    <a:pt x="892" y="870"/>
                    <a:pt x="892" y="872"/>
                    <a:pt x="890" y="872"/>
                  </a:cubicBezTo>
                  <a:cubicBezTo>
                    <a:pt x="891" y="871"/>
                    <a:pt x="890" y="870"/>
                    <a:pt x="890" y="869"/>
                  </a:cubicBezTo>
                  <a:cubicBezTo>
                    <a:pt x="888" y="870"/>
                    <a:pt x="886" y="870"/>
                    <a:pt x="884" y="871"/>
                  </a:cubicBezTo>
                  <a:cubicBezTo>
                    <a:pt x="885" y="873"/>
                    <a:pt x="886" y="870"/>
                    <a:pt x="888" y="872"/>
                  </a:cubicBezTo>
                  <a:cubicBezTo>
                    <a:pt x="884" y="872"/>
                    <a:pt x="884" y="875"/>
                    <a:pt x="883" y="877"/>
                  </a:cubicBezTo>
                  <a:cubicBezTo>
                    <a:pt x="881" y="876"/>
                    <a:pt x="882" y="875"/>
                    <a:pt x="883" y="874"/>
                  </a:cubicBezTo>
                  <a:cubicBezTo>
                    <a:pt x="878" y="874"/>
                    <a:pt x="878" y="877"/>
                    <a:pt x="876" y="874"/>
                  </a:cubicBezTo>
                  <a:cubicBezTo>
                    <a:pt x="875" y="874"/>
                    <a:pt x="876" y="876"/>
                    <a:pt x="877" y="876"/>
                  </a:cubicBezTo>
                  <a:cubicBezTo>
                    <a:pt x="870" y="873"/>
                    <a:pt x="862" y="880"/>
                    <a:pt x="857" y="875"/>
                  </a:cubicBezTo>
                  <a:cubicBezTo>
                    <a:pt x="857" y="872"/>
                    <a:pt x="860" y="874"/>
                    <a:pt x="860" y="872"/>
                  </a:cubicBezTo>
                  <a:cubicBezTo>
                    <a:pt x="856" y="874"/>
                    <a:pt x="850" y="873"/>
                    <a:pt x="846" y="874"/>
                  </a:cubicBezTo>
                  <a:cubicBezTo>
                    <a:pt x="846" y="877"/>
                    <a:pt x="848" y="877"/>
                    <a:pt x="848" y="879"/>
                  </a:cubicBezTo>
                  <a:cubicBezTo>
                    <a:pt x="849" y="877"/>
                    <a:pt x="852" y="875"/>
                    <a:pt x="856" y="877"/>
                  </a:cubicBezTo>
                  <a:cubicBezTo>
                    <a:pt x="854" y="881"/>
                    <a:pt x="848" y="881"/>
                    <a:pt x="844" y="883"/>
                  </a:cubicBezTo>
                  <a:cubicBezTo>
                    <a:pt x="846" y="879"/>
                    <a:pt x="836" y="879"/>
                    <a:pt x="841" y="875"/>
                  </a:cubicBezTo>
                  <a:close/>
                  <a:moveTo>
                    <a:pt x="848" y="968"/>
                  </a:moveTo>
                  <a:cubicBezTo>
                    <a:pt x="847" y="967"/>
                    <a:pt x="845" y="963"/>
                    <a:pt x="844" y="966"/>
                  </a:cubicBezTo>
                  <a:cubicBezTo>
                    <a:pt x="841" y="963"/>
                    <a:pt x="847" y="964"/>
                    <a:pt x="849" y="964"/>
                  </a:cubicBezTo>
                  <a:cubicBezTo>
                    <a:pt x="849" y="965"/>
                    <a:pt x="849" y="966"/>
                    <a:pt x="850" y="966"/>
                  </a:cubicBezTo>
                  <a:cubicBezTo>
                    <a:pt x="850" y="967"/>
                    <a:pt x="848" y="967"/>
                    <a:pt x="848" y="968"/>
                  </a:cubicBezTo>
                  <a:close/>
                  <a:moveTo>
                    <a:pt x="860" y="986"/>
                  </a:moveTo>
                  <a:cubicBezTo>
                    <a:pt x="859" y="987"/>
                    <a:pt x="857" y="986"/>
                    <a:pt x="854" y="987"/>
                  </a:cubicBezTo>
                  <a:cubicBezTo>
                    <a:pt x="855" y="984"/>
                    <a:pt x="851" y="985"/>
                    <a:pt x="852" y="982"/>
                  </a:cubicBezTo>
                  <a:cubicBezTo>
                    <a:pt x="856" y="981"/>
                    <a:pt x="856" y="984"/>
                    <a:pt x="860" y="984"/>
                  </a:cubicBezTo>
                  <a:cubicBezTo>
                    <a:pt x="860" y="985"/>
                    <a:pt x="858" y="986"/>
                    <a:pt x="860" y="986"/>
                  </a:cubicBezTo>
                  <a:close/>
                  <a:moveTo>
                    <a:pt x="861" y="990"/>
                  </a:moveTo>
                  <a:cubicBezTo>
                    <a:pt x="860" y="988"/>
                    <a:pt x="862" y="988"/>
                    <a:pt x="861" y="986"/>
                  </a:cubicBezTo>
                  <a:cubicBezTo>
                    <a:pt x="866" y="985"/>
                    <a:pt x="873" y="986"/>
                    <a:pt x="878" y="984"/>
                  </a:cubicBezTo>
                  <a:cubicBezTo>
                    <a:pt x="882" y="984"/>
                    <a:pt x="880" y="990"/>
                    <a:pt x="884" y="990"/>
                  </a:cubicBezTo>
                  <a:cubicBezTo>
                    <a:pt x="879" y="995"/>
                    <a:pt x="867" y="989"/>
                    <a:pt x="861" y="990"/>
                  </a:cubicBezTo>
                  <a:close/>
                  <a:moveTo>
                    <a:pt x="888" y="1102"/>
                  </a:moveTo>
                  <a:cubicBezTo>
                    <a:pt x="886" y="1099"/>
                    <a:pt x="888" y="1100"/>
                    <a:pt x="887" y="1099"/>
                  </a:cubicBezTo>
                  <a:cubicBezTo>
                    <a:pt x="889" y="1096"/>
                    <a:pt x="889" y="1101"/>
                    <a:pt x="891" y="1099"/>
                  </a:cubicBezTo>
                  <a:cubicBezTo>
                    <a:pt x="891" y="1101"/>
                    <a:pt x="890" y="1102"/>
                    <a:pt x="888" y="1102"/>
                  </a:cubicBezTo>
                  <a:close/>
                  <a:moveTo>
                    <a:pt x="910" y="1077"/>
                  </a:moveTo>
                  <a:cubicBezTo>
                    <a:pt x="911" y="1074"/>
                    <a:pt x="914" y="1078"/>
                    <a:pt x="913" y="1073"/>
                  </a:cubicBezTo>
                  <a:cubicBezTo>
                    <a:pt x="915" y="1074"/>
                    <a:pt x="914" y="1076"/>
                    <a:pt x="915" y="1076"/>
                  </a:cubicBezTo>
                  <a:cubicBezTo>
                    <a:pt x="914" y="1077"/>
                    <a:pt x="911" y="1078"/>
                    <a:pt x="910" y="1077"/>
                  </a:cubicBezTo>
                  <a:close/>
                  <a:moveTo>
                    <a:pt x="955" y="1245"/>
                  </a:moveTo>
                  <a:cubicBezTo>
                    <a:pt x="956" y="1242"/>
                    <a:pt x="959" y="1244"/>
                    <a:pt x="961" y="1245"/>
                  </a:cubicBezTo>
                  <a:cubicBezTo>
                    <a:pt x="959" y="1247"/>
                    <a:pt x="957" y="1246"/>
                    <a:pt x="955" y="1245"/>
                  </a:cubicBezTo>
                  <a:close/>
                  <a:moveTo>
                    <a:pt x="978" y="1242"/>
                  </a:moveTo>
                  <a:cubicBezTo>
                    <a:pt x="979" y="1242"/>
                    <a:pt x="980" y="1243"/>
                    <a:pt x="981" y="1243"/>
                  </a:cubicBezTo>
                  <a:cubicBezTo>
                    <a:pt x="979" y="1246"/>
                    <a:pt x="979" y="1244"/>
                    <a:pt x="976" y="1244"/>
                  </a:cubicBezTo>
                  <a:cubicBezTo>
                    <a:pt x="977" y="1243"/>
                    <a:pt x="978" y="1243"/>
                    <a:pt x="978" y="1242"/>
                  </a:cubicBezTo>
                  <a:close/>
                  <a:moveTo>
                    <a:pt x="977" y="1241"/>
                  </a:moveTo>
                  <a:cubicBezTo>
                    <a:pt x="976" y="1244"/>
                    <a:pt x="973" y="1243"/>
                    <a:pt x="971" y="1242"/>
                  </a:cubicBezTo>
                  <a:cubicBezTo>
                    <a:pt x="972" y="1240"/>
                    <a:pt x="974" y="1242"/>
                    <a:pt x="977" y="1241"/>
                  </a:cubicBezTo>
                  <a:close/>
                  <a:moveTo>
                    <a:pt x="971" y="1122"/>
                  </a:moveTo>
                  <a:cubicBezTo>
                    <a:pt x="969" y="1122"/>
                    <a:pt x="967" y="1122"/>
                    <a:pt x="966" y="1121"/>
                  </a:cubicBezTo>
                  <a:cubicBezTo>
                    <a:pt x="968" y="1120"/>
                    <a:pt x="969" y="1119"/>
                    <a:pt x="972" y="1119"/>
                  </a:cubicBezTo>
                  <a:cubicBezTo>
                    <a:pt x="971" y="1120"/>
                    <a:pt x="971" y="1121"/>
                    <a:pt x="971" y="1122"/>
                  </a:cubicBezTo>
                  <a:close/>
                  <a:moveTo>
                    <a:pt x="970" y="1021"/>
                  </a:moveTo>
                  <a:cubicBezTo>
                    <a:pt x="971" y="1024"/>
                    <a:pt x="969" y="1024"/>
                    <a:pt x="969" y="1026"/>
                  </a:cubicBezTo>
                  <a:cubicBezTo>
                    <a:pt x="961" y="1025"/>
                    <a:pt x="954" y="1029"/>
                    <a:pt x="951" y="1024"/>
                  </a:cubicBezTo>
                  <a:cubicBezTo>
                    <a:pt x="949" y="1026"/>
                    <a:pt x="947" y="1026"/>
                    <a:pt x="944" y="1025"/>
                  </a:cubicBezTo>
                  <a:cubicBezTo>
                    <a:pt x="952" y="1021"/>
                    <a:pt x="962" y="1021"/>
                    <a:pt x="970" y="1021"/>
                  </a:cubicBezTo>
                  <a:close/>
                  <a:moveTo>
                    <a:pt x="965" y="1010"/>
                  </a:moveTo>
                  <a:cubicBezTo>
                    <a:pt x="961" y="1011"/>
                    <a:pt x="957" y="1009"/>
                    <a:pt x="953" y="1008"/>
                  </a:cubicBezTo>
                  <a:cubicBezTo>
                    <a:pt x="956" y="1003"/>
                    <a:pt x="965" y="1004"/>
                    <a:pt x="965" y="1010"/>
                  </a:cubicBezTo>
                  <a:close/>
                  <a:moveTo>
                    <a:pt x="942" y="983"/>
                  </a:moveTo>
                  <a:cubicBezTo>
                    <a:pt x="941" y="985"/>
                    <a:pt x="939" y="985"/>
                    <a:pt x="937" y="985"/>
                  </a:cubicBezTo>
                  <a:cubicBezTo>
                    <a:pt x="936" y="982"/>
                    <a:pt x="940" y="984"/>
                    <a:pt x="942" y="983"/>
                  </a:cubicBezTo>
                  <a:close/>
                  <a:moveTo>
                    <a:pt x="918" y="981"/>
                  </a:moveTo>
                  <a:cubicBezTo>
                    <a:pt x="921" y="981"/>
                    <a:pt x="918" y="983"/>
                    <a:pt x="919" y="986"/>
                  </a:cubicBezTo>
                  <a:cubicBezTo>
                    <a:pt x="925" y="986"/>
                    <a:pt x="924" y="980"/>
                    <a:pt x="929" y="981"/>
                  </a:cubicBezTo>
                  <a:cubicBezTo>
                    <a:pt x="929" y="983"/>
                    <a:pt x="928" y="986"/>
                    <a:pt x="931" y="986"/>
                  </a:cubicBezTo>
                  <a:cubicBezTo>
                    <a:pt x="930" y="988"/>
                    <a:pt x="928" y="988"/>
                    <a:pt x="927" y="989"/>
                  </a:cubicBezTo>
                  <a:cubicBezTo>
                    <a:pt x="937" y="999"/>
                    <a:pt x="952" y="985"/>
                    <a:pt x="961" y="990"/>
                  </a:cubicBezTo>
                  <a:cubicBezTo>
                    <a:pt x="961" y="993"/>
                    <a:pt x="957" y="996"/>
                    <a:pt x="961" y="999"/>
                  </a:cubicBezTo>
                  <a:cubicBezTo>
                    <a:pt x="954" y="1005"/>
                    <a:pt x="941" y="991"/>
                    <a:pt x="935" y="1001"/>
                  </a:cubicBezTo>
                  <a:cubicBezTo>
                    <a:pt x="931" y="1000"/>
                    <a:pt x="929" y="1001"/>
                    <a:pt x="928" y="1003"/>
                  </a:cubicBezTo>
                  <a:cubicBezTo>
                    <a:pt x="922" y="1002"/>
                    <a:pt x="914" y="999"/>
                    <a:pt x="906" y="999"/>
                  </a:cubicBezTo>
                  <a:cubicBezTo>
                    <a:pt x="911" y="997"/>
                    <a:pt x="917" y="998"/>
                    <a:pt x="920" y="993"/>
                  </a:cubicBezTo>
                  <a:cubicBezTo>
                    <a:pt x="909" y="990"/>
                    <a:pt x="898" y="998"/>
                    <a:pt x="891" y="990"/>
                  </a:cubicBezTo>
                  <a:cubicBezTo>
                    <a:pt x="898" y="995"/>
                    <a:pt x="904" y="988"/>
                    <a:pt x="911" y="987"/>
                  </a:cubicBezTo>
                  <a:cubicBezTo>
                    <a:pt x="910" y="985"/>
                    <a:pt x="912" y="984"/>
                    <a:pt x="912" y="982"/>
                  </a:cubicBezTo>
                  <a:cubicBezTo>
                    <a:pt x="914" y="982"/>
                    <a:pt x="917" y="982"/>
                    <a:pt x="918" y="981"/>
                  </a:cubicBezTo>
                  <a:close/>
                  <a:moveTo>
                    <a:pt x="917" y="925"/>
                  </a:moveTo>
                  <a:cubicBezTo>
                    <a:pt x="914" y="924"/>
                    <a:pt x="914" y="927"/>
                    <a:pt x="912" y="928"/>
                  </a:cubicBezTo>
                  <a:cubicBezTo>
                    <a:pt x="909" y="927"/>
                    <a:pt x="913" y="926"/>
                    <a:pt x="912" y="924"/>
                  </a:cubicBezTo>
                  <a:cubicBezTo>
                    <a:pt x="915" y="927"/>
                    <a:pt x="914" y="921"/>
                    <a:pt x="918" y="922"/>
                  </a:cubicBezTo>
                  <a:cubicBezTo>
                    <a:pt x="918" y="924"/>
                    <a:pt x="917" y="924"/>
                    <a:pt x="917" y="925"/>
                  </a:cubicBezTo>
                  <a:close/>
                  <a:moveTo>
                    <a:pt x="920" y="925"/>
                  </a:moveTo>
                  <a:cubicBezTo>
                    <a:pt x="919" y="924"/>
                    <a:pt x="918" y="923"/>
                    <a:pt x="918" y="921"/>
                  </a:cubicBezTo>
                  <a:cubicBezTo>
                    <a:pt x="922" y="921"/>
                    <a:pt x="922" y="921"/>
                    <a:pt x="922" y="921"/>
                  </a:cubicBezTo>
                  <a:cubicBezTo>
                    <a:pt x="922" y="923"/>
                    <a:pt x="919" y="922"/>
                    <a:pt x="920" y="925"/>
                  </a:cubicBezTo>
                  <a:close/>
                  <a:moveTo>
                    <a:pt x="920" y="913"/>
                  </a:moveTo>
                  <a:cubicBezTo>
                    <a:pt x="919" y="911"/>
                    <a:pt x="922" y="912"/>
                    <a:pt x="922" y="909"/>
                  </a:cubicBezTo>
                  <a:cubicBezTo>
                    <a:pt x="925" y="909"/>
                    <a:pt x="922" y="914"/>
                    <a:pt x="920" y="913"/>
                  </a:cubicBezTo>
                  <a:close/>
                  <a:moveTo>
                    <a:pt x="915" y="903"/>
                  </a:moveTo>
                  <a:cubicBezTo>
                    <a:pt x="918" y="903"/>
                    <a:pt x="919" y="901"/>
                    <a:pt x="922" y="902"/>
                  </a:cubicBezTo>
                  <a:cubicBezTo>
                    <a:pt x="923" y="903"/>
                    <a:pt x="924" y="905"/>
                    <a:pt x="924" y="907"/>
                  </a:cubicBezTo>
                  <a:cubicBezTo>
                    <a:pt x="920" y="909"/>
                    <a:pt x="916" y="906"/>
                    <a:pt x="915" y="903"/>
                  </a:cubicBezTo>
                  <a:close/>
                  <a:moveTo>
                    <a:pt x="926" y="925"/>
                  </a:moveTo>
                  <a:cubicBezTo>
                    <a:pt x="924" y="925"/>
                    <a:pt x="929" y="923"/>
                    <a:pt x="928" y="921"/>
                  </a:cubicBezTo>
                  <a:cubicBezTo>
                    <a:pt x="931" y="921"/>
                    <a:pt x="933" y="922"/>
                    <a:pt x="934" y="924"/>
                  </a:cubicBezTo>
                  <a:cubicBezTo>
                    <a:pt x="934" y="922"/>
                    <a:pt x="935" y="920"/>
                    <a:pt x="938" y="922"/>
                  </a:cubicBezTo>
                  <a:cubicBezTo>
                    <a:pt x="936" y="924"/>
                    <a:pt x="934" y="926"/>
                    <a:pt x="933" y="929"/>
                  </a:cubicBezTo>
                  <a:cubicBezTo>
                    <a:pt x="931" y="926"/>
                    <a:pt x="928" y="925"/>
                    <a:pt x="926" y="925"/>
                  </a:cubicBezTo>
                  <a:close/>
                  <a:moveTo>
                    <a:pt x="948" y="934"/>
                  </a:moveTo>
                  <a:cubicBezTo>
                    <a:pt x="945" y="932"/>
                    <a:pt x="937" y="938"/>
                    <a:pt x="935" y="931"/>
                  </a:cubicBezTo>
                  <a:cubicBezTo>
                    <a:pt x="936" y="931"/>
                    <a:pt x="936" y="932"/>
                    <a:pt x="936" y="933"/>
                  </a:cubicBezTo>
                  <a:cubicBezTo>
                    <a:pt x="940" y="929"/>
                    <a:pt x="946" y="930"/>
                    <a:pt x="948" y="930"/>
                  </a:cubicBezTo>
                  <a:cubicBezTo>
                    <a:pt x="949" y="930"/>
                    <a:pt x="947" y="932"/>
                    <a:pt x="948" y="934"/>
                  </a:cubicBezTo>
                  <a:close/>
                  <a:moveTo>
                    <a:pt x="954" y="925"/>
                  </a:moveTo>
                  <a:cubicBezTo>
                    <a:pt x="951" y="925"/>
                    <a:pt x="950" y="920"/>
                    <a:pt x="950" y="925"/>
                  </a:cubicBezTo>
                  <a:cubicBezTo>
                    <a:pt x="945" y="927"/>
                    <a:pt x="946" y="921"/>
                    <a:pt x="944" y="921"/>
                  </a:cubicBezTo>
                  <a:cubicBezTo>
                    <a:pt x="943" y="918"/>
                    <a:pt x="947" y="920"/>
                    <a:pt x="947" y="918"/>
                  </a:cubicBezTo>
                  <a:cubicBezTo>
                    <a:pt x="948" y="918"/>
                    <a:pt x="947" y="920"/>
                    <a:pt x="948" y="921"/>
                  </a:cubicBezTo>
                  <a:cubicBezTo>
                    <a:pt x="950" y="921"/>
                    <a:pt x="951" y="919"/>
                    <a:pt x="955" y="920"/>
                  </a:cubicBezTo>
                  <a:cubicBezTo>
                    <a:pt x="955" y="922"/>
                    <a:pt x="955" y="924"/>
                    <a:pt x="954" y="925"/>
                  </a:cubicBezTo>
                  <a:close/>
                  <a:moveTo>
                    <a:pt x="961" y="896"/>
                  </a:moveTo>
                  <a:cubicBezTo>
                    <a:pt x="957" y="896"/>
                    <a:pt x="951" y="904"/>
                    <a:pt x="948" y="898"/>
                  </a:cubicBezTo>
                  <a:cubicBezTo>
                    <a:pt x="945" y="899"/>
                    <a:pt x="944" y="899"/>
                    <a:pt x="943" y="897"/>
                  </a:cubicBezTo>
                  <a:cubicBezTo>
                    <a:pt x="941" y="897"/>
                    <a:pt x="942" y="900"/>
                    <a:pt x="941" y="900"/>
                  </a:cubicBezTo>
                  <a:cubicBezTo>
                    <a:pt x="936" y="900"/>
                    <a:pt x="936" y="900"/>
                    <a:pt x="936" y="900"/>
                  </a:cubicBezTo>
                  <a:cubicBezTo>
                    <a:pt x="937" y="899"/>
                    <a:pt x="940" y="898"/>
                    <a:pt x="938" y="897"/>
                  </a:cubicBezTo>
                  <a:cubicBezTo>
                    <a:pt x="939" y="895"/>
                    <a:pt x="942" y="895"/>
                    <a:pt x="944" y="895"/>
                  </a:cubicBezTo>
                  <a:cubicBezTo>
                    <a:pt x="946" y="895"/>
                    <a:pt x="945" y="892"/>
                    <a:pt x="948" y="893"/>
                  </a:cubicBezTo>
                  <a:cubicBezTo>
                    <a:pt x="946" y="890"/>
                    <a:pt x="939" y="892"/>
                    <a:pt x="937" y="890"/>
                  </a:cubicBezTo>
                  <a:cubicBezTo>
                    <a:pt x="938" y="889"/>
                    <a:pt x="938" y="887"/>
                    <a:pt x="938" y="886"/>
                  </a:cubicBezTo>
                  <a:cubicBezTo>
                    <a:pt x="942" y="887"/>
                    <a:pt x="954" y="887"/>
                    <a:pt x="955" y="883"/>
                  </a:cubicBezTo>
                  <a:cubicBezTo>
                    <a:pt x="951" y="880"/>
                    <a:pt x="946" y="882"/>
                    <a:pt x="942" y="882"/>
                  </a:cubicBezTo>
                  <a:cubicBezTo>
                    <a:pt x="942" y="879"/>
                    <a:pt x="946" y="878"/>
                    <a:pt x="944" y="874"/>
                  </a:cubicBezTo>
                  <a:cubicBezTo>
                    <a:pt x="945" y="879"/>
                    <a:pt x="950" y="873"/>
                    <a:pt x="952" y="876"/>
                  </a:cubicBezTo>
                  <a:cubicBezTo>
                    <a:pt x="953" y="874"/>
                    <a:pt x="955" y="872"/>
                    <a:pt x="957" y="875"/>
                  </a:cubicBezTo>
                  <a:cubicBezTo>
                    <a:pt x="961" y="872"/>
                    <a:pt x="965" y="870"/>
                    <a:pt x="970" y="867"/>
                  </a:cubicBezTo>
                  <a:cubicBezTo>
                    <a:pt x="970" y="867"/>
                    <a:pt x="970" y="867"/>
                    <a:pt x="970" y="867"/>
                  </a:cubicBezTo>
                  <a:cubicBezTo>
                    <a:pt x="970" y="867"/>
                    <a:pt x="971" y="867"/>
                    <a:pt x="971" y="867"/>
                  </a:cubicBezTo>
                  <a:cubicBezTo>
                    <a:pt x="971" y="867"/>
                    <a:pt x="972" y="866"/>
                    <a:pt x="972" y="866"/>
                  </a:cubicBezTo>
                  <a:cubicBezTo>
                    <a:pt x="972" y="867"/>
                    <a:pt x="971" y="867"/>
                    <a:pt x="971" y="867"/>
                  </a:cubicBezTo>
                  <a:cubicBezTo>
                    <a:pt x="971" y="867"/>
                    <a:pt x="971" y="867"/>
                    <a:pt x="970" y="867"/>
                  </a:cubicBezTo>
                  <a:cubicBezTo>
                    <a:pt x="972" y="870"/>
                    <a:pt x="978" y="868"/>
                    <a:pt x="980" y="867"/>
                  </a:cubicBezTo>
                  <a:cubicBezTo>
                    <a:pt x="979" y="870"/>
                    <a:pt x="983" y="868"/>
                    <a:pt x="983" y="871"/>
                  </a:cubicBezTo>
                  <a:cubicBezTo>
                    <a:pt x="982" y="871"/>
                    <a:pt x="982" y="871"/>
                    <a:pt x="982" y="871"/>
                  </a:cubicBezTo>
                  <a:cubicBezTo>
                    <a:pt x="991" y="872"/>
                    <a:pt x="998" y="871"/>
                    <a:pt x="1009" y="869"/>
                  </a:cubicBezTo>
                  <a:cubicBezTo>
                    <a:pt x="1004" y="861"/>
                    <a:pt x="1021" y="864"/>
                    <a:pt x="1021" y="856"/>
                  </a:cubicBezTo>
                  <a:cubicBezTo>
                    <a:pt x="1023" y="857"/>
                    <a:pt x="1022" y="858"/>
                    <a:pt x="1022" y="860"/>
                  </a:cubicBezTo>
                  <a:cubicBezTo>
                    <a:pt x="1022" y="860"/>
                    <a:pt x="1023" y="859"/>
                    <a:pt x="1023" y="858"/>
                  </a:cubicBezTo>
                  <a:cubicBezTo>
                    <a:pt x="1027" y="859"/>
                    <a:pt x="1024" y="861"/>
                    <a:pt x="1029" y="860"/>
                  </a:cubicBezTo>
                  <a:cubicBezTo>
                    <a:pt x="1029" y="862"/>
                    <a:pt x="1029" y="863"/>
                    <a:pt x="1028" y="864"/>
                  </a:cubicBezTo>
                  <a:cubicBezTo>
                    <a:pt x="1031" y="865"/>
                    <a:pt x="1029" y="860"/>
                    <a:pt x="1033" y="862"/>
                  </a:cubicBezTo>
                  <a:cubicBezTo>
                    <a:pt x="1031" y="866"/>
                    <a:pt x="1034" y="867"/>
                    <a:pt x="1038" y="866"/>
                  </a:cubicBezTo>
                  <a:cubicBezTo>
                    <a:pt x="1037" y="869"/>
                    <a:pt x="1028" y="875"/>
                    <a:pt x="1026" y="869"/>
                  </a:cubicBezTo>
                  <a:cubicBezTo>
                    <a:pt x="1023" y="869"/>
                    <a:pt x="1023" y="872"/>
                    <a:pt x="1021" y="873"/>
                  </a:cubicBezTo>
                  <a:cubicBezTo>
                    <a:pt x="1019" y="873"/>
                    <a:pt x="1019" y="872"/>
                    <a:pt x="1020" y="871"/>
                  </a:cubicBezTo>
                  <a:cubicBezTo>
                    <a:pt x="1016" y="872"/>
                    <a:pt x="1015" y="872"/>
                    <a:pt x="1011" y="873"/>
                  </a:cubicBezTo>
                  <a:cubicBezTo>
                    <a:pt x="1010" y="876"/>
                    <a:pt x="1016" y="877"/>
                    <a:pt x="1016" y="874"/>
                  </a:cubicBezTo>
                  <a:cubicBezTo>
                    <a:pt x="1017" y="875"/>
                    <a:pt x="1018" y="876"/>
                    <a:pt x="1017" y="878"/>
                  </a:cubicBezTo>
                  <a:cubicBezTo>
                    <a:pt x="1014" y="877"/>
                    <a:pt x="1013" y="879"/>
                    <a:pt x="1009" y="879"/>
                  </a:cubicBezTo>
                  <a:cubicBezTo>
                    <a:pt x="1010" y="876"/>
                    <a:pt x="1005" y="879"/>
                    <a:pt x="1006" y="876"/>
                  </a:cubicBezTo>
                  <a:cubicBezTo>
                    <a:pt x="1005" y="877"/>
                    <a:pt x="1003" y="878"/>
                    <a:pt x="1004" y="876"/>
                  </a:cubicBezTo>
                  <a:cubicBezTo>
                    <a:pt x="1003" y="878"/>
                    <a:pt x="997" y="876"/>
                    <a:pt x="994" y="877"/>
                  </a:cubicBezTo>
                  <a:cubicBezTo>
                    <a:pt x="991" y="879"/>
                    <a:pt x="994" y="881"/>
                    <a:pt x="991" y="878"/>
                  </a:cubicBezTo>
                  <a:cubicBezTo>
                    <a:pt x="990" y="878"/>
                    <a:pt x="990" y="880"/>
                    <a:pt x="990" y="881"/>
                  </a:cubicBezTo>
                  <a:cubicBezTo>
                    <a:pt x="991" y="882"/>
                    <a:pt x="991" y="880"/>
                    <a:pt x="993" y="882"/>
                  </a:cubicBezTo>
                  <a:cubicBezTo>
                    <a:pt x="993" y="885"/>
                    <a:pt x="991" y="884"/>
                    <a:pt x="987" y="884"/>
                  </a:cubicBezTo>
                  <a:cubicBezTo>
                    <a:pt x="990" y="885"/>
                    <a:pt x="989" y="889"/>
                    <a:pt x="992" y="889"/>
                  </a:cubicBezTo>
                  <a:cubicBezTo>
                    <a:pt x="995" y="888"/>
                    <a:pt x="993" y="887"/>
                    <a:pt x="993" y="885"/>
                  </a:cubicBezTo>
                  <a:cubicBezTo>
                    <a:pt x="995" y="885"/>
                    <a:pt x="995" y="887"/>
                    <a:pt x="996" y="888"/>
                  </a:cubicBezTo>
                  <a:cubicBezTo>
                    <a:pt x="998" y="888"/>
                    <a:pt x="998" y="886"/>
                    <a:pt x="1001" y="886"/>
                  </a:cubicBezTo>
                  <a:cubicBezTo>
                    <a:pt x="1001" y="890"/>
                    <a:pt x="996" y="888"/>
                    <a:pt x="996" y="891"/>
                  </a:cubicBezTo>
                  <a:cubicBezTo>
                    <a:pt x="991" y="891"/>
                    <a:pt x="984" y="892"/>
                    <a:pt x="978" y="895"/>
                  </a:cubicBezTo>
                  <a:cubicBezTo>
                    <a:pt x="979" y="895"/>
                    <a:pt x="980" y="895"/>
                    <a:pt x="981" y="895"/>
                  </a:cubicBezTo>
                  <a:cubicBezTo>
                    <a:pt x="976" y="902"/>
                    <a:pt x="967" y="896"/>
                    <a:pt x="961" y="896"/>
                  </a:cubicBezTo>
                  <a:close/>
                  <a:moveTo>
                    <a:pt x="1026" y="889"/>
                  </a:moveTo>
                  <a:cubicBezTo>
                    <a:pt x="1025" y="890"/>
                    <a:pt x="1021" y="888"/>
                    <a:pt x="1019" y="887"/>
                  </a:cubicBezTo>
                  <a:cubicBezTo>
                    <a:pt x="1024" y="886"/>
                    <a:pt x="1018" y="882"/>
                    <a:pt x="1021" y="878"/>
                  </a:cubicBezTo>
                  <a:cubicBezTo>
                    <a:pt x="1022" y="877"/>
                    <a:pt x="1021" y="882"/>
                    <a:pt x="1021" y="882"/>
                  </a:cubicBezTo>
                  <a:cubicBezTo>
                    <a:pt x="1022" y="884"/>
                    <a:pt x="1023" y="881"/>
                    <a:pt x="1026" y="882"/>
                  </a:cubicBezTo>
                  <a:cubicBezTo>
                    <a:pt x="1030" y="886"/>
                    <a:pt x="1026" y="886"/>
                    <a:pt x="1026" y="889"/>
                  </a:cubicBezTo>
                  <a:close/>
                  <a:moveTo>
                    <a:pt x="1007" y="890"/>
                  </a:moveTo>
                  <a:cubicBezTo>
                    <a:pt x="1005" y="890"/>
                    <a:pt x="1005" y="889"/>
                    <a:pt x="1004" y="889"/>
                  </a:cubicBezTo>
                  <a:cubicBezTo>
                    <a:pt x="1004" y="883"/>
                    <a:pt x="1011" y="885"/>
                    <a:pt x="1007" y="890"/>
                  </a:cubicBezTo>
                  <a:close/>
                  <a:moveTo>
                    <a:pt x="999" y="897"/>
                  </a:moveTo>
                  <a:cubicBezTo>
                    <a:pt x="998" y="898"/>
                    <a:pt x="998" y="898"/>
                    <a:pt x="998" y="899"/>
                  </a:cubicBezTo>
                  <a:cubicBezTo>
                    <a:pt x="995" y="898"/>
                    <a:pt x="994" y="900"/>
                    <a:pt x="991" y="899"/>
                  </a:cubicBezTo>
                  <a:cubicBezTo>
                    <a:pt x="991" y="897"/>
                    <a:pt x="992" y="897"/>
                    <a:pt x="992" y="895"/>
                  </a:cubicBezTo>
                  <a:cubicBezTo>
                    <a:pt x="995" y="896"/>
                    <a:pt x="996" y="899"/>
                    <a:pt x="999" y="897"/>
                  </a:cubicBezTo>
                  <a:close/>
                  <a:moveTo>
                    <a:pt x="987" y="909"/>
                  </a:moveTo>
                  <a:cubicBezTo>
                    <a:pt x="985" y="909"/>
                    <a:pt x="983" y="912"/>
                    <a:pt x="983" y="908"/>
                  </a:cubicBezTo>
                  <a:cubicBezTo>
                    <a:pt x="985" y="910"/>
                    <a:pt x="985" y="908"/>
                    <a:pt x="988" y="908"/>
                  </a:cubicBezTo>
                  <a:cubicBezTo>
                    <a:pt x="986" y="910"/>
                    <a:pt x="994" y="914"/>
                    <a:pt x="987" y="915"/>
                  </a:cubicBezTo>
                  <a:cubicBezTo>
                    <a:pt x="986" y="913"/>
                    <a:pt x="988" y="911"/>
                    <a:pt x="987" y="909"/>
                  </a:cubicBezTo>
                  <a:close/>
                  <a:moveTo>
                    <a:pt x="987" y="923"/>
                  </a:moveTo>
                  <a:cubicBezTo>
                    <a:pt x="985" y="923"/>
                    <a:pt x="983" y="923"/>
                    <a:pt x="983" y="921"/>
                  </a:cubicBezTo>
                  <a:cubicBezTo>
                    <a:pt x="986" y="920"/>
                    <a:pt x="988" y="920"/>
                    <a:pt x="987" y="923"/>
                  </a:cubicBezTo>
                  <a:close/>
                  <a:moveTo>
                    <a:pt x="988" y="925"/>
                  </a:moveTo>
                  <a:cubicBezTo>
                    <a:pt x="988" y="922"/>
                    <a:pt x="989" y="922"/>
                    <a:pt x="988" y="920"/>
                  </a:cubicBezTo>
                  <a:cubicBezTo>
                    <a:pt x="992" y="919"/>
                    <a:pt x="990" y="922"/>
                    <a:pt x="992" y="923"/>
                  </a:cubicBezTo>
                  <a:cubicBezTo>
                    <a:pt x="993" y="923"/>
                    <a:pt x="993" y="921"/>
                    <a:pt x="993" y="921"/>
                  </a:cubicBezTo>
                  <a:cubicBezTo>
                    <a:pt x="995" y="921"/>
                    <a:pt x="996" y="922"/>
                    <a:pt x="996" y="920"/>
                  </a:cubicBezTo>
                  <a:cubicBezTo>
                    <a:pt x="998" y="922"/>
                    <a:pt x="992" y="925"/>
                    <a:pt x="988" y="925"/>
                  </a:cubicBezTo>
                  <a:close/>
                  <a:moveTo>
                    <a:pt x="993" y="912"/>
                  </a:moveTo>
                  <a:cubicBezTo>
                    <a:pt x="995" y="912"/>
                    <a:pt x="995" y="911"/>
                    <a:pt x="996" y="911"/>
                  </a:cubicBezTo>
                  <a:cubicBezTo>
                    <a:pt x="996" y="913"/>
                    <a:pt x="996" y="913"/>
                    <a:pt x="996" y="913"/>
                  </a:cubicBezTo>
                  <a:cubicBezTo>
                    <a:pt x="997" y="913"/>
                    <a:pt x="997" y="911"/>
                    <a:pt x="997" y="910"/>
                  </a:cubicBezTo>
                  <a:cubicBezTo>
                    <a:pt x="994" y="910"/>
                    <a:pt x="993" y="911"/>
                    <a:pt x="991" y="909"/>
                  </a:cubicBezTo>
                  <a:cubicBezTo>
                    <a:pt x="991" y="908"/>
                    <a:pt x="998" y="909"/>
                    <a:pt x="999" y="908"/>
                  </a:cubicBezTo>
                  <a:cubicBezTo>
                    <a:pt x="1000" y="909"/>
                    <a:pt x="999" y="910"/>
                    <a:pt x="1000" y="912"/>
                  </a:cubicBezTo>
                  <a:cubicBezTo>
                    <a:pt x="1002" y="909"/>
                    <a:pt x="1002" y="911"/>
                    <a:pt x="1004" y="909"/>
                  </a:cubicBezTo>
                  <a:cubicBezTo>
                    <a:pt x="1002" y="913"/>
                    <a:pt x="1010" y="910"/>
                    <a:pt x="1009" y="914"/>
                  </a:cubicBezTo>
                  <a:cubicBezTo>
                    <a:pt x="1011" y="912"/>
                    <a:pt x="1015" y="911"/>
                    <a:pt x="1015" y="915"/>
                  </a:cubicBezTo>
                  <a:cubicBezTo>
                    <a:pt x="1010" y="912"/>
                    <a:pt x="999" y="920"/>
                    <a:pt x="993" y="912"/>
                  </a:cubicBezTo>
                  <a:close/>
                  <a:moveTo>
                    <a:pt x="1015" y="886"/>
                  </a:moveTo>
                  <a:cubicBezTo>
                    <a:pt x="1013" y="886"/>
                    <a:pt x="1011" y="888"/>
                    <a:pt x="1009" y="890"/>
                  </a:cubicBezTo>
                  <a:cubicBezTo>
                    <a:pt x="1008" y="889"/>
                    <a:pt x="1010" y="886"/>
                    <a:pt x="1010" y="884"/>
                  </a:cubicBezTo>
                  <a:cubicBezTo>
                    <a:pt x="1013" y="884"/>
                    <a:pt x="1014" y="882"/>
                    <a:pt x="1017" y="882"/>
                  </a:cubicBezTo>
                  <a:cubicBezTo>
                    <a:pt x="1017" y="883"/>
                    <a:pt x="1017" y="884"/>
                    <a:pt x="1018" y="885"/>
                  </a:cubicBezTo>
                  <a:cubicBezTo>
                    <a:pt x="1015" y="886"/>
                    <a:pt x="1018" y="885"/>
                    <a:pt x="1017" y="888"/>
                  </a:cubicBezTo>
                  <a:cubicBezTo>
                    <a:pt x="1016" y="888"/>
                    <a:pt x="1015" y="887"/>
                    <a:pt x="1015" y="886"/>
                  </a:cubicBezTo>
                  <a:close/>
                  <a:moveTo>
                    <a:pt x="1025" y="934"/>
                  </a:moveTo>
                  <a:cubicBezTo>
                    <a:pt x="1021" y="934"/>
                    <a:pt x="1017" y="934"/>
                    <a:pt x="1017" y="938"/>
                  </a:cubicBezTo>
                  <a:cubicBezTo>
                    <a:pt x="1014" y="937"/>
                    <a:pt x="1018" y="937"/>
                    <a:pt x="1017" y="934"/>
                  </a:cubicBezTo>
                  <a:cubicBezTo>
                    <a:pt x="1017" y="933"/>
                    <a:pt x="1015" y="933"/>
                    <a:pt x="1013" y="933"/>
                  </a:cubicBezTo>
                  <a:cubicBezTo>
                    <a:pt x="1013" y="931"/>
                    <a:pt x="1015" y="930"/>
                    <a:pt x="1014" y="928"/>
                  </a:cubicBezTo>
                  <a:cubicBezTo>
                    <a:pt x="1015" y="933"/>
                    <a:pt x="1022" y="925"/>
                    <a:pt x="1024" y="931"/>
                  </a:cubicBezTo>
                  <a:cubicBezTo>
                    <a:pt x="1020" y="930"/>
                    <a:pt x="1026" y="932"/>
                    <a:pt x="1025" y="934"/>
                  </a:cubicBezTo>
                  <a:close/>
                  <a:moveTo>
                    <a:pt x="1032" y="925"/>
                  </a:moveTo>
                  <a:cubicBezTo>
                    <a:pt x="1030" y="926"/>
                    <a:pt x="1027" y="923"/>
                    <a:pt x="1029" y="928"/>
                  </a:cubicBezTo>
                  <a:cubicBezTo>
                    <a:pt x="1027" y="928"/>
                    <a:pt x="1026" y="927"/>
                    <a:pt x="1026" y="925"/>
                  </a:cubicBezTo>
                  <a:cubicBezTo>
                    <a:pt x="1024" y="924"/>
                    <a:pt x="1024" y="926"/>
                    <a:pt x="1022" y="926"/>
                  </a:cubicBezTo>
                  <a:cubicBezTo>
                    <a:pt x="1021" y="925"/>
                    <a:pt x="1022" y="924"/>
                    <a:pt x="1022" y="923"/>
                  </a:cubicBezTo>
                  <a:cubicBezTo>
                    <a:pt x="1021" y="922"/>
                    <a:pt x="1018" y="925"/>
                    <a:pt x="1015" y="925"/>
                  </a:cubicBezTo>
                  <a:cubicBezTo>
                    <a:pt x="1014" y="924"/>
                    <a:pt x="1012" y="921"/>
                    <a:pt x="1013" y="925"/>
                  </a:cubicBezTo>
                  <a:cubicBezTo>
                    <a:pt x="1009" y="924"/>
                    <a:pt x="1013" y="922"/>
                    <a:pt x="1013" y="920"/>
                  </a:cubicBezTo>
                  <a:cubicBezTo>
                    <a:pt x="1020" y="921"/>
                    <a:pt x="1029" y="921"/>
                    <a:pt x="1031" y="921"/>
                  </a:cubicBezTo>
                  <a:cubicBezTo>
                    <a:pt x="1034" y="921"/>
                    <a:pt x="1029" y="924"/>
                    <a:pt x="1032" y="925"/>
                  </a:cubicBezTo>
                  <a:close/>
                  <a:moveTo>
                    <a:pt x="1033" y="921"/>
                  </a:moveTo>
                  <a:cubicBezTo>
                    <a:pt x="1034" y="920"/>
                    <a:pt x="1038" y="920"/>
                    <a:pt x="1039" y="921"/>
                  </a:cubicBezTo>
                  <a:cubicBezTo>
                    <a:pt x="1038" y="922"/>
                    <a:pt x="1033" y="925"/>
                    <a:pt x="1033" y="921"/>
                  </a:cubicBezTo>
                  <a:close/>
                  <a:moveTo>
                    <a:pt x="1035" y="916"/>
                  </a:moveTo>
                  <a:cubicBezTo>
                    <a:pt x="1030" y="911"/>
                    <a:pt x="1024" y="915"/>
                    <a:pt x="1017" y="914"/>
                  </a:cubicBezTo>
                  <a:cubicBezTo>
                    <a:pt x="1028" y="911"/>
                    <a:pt x="1027" y="908"/>
                    <a:pt x="1040" y="909"/>
                  </a:cubicBezTo>
                  <a:cubicBezTo>
                    <a:pt x="1040" y="913"/>
                    <a:pt x="1037" y="914"/>
                    <a:pt x="1035" y="916"/>
                  </a:cubicBezTo>
                  <a:close/>
                  <a:moveTo>
                    <a:pt x="1045" y="889"/>
                  </a:moveTo>
                  <a:cubicBezTo>
                    <a:pt x="1046" y="892"/>
                    <a:pt x="1044" y="893"/>
                    <a:pt x="1043" y="895"/>
                  </a:cubicBezTo>
                  <a:cubicBezTo>
                    <a:pt x="1039" y="895"/>
                    <a:pt x="1033" y="899"/>
                    <a:pt x="1027" y="899"/>
                  </a:cubicBezTo>
                  <a:cubicBezTo>
                    <a:pt x="1027" y="897"/>
                    <a:pt x="1029" y="897"/>
                    <a:pt x="1031" y="897"/>
                  </a:cubicBezTo>
                  <a:cubicBezTo>
                    <a:pt x="1028" y="896"/>
                    <a:pt x="1033" y="891"/>
                    <a:pt x="1028" y="890"/>
                  </a:cubicBezTo>
                  <a:cubicBezTo>
                    <a:pt x="1028" y="888"/>
                    <a:pt x="1029" y="886"/>
                    <a:pt x="1030" y="883"/>
                  </a:cubicBezTo>
                  <a:cubicBezTo>
                    <a:pt x="1032" y="881"/>
                    <a:pt x="1034" y="886"/>
                    <a:pt x="1034" y="882"/>
                  </a:cubicBezTo>
                  <a:cubicBezTo>
                    <a:pt x="1036" y="881"/>
                    <a:pt x="1035" y="883"/>
                    <a:pt x="1037" y="883"/>
                  </a:cubicBezTo>
                  <a:cubicBezTo>
                    <a:pt x="1037" y="884"/>
                    <a:pt x="1036" y="884"/>
                    <a:pt x="1036" y="883"/>
                  </a:cubicBezTo>
                  <a:cubicBezTo>
                    <a:pt x="1033" y="888"/>
                    <a:pt x="1041" y="892"/>
                    <a:pt x="1045" y="889"/>
                  </a:cubicBezTo>
                  <a:close/>
                  <a:moveTo>
                    <a:pt x="1044" y="869"/>
                  </a:moveTo>
                  <a:cubicBezTo>
                    <a:pt x="1046" y="869"/>
                    <a:pt x="1044" y="870"/>
                    <a:pt x="1044" y="871"/>
                  </a:cubicBezTo>
                  <a:cubicBezTo>
                    <a:pt x="1043" y="871"/>
                    <a:pt x="1042" y="870"/>
                    <a:pt x="1041" y="870"/>
                  </a:cubicBezTo>
                  <a:cubicBezTo>
                    <a:pt x="1041" y="867"/>
                    <a:pt x="1044" y="870"/>
                    <a:pt x="1044" y="869"/>
                  </a:cubicBezTo>
                  <a:close/>
                  <a:moveTo>
                    <a:pt x="1048" y="796"/>
                  </a:moveTo>
                  <a:cubicBezTo>
                    <a:pt x="1047" y="796"/>
                    <a:pt x="1047" y="796"/>
                    <a:pt x="1047" y="795"/>
                  </a:cubicBezTo>
                  <a:cubicBezTo>
                    <a:pt x="1047" y="794"/>
                    <a:pt x="1047" y="794"/>
                    <a:pt x="1047" y="794"/>
                  </a:cubicBezTo>
                  <a:cubicBezTo>
                    <a:pt x="1049" y="795"/>
                    <a:pt x="1049" y="794"/>
                    <a:pt x="1051" y="795"/>
                  </a:cubicBezTo>
                  <a:cubicBezTo>
                    <a:pt x="1051" y="798"/>
                    <a:pt x="1047" y="794"/>
                    <a:pt x="1048" y="796"/>
                  </a:cubicBezTo>
                  <a:close/>
                  <a:moveTo>
                    <a:pt x="1055" y="860"/>
                  </a:moveTo>
                  <a:cubicBezTo>
                    <a:pt x="1053" y="859"/>
                    <a:pt x="1053" y="861"/>
                    <a:pt x="1050" y="860"/>
                  </a:cubicBezTo>
                  <a:cubicBezTo>
                    <a:pt x="1050" y="860"/>
                    <a:pt x="1051" y="859"/>
                    <a:pt x="1051" y="858"/>
                  </a:cubicBezTo>
                  <a:cubicBezTo>
                    <a:pt x="1053" y="859"/>
                    <a:pt x="1054" y="857"/>
                    <a:pt x="1056" y="857"/>
                  </a:cubicBezTo>
                  <a:cubicBezTo>
                    <a:pt x="1056" y="859"/>
                    <a:pt x="1055" y="859"/>
                    <a:pt x="1055" y="860"/>
                  </a:cubicBezTo>
                  <a:close/>
                  <a:moveTo>
                    <a:pt x="1056" y="797"/>
                  </a:moveTo>
                  <a:cubicBezTo>
                    <a:pt x="1055" y="795"/>
                    <a:pt x="1058" y="795"/>
                    <a:pt x="1060" y="795"/>
                  </a:cubicBezTo>
                  <a:cubicBezTo>
                    <a:pt x="1060" y="797"/>
                    <a:pt x="1058" y="797"/>
                    <a:pt x="1056" y="797"/>
                  </a:cubicBezTo>
                  <a:close/>
                  <a:moveTo>
                    <a:pt x="1114" y="790"/>
                  </a:moveTo>
                  <a:cubicBezTo>
                    <a:pt x="1111" y="789"/>
                    <a:pt x="1113" y="788"/>
                    <a:pt x="1109" y="789"/>
                  </a:cubicBezTo>
                  <a:cubicBezTo>
                    <a:pt x="1108" y="786"/>
                    <a:pt x="1116" y="786"/>
                    <a:pt x="1114" y="790"/>
                  </a:cubicBezTo>
                  <a:close/>
                  <a:moveTo>
                    <a:pt x="1119" y="798"/>
                  </a:moveTo>
                  <a:cubicBezTo>
                    <a:pt x="1118" y="798"/>
                    <a:pt x="1118" y="799"/>
                    <a:pt x="1118" y="799"/>
                  </a:cubicBezTo>
                  <a:cubicBezTo>
                    <a:pt x="1116" y="796"/>
                    <a:pt x="1124" y="796"/>
                    <a:pt x="1126" y="798"/>
                  </a:cubicBezTo>
                  <a:cubicBezTo>
                    <a:pt x="1126" y="800"/>
                    <a:pt x="1119" y="801"/>
                    <a:pt x="1119" y="798"/>
                  </a:cubicBezTo>
                  <a:close/>
                  <a:moveTo>
                    <a:pt x="1143" y="801"/>
                  </a:moveTo>
                  <a:cubicBezTo>
                    <a:pt x="1143" y="798"/>
                    <a:pt x="1143" y="798"/>
                    <a:pt x="1143" y="798"/>
                  </a:cubicBezTo>
                  <a:cubicBezTo>
                    <a:pt x="1145" y="798"/>
                    <a:pt x="1145" y="799"/>
                    <a:pt x="1147" y="799"/>
                  </a:cubicBezTo>
                  <a:cubicBezTo>
                    <a:pt x="1145" y="799"/>
                    <a:pt x="1146" y="801"/>
                    <a:pt x="1143" y="801"/>
                  </a:cubicBezTo>
                  <a:close/>
                  <a:moveTo>
                    <a:pt x="1148" y="776"/>
                  </a:moveTo>
                  <a:cubicBezTo>
                    <a:pt x="1146" y="775"/>
                    <a:pt x="1143" y="776"/>
                    <a:pt x="1143" y="773"/>
                  </a:cubicBezTo>
                  <a:cubicBezTo>
                    <a:pt x="1144" y="775"/>
                    <a:pt x="1147" y="775"/>
                    <a:pt x="1146" y="772"/>
                  </a:cubicBezTo>
                  <a:cubicBezTo>
                    <a:pt x="1149" y="774"/>
                    <a:pt x="1148" y="768"/>
                    <a:pt x="1152" y="769"/>
                  </a:cubicBezTo>
                  <a:cubicBezTo>
                    <a:pt x="1152" y="772"/>
                    <a:pt x="1151" y="774"/>
                    <a:pt x="1150" y="775"/>
                  </a:cubicBezTo>
                  <a:cubicBezTo>
                    <a:pt x="1152" y="776"/>
                    <a:pt x="1152" y="773"/>
                    <a:pt x="1152" y="773"/>
                  </a:cubicBezTo>
                  <a:cubicBezTo>
                    <a:pt x="1155" y="774"/>
                    <a:pt x="1154" y="776"/>
                    <a:pt x="1152" y="777"/>
                  </a:cubicBezTo>
                  <a:cubicBezTo>
                    <a:pt x="1149" y="777"/>
                    <a:pt x="1149" y="775"/>
                    <a:pt x="1148" y="773"/>
                  </a:cubicBezTo>
                  <a:cubicBezTo>
                    <a:pt x="1147" y="774"/>
                    <a:pt x="1148" y="775"/>
                    <a:pt x="1148" y="776"/>
                  </a:cubicBezTo>
                  <a:close/>
                  <a:moveTo>
                    <a:pt x="1152" y="781"/>
                  </a:moveTo>
                  <a:cubicBezTo>
                    <a:pt x="1150" y="780"/>
                    <a:pt x="1148" y="780"/>
                    <a:pt x="1148" y="777"/>
                  </a:cubicBezTo>
                  <a:cubicBezTo>
                    <a:pt x="1149" y="778"/>
                    <a:pt x="1151" y="779"/>
                    <a:pt x="1152" y="777"/>
                  </a:cubicBezTo>
                  <a:cubicBezTo>
                    <a:pt x="1154" y="778"/>
                    <a:pt x="1152" y="780"/>
                    <a:pt x="1152" y="781"/>
                  </a:cubicBezTo>
                  <a:close/>
                  <a:moveTo>
                    <a:pt x="1152" y="794"/>
                  </a:moveTo>
                  <a:cubicBezTo>
                    <a:pt x="1152" y="795"/>
                    <a:pt x="1152" y="795"/>
                    <a:pt x="1152" y="795"/>
                  </a:cubicBezTo>
                  <a:cubicBezTo>
                    <a:pt x="1150" y="796"/>
                    <a:pt x="1150" y="794"/>
                    <a:pt x="1149" y="795"/>
                  </a:cubicBezTo>
                  <a:cubicBezTo>
                    <a:pt x="1146" y="795"/>
                    <a:pt x="1151" y="791"/>
                    <a:pt x="1152" y="794"/>
                  </a:cubicBezTo>
                  <a:close/>
                  <a:moveTo>
                    <a:pt x="1154" y="800"/>
                  </a:moveTo>
                  <a:cubicBezTo>
                    <a:pt x="1152" y="800"/>
                    <a:pt x="1151" y="801"/>
                    <a:pt x="1151" y="803"/>
                  </a:cubicBezTo>
                  <a:cubicBezTo>
                    <a:pt x="1150" y="801"/>
                    <a:pt x="1147" y="800"/>
                    <a:pt x="1149" y="799"/>
                  </a:cubicBezTo>
                  <a:cubicBezTo>
                    <a:pt x="1150" y="799"/>
                    <a:pt x="1150" y="799"/>
                    <a:pt x="1149" y="799"/>
                  </a:cubicBezTo>
                  <a:cubicBezTo>
                    <a:pt x="1149" y="800"/>
                    <a:pt x="1154" y="799"/>
                    <a:pt x="1156" y="799"/>
                  </a:cubicBezTo>
                  <a:cubicBezTo>
                    <a:pt x="1157" y="803"/>
                    <a:pt x="1152" y="803"/>
                    <a:pt x="1154" y="800"/>
                  </a:cubicBezTo>
                  <a:close/>
                  <a:moveTo>
                    <a:pt x="1213" y="777"/>
                  </a:moveTo>
                  <a:cubicBezTo>
                    <a:pt x="1211" y="778"/>
                    <a:pt x="1207" y="778"/>
                    <a:pt x="1207" y="776"/>
                  </a:cubicBezTo>
                  <a:cubicBezTo>
                    <a:pt x="1209" y="775"/>
                    <a:pt x="1213" y="774"/>
                    <a:pt x="1213" y="777"/>
                  </a:cubicBezTo>
                  <a:close/>
                  <a:moveTo>
                    <a:pt x="1203" y="753"/>
                  </a:moveTo>
                  <a:cubicBezTo>
                    <a:pt x="1204" y="752"/>
                    <a:pt x="1204" y="757"/>
                    <a:pt x="1200" y="757"/>
                  </a:cubicBezTo>
                  <a:cubicBezTo>
                    <a:pt x="1200" y="755"/>
                    <a:pt x="1202" y="754"/>
                    <a:pt x="1203" y="753"/>
                  </a:cubicBezTo>
                  <a:close/>
                  <a:moveTo>
                    <a:pt x="1217" y="471"/>
                  </a:moveTo>
                  <a:cubicBezTo>
                    <a:pt x="1218" y="468"/>
                    <a:pt x="1216" y="468"/>
                    <a:pt x="1217" y="465"/>
                  </a:cubicBezTo>
                  <a:cubicBezTo>
                    <a:pt x="1220" y="465"/>
                    <a:pt x="1221" y="466"/>
                    <a:pt x="1223" y="467"/>
                  </a:cubicBezTo>
                  <a:cubicBezTo>
                    <a:pt x="1223" y="469"/>
                    <a:pt x="1221" y="469"/>
                    <a:pt x="1220" y="470"/>
                  </a:cubicBezTo>
                  <a:cubicBezTo>
                    <a:pt x="1222" y="473"/>
                    <a:pt x="1226" y="475"/>
                    <a:pt x="1231" y="475"/>
                  </a:cubicBezTo>
                  <a:cubicBezTo>
                    <a:pt x="1229" y="478"/>
                    <a:pt x="1230" y="478"/>
                    <a:pt x="1231" y="482"/>
                  </a:cubicBezTo>
                  <a:cubicBezTo>
                    <a:pt x="1224" y="482"/>
                    <a:pt x="1217" y="489"/>
                    <a:pt x="1211" y="485"/>
                  </a:cubicBezTo>
                  <a:cubicBezTo>
                    <a:pt x="1211" y="484"/>
                    <a:pt x="1213" y="484"/>
                    <a:pt x="1214" y="484"/>
                  </a:cubicBezTo>
                  <a:cubicBezTo>
                    <a:pt x="1213" y="483"/>
                    <a:pt x="1211" y="483"/>
                    <a:pt x="1209" y="482"/>
                  </a:cubicBezTo>
                  <a:cubicBezTo>
                    <a:pt x="1209" y="474"/>
                    <a:pt x="1213" y="471"/>
                    <a:pt x="1217" y="471"/>
                  </a:cubicBezTo>
                  <a:close/>
                  <a:moveTo>
                    <a:pt x="1190" y="626"/>
                  </a:moveTo>
                  <a:cubicBezTo>
                    <a:pt x="1191" y="626"/>
                    <a:pt x="1190" y="629"/>
                    <a:pt x="1191" y="629"/>
                  </a:cubicBezTo>
                  <a:cubicBezTo>
                    <a:pt x="1190" y="630"/>
                    <a:pt x="1187" y="631"/>
                    <a:pt x="1186" y="630"/>
                  </a:cubicBezTo>
                  <a:cubicBezTo>
                    <a:pt x="1185" y="626"/>
                    <a:pt x="1189" y="628"/>
                    <a:pt x="1190" y="626"/>
                  </a:cubicBezTo>
                  <a:close/>
                  <a:moveTo>
                    <a:pt x="1188" y="644"/>
                  </a:moveTo>
                  <a:cubicBezTo>
                    <a:pt x="1191" y="644"/>
                    <a:pt x="1191" y="644"/>
                    <a:pt x="1191" y="644"/>
                  </a:cubicBezTo>
                  <a:cubicBezTo>
                    <a:pt x="1192" y="651"/>
                    <a:pt x="1191" y="649"/>
                    <a:pt x="1187" y="654"/>
                  </a:cubicBezTo>
                  <a:cubicBezTo>
                    <a:pt x="1183" y="653"/>
                    <a:pt x="1181" y="653"/>
                    <a:pt x="1179" y="657"/>
                  </a:cubicBezTo>
                  <a:cubicBezTo>
                    <a:pt x="1177" y="658"/>
                    <a:pt x="1177" y="656"/>
                    <a:pt x="1175" y="656"/>
                  </a:cubicBezTo>
                  <a:cubicBezTo>
                    <a:pt x="1179" y="652"/>
                    <a:pt x="1186" y="651"/>
                    <a:pt x="1188" y="644"/>
                  </a:cubicBezTo>
                  <a:close/>
                  <a:moveTo>
                    <a:pt x="1169" y="795"/>
                  </a:moveTo>
                  <a:cubicBezTo>
                    <a:pt x="1169" y="794"/>
                    <a:pt x="1169" y="794"/>
                    <a:pt x="1169" y="795"/>
                  </a:cubicBezTo>
                  <a:cubicBezTo>
                    <a:pt x="1172" y="795"/>
                    <a:pt x="1172" y="793"/>
                    <a:pt x="1174" y="794"/>
                  </a:cubicBezTo>
                  <a:cubicBezTo>
                    <a:pt x="1173" y="796"/>
                    <a:pt x="1172" y="798"/>
                    <a:pt x="1169" y="797"/>
                  </a:cubicBezTo>
                  <a:cubicBezTo>
                    <a:pt x="1169" y="796"/>
                    <a:pt x="1170" y="795"/>
                    <a:pt x="1169" y="795"/>
                  </a:cubicBezTo>
                  <a:close/>
                  <a:moveTo>
                    <a:pt x="1159" y="802"/>
                  </a:moveTo>
                  <a:cubicBezTo>
                    <a:pt x="1159" y="800"/>
                    <a:pt x="1160" y="800"/>
                    <a:pt x="1162" y="800"/>
                  </a:cubicBezTo>
                  <a:cubicBezTo>
                    <a:pt x="1162" y="801"/>
                    <a:pt x="1162" y="802"/>
                    <a:pt x="1163" y="802"/>
                  </a:cubicBezTo>
                  <a:cubicBezTo>
                    <a:pt x="1162" y="803"/>
                    <a:pt x="1160" y="802"/>
                    <a:pt x="1159" y="802"/>
                  </a:cubicBezTo>
                  <a:close/>
                  <a:moveTo>
                    <a:pt x="1162" y="795"/>
                  </a:moveTo>
                  <a:cubicBezTo>
                    <a:pt x="1163" y="793"/>
                    <a:pt x="1160" y="795"/>
                    <a:pt x="1161" y="792"/>
                  </a:cubicBezTo>
                  <a:cubicBezTo>
                    <a:pt x="1163" y="792"/>
                    <a:pt x="1165" y="792"/>
                    <a:pt x="1165" y="795"/>
                  </a:cubicBezTo>
                  <a:cubicBezTo>
                    <a:pt x="1164" y="794"/>
                    <a:pt x="1164" y="796"/>
                    <a:pt x="1162" y="795"/>
                  </a:cubicBezTo>
                  <a:close/>
                  <a:moveTo>
                    <a:pt x="1163" y="772"/>
                  </a:moveTo>
                  <a:cubicBezTo>
                    <a:pt x="1164" y="771"/>
                    <a:pt x="1164" y="770"/>
                    <a:pt x="1165" y="770"/>
                  </a:cubicBezTo>
                  <a:cubicBezTo>
                    <a:pt x="1166" y="771"/>
                    <a:pt x="1166" y="771"/>
                    <a:pt x="1165" y="773"/>
                  </a:cubicBezTo>
                  <a:cubicBezTo>
                    <a:pt x="1165" y="773"/>
                    <a:pt x="1166" y="773"/>
                    <a:pt x="1167" y="773"/>
                  </a:cubicBezTo>
                  <a:cubicBezTo>
                    <a:pt x="1163" y="775"/>
                    <a:pt x="1165" y="771"/>
                    <a:pt x="1160" y="774"/>
                  </a:cubicBezTo>
                  <a:cubicBezTo>
                    <a:pt x="1159" y="774"/>
                    <a:pt x="1158" y="770"/>
                    <a:pt x="1160" y="770"/>
                  </a:cubicBezTo>
                  <a:cubicBezTo>
                    <a:pt x="1160" y="769"/>
                    <a:pt x="1159" y="770"/>
                    <a:pt x="1158" y="769"/>
                  </a:cubicBezTo>
                  <a:cubicBezTo>
                    <a:pt x="1159" y="767"/>
                    <a:pt x="1164" y="769"/>
                    <a:pt x="1163" y="772"/>
                  </a:cubicBezTo>
                  <a:close/>
                  <a:moveTo>
                    <a:pt x="1252" y="244"/>
                  </a:moveTo>
                  <a:cubicBezTo>
                    <a:pt x="1255" y="245"/>
                    <a:pt x="1254" y="249"/>
                    <a:pt x="1253" y="251"/>
                  </a:cubicBezTo>
                  <a:cubicBezTo>
                    <a:pt x="1251" y="251"/>
                    <a:pt x="1252" y="249"/>
                    <a:pt x="1249" y="249"/>
                  </a:cubicBezTo>
                  <a:cubicBezTo>
                    <a:pt x="1251" y="248"/>
                    <a:pt x="1251" y="246"/>
                    <a:pt x="1252" y="244"/>
                  </a:cubicBezTo>
                  <a:close/>
                  <a:moveTo>
                    <a:pt x="1248" y="207"/>
                  </a:moveTo>
                  <a:cubicBezTo>
                    <a:pt x="1250" y="205"/>
                    <a:pt x="1254" y="201"/>
                    <a:pt x="1257" y="203"/>
                  </a:cubicBezTo>
                  <a:cubicBezTo>
                    <a:pt x="1255" y="205"/>
                    <a:pt x="1251" y="208"/>
                    <a:pt x="1248" y="207"/>
                  </a:cubicBezTo>
                  <a:close/>
                  <a:moveTo>
                    <a:pt x="898" y="889"/>
                  </a:moveTo>
                  <a:cubicBezTo>
                    <a:pt x="900" y="888"/>
                    <a:pt x="900" y="885"/>
                    <a:pt x="898" y="885"/>
                  </a:cubicBezTo>
                  <a:cubicBezTo>
                    <a:pt x="897" y="887"/>
                    <a:pt x="897" y="886"/>
                    <a:pt x="898" y="889"/>
                  </a:cubicBezTo>
                  <a:close/>
                  <a:moveTo>
                    <a:pt x="982" y="871"/>
                  </a:moveTo>
                  <a:cubicBezTo>
                    <a:pt x="981" y="871"/>
                    <a:pt x="980" y="870"/>
                    <a:pt x="978" y="870"/>
                  </a:cubicBezTo>
                  <a:cubicBezTo>
                    <a:pt x="979" y="871"/>
                    <a:pt x="981" y="871"/>
                    <a:pt x="982" y="871"/>
                  </a:cubicBezTo>
                  <a:close/>
                  <a:moveTo>
                    <a:pt x="997" y="77"/>
                  </a:moveTo>
                  <a:cubicBezTo>
                    <a:pt x="993" y="75"/>
                    <a:pt x="982" y="74"/>
                    <a:pt x="980" y="75"/>
                  </a:cubicBezTo>
                  <a:cubicBezTo>
                    <a:pt x="983" y="77"/>
                    <a:pt x="996" y="75"/>
                    <a:pt x="991" y="79"/>
                  </a:cubicBezTo>
                  <a:cubicBezTo>
                    <a:pt x="995" y="80"/>
                    <a:pt x="996" y="78"/>
                    <a:pt x="997" y="77"/>
                  </a:cubicBezTo>
                  <a:close/>
                  <a:moveTo>
                    <a:pt x="786" y="77"/>
                  </a:moveTo>
                  <a:cubicBezTo>
                    <a:pt x="776" y="77"/>
                    <a:pt x="770" y="75"/>
                    <a:pt x="764" y="80"/>
                  </a:cubicBezTo>
                  <a:cubicBezTo>
                    <a:pt x="770" y="83"/>
                    <a:pt x="779" y="81"/>
                    <a:pt x="786" y="77"/>
                  </a:cubicBezTo>
                  <a:close/>
                  <a:moveTo>
                    <a:pt x="709" y="114"/>
                  </a:moveTo>
                  <a:cubicBezTo>
                    <a:pt x="714" y="113"/>
                    <a:pt x="723" y="114"/>
                    <a:pt x="727" y="110"/>
                  </a:cubicBezTo>
                  <a:cubicBezTo>
                    <a:pt x="721" y="113"/>
                    <a:pt x="710" y="110"/>
                    <a:pt x="709" y="114"/>
                  </a:cubicBezTo>
                  <a:close/>
                  <a:moveTo>
                    <a:pt x="33" y="270"/>
                  </a:moveTo>
                  <a:cubicBezTo>
                    <a:pt x="37" y="274"/>
                    <a:pt x="44" y="272"/>
                    <a:pt x="52" y="273"/>
                  </a:cubicBezTo>
                  <a:cubicBezTo>
                    <a:pt x="48" y="267"/>
                    <a:pt x="37" y="271"/>
                    <a:pt x="33" y="270"/>
                  </a:cubicBezTo>
                  <a:close/>
                  <a:moveTo>
                    <a:pt x="157" y="297"/>
                  </a:moveTo>
                  <a:cubicBezTo>
                    <a:pt x="150" y="297"/>
                    <a:pt x="145" y="300"/>
                    <a:pt x="137" y="300"/>
                  </a:cubicBezTo>
                  <a:cubicBezTo>
                    <a:pt x="135" y="297"/>
                    <a:pt x="132" y="295"/>
                    <a:pt x="129" y="298"/>
                  </a:cubicBezTo>
                  <a:cubicBezTo>
                    <a:pt x="140" y="307"/>
                    <a:pt x="156" y="320"/>
                    <a:pt x="168" y="323"/>
                  </a:cubicBezTo>
                  <a:cubicBezTo>
                    <a:pt x="160" y="317"/>
                    <a:pt x="151" y="311"/>
                    <a:pt x="145" y="304"/>
                  </a:cubicBezTo>
                  <a:cubicBezTo>
                    <a:pt x="149" y="304"/>
                    <a:pt x="158" y="302"/>
                    <a:pt x="157" y="297"/>
                  </a:cubicBezTo>
                  <a:close/>
                  <a:moveTo>
                    <a:pt x="1236" y="870"/>
                  </a:moveTo>
                  <a:cubicBezTo>
                    <a:pt x="1243" y="868"/>
                    <a:pt x="1238" y="875"/>
                    <a:pt x="1239" y="873"/>
                  </a:cubicBezTo>
                  <a:cubicBezTo>
                    <a:pt x="1241" y="872"/>
                    <a:pt x="1242" y="870"/>
                    <a:pt x="1243" y="868"/>
                  </a:cubicBezTo>
                  <a:cubicBezTo>
                    <a:pt x="1241" y="867"/>
                    <a:pt x="1238" y="869"/>
                    <a:pt x="1239" y="867"/>
                  </a:cubicBezTo>
                  <a:cubicBezTo>
                    <a:pt x="1239" y="866"/>
                    <a:pt x="1238" y="866"/>
                    <a:pt x="1238" y="866"/>
                  </a:cubicBezTo>
                  <a:cubicBezTo>
                    <a:pt x="1239" y="870"/>
                    <a:pt x="1237" y="868"/>
                    <a:pt x="1236" y="870"/>
                  </a:cubicBezTo>
                  <a:close/>
                  <a:moveTo>
                    <a:pt x="988" y="889"/>
                  </a:moveTo>
                  <a:cubicBezTo>
                    <a:pt x="987" y="886"/>
                    <a:pt x="983" y="888"/>
                    <a:pt x="981" y="889"/>
                  </a:cubicBezTo>
                  <a:cubicBezTo>
                    <a:pt x="984" y="891"/>
                    <a:pt x="985" y="887"/>
                    <a:pt x="988" y="889"/>
                  </a:cubicBezTo>
                  <a:close/>
                  <a:moveTo>
                    <a:pt x="996" y="933"/>
                  </a:moveTo>
                  <a:cubicBezTo>
                    <a:pt x="996" y="933"/>
                    <a:pt x="995" y="937"/>
                    <a:pt x="996" y="938"/>
                  </a:cubicBezTo>
                  <a:cubicBezTo>
                    <a:pt x="998" y="934"/>
                    <a:pt x="1000" y="937"/>
                    <a:pt x="1000" y="933"/>
                  </a:cubicBezTo>
                  <a:cubicBezTo>
                    <a:pt x="997" y="933"/>
                    <a:pt x="998" y="934"/>
                    <a:pt x="996" y="933"/>
                  </a:cubicBezTo>
                  <a:close/>
                  <a:moveTo>
                    <a:pt x="1059" y="943"/>
                  </a:moveTo>
                  <a:cubicBezTo>
                    <a:pt x="1058" y="941"/>
                    <a:pt x="1052" y="941"/>
                    <a:pt x="1054" y="943"/>
                  </a:cubicBezTo>
                  <a:cubicBezTo>
                    <a:pt x="1055" y="940"/>
                    <a:pt x="1058" y="946"/>
                    <a:pt x="1059" y="943"/>
                  </a:cubicBezTo>
                  <a:close/>
                  <a:moveTo>
                    <a:pt x="1016" y="945"/>
                  </a:moveTo>
                  <a:cubicBezTo>
                    <a:pt x="1012" y="945"/>
                    <a:pt x="1012" y="945"/>
                    <a:pt x="1012" y="945"/>
                  </a:cubicBezTo>
                  <a:cubicBezTo>
                    <a:pt x="1010" y="950"/>
                    <a:pt x="1011" y="945"/>
                    <a:pt x="1009" y="944"/>
                  </a:cubicBezTo>
                  <a:cubicBezTo>
                    <a:pt x="1008" y="947"/>
                    <a:pt x="1009" y="946"/>
                    <a:pt x="1009" y="949"/>
                  </a:cubicBezTo>
                  <a:cubicBezTo>
                    <a:pt x="1012" y="948"/>
                    <a:pt x="1015" y="949"/>
                    <a:pt x="1013" y="947"/>
                  </a:cubicBezTo>
                  <a:cubicBezTo>
                    <a:pt x="1011" y="948"/>
                    <a:pt x="1016" y="946"/>
                    <a:pt x="1016" y="945"/>
                  </a:cubicBezTo>
                  <a:close/>
                  <a:moveTo>
                    <a:pt x="966" y="962"/>
                  </a:moveTo>
                  <a:cubicBezTo>
                    <a:pt x="966" y="962"/>
                    <a:pt x="966" y="962"/>
                    <a:pt x="966" y="962"/>
                  </a:cubicBezTo>
                  <a:cubicBezTo>
                    <a:pt x="966" y="962"/>
                    <a:pt x="966" y="962"/>
                    <a:pt x="966" y="962"/>
                  </a:cubicBezTo>
                  <a:close/>
                  <a:moveTo>
                    <a:pt x="994" y="963"/>
                  </a:moveTo>
                  <a:cubicBezTo>
                    <a:pt x="998" y="964"/>
                    <a:pt x="997" y="958"/>
                    <a:pt x="1000" y="960"/>
                  </a:cubicBezTo>
                  <a:cubicBezTo>
                    <a:pt x="1002" y="958"/>
                    <a:pt x="1002" y="954"/>
                    <a:pt x="1007" y="955"/>
                  </a:cubicBezTo>
                  <a:cubicBezTo>
                    <a:pt x="1006" y="951"/>
                    <a:pt x="1010" y="952"/>
                    <a:pt x="1010" y="950"/>
                  </a:cubicBezTo>
                  <a:cubicBezTo>
                    <a:pt x="1008" y="951"/>
                    <a:pt x="1004" y="951"/>
                    <a:pt x="1004" y="948"/>
                  </a:cubicBezTo>
                  <a:cubicBezTo>
                    <a:pt x="1003" y="949"/>
                    <a:pt x="1003" y="949"/>
                    <a:pt x="1002" y="948"/>
                  </a:cubicBezTo>
                  <a:cubicBezTo>
                    <a:pt x="1001" y="950"/>
                    <a:pt x="1003" y="951"/>
                    <a:pt x="1000" y="951"/>
                  </a:cubicBezTo>
                  <a:cubicBezTo>
                    <a:pt x="998" y="951"/>
                    <a:pt x="998" y="953"/>
                    <a:pt x="995" y="952"/>
                  </a:cubicBezTo>
                  <a:cubicBezTo>
                    <a:pt x="996" y="951"/>
                    <a:pt x="993" y="948"/>
                    <a:pt x="993" y="951"/>
                  </a:cubicBezTo>
                  <a:cubicBezTo>
                    <a:pt x="994" y="951"/>
                    <a:pt x="994" y="951"/>
                    <a:pt x="994" y="952"/>
                  </a:cubicBezTo>
                  <a:cubicBezTo>
                    <a:pt x="988" y="955"/>
                    <a:pt x="981" y="953"/>
                    <a:pt x="973" y="951"/>
                  </a:cubicBezTo>
                  <a:cubicBezTo>
                    <a:pt x="968" y="955"/>
                    <a:pt x="964" y="957"/>
                    <a:pt x="958" y="957"/>
                  </a:cubicBezTo>
                  <a:cubicBezTo>
                    <a:pt x="958" y="961"/>
                    <a:pt x="964" y="961"/>
                    <a:pt x="966" y="962"/>
                  </a:cubicBezTo>
                  <a:cubicBezTo>
                    <a:pt x="965" y="961"/>
                    <a:pt x="965" y="960"/>
                    <a:pt x="966" y="960"/>
                  </a:cubicBezTo>
                  <a:cubicBezTo>
                    <a:pt x="969" y="961"/>
                    <a:pt x="985" y="958"/>
                    <a:pt x="982" y="966"/>
                  </a:cubicBezTo>
                  <a:cubicBezTo>
                    <a:pt x="985" y="965"/>
                    <a:pt x="986" y="965"/>
                    <a:pt x="987" y="965"/>
                  </a:cubicBezTo>
                  <a:cubicBezTo>
                    <a:pt x="985" y="964"/>
                    <a:pt x="990" y="964"/>
                    <a:pt x="988" y="961"/>
                  </a:cubicBezTo>
                  <a:cubicBezTo>
                    <a:pt x="986" y="960"/>
                    <a:pt x="988" y="964"/>
                    <a:pt x="985" y="963"/>
                  </a:cubicBezTo>
                  <a:cubicBezTo>
                    <a:pt x="986" y="958"/>
                    <a:pt x="995" y="956"/>
                    <a:pt x="1000" y="957"/>
                  </a:cubicBezTo>
                  <a:cubicBezTo>
                    <a:pt x="999" y="960"/>
                    <a:pt x="993" y="958"/>
                    <a:pt x="994" y="963"/>
                  </a:cubicBezTo>
                  <a:close/>
                  <a:moveTo>
                    <a:pt x="1176" y="953"/>
                  </a:moveTo>
                  <a:cubicBezTo>
                    <a:pt x="1177" y="955"/>
                    <a:pt x="1182" y="953"/>
                    <a:pt x="1182" y="953"/>
                  </a:cubicBezTo>
                  <a:cubicBezTo>
                    <a:pt x="1181" y="952"/>
                    <a:pt x="1176" y="949"/>
                    <a:pt x="1176" y="953"/>
                  </a:cubicBezTo>
                  <a:close/>
                  <a:moveTo>
                    <a:pt x="1194" y="955"/>
                  </a:moveTo>
                  <a:cubicBezTo>
                    <a:pt x="1194" y="959"/>
                    <a:pt x="1189" y="957"/>
                    <a:pt x="1189" y="961"/>
                  </a:cubicBezTo>
                  <a:cubicBezTo>
                    <a:pt x="1194" y="961"/>
                    <a:pt x="1199" y="960"/>
                    <a:pt x="1200" y="956"/>
                  </a:cubicBezTo>
                  <a:cubicBezTo>
                    <a:pt x="1203" y="956"/>
                    <a:pt x="1205" y="957"/>
                    <a:pt x="1207" y="957"/>
                  </a:cubicBezTo>
                  <a:cubicBezTo>
                    <a:pt x="1215" y="953"/>
                    <a:pt x="1199" y="953"/>
                    <a:pt x="1194" y="955"/>
                  </a:cubicBezTo>
                  <a:close/>
                  <a:moveTo>
                    <a:pt x="1012" y="957"/>
                  </a:moveTo>
                  <a:cubicBezTo>
                    <a:pt x="1012" y="955"/>
                    <a:pt x="1008" y="954"/>
                    <a:pt x="1008" y="955"/>
                  </a:cubicBezTo>
                  <a:cubicBezTo>
                    <a:pt x="1009" y="955"/>
                    <a:pt x="1009" y="956"/>
                    <a:pt x="1009" y="956"/>
                  </a:cubicBezTo>
                  <a:cubicBezTo>
                    <a:pt x="1007" y="954"/>
                    <a:pt x="1005" y="961"/>
                    <a:pt x="1004" y="957"/>
                  </a:cubicBezTo>
                  <a:cubicBezTo>
                    <a:pt x="1002" y="962"/>
                    <a:pt x="1009" y="957"/>
                    <a:pt x="1012" y="957"/>
                  </a:cubicBezTo>
                  <a:close/>
                  <a:moveTo>
                    <a:pt x="952" y="964"/>
                  </a:moveTo>
                  <a:cubicBezTo>
                    <a:pt x="954" y="965"/>
                    <a:pt x="953" y="968"/>
                    <a:pt x="955" y="968"/>
                  </a:cubicBezTo>
                  <a:cubicBezTo>
                    <a:pt x="955" y="966"/>
                    <a:pt x="956" y="965"/>
                    <a:pt x="954" y="964"/>
                  </a:cubicBezTo>
                  <a:cubicBezTo>
                    <a:pt x="954" y="965"/>
                    <a:pt x="953" y="963"/>
                    <a:pt x="952" y="964"/>
                  </a:cubicBezTo>
                  <a:close/>
                  <a:moveTo>
                    <a:pt x="1030" y="970"/>
                  </a:moveTo>
                  <a:cubicBezTo>
                    <a:pt x="1034" y="969"/>
                    <a:pt x="1036" y="968"/>
                    <a:pt x="1038" y="972"/>
                  </a:cubicBezTo>
                  <a:cubicBezTo>
                    <a:pt x="1040" y="971"/>
                    <a:pt x="1040" y="969"/>
                    <a:pt x="1042" y="968"/>
                  </a:cubicBezTo>
                  <a:cubicBezTo>
                    <a:pt x="1037" y="966"/>
                    <a:pt x="1033" y="966"/>
                    <a:pt x="1030" y="970"/>
                  </a:cubicBezTo>
                  <a:close/>
                  <a:moveTo>
                    <a:pt x="1166" y="997"/>
                  </a:moveTo>
                  <a:cubicBezTo>
                    <a:pt x="1164" y="996"/>
                    <a:pt x="1163" y="994"/>
                    <a:pt x="1159" y="995"/>
                  </a:cubicBezTo>
                  <a:cubicBezTo>
                    <a:pt x="1159" y="999"/>
                    <a:pt x="1164" y="997"/>
                    <a:pt x="1166" y="997"/>
                  </a:cubicBezTo>
                  <a:close/>
                  <a:moveTo>
                    <a:pt x="1217" y="1025"/>
                  </a:moveTo>
                  <a:cubicBezTo>
                    <a:pt x="1213" y="1027"/>
                    <a:pt x="1203" y="1021"/>
                    <a:pt x="1202" y="1024"/>
                  </a:cubicBezTo>
                  <a:cubicBezTo>
                    <a:pt x="1208" y="1023"/>
                    <a:pt x="1204" y="1030"/>
                    <a:pt x="1204" y="1032"/>
                  </a:cubicBezTo>
                  <a:cubicBezTo>
                    <a:pt x="1208" y="1029"/>
                    <a:pt x="1212" y="1031"/>
                    <a:pt x="1217" y="1033"/>
                  </a:cubicBezTo>
                  <a:cubicBezTo>
                    <a:pt x="1218" y="1031"/>
                    <a:pt x="1218" y="1026"/>
                    <a:pt x="1217" y="1025"/>
                  </a:cubicBezTo>
                  <a:close/>
                  <a:moveTo>
                    <a:pt x="1214" y="1050"/>
                  </a:moveTo>
                  <a:cubicBezTo>
                    <a:pt x="1211" y="1049"/>
                    <a:pt x="1204" y="1043"/>
                    <a:pt x="1200" y="1045"/>
                  </a:cubicBezTo>
                  <a:cubicBezTo>
                    <a:pt x="1199" y="1048"/>
                    <a:pt x="1203" y="1046"/>
                    <a:pt x="1202" y="1049"/>
                  </a:cubicBezTo>
                  <a:cubicBezTo>
                    <a:pt x="1206" y="1047"/>
                    <a:pt x="1213" y="1054"/>
                    <a:pt x="1214" y="1050"/>
                  </a:cubicBezTo>
                  <a:close/>
                  <a:moveTo>
                    <a:pt x="1225" y="1064"/>
                  </a:moveTo>
                  <a:cubicBezTo>
                    <a:pt x="1226" y="1065"/>
                    <a:pt x="1231" y="1066"/>
                    <a:pt x="1232" y="1064"/>
                  </a:cubicBezTo>
                  <a:cubicBezTo>
                    <a:pt x="1226" y="1062"/>
                    <a:pt x="1219" y="1065"/>
                    <a:pt x="1214" y="1059"/>
                  </a:cubicBezTo>
                  <a:cubicBezTo>
                    <a:pt x="1214" y="1057"/>
                    <a:pt x="1217" y="1058"/>
                    <a:pt x="1217" y="1056"/>
                  </a:cubicBezTo>
                  <a:cubicBezTo>
                    <a:pt x="1213" y="1056"/>
                    <a:pt x="1210" y="1051"/>
                    <a:pt x="1205" y="1054"/>
                  </a:cubicBezTo>
                  <a:cubicBezTo>
                    <a:pt x="1208" y="1055"/>
                    <a:pt x="1209" y="1056"/>
                    <a:pt x="1212" y="1057"/>
                  </a:cubicBezTo>
                  <a:cubicBezTo>
                    <a:pt x="1201" y="1065"/>
                    <a:pt x="1197" y="1047"/>
                    <a:pt x="1194" y="1053"/>
                  </a:cubicBezTo>
                  <a:cubicBezTo>
                    <a:pt x="1194" y="1051"/>
                    <a:pt x="1193" y="1050"/>
                    <a:pt x="1191" y="1050"/>
                  </a:cubicBezTo>
                  <a:cubicBezTo>
                    <a:pt x="1191" y="1051"/>
                    <a:pt x="1192" y="1053"/>
                    <a:pt x="1191" y="1053"/>
                  </a:cubicBezTo>
                  <a:cubicBezTo>
                    <a:pt x="1189" y="1051"/>
                    <a:pt x="1186" y="1053"/>
                    <a:pt x="1185" y="1050"/>
                  </a:cubicBezTo>
                  <a:cubicBezTo>
                    <a:pt x="1187" y="1050"/>
                    <a:pt x="1190" y="1049"/>
                    <a:pt x="1190" y="1045"/>
                  </a:cubicBezTo>
                  <a:cubicBezTo>
                    <a:pt x="1187" y="1045"/>
                    <a:pt x="1186" y="1047"/>
                    <a:pt x="1182" y="1047"/>
                  </a:cubicBezTo>
                  <a:cubicBezTo>
                    <a:pt x="1182" y="1052"/>
                    <a:pt x="1184" y="1055"/>
                    <a:pt x="1185" y="1060"/>
                  </a:cubicBezTo>
                  <a:cubicBezTo>
                    <a:pt x="1189" y="1060"/>
                    <a:pt x="1188" y="1060"/>
                    <a:pt x="1190" y="1063"/>
                  </a:cubicBezTo>
                  <a:cubicBezTo>
                    <a:pt x="1190" y="1058"/>
                    <a:pt x="1195" y="1060"/>
                    <a:pt x="1198" y="1057"/>
                  </a:cubicBezTo>
                  <a:cubicBezTo>
                    <a:pt x="1202" y="1060"/>
                    <a:pt x="1205" y="1061"/>
                    <a:pt x="1209" y="1059"/>
                  </a:cubicBezTo>
                  <a:cubicBezTo>
                    <a:pt x="1211" y="1063"/>
                    <a:pt x="1216" y="1061"/>
                    <a:pt x="1218" y="1066"/>
                  </a:cubicBezTo>
                  <a:cubicBezTo>
                    <a:pt x="1216" y="1066"/>
                    <a:pt x="1217" y="1065"/>
                    <a:pt x="1215" y="1066"/>
                  </a:cubicBezTo>
                  <a:cubicBezTo>
                    <a:pt x="1215" y="1068"/>
                    <a:pt x="1215" y="1070"/>
                    <a:pt x="1214" y="1071"/>
                  </a:cubicBezTo>
                  <a:cubicBezTo>
                    <a:pt x="1217" y="1071"/>
                    <a:pt x="1217" y="1073"/>
                    <a:pt x="1219" y="1073"/>
                  </a:cubicBezTo>
                  <a:cubicBezTo>
                    <a:pt x="1218" y="1067"/>
                    <a:pt x="1224" y="1069"/>
                    <a:pt x="1225" y="1064"/>
                  </a:cubicBezTo>
                  <a:close/>
                  <a:moveTo>
                    <a:pt x="1198" y="1059"/>
                  </a:moveTo>
                  <a:cubicBezTo>
                    <a:pt x="1198" y="1060"/>
                    <a:pt x="1197" y="1061"/>
                    <a:pt x="1195" y="1060"/>
                  </a:cubicBezTo>
                  <a:cubicBezTo>
                    <a:pt x="1194" y="1063"/>
                    <a:pt x="1196" y="1062"/>
                    <a:pt x="1197" y="1063"/>
                  </a:cubicBezTo>
                  <a:cubicBezTo>
                    <a:pt x="1197" y="1062"/>
                    <a:pt x="1199" y="1059"/>
                    <a:pt x="1198" y="1059"/>
                  </a:cubicBezTo>
                  <a:close/>
                  <a:moveTo>
                    <a:pt x="1218" y="1078"/>
                  </a:moveTo>
                  <a:cubicBezTo>
                    <a:pt x="1217" y="1073"/>
                    <a:pt x="1207" y="1070"/>
                    <a:pt x="1200" y="1069"/>
                  </a:cubicBezTo>
                  <a:cubicBezTo>
                    <a:pt x="1200" y="1069"/>
                    <a:pt x="1199" y="1071"/>
                    <a:pt x="1199" y="1071"/>
                  </a:cubicBezTo>
                  <a:cubicBezTo>
                    <a:pt x="1195" y="1071"/>
                    <a:pt x="1190" y="1068"/>
                    <a:pt x="1186" y="1068"/>
                  </a:cubicBezTo>
                  <a:cubicBezTo>
                    <a:pt x="1184" y="1070"/>
                    <a:pt x="1187" y="1072"/>
                    <a:pt x="1186" y="1075"/>
                  </a:cubicBezTo>
                  <a:cubicBezTo>
                    <a:pt x="1189" y="1076"/>
                    <a:pt x="1197" y="1074"/>
                    <a:pt x="1194" y="1080"/>
                  </a:cubicBezTo>
                  <a:cubicBezTo>
                    <a:pt x="1197" y="1077"/>
                    <a:pt x="1202" y="1079"/>
                    <a:pt x="1205" y="1078"/>
                  </a:cubicBezTo>
                  <a:cubicBezTo>
                    <a:pt x="1206" y="1074"/>
                    <a:pt x="1213" y="1080"/>
                    <a:pt x="1218" y="1078"/>
                  </a:cubicBezTo>
                  <a:close/>
                  <a:moveTo>
                    <a:pt x="601" y="1313"/>
                  </a:moveTo>
                  <a:cubicBezTo>
                    <a:pt x="608" y="1315"/>
                    <a:pt x="611" y="1310"/>
                    <a:pt x="618" y="1311"/>
                  </a:cubicBezTo>
                  <a:cubicBezTo>
                    <a:pt x="619" y="1308"/>
                    <a:pt x="613" y="1308"/>
                    <a:pt x="616" y="1305"/>
                  </a:cubicBezTo>
                  <a:cubicBezTo>
                    <a:pt x="614" y="1306"/>
                    <a:pt x="611" y="1303"/>
                    <a:pt x="611" y="1305"/>
                  </a:cubicBezTo>
                  <a:cubicBezTo>
                    <a:pt x="612" y="1305"/>
                    <a:pt x="612" y="1306"/>
                    <a:pt x="613" y="1307"/>
                  </a:cubicBezTo>
                  <a:cubicBezTo>
                    <a:pt x="609" y="1309"/>
                    <a:pt x="602" y="1308"/>
                    <a:pt x="601" y="1313"/>
                  </a:cubicBezTo>
                  <a:close/>
                  <a:moveTo>
                    <a:pt x="566" y="58"/>
                  </a:moveTo>
                  <a:cubicBezTo>
                    <a:pt x="571" y="58"/>
                    <a:pt x="575" y="63"/>
                    <a:pt x="579" y="59"/>
                  </a:cubicBezTo>
                  <a:cubicBezTo>
                    <a:pt x="578" y="56"/>
                    <a:pt x="577" y="55"/>
                    <a:pt x="575" y="53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79" y="54"/>
                    <a:pt x="578" y="54"/>
                    <a:pt x="578" y="56"/>
                  </a:cubicBezTo>
                  <a:cubicBezTo>
                    <a:pt x="586" y="53"/>
                    <a:pt x="599" y="53"/>
                    <a:pt x="607" y="50"/>
                  </a:cubicBezTo>
                  <a:cubicBezTo>
                    <a:pt x="601" y="46"/>
                    <a:pt x="590" y="53"/>
                    <a:pt x="584" y="47"/>
                  </a:cubicBezTo>
                  <a:cubicBezTo>
                    <a:pt x="589" y="48"/>
                    <a:pt x="596" y="47"/>
                    <a:pt x="600" y="44"/>
                  </a:cubicBezTo>
                  <a:cubicBezTo>
                    <a:pt x="597" y="45"/>
                    <a:pt x="597" y="43"/>
                    <a:pt x="596" y="42"/>
                  </a:cubicBezTo>
                  <a:cubicBezTo>
                    <a:pt x="592" y="41"/>
                    <a:pt x="588" y="44"/>
                    <a:pt x="584" y="42"/>
                  </a:cubicBezTo>
                  <a:cubicBezTo>
                    <a:pt x="585" y="44"/>
                    <a:pt x="583" y="43"/>
                    <a:pt x="582" y="44"/>
                  </a:cubicBezTo>
                  <a:cubicBezTo>
                    <a:pt x="581" y="46"/>
                    <a:pt x="583" y="49"/>
                    <a:pt x="582" y="49"/>
                  </a:cubicBezTo>
                  <a:cubicBezTo>
                    <a:pt x="575" y="48"/>
                    <a:pt x="572" y="50"/>
                    <a:pt x="566" y="51"/>
                  </a:cubicBezTo>
                  <a:cubicBezTo>
                    <a:pt x="567" y="54"/>
                    <a:pt x="565" y="55"/>
                    <a:pt x="566" y="58"/>
                  </a:cubicBezTo>
                  <a:close/>
                  <a:moveTo>
                    <a:pt x="931" y="59"/>
                  </a:moveTo>
                  <a:cubicBezTo>
                    <a:pt x="931" y="62"/>
                    <a:pt x="928" y="62"/>
                    <a:pt x="928" y="65"/>
                  </a:cubicBezTo>
                  <a:cubicBezTo>
                    <a:pt x="933" y="67"/>
                    <a:pt x="936" y="59"/>
                    <a:pt x="931" y="59"/>
                  </a:cubicBezTo>
                  <a:close/>
                  <a:moveTo>
                    <a:pt x="1014" y="67"/>
                  </a:moveTo>
                  <a:cubicBezTo>
                    <a:pt x="1014" y="71"/>
                    <a:pt x="1016" y="71"/>
                    <a:pt x="1017" y="71"/>
                  </a:cubicBezTo>
                  <a:cubicBezTo>
                    <a:pt x="1016" y="71"/>
                    <a:pt x="1016" y="72"/>
                    <a:pt x="1016" y="73"/>
                  </a:cubicBezTo>
                  <a:cubicBezTo>
                    <a:pt x="1014" y="72"/>
                    <a:pt x="1013" y="71"/>
                    <a:pt x="1013" y="69"/>
                  </a:cubicBezTo>
                  <a:cubicBezTo>
                    <a:pt x="1006" y="68"/>
                    <a:pt x="1000" y="68"/>
                    <a:pt x="1001" y="76"/>
                  </a:cubicBezTo>
                  <a:cubicBezTo>
                    <a:pt x="1009" y="80"/>
                    <a:pt x="1017" y="76"/>
                    <a:pt x="1025" y="74"/>
                  </a:cubicBezTo>
                  <a:cubicBezTo>
                    <a:pt x="1022" y="71"/>
                    <a:pt x="1024" y="72"/>
                    <a:pt x="1025" y="68"/>
                  </a:cubicBezTo>
                  <a:cubicBezTo>
                    <a:pt x="1021" y="67"/>
                    <a:pt x="1019" y="68"/>
                    <a:pt x="1014" y="67"/>
                  </a:cubicBezTo>
                  <a:close/>
                  <a:moveTo>
                    <a:pt x="1135" y="907"/>
                  </a:moveTo>
                  <a:cubicBezTo>
                    <a:pt x="1136" y="911"/>
                    <a:pt x="1137" y="914"/>
                    <a:pt x="1141" y="915"/>
                  </a:cubicBezTo>
                  <a:cubicBezTo>
                    <a:pt x="1140" y="910"/>
                    <a:pt x="1152" y="914"/>
                    <a:pt x="1153" y="910"/>
                  </a:cubicBezTo>
                  <a:cubicBezTo>
                    <a:pt x="1156" y="914"/>
                    <a:pt x="1165" y="911"/>
                    <a:pt x="1168" y="909"/>
                  </a:cubicBezTo>
                  <a:cubicBezTo>
                    <a:pt x="1173" y="908"/>
                    <a:pt x="1173" y="913"/>
                    <a:pt x="1177" y="912"/>
                  </a:cubicBezTo>
                  <a:cubicBezTo>
                    <a:pt x="1176" y="908"/>
                    <a:pt x="1180" y="909"/>
                    <a:pt x="1183" y="909"/>
                  </a:cubicBezTo>
                  <a:cubicBezTo>
                    <a:pt x="1185" y="906"/>
                    <a:pt x="1185" y="904"/>
                    <a:pt x="1189" y="903"/>
                  </a:cubicBezTo>
                  <a:cubicBezTo>
                    <a:pt x="1185" y="904"/>
                    <a:pt x="1184" y="901"/>
                    <a:pt x="1183" y="899"/>
                  </a:cubicBezTo>
                  <a:cubicBezTo>
                    <a:pt x="1193" y="894"/>
                    <a:pt x="1197" y="899"/>
                    <a:pt x="1205" y="897"/>
                  </a:cubicBezTo>
                  <a:cubicBezTo>
                    <a:pt x="1205" y="894"/>
                    <a:pt x="1204" y="893"/>
                    <a:pt x="1206" y="892"/>
                  </a:cubicBezTo>
                  <a:cubicBezTo>
                    <a:pt x="1207" y="892"/>
                    <a:pt x="1208" y="892"/>
                    <a:pt x="1208" y="891"/>
                  </a:cubicBezTo>
                  <a:cubicBezTo>
                    <a:pt x="1202" y="888"/>
                    <a:pt x="1200" y="885"/>
                    <a:pt x="1195" y="886"/>
                  </a:cubicBezTo>
                  <a:cubicBezTo>
                    <a:pt x="1188" y="886"/>
                    <a:pt x="1183" y="884"/>
                    <a:pt x="1178" y="886"/>
                  </a:cubicBezTo>
                  <a:cubicBezTo>
                    <a:pt x="1182" y="890"/>
                    <a:pt x="1180" y="897"/>
                    <a:pt x="1173" y="897"/>
                  </a:cubicBezTo>
                  <a:cubicBezTo>
                    <a:pt x="1173" y="899"/>
                    <a:pt x="1174" y="900"/>
                    <a:pt x="1174" y="902"/>
                  </a:cubicBezTo>
                  <a:cubicBezTo>
                    <a:pt x="1169" y="904"/>
                    <a:pt x="1167" y="903"/>
                    <a:pt x="1162" y="901"/>
                  </a:cubicBezTo>
                  <a:cubicBezTo>
                    <a:pt x="1162" y="903"/>
                    <a:pt x="1160" y="904"/>
                    <a:pt x="1158" y="905"/>
                  </a:cubicBezTo>
                  <a:cubicBezTo>
                    <a:pt x="1159" y="903"/>
                    <a:pt x="1156" y="903"/>
                    <a:pt x="1156" y="902"/>
                  </a:cubicBezTo>
                  <a:cubicBezTo>
                    <a:pt x="1158" y="900"/>
                    <a:pt x="1165" y="899"/>
                    <a:pt x="1165" y="898"/>
                  </a:cubicBezTo>
                  <a:cubicBezTo>
                    <a:pt x="1161" y="898"/>
                    <a:pt x="1157" y="897"/>
                    <a:pt x="1155" y="899"/>
                  </a:cubicBezTo>
                  <a:cubicBezTo>
                    <a:pt x="1154" y="903"/>
                    <a:pt x="1157" y="903"/>
                    <a:pt x="1156" y="906"/>
                  </a:cubicBezTo>
                  <a:cubicBezTo>
                    <a:pt x="1152" y="903"/>
                    <a:pt x="1142" y="905"/>
                    <a:pt x="1135" y="907"/>
                  </a:cubicBezTo>
                  <a:close/>
                  <a:moveTo>
                    <a:pt x="1177" y="899"/>
                  </a:moveTo>
                  <a:cubicBezTo>
                    <a:pt x="1178" y="900"/>
                    <a:pt x="1179" y="899"/>
                    <a:pt x="1181" y="899"/>
                  </a:cubicBezTo>
                  <a:cubicBezTo>
                    <a:pt x="1180" y="901"/>
                    <a:pt x="1178" y="901"/>
                    <a:pt x="1175" y="901"/>
                  </a:cubicBezTo>
                  <a:cubicBezTo>
                    <a:pt x="1176" y="900"/>
                    <a:pt x="1177" y="900"/>
                    <a:pt x="1177" y="899"/>
                  </a:cubicBezTo>
                  <a:close/>
                  <a:moveTo>
                    <a:pt x="1069" y="968"/>
                  </a:moveTo>
                  <a:cubicBezTo>
                    <a:pt x="1064" y="969"/>
                    <a:pt x="1061" y="968"/>
                    <a:pt x="1062" y="963"/>
                  </a:cubicBezTo>
                  <a:cubicBezTo>
                    <a:pt x="1064" y="962"/>
                    <a:pt x="1066" y="963"/>
                    <a:pt x="1068" y="960"/>
                  </a:cubicBezTo>
                  <a:cubicBezTo>
                    <a:pt x="1067" y="960"/>
                    <a:pt x="1064" y="961"/>
                    <a:pt x="1064" y="960"/>
                  </a:cubicBezTo>
                  <a:cubicBezTo>
                    <a:pt x="1064" y="958"/>
                    <a:pt x="1067" y="959"/>
                    <a:pt x="1067" y="958"/>
                  </a:cubicBezTo>
                  <a:cubicBezTo>
                    <a:pt x="1065" y="957"/>
                    <a:pt x="1067" y="955"/>
                    <a:pt x="1068" y="955"/>
                  </a:cubicBezTo>
                  <a:cubicBezTo>
                    <a:pt x="1065" y="955"/>
                    <a:pt x="1064" y="952"/>
                    <a:pt x="1063" y="950"/>
                  </a:cubicBezTo>
                  <a:cubicBezTo>
                    <a:pt x="1059" y="950"/>
                    <a:pt x="1055" y="953"/>
                    <a:pt x="1052" y="951"/>
                  </a:cubicBezTo>
                  <a:cubicBezTo>
                    <a:pt x="1052" y="949"/>
                    <a:pt x="1053" y="949"/>
                    <a:pt x="1053" y="947"/>
                  </a:cubicBezTo>
                  <a:cubicBezTo>
                    <a:pt x="1051" y="947"/>
                    <a:pt x="1050" y="946"/>
                    <a:pt x="1048" y="945"/>
                  </a:cubicBezTo>
                  <a:cubicBezTo>
                    <a:pt x="1050" y="944"/>
                    <a:pt x="1052" y="946"/>
                    <a:pt x="1052" y="942"/>
                  </a:cubicBezTo>
                  <a:cubicBezTo>
                    <a:pt x="1043" y="943"/>
                    <a:pt x="1033" y="946"/>
                    <a:pt x="1026" y="945"/>
                  </a:cubicBezTo>
                  <a:cubicBezTo>
                    <a:pt x="1030" y="949"/>
                    <a:pt x="1040" y="944"/>
                    <a:pt x="1043" y="945"/>
                  </a:cubicBezTo>
                  <a:cubicBezTo>
                    <a:pt x="1044" y="947"/>
                    <a:pt x="1046" y="948"/>
                    <a:pt x="1047" y="951"/>
                  </a:cubicBezTo>
                  <a:cubicBezTo>
                    <a:pt x="1041" y="956"/>
                    <a:pt x="1040" y="957"/>
                    <a:pt x="1031" y="960"/>
                  </a:cubicBezTo>
                  <a:cubicBezTo>
                    <a:pt x="1035" y="961"/>
                    <a:pt x="1038" y="963"/>
                    <a:pt x="1043" y="961"/>
                  </a:cubicBezTo>
                  <a:cubicBezTo>
                    <a:pt x="1045" y="965"/>
                    <a:pt x="1048" y="968"/>
                    <a:pt x="1048" y="973"/>
                  </a:cubicBezTo>
                  <a:cubicBezTo>
                    <a:pt x="1044" y="973"/>
                    <a:pt x="1044" y="973"/>
                    <a:pt x="1044" y="973"/>
                  </a:cubicBezTo>
                  <a:cubicBezTo>
                    <a:pt x="1045" y="976"/>
                    <a:pt x="1049" y="978"/>
                    <a:pt x="1047" y="982"/>
                  </a:cubicBezTo>
                  <a:cubicBezTo>
                    <a:pt x="1053" y="984"/>
                    <a:pt x="1071" y="984"/>
                    <a:pt x="1075" y="975"/>
                  </a:cubicBezTo>
                  <a:cubicBezTo>
                    <a:pt x="1071" y="975"/>
                    <a:pt x="1070" y="972"/>
                    <a:pt x="1069" y="968"/>
                  </a:cubicBezTo>
                  <a:close/>
                  <a:moveTo>
                    <a:pt x="1052" y="964"/>
                  </a:moveTo>
                  <a:cubicBezTo>
                    <a:pt x="1051" y="964"/>
                    <a:pt x="1050" y="964"/>
                    <a:pt x="1050" y="965"/>
                  </a:cubicBezTo>
                  <a:cubicBezTo>
                    <a:pt x="1049" y="965"/>
                    <a:pt x="1048" y="964"/>
                    <a:pt x="1047" y="964"/>
                  </a:cubicBezTo>
                  <a:cubicBezTo>
                    <a:pt x="1047" y="964"/>
                    <a:pt x="1048" y="963"/>
                    <a:pt x="1048" y="962"/>
                  </a:cubicBezTo>
                  <a:cubicBezTo>
                    <a:pt x="1049" y="963"/>
                    <a:pt x="1049" y="963"/>
                    <a:pt x="1049" y="961"/>
                  </a:cubicBezTo>
                  <a:cubicBezTo>
                    <a:pt x="1054" y="961"/>
                    <a:pt x="1054" y="961"/>
                    <a:pt x="1054" y="961"/>
                  </a:cubicBezTo>
                  <a:cubicBezTo>
                    <a:pt x="1053" y="962"/>
                    <a:pt x="1052" y="963"/>
                    <a:pt x="1052" y="964"/>
                  </a:cubicBezTo>
                  <a:close/>
                </a:path>
              </a:pathLst>
            </a:custGeom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456" y="1923678"/>
            <a:ext cx="3870640" cy="1341009"/>
          </a:xfrm>
          <a:prstGeom prst="rect">
            <a:avLst/>
          </a:prstGeom>
        </p:spPr>
      </p:pic>
      <p:pic>
        <p:nvPicPr>
          <p:cNvPr id="4" name="21 - Starchil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5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11089" y="19993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1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ash/>
      </p:transition>
    </mc:Choice>
    <mc:Fallback xmlns="">
      <p:transition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1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987676" y="2030758"/>
            <a:ext cx="3816424" cy="748883"/>
            <a:chOff x="5796136" y="859527"/>
            <a:chExt cx="3816424" cy="74888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246" y="859527"/>
              <a:ext cx="1422368" cy="49278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796136" y="1208300"/>
              <a:ext cx="3816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不畏将来</a:t>
              </a:r>
              <a:r>
                <a:rPr lang="en-US" altLang="zh-CN" sz="200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 </a:t>
              </a:r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不念过往</a:t>
              </a:r>
              <a:endParaRPr lang="zh-CN" altLang="en-US" sz="2000">
                <a:solidFill>
                  <a:schemeClr val="accent6">
                    <a:lumMod val="50000"/>
                  </a:schemeClr>
                </a:solidFill>
                <a:latin typeface="站酷高端黑" pitchFamily="2" charset="-122"/>
                <a:ea typeface="站酷高端黑" pitchFamily="2" charset="-122"/>
              </a:endParaRPr>
            </a:p>
          </p:txBody>
        </p:sp>
      </p:grpSp>
      <p:sp useBgFill="1">
        <p:nvSpPr>
          <p:cNvPr id="11" name="Freeform 6"/>
          <p:cNvSpPr>
            <a:spLocks noEditPoints="1"/>
          </p:cNvSpPr>
          <p:nvPr/>
        </p:nvSpPr>
        <p:spPr bwMode="auto">
          <a:xfrm rot="12223927">
            <a:off x="-3754330" y="-865751"/>
            <a:ext cx="13640093" cy="6685140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04123"/>
            <a:ext cx="5961396" cy="112766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374" y="942709"/>
            <a:ext cx="3870640" cy="134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4643"/>
      </p:ext>
    </p:extLst>
  </p:cSld>
  <p:clrMapOvr>
    <a:masterClrMapping/>
  </p:clrMapOvr>
  <p:transition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Freeform 6"/>
          <p:cNvSpPr>
            <a:spLocks noEditPoints="1"/>
          </p:cNvSpPr>
          <p:nvPr/>
        </p:nvSpPr>
        <p:spPr bwMode="auto">
          <a:xfrm rot="386986">
            <a:off x="-1224448" y="-524035"/>
            <a:ext cx="12683986" cy="5225368"/>
          </a:xfrm>
          <a:custGeom>
            <a:avLst/>
            <a:gdLst>
              <a:gd name="T0" fmla="*/ 686 w 1213"/>
              <a:gd name="T1" fmla="*/ 87 h 821"/>
              <a:gd name="T2" fmla="*/ 90 w 1213"/>
              <a:gd name="T3" fmla="*/ 91 h 821"/>
              <a:gd name="T4" fmla="*/ 323 w 1213"/>
              <a:gd name="T5" fmla="*/ 100 h 821"/>
              <a:gd name="T6" fmla="*/ 752 w 1213"/>
              <a:gd name="T7" fmla="*/ 112 h 821"/>
              <a:gd name="T8" fmla="*/ 197 w 1213"/>
              <a:gd name="T9" fmla="*/ 121 h 821"/>
              <a:gd name="T10" fmla="*/ 755 w 1213"/>
              <a:gd name="T11" fmla="*/ 139 h 821"/>
              <a:gd name="T12" fmla="*/ 175 w 1213"/>
              <a:gd name="T13" fmla="*/ 154 h 821"/>
              <a:gd name="T14" fmla="*/ 854 w 1213"/>
              <a:gd name="T15" fmla="*/ 171 h 821"/>
              <a:gd name="T16" fmla="*/ 54 w 1213"/>
              <a:gd name="T17" fmla="*/ 376 h 821"/>
              <a:gd name="T18" fmla="*/ 815 w 1213"/>
              <a:gd name="T19" fmla="*/ 695 h 821"/>
              <a:gd name="T20" fmla="*/ 305 w 1213"/>
              <a:gd name="T21" fmla="*/ 754 h 821"/>
              <a:gd name="T22" fmla="*/ 574 w 1213"/>
              <a:gd name="T23" fmla="*/ 787 h 821"/>
              <a:gd name="T24" fmla="*/ 814 w 1213"/>
              <a:gd name="T25" fmla="*/ 94 h 821"/>
              <a:gd name="T26" fmla="*/ 1140 w 1213"/>
              <a:gd name="T27" fmla="*/ 480 h 821"/>
              <a:gd name="T28" fmla="*/ 1123 w 1213"/>
              <a:gd name="T29" fmla="*/ 214 h 821"/>
              <a:gd name="T30" fmla="*/ 984 w 1213"/>
              <a:gd name="T31" fmla="*/ 71 h 821"/>
              <a:gd name="T32" fmla="*/ 788 w 1213"/>
              <a:gd name="T33" fmla="*/ 136 h 821"/>
              <a:gd name="T34" fmla="*/ 708 w 1213"/>
              <a:gd name="T35" fmla="*/ 168 h 821"/>
              <a:gd name="T36" fmla="*/ 490 w 1213"/>
              <a:gd name="T37" fmla="*/ 159 h 821"/>
              <a:gd name="T38" fmla="*/ 325 w 1213"/>
              <a:gd name="T39" fmla="*/ 152 h 821"/>
              <a:gd name="T40" fmla="*/ 195 w 1213"/>
              <a:gd name="T41" fmla="*/ 192 h 821"/>
              <a:gd name="T42" fmla="*/ 97 w 1213"/>
              <a:gd name="T43" fmla="*/ 194 h 821"/>
              <a:gd name="T44" fmla="*/ 73 w 1213"/>
              <a:gd name="T45" fmla="*/ 349 h 821"/>
              <a:gd name="T46" fmla="*/ 34 w 1213"/>
              <a:gd name="T47" fmla="*/ 528 h 821"/>
              <a:gd name="T48" fmla="*/ 97 w 1213"/>
              <a:gd name="T49" fmla="*/ 663 h 821"/>
              <a:gd name="T50" fmla="*/ 272 w 1213"/>
              <a:gd name="T51" fmla="*/ 753 h 821"/>
              <a:gd name="T52" fmla="*/ 612 w 1213"/>
              <a:gd name="T53" fmla="*/ 761 h 821"/>
              <a:gd name="T54" fmla="*/ 670 w 1213"/>
              <a:gd name="T55" fmla="*/ 715 h 821"/>
              <a:gd name="T56" fmla="*/ 593 w 1213"/>
              <a:gd name="T57" fmla="*/ 680 h 821"/>
              <a:gd name="T58" fmla="*/ 859 w 1213"/>
              <a:gd name="T59" fmla="*/ 686 h 821"/>
              <a:gd name="T60" fmla="*/ 933 w 1213"/>
              <a:gd name="T61" fmla="*/ 699 h 821"/>
              <a:gd name="T62" fmla="*/ 1049 w 1213"/>
              <a:gd name="T63" fmla="*/ 739 h 821"/>
              <a:gd name="T64" fmla="*/ 1152 w 1213"/>
              <a:gd name="T65" fmla="*/ 677 h 821"/>
              <a:gd name="T66" fmla="*/ 1119 w 1213"/>
              <a:gd name="T67" fmla="*/ 643 h 821"/>
              <a:gd name="T68" fmla="*/ 353 w 1213"/>
              <a:gd name="T69" fmla="*/ 141 h 821"/>
              <a:gd name="T70" fmla="*/ 158 w 1213"/>
              <a:gd name="T71" fmla="*/ 728 h 821"/>
              <a:gd name="T72" fmla="*/ 253 w 1213"/>
              <a:gd name="T73" fmla="*/ 620 h 821"/>
              <a:gd name="T74" fmla="*/ 331 w 1213"/>
              <a:gd name="T75" fmla="*/ 628 h 821"/>
              <a:gd name="T76" fmla="*/ 389 w 1213"/>
              <a:gd name="T77" fmla="*/ 154 h 821"/>
              <a:gd name="T78" fmla="*/ 414 w 1213"/>
              <a:gd name="T79" fmla="*/ 720 h 821"/>
              <a:gd name="T80" fmla="*/ 455 w 1213"/>
              <a:gd name="T81" fmla="*/ 633 h 821"/>
              <a:gd name="T82" fmla="*/ 545 w 1213"/>
              <a:gd name="T83" fmla="*/ 633 h 821"/>
              <a:gd name="T84" fmla="*/ 734 w 1213"/>
              <a:gd name="T85" fmla="*/ 674 h 821"/>
              <a:gd name="T86" fmla="*/ 686 w 1213"/>
              <a:gd name="T87" fmla="*/ 634 h 821"/>
              <a:gd name="T88" fmla="*/ 855 w 1213"/>
              <a:gd name="T89" fmla="*/ 120 h 821"/>
              <a:gd name="T90" fmla="*/ 937 w 1213"/>
              <a:gd name="T91" fmla="*/ 691 h 821"/>
              <a:gd name="T92" fmla="*/ 1007 w 1213"/>
              <a:gd name="T93" fmla="*/ 648 h 821"/>
              <a:gd name="T94" fmla="*/ 363 w 1213"/>
              <a:gd name="T95" fmla="*/ 106 h 821"/>
              <a:gd name="T96" fmla="*/ 496 w 1213"/>
              <a:gd name="T97" fmla="*/ 115 h 821"/>
              <a:gd name="T98" fmla="*/ 556 w 1213"/>
              <a:gd name="T99" fmla="*/ 137 h 821"/>
              <a:gd name="T100" fmla="*/ 706 w 1213"/>
              <a:gd name="T101" fmla="*/ 139 h 821"/>
              <a:gd name="T102" fmla="*/ 177 w 1213"/>
              <a:gd name="T103" fmla="*/ 212 h 821"/>
              <a:gd name="T104" fmla="*/ 848 w 1213"/>
              <a:gd name="T105" fmla="*/ 736 h 821"/>
              <a:gd name="T106" fmla="*/ 355 w 1213"/>
              <a:gd name="T107" fmla="*/ 776 h 821"/>
              <a:gd name="T108" fmla="*/ 164 w 1213"/>
              <a:gd name="T109" fmla="*/ 794 h 821"/>
              <a:gd name="T110" fmla="*/ 181 w 1213"/>
              <a:gd name="T111" fmla="*/ 789 h 821"/>
              <a:gd name="T112" fmla="*/ 907 w 1213"/>
              <a:gd name="T113" fmla="*/ 802 h 821"/>
              <a:gd name="T114" fmla="*/ 448 w 1213"/>
              <a:gd name="T115" fmla="*/ 77 h 821"/>
              <a:gd name="T116" fmla="*/ 475 w 1213"/>
              <a:gd name="T117" fmla="*/ 57 h 821"/>
              <a:gd name="T118" fmla="*/ 562 w 1213"/>
              <a:gd name="T119" fmla="*/ 59 h 821"/>
              <a:gd name="T120" fmla="*/ 66 w 1213"/>
              <a:gd name="T121" fmla="*/ 144 h 821"/>
              <a:gd name="T122" fmla="*/ 334 w 1213"/>
              <a:gd name="T123" fmla="*/ 743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3" h="821">
                <a:moveTo>
                  <a:pt x="45" y="3"/>
                </a:moveTo>
                <a:cubicBezTo>
                  <a:pt x="41" y="4"/>
                  <a:pt x="34" y="0"/>
                  <a:pt x="32" y="4"/>
                </a:cubicBezTo>
                <a:cubicBezTo>
                  <a:pt x="36" y="4"/>
                  <a:pt x="43" y="6"/>
                  <a:pt x="45" y="3"/>
                </a:cubicBezTo>
                <a:close/>
                <a:moveTo>
                  <a:pt x="547" y="48"/>
                </a:moveTo>
                <a:cubicBezTo>
                  <a:pt x="547" y="44"/>
                  <a:pt x="547" y="44"/>
                  <a:pt x="547" y="44"/>
                </a:cubicBezTo>
                <a:cubicBezTo>
                  <a:pt x="545" y="43"/>
                  <a:pt x="539" y="44"/>
                  <a:pt x="538" y="46"/>
                </a:cubicBezTo>
                <a:cubicBezTo>
                  <a:pt x="540" y="47"/>
                  <a:pt x="543" y="50"/>
                  <a:pt x="547" y="48"/>
                </a:cubicBezTo>
                <a:close/>
                <a:moveTo>
                  <a:pt x="677" y="54"/>
                </a:moveTo>
                <a:cubicBezTo>
                  <a:pt x="674" y="55"/>
                  <a:pt x="672" y="49"/>
                  <a:pt x="671" y="53"/>
                </a:cubicBezTo>
                <a:cubicBezTo>
                  <a:pt x="672" y="54"/>
                  <a:pt x="676" y="57"/>
                  <a:pt x="677" y="54"/>
                </a:cubicBezTo>
                <a:close/>
                <a:moveTo>
                  <a:pt x="53" y="55"/>
                </a:moveTo>
                <a:cubicBezTo>
                  <a:pt x="50" y="55"/>
                  <a:pt x="48" y="56"/>
                  <a:pt x="46" y="57"/>
                </a:cubicBezTo>
                <a:cubicBezTo>
                  <a:pt x="48" y="58"/>
                  <a:pt x="52" y="58"/>
                  <a:pt x="53" y="55"/>
                </a:cubicBezTo>
                <a:close/>
                <a:moveTo>
                  <a:pt x="55" y="68"/>
                </a:moveTo>
                <a:cubicBezTo>
                  <a:pt x="60" y="69"/>
                  <a:pt x="70" y="66"/>
                  <a:pt x="76" y="66"/>
                </a:cubicBezTo>
                <a:cubicBezTo>
                  <a:pt x="68" y="64"/>
                  <a:pt x="64" y="61"/>
                  <a:pt x="58" y="58"/>
                </a:cubicBezTo>
                <a:cubicBezTo>
                  <a:pt x="57" y="63"/>
                  <a:pt x="45" y="59"/>
                  <a:pt x="39" y="62"/>
                </a:cubicBezTo>
                <a:cubicBezTo>
                  <a:pt x="45" y="64"/>
                  <a:pt x="48" y="68"/>
                  <a:pt x="55" y="68"/>
                </a:cubicBezTo>
                <a:close/>
                <a:moveTo>
                  <a:pt x="671" y="83"/>
                </a:moveTo>
                <a:cubicBezTo>
                  <a:pt x="668" y="84"/>
                  <a:pt x="666" y="80"/>
                  <a:pt x="665" y="83"/>
                </a:cubicBezTo>
                <a:cubicBezTo>
                  <a:pt x="671" y="85"/>
                  <a:pt x="676" y="87"/>
                  <a:pt x="680" y="90"/>
                </a:cubicBezTo>
                <a:cubicBezTo>
                  <a:pt x="680" y="97"/>
                  <a:pt x="678" y="100"/>
                  <a:pt x="674" y="100"/>
                </a:cubicBezTo>
                <a:cubicBezTo>
                  <a:pt x="675" y="101"/>
                  <a:pt x="675" y="104"/>
                  <a:pt x="678" y="103"/>
                </a:cubicBezTo>
                <a:cubicBezTo>
                  <a:pt x="680" y="100"/>
                  <a:pt x="683" y="99"/>
                  <a:pt x="689" y="100"/>
                </a:cubicBezTo>
                <a:cubicBezTo>
                  <a:pt x="690" y="95"/>
                  <a:pt x="687" y="96"/>
                  <a:pt x="686" y="94"/>
                </a:cubicBezTo>
                <a:cubicBezTo>
                  <a:pt x="688" y="92"/>
                  <a:pt x="687" y="89"/>
                  <a:pt x="686" y="87"/>
                </a:cubicBezTo>
                <a:cubicBezTo>
                  <a:pt x="697" y="84"/>
                  <a:pt x="709" y="93"/>
                  <a:pt x="723" y="93"/>
                </a:cubicBezTo>
                <a:cubicBezTo>
                  <a:pt x="725" y="95"/>
                  <a:pt x="725" y="98"/>
                  <a:pt x="727" y="100"/>
                </a:cubicBezTo>
                <a:cubicBezTo>
                  <a:pt x="730" y="99"/>
                  <a:pt x="731" y="97"/>
                  <a:pt x="735" y="98"/>
                </a:cubicBezTo>
                <a:cubicBezTo>
                  <a:pt x="733" y="90"/>
                  <a:pt x="723" y="91"/>
                  <a:pt x="717" y="87"/>
                </a:cubicBezTo>
                <a:cubicBezTo>
                  <a:pt x="722" y="86"/>
                  <a:pt x="717" y="83"/>
                  <a:pt x="717" y="79"/>
                </a:cubicBezTo>
                <a:cubicBezTo>
                  <a:pt x="719" y="79"/>
                  <a:pt x="721" y="77"/>
                  <a:pt x="722" y="76"/>
                </a:cubicBezTo>
                <a:cubicBezTo>
                  <a:pt x="720" y="75"/>
                  <a:pt x="718" y="74"/>
                  <a:pt x="717" y="73"/>
                </a:cubicBezTo>
                <a:cubicBezTo>
                  <a:pt x="715" y="63"/>
                  <a:pt x="707" y="67"/>
                  <a:pt x="700" y="70"/>
                </a:cubicBezTo>
                <a:cubicBezTo>
                  <a:pt x="703" y="74"/>
                  <a:pt x="706" y="72"/>
                  <a:pt x="708" y="77"/>
                </a:cubicBezTo>
                <a:cubicBezTo>
                  <a:pt x="704" y="79"/>
                  <a:pt x="698" y="78"/>
                  <a:pt x="695" y="80"/>
                </a:cubicBezTo>
                <a:cubicBezTo>
                  <a:pt x="694" y="79"/>
                  <a:pt x="694" y="78"/>
                  <a:pt x="695" y="77"/>
                </a:cubicBezTo>
                <a:cubicBezTo>
                  <a:pt x="692" y="77"/>
                  <a:pt x="688" y="75"/>
                  <a:pt x="690" y="73"/>
                </a:cubicBezTo>
                <a:cubicBezTo>
                  <a:pt x="679" y="77"/>
                  <a:pt x="673" y="71"/>
                  <a:pt x="664" y="77"/>
                </a:cubicBezTo>
                <a:cubicBezTo>
                  <a:pt x="666" y="78"/>
                  <a:pt x="665" y="79"/>
                  <a:pt x="664" y="79"/>
                </a:cubicBezTo>
                <a:cubicBezTo>
                  <a:pt x="666" y="83"/>
                  <a:pt x="671" y="78"/>
                  <a:pt x="671" y="83"/>
                </a:cubicBezTo>
                <a:close/>
                <a:moveTo>
                  <a:pt x="753" y="78"/>
                </a:moveTo>
                <a:cubicBezTo>
                  <a:pt x="753" y="76"/>
                  <a:pt x="757" y="78"/>
                  <a:pt x="756" y="76"/>
                </a:cubicBezTo>
                <a:cubicBezTo>
                  <a:pt x="755" y="73"/>
                  <a:pt x="750" y="77"/>
                  <a:pt x="753" y="78"/>
                </a:cubicBezTo>
                <a:close/>
                <a:moveTo>
                  <a:pt x="764" y="84"/>
                </a:moveTo>
                <a:cubicBezTo>
                  <a:pt x="761" y="84"/>
                  <a:pt x="761" y="81"/>
                  <a:pt x="758" y="81"/>
                </a:cubicBezTo>
                <a:cubicBezTo>
                  <a:pt x="757" y="85"/>
                  <a:pt x="762" y="86"/>
                  <a:pt x="764" y="84"/>
                </a:cubicBezTo>
                <a:close/>
                <a:moveTo>
                  <a:pt x="85" y="84"/>
                </a:moveTo>
                <a:cubicBezTo>
                  <a:pt x="83" y="88"/>
                  <a:pt x="93" y="88"/>
                  <a:pt x="92" y="84"/>
                </a:cubicBezTo>
                <a:cubicBezTo>
                  <a:pt x="88" y="85"/>
                  <a:pt x="86" y="82"/>
                  <a:pt x="85" y="84"/>
                </a:cubicBezTo>
                <a:close/>
                <a:moveTo>
                  <a:pt x="85" y="91"/>
                </a:moveTo>
                <a:cubicBezTo>
                  <a:pt x="87" y="91"/>
                  <a:pt x="88" y="91"/>
                  <a:pt x="90" y="91"/>
                </a:cubicBezTo>
                <a:cubicBezTo>
                  <a:pt x="90" y="88"/>
                  <a:pt x="86" y="89"/>
                  <a:pt x="85" y="91"/>
                </a:cubicBezTo>
                <a:close/>
                <a:moveTo>
                  <a:pt x="708" y="94"/>
                </a:moveTo>
                <a:cubicBezTo>
                  <a:pt x="706" y="93"/>
                  <a:pt x="700" y="92"/>
                  <a:pt x="700" y="95"/>
                </a:cubicBezTo>
                <a:cubicBezTo>
                  <a:pt x="701" y="99"/>
                  <a:pt x="707" y="99"/>
                  <a:pt x="708" y="94"/>
                </a:cubicBezTo>
                <a:close/>
                <a:moveTo>
                  <a:pt x="115" y="100"/>
                </a:moveTo>
                <a:cubicBezTo>
                  <a:pt x="116" y="96"/>
                  <a:pt x="106" y="94"/>
                  <a:pt x="107" y="96"/>
                </a:cubicBezTo>
                <a:cubicBezTo>
                  <a:pt x="111" y="95"/>
                  <a:pt x="109" y="101"/>
                  <a:pt x="115" y="100"/>
                </a:cubicBezTo>
                <a:close/>
                <a:moveTo>
                  <a:pt x="755" y="101"/>
                </a:moveTo>
                <a:cubicBezTo>
                  <a:pt x="759" y="103"/>
                  <a:pt x="763" y="100"/>
                  <a:pt x="765" y="102"/>
                </a:cubicBezTo>
                <a:cubicBezTo>
                  <a:pt x="763" y="102"/>
                  <a:pt x="761" y="102"/>
                  <a:pt x="761" y="105"/>
                </a:cubicBezTo>
                <a:cubicBezTo>
                  <a:pt x="762" y="113"/>
                  <a:pt x="770" y="106"/>
                  <a:pt x="776" y="107"/>
                </a:cubicBezTo>
                <a:cubicBezTo>
                  <a:pt x="774" y="99"/>
                  <a:pt x="762" y="93"/>
                  <a:pt x="755" y="101"/>
                </a:cubicBezTo>
                <a:close/>
                <a:moveTo>
                  <a:pt x="186" y="108"/>
                </a:moveTo>
                <a:cubicBezTo>
                  <a:pt x="189" y="109"/>
                  <a:pt x="199" y="109"/>
                  <a:pt x="204" y="109"/>
                </a:cubicBezTo>
                <a:cubicBezTo>
                  <a:pt x="204" y="103"/>
                  <a:pt x="196" y="99"/>
                  <a:pt x="191" y="102"/>
                </a:cubicBezTo>
                <a:cubicBezTo>
                  <a:pt x="191" y="101"/>
                  <a:pt x="191" y="100"/>
                  <a:pt x="190" y="99"/>
                </a:cubicBezTo>
                <a:cubicBezTo>
                  <a:pt x="189" y="99"/>
                  <a:pt x="185" y="98"/>
                  <a:pt x="186" y="100"/>
                </a:cubicBezTo>
                <a:cubicBezTo>
                  <a:pt x="188" y="100"/>
                  <a:pt x="191" y="101"/>
                  <a:pt x="190" y="104"/>
                </a:cubicBezTo>
                <a:cubicBezTo>
                  <a:pt x="189" y="104"/>
                  <a:pt x="189" y="103"/>
                  <a:pt x="187" y="102"/>
                </a:cubicBezTo>
                <a:cubicBezTo>
                  <a:pt x="188" y="106"/>
                  <a:pt x="189" y="107"/>
                  <a:pt x="186" y="108"/>
                </a:cubicBezTo>
                <a:close/>
                <a:moveTo>
                  <a:pt x="334" y="102"/>
                </a:moveTo>
                <a:cubicBezTo>
                  <a:pt x="332" y="106"/>
                  <a:pt x="336" y="110"/>
                  <a:pt x="338" y="113"/>
                </a:cubicBezTo>
                <a:cubicBezTo>
                  <a:pt x="338" y="115"/>
                  <a:pt x="336" y="115"/>
                  <a:pt x="335" y="116"/>
                </a:cubicBezTo>
                <a:cubicBezTo>
                  <a:pt x="337" y="118"/>
                  <a:pt x="338" y="120"/>
                  <a:pt x="342" y="119"/>
                </a:cubicBezTo>
                <a:cubicBezTo>
                  <a:pt x="342" y="115"/>
                  <a:pt x="339" y="114"/>
                  <a:pt x="345" y="114"/>
                </a:cubicBezTo>
                <a:cubicBezTo>
                  <a:pt x="345" y="102"/>
                  <a:pt x="333" y="98"/>
                  <a:pt x="323" y="100"/>
                </a:cubicBezTo>
                <a:cubicBezTo>
                  <a:pt x="326" y="106"/>
                  <a:pt x="327" y="104"/>
                  <a:pt x="334" y="102"/>
                </a:cubicBezTo>
                <a:close/>
                <a:moveTo>
                  <a:pt x="336" y="106"/>
                </a:moveTo>
                <a:cubicBezTo>
                  <a:pt x="339" y="106"/>
                  <a:pt x="342" y="106"/>
                  <a:pt x="341" y="110"/>
                </a:cubicBezTo>
                <a:cubicBezTo>
                  <a:pt x="338" y="110"/>
                  <a:pt x="336" y="110"/>
                  <a:pt x="336" y="106"/>
                </a:cubicBezTo>
                <a:close/>
                <a:moveTo>
                  <a:pt x="695" y="106"/>
                </a:moveTo>
                <a:cubicBezTo>
                  <a:pt x="699" y="107"/>
                  <a:pt x="705" y="108"/>
                  <a:pt x="707" y="112"/>
                </a:cubicBezTo>
                <a:cubicBezTo>
                  <a:pt x="708" y="109"/>
                  <a:pt x="711" y="105"/>
                  <a:pt x="709" y="102"/>
                </a:cubicBezTo>
                <a:cubicBezTo>
                  <a:pt x="705" y="100"/>
                  <a:pt x="699" y="100"/>
                  <a:pt x="695" y="100"/>
                </a:cubicBezTo>
                <a:cubicBezTo>
                  <a:pt x="693" y="103"/>
                  <a:pt x="699" y="100"/>
                  <a:pt x="698" y="102"/>
                </a:cubicBezTo>
                <a:cubicBezTo>
                  <a:pt x="698" y="105"/>
                  <a:pt x="696" y="105"/>
                  <a:pt x="695" y="106"/>
                </a:cubicBezTo>
                <a:close/>
                <a:moveTo>
                  <a:pt x="52" y="108"/>
                </a:moveTo>
                <a:cubicBezTo>
                  <a:pt x="52" y="110"/>
                  <a:pt x="53" y="111"/>
                  <a:pt x="53" y="112"/>
                </a:cubicBezTo>
                <a:cubicBezTo>
                  <a:pt x="57" y="111"/>
                  <a:pt x="60" y="112"/>
                  <a:pt x="63" y="113"/>
                </a:cubicBezTo>
                <a:cubicBezTo>
                  <a:pt x="59" y="109"/>
                  <a:pt x="49" y="102"/>
                  <a:pt x="45" y="107"/>
                </a:cubicBezTo>
                <a:cubicBezTo>
                  <a:pt x="47" y="108"/>
                  <a:pt x="51" y="109"/>
                  <a:pt x="52" y="108"/>
                </a:cubicBezTo>
                <a:close/>
                <a:moveTo>
                  <a:pt x="752" y="112"/>
                </a:moveTo>
                <a:cubicBezTo>
                  <a:pt x="748" y="105"/>
                  <a:pt x="741" y="104"/>
                  <a:pt x="734" y="105"/>
                </a:cubicBezTo>
                <a:cubicBezTo>
                  <a:pt x="732" y="108"/>
                  <a:pt x="737" y="108"/>
                  <a:pt x="736" y="111"/>
                </a:cubicBezTo>
                <a:cubicBezTo>
                  <a:pt x="736" y="115"/>
                  <a:pt x="730" y="114"/>
                  <a:pt x="730" y="118"/>
                </a:cubicBezTo>
                <a:cubicBezTo>
                  <a:pt x="734" y="119"/>
                  <a:pt x="740" y="113"/>
                  <a:pt x="743" y="117"/>
                </a:cubicBezTo>
                <a:cubicBezTo>
                  <a:pt x="737" y="118"/>
                  <a:pt x="744" y="129"/>
                  <a:pt x="737" y="131"/>
                </a:cubicBezTo>
                <a:cubicBezTo>
                  <a:pt x="739" y="136"/>
                  <a:pt x="750" y="133"/>
                  <a:pt x="752" y="130"/>
                </a:cubicBezTo>
                <a:cubicBezTo>
                  <a:pt x="755" y="133"/>
                  <a:pt x="765" y="133"/>
                  <a:pt x="765" y="127"/>
                </a:cubicBezTo>
                <a:cubicBezTo>
                  <a:pt x="761" y="127"/>
                  <a:pt x="758" y="128"/>
                  <a:pt x="754" y="128"/>
                </a:cubicBezTo>
                <a:cubicBezTo>
                  <a:pt x="749" y="126"/>
                  <a:pt x="753" y="120"/>
                  <a:pt x="747" y="118"/>
                </a:cubicBezTo>
                <a:cubicBezTo>
                  <a:pt x="754" y="119"/>
                  <a:pt x="747" y="113"/>
                  <a:pt x="752" y="112"/>
                </a:cubicBezTo>
                <a:close/>
                <a:moveTo>
                  <a:pt x="611" y="113"/>
                </a:moveTo>
                <a:cubicBezTo>
                  <a:pt x="606" y="113"/>
                  <a:pt x="599" y="108"/>
                  <a:pt x="597" y="111"/>
                </a:cubicBezTo>
                <a:cubicBezTo>
                  <a:pt x="600" y="113"/>
                  <a:pt x="609" y="114"/>
                  <a:pt x="611" y="113"/>
                </a:cubicBezTo>
                <a:close/>
                <a:moveTo>
                  <a:pt x="660" y="120"/>
                </a:moveTo>
                <a:cubicBezTo>
                  <a:pt x="663" y="118"/>
                  <a:pt x="660" y="115"/>
                  <a:pt x="662" y="113"/>
                </a:cubicBezTo>
                <a:cubicBezTo>
                  <a:pt x="655" y="113"/>
                  <a:pt x="658" y="109"/>
                  <a:pt x="652" y="110"/>
                </a:cubicBezTo>
                <a:cubicBezTo>
                  <a:pt x="652" y="116"/>
                  <a:pt x="656" y="117"/>
                  <a:pt x="660" y="120"/>
                </a:cubicBezTo>
                <a:close/>
                <a:moveTo>
                  <a:pt x="197" y="111"/>
                </a:moveTo>
                <a:cubicBezTo>
                  <a:pt x="196" y="113"/>
                  <a:pt x="197" y="114"/>
                  <a:pt x="198" y="115"/>
                </a:cubicBezTo>
                <a:cubicBezTo>
                  <a:pt x="202" y="115"/>
                  <a:pt x="205" y="114"/>
                  <a:pt x="207" y="112"/>
                </a:cubicBezTo>
                <a:cubicBezTo>
                  <a:pt x="203" y="112"/>
                  <a:pt x="199" y="112"/>
                  <a:pt x="197" y="111"/>
                </a:cubicBezTo>
                <a:close/>
                <a:moveTo>
                  <a:pt x="627" y="129"/>
                </a:moveTo>
                <a:cubicBezTo>
                  <a:pt x="632" y="130"/>
                  <a:pt x="631" y="132"/>
                  <a:pt x="640" y="132"/>
                </a:cubicBezTo>
                <a:cubicBezTo>
                  <a:pt x="640" y="129"/>
                  <a:pt x="636" y="130"/>
                  <a:pt x="636" y="127"/>
                </a:cubicBezTo>
                <a:cubicBezTo>
                  <a:pt x="639" y="128"/>
                  <a:pt x="641" y="126"/>
                  <a:pt x="642" y="124"/>
                </a:cubicBezTo>
                <a:cubicBezTo>
                  <a:pt x="641" y="120"/>
                  <a:pt x="636" y="120"/>
                  <a:pt x="635" y="116"/>
                </a:cubicBezTo>
                <a:cubicBezTo>
                  <a:pt x="633" y="116"/>
                  <a:pt x="632" y="118"/>
                  <a:pt x="630" y="116"/>
                </a:cubicBezTo>
                <a:cubicBezTo>
                  <a:pt x="630" y="121"/>
                  <a:pt x="625" y="121"/>
                  <a:pt x="621" y="123"/>
                </a:cubicBezTo>
                <a:cubicBezTo>
                  <a:pt x="625" y="123"/>
                  <a:pt x="628" y="124"/>
                  <a:pt x="627" y="129"/>
                </a:cubicBezTo>
                <a:close/>
                <a:moveTo>
                  <a:pt x="649" y="117"/>
                </a:moveTo>
                <a:cubicBezTo>
                  <a:pt x="648" y="116"/>
                  <a:pt x="644" y="116"/>
                  <a:pt x="644" y="118"/>
                </a:cubicBezTo>
                <a:cubicBezTo>
                  <a:pt x="646" y="118"/>
                  <a:pt x="648" y="120"/>
                  <a:pt x="649" y="117"/>
                </a:cubicBezTo>
                <a:close/>
                <a:moveTo>
                  <a:pt x="197" y="121"/>
                </a:moveTo>
                <a:cubicBezTo>
                  <a:pt x="196" y="126"/>
                  <a:pt x="202" y="125"/>
                  <a:pt x="207" y="125"/>
                </a:cubicBezTo>
                <a:cubicBezTo>
                  <a:pt x="207" y="123"/>
                  <a:pt x="208" y="123"/>
                  <a:pt x="208" y="121"/>
                </a:cubicBezTo>
                <a:cubicBezTo>
                  <a:pt x="206" y="116"/>
                  <a:pt x="201" y="120"/>
                  <a:pt x="197" y="121"/>
                </a:cubicBezTo>
                <a:close/>
                <a:moveTo>
                  <a:pt x="493" y="130"/>
                </a:moveTo>
                <a:cubicBezTo>
                  <a:pt x="488" y="130"/>
                  <a:pt x="491" y="127"/>
                  <a:pt x="488" y="125"/>
                </a:cubicBezTo>
                <a:cubicBezTo>
                  <a:pt x="486" y="127"/>
                  <a:pt x="483" y="124"/>
                  <a:pt x="482" y="124"/>
                </a:cubicBezTo>
                <a:cubicBezTo>
                  <a:pt x="481" y="129"/>
                  <a:pt x="490" y="126"/>
                  <a:pt x="489" y="132"/>
                </a:cubicBezTo>
                <a:cubicBezTo>
                  <a:pt x="491" y="132"/>
                  <a:pt x="493" y="132"/>
                  <a:pt x="493" y="130"/>
                </a:cubicBezTo>
                <a:close/>
                <a:moveTo>
                  <a:pt x="524" y="135"/>
                </a:moveTo>
                <a:cubicBezTo>
                  <a:pt x="530" y="135"/>
                  <a:pt x="540" y="139"/>
                  <a:pt x="545" y="135"/>
                </a:cubicBezTo>
                <a:cubicBezTo>
                  <a:pt x="542" y="135"/>
                  <a:pt x="540" y="134"/>
                  <a:pt x="539" y="132"/>
                </a:cubicBezTo>
                <a:cubicBezTo>
                  <a:pt x="541" y="132"/>
                  <a:pt x="543" y="132"/>
                  <a:pt x="542" y="130"/>
                </a:cubicBezTo>
                <a:cubicBezTo>
                  <a:pt x="538" y="128"/>
                  <a:pt x="535" y="130"/>
                  <a:pt x="528" y="127"/>
                </a:cubicBezTo>
                <a:cubicBezTo>
                  <a:pt x="530" y="135"/>
                  <a:pt x="524" y="130"/>
                  <a:pt x="524" y="135"/>
                </a:cubicBezTo>
                <a:close/>
                <a:moveTo>
                  <a:pt x="722" y="133"/>
                </a:moveTo>
                <a:cubicBezTo>
                  <a:pt x="727" y="133"/>
                  <a:pt x="733" y="132"/>
                  <a:pt x="736" y="130"/>
                </a:cubicBezTo>
                <a:cubicBezTo>
                  <a:pt x="731" y="128"/>
                  <a:pt x="725" y="128"/>
                  <a:pt x="722" y="133"/>
                </a:cubicBezTo>
                <a:close/>
                <a:moveTo>
                  <a:pt x="190" y="134"/>
                </a:moveTo>
                <a:cubicBezTo>
                  <a:pt x="194" y="135"/>
                  <a:pt x="199" y="139"/>
                  <a:pt x="203" y="136"/>
                </a:cubicBezTo>
                <a:cubicBezTo>
                  <a:pt x="200" y="135"/>
                  <a:pt x="194" y="131"/>
                  <a:pt x="190" y="134"/>
                </a:cubicBezTo>
                <a:close/>
                <a:moveTo>
                  <a:pt x="293" y="137"/>
                </a:moveTo>
                <a:cubicBezTo>
                  <a:pt x="293" y="138"/>
                  <a:pt x="293" y="140"/>
                  <a:pt x="294" y="140"/>
                </a:cubicBezTo>
                <a:cubicBezTo>
                  <a:pt x="296" y="140"/>
                  <a:pt x="298" y="140"/>
                  <a:pt x="299" y="139"/>
                </a:cubicBezTo>
                <a:cubicBezTo>
                  <a:pt x="297" y="139"/>
                  <a:pt x="296" y="138"/>
                  <a:pt x="297" y="136"/>
                </a:cubicBezTo>
                <a:cubicBezTo>
                  <a:pt x="285" y="136"/>
                  <a:pt x="273" y="134"/>
                  <a:pt x="266" y="136"/>
                </a:cubicBezTo>
                <a:cubicBezTo>
                  <a:pt x="271" y="137"/>
                  <a:pt x="287" y="142"/>
                  <a:pt x="293" y="137"/>
                </a:cubicBezTo>
                <a:close/>
                <a:moveTo>
                  <a:pt x="770" y="138"/>
                </a:moveTo>
                <a:cubicBezTo>
                  <a:pt x="766" y="139"/>
                  <a:pt x="760" y="138"/>
                  <a:pt x="756" y="137"/>
                </a:cubicBezTo>
                <a:cubicBezTo>
                  <a:pt x="756" y="138"/>
                  <a:pt x="756" y="139"/>
                  <a:pt x="755" y="139"/>
                </a:cubicBezTo>
                <a:cubicBezTo>
                  <a:pt x="740" y="140"/>
                  <a:pt x="731" y="139"/>
                  <a:pt x="721" y="146"/>
                </a:cubicBezTo>
                <a:cubicBezTo>
                  <a:pt x="740" y="142"/>
                  <a:pt x="750" y="147"/>
                  <a:pt x="762" y="147"/>
                </a:cubicBezTo>
                <a:cubicBezTo>
                  <a:pt x="763" y="142"/>
                  <a:pt x="768" y="141"/>
                  <a:pt x="770" y="138"/>
                </a:cubicBezTo>
                <a:close/>
                <a:moveTo>
                  <a:pt x="298" y="144"/>
                </a:moveTo>
                <a:cubicBezTo>
                  <a:pt x="301" y="143"/>
                  <a:pt x="304" y="147"/>
                  <a:pt x="303" y="143"/>
                </a:cubicBezTo>
                <a:cubicBezTo>
                  <a:pt x="295" y="140"/>
                  <a:pt x="282" y="141"/>
                  <a:pt x="275" y="143"/>
                </a:cubicBezTo>
                <a:cubicBezTo>
                  <a:pt x="284" y="146"/>
                  <a:pt x="289" y="150"/>
                  <a:pt x="299" y="148"/>
                </a:cubicBezTo>
                <a:cubicBezTo>
                  <a:pt x="300" y="145"/>
                  <a:pt x="295" y="145"/>
                  <a:pt x="298" y="144"/>
                </a:cubicBezTo>
                <a:close/>
                <a:moveTo>
                  <a:pt x="181" y="151"/>
                </a:moveTo>
                <a:cubicBezTo>
                  <a:pt x="178" y="152"/>
                  <a:pt x="174" y="148"/>
                  <a:pt x="172" y="150"/>
                </a:cubicBezTo>
                <a:cubicBezTo>
                  <a:pt x="174" y="150"/>
                  <a:pt x="174" y="151"/>
                  <a:pt x="173" y="152"/>
                </a:cubicBezTo>
                <a:cubicBezTo>
                  <a:pt x="177" y="152"/>
                  <a:pt x="179" y="154"/>
                  <a:pt x="181" y="151"/>
                </a:cubicBezTo>
                <a:close/>
                <a:moveTo>
                  <a:pt x="750" y="155"/>
                </a:moveTo>
                <a:cubicBezTo>
                  <a:pt x="755" y="155"/>
                  <a:pt x="753" y="153"/>
                  <a:pt x="754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51" y="153"/>
                  <a:pt x="748" y="154"/>
                  <a:pt x="750" y="155"/>
                </a:cubicBezTo>
                <a:close/>
                <a:moveTo>
                  <a:pt x="1118" y="151"/>
                </a:moveTo>
                <a:cubicBezTo>
                  <a:pt x="1121" y="151"/>
                  <a:pt x="1125" y="152"/>
                  <a:pt x="1125" y="150"/>
                </a:cubicBezTo>
                <a:cubicBezTo>
                  <a:pt x="1122" y="150"/>
                  <a:pt x="1119" y="149"/>
                  <a:pt x="1118" y="151"/>
                </a:cubicBezTo>
                <a:close/>
                <a:moveTo>
                  <a:pt x="732" y="156"/>
                </a:moveTo>
                <a:cubicBezTo>
                  <a:pt x="732" y="155"/>
                  <a:pt x="733" y="153"/>
                  <a:pt x="731" y="152"/>
                </a:cubicBezTo>
                <a:cubicBezTo>
                  <a:pt x="731" y="154"/>
                  <a:pt x="729" y="153"/>
                  <a:pt x="729" y="154"/>
                </a:cubicBezTo>
                <a:cubicBezTo>
                  <a:pt x="731" y="154"/>
                  <a:pt x="730" y="157"/>
                  <a:pt x="732" y="156"/>
                </a:cubicBezTo>
                <a:close/>
                <a:moveTo>
                  <a:pt x="177" y="167"/>
                </a:moveTo>
                <a:cubicBezTo>
                  <a:pt x="180" y="162"/>
                  <a:pt x="182" y="165"/>
                  <a:pt x="183" y="158"/>
                </a:cubicBezTo>
                <a:cubicBezTo>
                  <a:pt x="180" y="161"/>
                  <a:pt x="173" y="158"/>
                  <a:pt x="175" y="154"/>
                </a:cubicBezTo>
                <a:cubicBezTo>
                  <a:pt x="173" y="154"/>
                  <a:pt x="171" y="155"/>
                  <a:pt x="170" y="156"/>
                </a:cubicBezTo>
                <a:cubicBezTo>
                  <a:pt x="171" y="159"/>
                  <a:pt x="171" y="167"/>
                  <a:pt x="177" y="167"/>
                </a:cubicBezTo>
                <a:close/>
                <a:moveTo>
                  <a:pt x="293" y="154"/>
                </a:moveTo>
                <a:cubicBezTo>
                  <a:pt x="293" y="156"/>
                  <a:pt x="293" y="156"/>
                  <a:pt x="292" y="157"/>
                </a:cubicBezTo>
                <a:cubicBezTo>
                  <a:pt x="295" y="160"/>
                  <a:pt x="298" y="156"/>
                  <a:pt x="300" y="155"/>
                </a:cubicBezTo>
                <a:cubicBezTo>
                  <a:pt x="297" y="156"/>
                  <a:pt x="296" y="154"/>
                  <a:pt x="293" y="154"/>
                </a:cubicBezTo>
                <a:close/>
                <a:moveTo>
                  <a:pt x="198" y="160"/>
                </a:moveTo>
                <a:cubicBezTo>
                  <a:pt x="196" y="159"/>
                  <a:pt x="189" y="159"/>
                  <a:pt x="189" y="164"/>
                </a:cubicBezTo>
                <a:cubicBezTo>
                  <a:pt x="194" y="164"/>
                  <a:pt x="196" y="161"/>
                  <a:pt x="198" y="160"/>
                </a:cubicBezTo>
                <a:close/>
                <a:moveTo>
                  <a:pt x="726" y="164"/>
                </a:moveTo>
                <a:cubicBezTo>
                  <a:pt x="728" y="164"/>
                  <a:pt x="731" y="164"/>
                  <a:pt x="732" y="165"/>
                </a:cubicBezTo>
                <a:cubicBezTo>
                  <a:pt x="733" y="163"/>
                  <a:pt x="731" y="163"/>
                  <a:pt x="731" y="161"/>
                </a:cubicBezTo>
                <a:cubicBezTo>
                  <a:pt x="729" y="161"/>
                  <a:pt x="727" y="162"/>
                  <a:pt x="726" y="164"/>
                </a:cubicBezTo>
                <a:close/>
                <a:moveTo>
                  <a:pt x="828" y="165"/>
                </a:moveTo>
                <a:cubicBezTo>
                  <a:pt x="820" y="165"/>
                  <a:pt x="814" y="166"/>
                  <a:pt x="808" y="168"/>
                </a:cubicBezTo>
                <a:cubicBezTo>
                  <a:pt x="816" y="167"/>
                  <a:pt x="819" y="170"/>
                  <a:pt x="824" y="171"/>
                </a:cubicBezTo>
                <a:cubicBezTo>
                  <a:pt x="822" y="167"/>
                  <a:pt x="826" y="167"/>
                  <a:pt x="828" y="165"/>
                </a:cubicBezTo>
                <a:close/>
                <a:moveTo>
                  <a:pt x="798" y="173"/>
                </a:moveTo>
                <a:cubicBezTo>
                  <a:pt x="794" y="173"/>
                  <a:pt x="796" y="166"/>
                  <a:pt x="793" y="165"/>
                </a:cubicBezTo>
                <a:cubicBezTo>
                  <a:pt x="793" y="166"/>
                  <a:pt x="792" y="166"/>
                  <a:pt x="790" y="166"/>
                </a:cubicBezTo>
                <a:cubicBezTo>
                  <a:pt x="790" y="171"/>
                  <a:pt x="795" y="178"/>
                  <a:pt x="798" y="173"/>
                </a:cubicBezTo>
                <a:close/>
                <a:moveTo>
                  <a:pt x="836" y="168"/>
                </a:moveTo>
                <a:cubicBezTo>
                  <a:pt x="834" y="167"/>
                  <a:pt x="829" y="167"/>
                  <a:pt x="832" y="170"/>
                </a:cubicBezTo>
                <a:cubicBezTo>
                  <a:pt x="832" y="169"/>
                  <a:pt x="836" y="171"/>
                  <a:pt x="836" y="168"/>
                </a:cubicBezTo>
                <a:close/>
                <a:moveTo>
                  <a:pt x="864" y="170"/>
                </a:moveTo>
                <a:cubicBezTo>
                  <a:pt x="860" y="170"/>
                  <a:pt x="855" y="167"/>
                  <a:pt x="854" y="171"/>
                </a:cubicBezTo>
                <a:cubicBezTo>
                  <a:pt x="858" y="169"/>
                  <a:pt x="861" y="172"/>
                  <a:pt x="864" y="170"/>
                </a:cubicBezTo>
                <a:close/>
                <a:moveTo>
                  <a:pt x="98" y="172"/>
                </a:moveTo>
                <a:cubicBezTo>
                  <a:pt x="96" y="171"/>
                  <a:pt x="92" y="168"/>
                  <a:pt x="89" y="171"/>
                </a:cubicBezTo>
                <a:cubicBezTo>
                  <a:pt x="92" y="172"/>
                  <a:pt x="96" y="178"/>
                  <a:pt x="98" y="172"/>
                </a:cubicBezTo>
                <a:close/>
                <a:moveTo>
                  <a:pt x="125" y="185"/>
                </a:moveTo>
                <a:cubicBezTo>
                  <a:pt x="125" y="181"/>
                  <a:pt x="128" y="185"/>
                  <a:pt x="130" y="184"/>
                </a:cubicBezTo>
                <a:cubicBezTo>
                  <a:pt x="125" y="179"/>
                  <a:pt x="111" y="179"/>
                  <a:pt x="109" y="173"/>
                </a:cubicBezTo>
                <a:cubicBezTo>
                  <a:pt x="109" y="177"/>
                  <a:pt x="102" y="170"/>
                  <a:pt x="99" y="174"/>
                </a:cubicBezTo>
                <a:cubicBezTo>
                  <a:pt x="103" y="181"/>
                  <a:pt x="116" y="180"/>
                  <a:pt x="121" y="187"/>
                </a:cubicBezTo>
                <a:cubicBezTo>
                  <a:pt x="121" y="183"/>
                  <a:pt x="124" y="182"/>
                  <a:pt x="125" y="185"/>
                </a:cubicBezTo>
                <a:close/>
                <a:moveTo>
                  <a:pt x="151" y="183"/>
                </a:moveTo>
                <a:cubicBezTo>
                  <a:pt x="152" y="183"/>
                  <a:pt x="154" y="183"/>
                  <a:pt x="154" y="182"/>
                </a:cubicBezTo>
                <a:cubicBezTo>
                  <a:pt x="153" y="182"/>
                  <a:pt x="151" y="177"/>
                  <a:pt x="150" y="180"/>
                </a:cubicBezTo>
                <a:cubicBezTo>
                  <a:pt x="151" y="180"/>
                  <a:pt x="151" y="182"/>
                  <a:pt x="151" y="183"/>
                </a:cubicBezTo>
                <a:close/>
                <a:moveTo>
                  <a:pt x="172" y="188"/>
                </a:moveTo>
                <a:cubicBezTo>
                  <a:pt x="174" y="189"/>
                  <a:pt x="174" y="192"/>
                  <a:pt x="176" y="192"/>
                </a:cubicBezTo>
                <a:cubicBezTo>
                  <a:pt x="177" y="190"/>
                  <a:pt x="175" y="190"/>
                  <a:pt x="175" y="188"/>
                </a:cubicBezTo>
                <a:cubicBezTo>
                  <a:pt x="174" y="188"/>
                  <a:pt x="172" y="187"/>
                  <a:pt x="172" y="188"/>
                </a:cubicBezTo>
                <a:close/>
                <a:moveTo>
                  <a:pt x="133" y="213"/>
                </a:moveTo>
                <a:cubicBezTo>
                  <a:pt x="134" y="216"/>
                  <a:pt x="140" y="215"/>
                  <a:pt x="137" y="213"/>
                </a:cubicBezTo>
                <a:cubicBezTo>
                  <a:pt x="137" y="215"/>
                  <a:pt x="133" y="210"/>
                  <a:pt x="133" y="213"/>
                </a:cubicBezTo>
                <a:close/>
                <a:moveTo>
                  <a:pt x="141" y="214"/>
                </a:moveTo>
                <a:cubicBezTo>
                  <a:pt x="143" y="216"/>
                  <a:pt x="147" y="218"/>
                  <a:pt x="148" y="214"/>
                </a:cubicBezTo>
                <a:cubicBezTo>
                  <a:pt x="147" y="214"/>
                  <a:pt x="146" y="214"/>
                  <a:pt x="146" y="213"/>
                </a:cubicBezTo>
                <a:cubicBezTo>
                  <a:pt x="144" y="213"/>
                  <a:pt x="142" y="213"/>
                  <a:pt x="141" y="214"/>
                </a:cubicBezTo>
                <a:close/>
                <a:moveTo>
                  <a:pt x="54" y="376"/>
                </a:moveTo>
                <a:cubicBezTo>
                  <a:pt x="51" y="376"/>
                  <a:pt x="51" y="376"/>
                  <a:pt x="48" y="376"/>
                </a:cubicBezTo>
                <a:cubicBezTo>
                  <a:pt x="48" y="383"/>
                  <a:pt x="40" y="380"/>
                  <a:pt x="39" y="385"/>
                </a:cubicBezTo>
                <a:cubicBezTo>
                  <a:pt x="45" y="386"/>
                  <a:pt x="51" y="381"/>
                  <a:pt x="54" y="376"/>
                </a:cubicBezTo>
                <a:close/>
                <a:moveTo>
                  <a:pt x="1168" y="527"/>
                </a:moveTo>
                <a:cubicBezTo>
                  <a:pt x="1169" y="528"/>
                  <a:pt x="1175" y="529"/>
                  <a:pt x="1176" y="527"/>
                </a:cubicBezTo>
                <a:cubicBezTo>
                  <a:pt x="1174" y="526"/>
                  <a:pt x="1169" y="523"/>
                  <a:pt x="1168" y="527"/>
                </a:cubicBezTo>
                <a:close/>
                <a:moveTo>
                  <a:pt x="36" y="597"/>
                </a:moveTo>
                <a:cubicBezTo>
                  <a:pt x="34" y="597"/>
                  <a:pt x="35" y="595"/>
                  <a:pt x="33" y="595"/>
                </a:cubicBezTo>
                <a:cubicBezTo>
                  <a:pt x="33" y="598"/>
                  <a:pt x="32" y="599"/>
                  <a:pt x="31" y="601"/>
                </a:cubicBezTo>
                <a:cubicBezTo>
                  <a:pt x="34" y="601"/>
                  <a:pt x="36" y="600"/>
                  <a:pt x="36" y="597"/>
                </a:cubicBezTo>
                <a:close/>
                <a:moveTo>
                  <a:pt x="74" y="603"/>
                </a:moveTo>
                <a:cubicBezTo>
                  <a:pt x="75" y="606"/>
                  <a:pt x="80" y="605"/>
                  <a:pt x="85" y="606"/>
                </a:cubicBezTo>
                <a:cubicBezTo>
                  <a:pt x="84" y="601"/>
                  <a:pt x="77" y="602"/>
                  <a:pt x="74" y="603"/>
                </a:cubicBezTo>
                <a:close/>
                <a:moveTo>
                  <a:pt x="348" y="618"/>
                </a:moveTo>
                <a:cubicBezTo>
                  <a:pt x="346" y="616"/>
                  <a:pt x="344" y="616"/>
                  <a:pt x="341" y="617"/>
                </a:cubicBezTo>
                <a:cubicBezTo>
                  <a:pt x="342" y="619"/>
                  <a:pt x="346" y="623"/>
                  <a:pt x="347" y="621"/>
                </a:cubicBezTo>
                <a:cubicBezTo>
                  <a:pt x="345" y="620"/>
                  <a:pt x="348" y="618"/>
                  <a:pt x="348" y="618"/>
                </a:cubicBezTo>
                <a:close/>
                <a:moveTo>
                  <a:pt x="1140" y="642"/>
                </a:moveTo>
                <a:cubicBezTo>
                  <a:pt x="1137" y="642"/>
                  <a:pt x="1132" y="640"/>
                  <a:pt x="1130" y="644"/>
                </a:cubicBezTo>
                <a:cubicBezTo>
                  <a:pt x="1136" y="646"/>
                  <a:pt x="1137" y="643"/>
                  <a:pt x="1140" y="646"/>
                </a:cubicBezTo>
                <a:cubicBezTo>
                  <a:pt x="1139" y="644"/>
                  <a:pt x="1141" y="644"/>
                  <a:pt x="1140" y="642"/>
                </a:cubicBezTo>
                <a:close/>
                <a:moveTo>
                  <a:pt x="1189" y="665"/>
                </a:moveTo>
                <a:cubicBezTo>
                  <a:pt x="1186" y="665"/>
                  <a:pt x="1184" y="666"/>
                  <a:pt x="1184" y="669"/>
                </a:cubicBezTo>
                <a:cubicBezTo>
                  <a:pt x="1188" y="669"/>
                  <a:pt x="1188" y="667"/>
                  <a:pt x="1189" y="665"/>
                </a:cubicBezTo>
                <a:close/>
                <a:moveTo>
                  <a:pt x="806" y="698"/>
                </a:moveTo>
                <a:cubicBezTo>
                  <a:pt x="810" y="699"/>
                  <a:pt x="813" y="698"/>
                  <a:pt x="815" y="695"/>
                </a:cubicBezTo>
                <a:cubicBezTo>
                  <a:pt x="811" y="695"/>
                  <a:pt x="807" y="695"/>
                  <a:pt x="806" y="698"/>
                </a:cubicBezTo>
                <a:close/>
                <a:moveTo>
                  <a:pt x="975" y="712"/>
                </a:moveTo>
                <a:cubicBezTo>
                  <a:pt x="968" y="716"/>
                  <a:pt x="962" y="709"/>
                  <a:pt x="957" y="715"/>
                </a:cubicBezTo>
                <a:cubicBezTo>
                  <a:pt x="963" y="715"/>
                  <a:pt x="965" y="715"/>
                  <a:pt x="970" y="716"/>
                </a:cubicBezTo>
                <a:cubicBezTo>
                  <a:pt x="972" y="715"/>
                  <a:pt x="974" y="713"/>
                  <a:pt x="975" y="712"/>
                </a:cubicBezTo>
                <a:close/>
                <a:moveTo>
                  <a:pt x="1049" y="723"/>
                </a:moveTo>
                <a:cubicBezTo>
                  <a:pt x="1052" y="725"/>
                  <a:pt x="1052" y="723"/>
                  <a:pt x="1055" y="724"/>
                </a:cubicBezTo>
                <a:cubicBezTo>
                  <a:pt x="1055" y="721"/>
                  <a:pt x="1050" y="720"/>
                  <a:pt x="1049" y="723"/>
                </a:cubicBezTo>
                <a:close/>
                <a:moveTo>
                  <a:pt x="272" y="731"/>
                </a:moveTo>
                <a:cubicBezTo>
                  <a:pt x="287" y="733"/>
                  <a:pt x="309" y="734"/>
                  <a:pt x="329" y="734"/>
                </a:cubicBezTo>
                <a:cubicBezTo>
                  <a:pt x="310" y="727"/>
                  <a:pt x="291" y="733"/>
                  <a:pt x="269" y="728"/>
                </a:cubicBezTo>
                <a:cubicBezTo>
                  <a:pt x="268" y="731"/>
                  <a:pt x="272" y="730"/>
                  <a:pt x="272" y="731"/>
                </a:cubicBezTo>
                <a:close/>
                <a:moveTo>
                  <a:pt x="1058" y="734"/>
                </a:moveTo>
                <a:cubicBezTo>
                  <a:pt x="1058" y="736"/>
                  <a:pt x="1055" y="735"/>
                  <a:pt x="1055" y="736"/>
                </a:cubicBezTo>
                <a:cubicBezTo>
                  <a:pt x="1068" y="737"/>
                  <a:pt x="1066" y="735"/>
                  <a:pt x="1058" y="734"/>
                </a:cubicBezTo>
                <a:close/>
                <a:moveTo>
                  <a:pt x="1079" y="735"/>
                </a:moveTo>
                <a:cubicBezTo>
                  <a:pt x="1077" y="734"/>
                  <a:pt x="1071" y="733"/>
                  <a:pt x="1071" y="736"/>
                </a:cubicBezTo>
                <a:cubicBezTo>
                  <a:pt x="1073" y="736"/>
                  <a:pt x="1078" y="737"/>
                  <a:pt x="1079" y="735"/>
                </a:cubicBezTo>
                <a:close/>
                <a:moveTo>
                  <a:pt x="1072" y="749"/>
                </a:moveTo>
                <a:cubicBezTo>
                  <a:pt x="1082" y="752"/>
                  <a:pt x="1093" y="750"/>
                  <a:pt x="1104" y="752"/>
                </a:cubicBezTo>
                <a:cubicBezTo>
                  <a:pt x="1097" y="747"/>
                  <a:pt x="1080" y="746"/>
                  <a:pt x="1072" y="749"/>
                </a:cubicBezTo>
                <a:close/>
                <a:moveTo>
                  <a:pt x="1057" y="749"/>
                </a:moveTo>
                <a:cubicBezTo>
                  <a:pt x="1061" y="751"/>
                  <a:pt x="1065" y="751"/>
                  <a:pt x="1069" y="749"/>
                </a:cubicBezTo>
                <a:cubicBezTo>
                  <a:pt x="1067" y="748"/>
                  <a:pt x="1059" y="747"/>
                  <a:pt x="1057" y="749"/>
                </a:cubicBezTo>
                <a:close/>
                <a:moveTo>
                  <a:pt x="300" y="756"/>
                </a:moveTo>
                <a:cubicBezTo>
                  <a:pt x="302" y="756"/>
                  <a:pt x="304" y="755"/>
                  <a:pt x="305" y="754"/>
                </a:cubicBezTo>
                <a:cubicBezTo>
                  <a:pt x="303" y="753"/>
                  <a:pt x="303" y="751"/>
                  <a:pt x="300" y="752"/>
                </a:cubicBezTo>
                <a:cubicBezTo>
                  <a:pt x="301" y="753"/>
                  <a:pt x="300" y="755"/>
                  <a:pt x="300" y="756"/>
                </a:cubicBezTo>
                <a:close/>
                <a:moveTo>
                  <a:pt x="962" y="761"/>
                </a:moveTo>
                <a:cubicBezTo>
                  <a:pt x="964" y="765"/>
                  <a:pt x="958" y="763"/>
                  <a:pt x="958" y="766"/>
                </a:cubicBezTo>
                <a:cubicBezTo>
                  <a:pt x="964" y="765"/>
                  <a:pt x="966" y="767"/>
                  <a:pt x="970" y="768"/>
                </a:cubicBezTo>
                <a:cubicBezTo>
                  <a:pt x="970" y="767"/>
                  <a:pt x="971" y="767"/>
                  <a:pt x="971" y="767"/>
                </a:cubicBezTo>
                <a:cubicBezTo>
                  <a:pt x="971" y="762"/>
                  <a:pt x="966" y="762"/>
                  <a:pt x="962" y="761"/>
                </a:cubicBezTo>
                <a:close/>
                <a:moveTo>
                  <a:pt x="1102" y="762"/>
                </a:moveTo>
                <a:cubicBezTo>
                  <a:pt x="1071" y="771"/>
                  <a:pt x="1025" y="763"/>
                  <a:pt x="996" y="768"/>
                </a:cubicBezTo>
                <a:cubicBezTo>
                  <a:pt x="996" y="766"/>
                  <a:pt x="997" y="763"/>
                  <a:pt x="995" y="763"/>
                </a:cubicBezTo>
                <a:cubicBezTo>
                  <a:pt x="991" y="764"/>
                  <a:pt x="985" y="764"/>
                  <a:pt x="982" y="767"/>
                </a:cubicBezTo>
                <a:cubicBezTo>
                  <a:pt x="983" y="763"/>
                  <a:pt x="977" y="763"/>
                  <a:pt x="976" y="766"/>
                </a:cubicBezTo>
                <a:cubicBezTo>
                  <a:pt x="980" y="767"/>
                  <a:pt x="985" y="769"/>
                  <a:pt x="991" y="770"/>
                </a:cubicBezTo>
                <a:cubicBezTo>
                  <a:pt x="998" y="771"/>
                  <a:pt x="1005" y="769"/>
                  <a:pt x="1013" y="769"/>
                </a:cubicBezTo>
                <a:cubicBezTo>
                  <a:pt x="1022" y="770"/>
                  <a:pt x="1030" y="774"/>
                  <a:pt x="1039" y="772"/>
                </a:cubicBezTo>
                <a:cubicBezTo>
                  <a:pt x="1043" y="771"/>
                  <a:pt x="1044" y="772"/>
                  <a:pt x="1047" y="772"/>
                </a:cubicBezTo>
                <a:cubicBezTo>
                  <a:pt x="1049" y="772"/>
                  <a:pt x="1052" y="770"/>
                  <a:pt x="1054" y="769"/>
                </a:cubicBezTo>
                <a:cubicBezTo>
                  <a:pt x="1070" y="767"/>
                  <a:pt x="1090" y="770"/>
                  <a:pt x="1102" y="764"/>
                </a:cubicBezTo>
                <a:cubicBezTo>
                  <a:pt x="1103" y="764"/>
                  <a:pt x="1103" y="762"/>
                  <a:pt x="1102" y="762"/>
                </a:cubicBezTo>
                <a:close/>
                <a:moveTo>
                  <a:pt x="515" y="779"/>
                </a:moveTo>
                <a:cubicBezTo>
                  <a:pt x="514" y="783"/>
                  <a:pt x="510" y="778"/>
                  <a:pt x="509" y="782"/>
                </a:cubicBezTo>
                <a:cubicBezTo>
                  <a:pt x="513" y="783"/>
                  <a:pt x="514" y="784"/>
                  <a:pt x="517" y="783"/>
                </a:cubicBezTo>
                <a:cubicBezTo>
                  <a:pt x="518" y="781"/>
                  <a:pt x="517" y="778"/>
                  <a:pt x="515" y="779"/>
                </a:cubicBezTo>
                <a:close/>
                <a:moveTo>
                  <a:pt x="587" y="785"/>
                </a:moveTo>
                <a:cubicBezTo>
                  <a:pt x="584" y="781"/>
                  <a:pt x="570" y="779"/>
                  <a:pt x="566" y="785"/>
                </a:cubicBezTo>
                <a:cubicBezTo>
                  <a:pt x="570" y="785"/>
                  <a:pt x="571" y="787"/>
                  <a:pt x="574" y="787"/>
                </a:cubicBezTo>
                <a:cubicBezTo>
                  <a:pt x="577" y="783"/>
                  <a:pt x="581" y="785"/>
                  <a:pt x="584" y="787"/>
                </a:cubicBezTo>
                <a:cubicBezTo>
                  <a:pt x="584" y="785"/>
                  <a:pt x="585" y="785"/>
                  <a:pt x="587" y="785"/>
                </a:cubicBezTo>
                <a:close/>
                <a:moveTo>
                  <a:pt x="327" y="795"/>
                </a:moveTo>
                <a:cubicBezTo>
                  <a:pt x="324" y="794"/>
                  <a:pt x="315" y="793"/>
                  <a:pt x="315" y="794"/>
                </a:cubicBezTo>
                <a:cubicBezTo>
                  <a:pt x="315" y="796"/>
                  <a:pt x="324" y="797"/>
                  <a:pt x="327" y="795"/>
                </a:cubicBezTo>
                <a:close/>
                <a:moveTo>
                  <a:pt x="264" y="797"/>
                </a:moveTo>
                <a:cubicBezTo>
                  <a:pt x="267" y="796"/>
                  <a:pt x="268" y="799"/>
                  <a:pt x="271" y="798"/>
                </a:cubicBezTo>
                <a:cubicBezTo>
                  <a:pt x="272" y="795"/>
                  <a:pt x="264" y="796"/>
                  <a:pt x="264" y="797"/>
                </a:cubicBezTo>
                <a:close/>
                <a:moveTo>
                  <a:pt x="1021" y="796"/>
                </a:moveTo>
                <a:cubicBezTo>
                  <a:pt x="1001" y="796"/>
                  <a:pt x="1001" y="796"/>
                  <a:pt x="1001" y="796"/>
                </a:cubicBezTo>
                <a:cubicBezTo>
                  <a:pt x="1004" y="801"/>
                  <a:pt x="1018" y="799"/>
                  <a:pt x="1021" y="796"/>
                </a:cubicBezTo>
                <a:close/>
                <a:moveTo>
                  <a:pt x="308" y="798"/>
                </a:moveTo>
                <a:cubicBezTo>
                  <a:pt x="314" y="804"/>
                  <a:pt x="321" y="800"/>
                  <a:pt x="330" y="801"/>
                </a:cubicBezTo>
                <a:cubicBezTo>
                  <a:pt x="326" y="797"/>
                  <a:pt x="315" y="796"/>
                  <a:pt x="308" y="798"/>
                </a:cubicBezTo>
                <a:close/>
                <a:moveTo>
                  <a:pt x="491" y="802"/>
                </a:moveTo>
                <a:cubicBezTo>
                  <a:pt x="494" y="809"/>
                  <a:pt x="513" y="806"/>
                  <a:pt x="520" y="804"/>
                </a:cubicBezTo>
                <a:cubicBezTo>
                  <a:pt x="508" y="802"/>
                  <a:pt x="501" y="800"/>
                  <a:pt x="491" y="802"/>
                </a:cubicBezTo>
                <a:close/>
                <a:moveTo>
                  <a:pt x="82" y="24"/>
                </a:moveTo>
                <a:cubicBezTo>
                  <a:pt x="83" y="20"/>
                  <a:pt x="88" y="26"/>
                  <a:pt x="89" y="23"/>
                </a:cubicBezTo>
                <a:cubicBezTo>
                  <a:pt x="87" y="22"/>
                  <a:pt x="85" y="21"/>
                  <a:pt x="82" y="21"/>
                </a:cubicBezTo>
                <a:cubicBezTo>
                  <a:pt x="82" y="23"/>
                  <a:pt x="80" y="23"/>
                  <a:pt x="82" y="24"/>
                </a:cubicBezTo>
                <a:close/>
                <a:moveTo>
                  <a:pt x="814" y="94"/>
                </a:moveTo>
                <a:cubicBezTo>
                  <a:pt x="813" y="85"/>
                  <a:pt x="799" y="91"/>
                  <a:pt x="799" y="83"/>
                </a:cubicBezTo>
                <a:cubicBezTo>
                  <a:pt x="793" y="82"/>
                  <a:pt x="792" y="86"/>
                  <a:pt x="790" y="90"/>
                </a:cubicBezTo>
                <a:cubicBezTo>
                  <a:pt x="796" y="90"/>
                  <a:pt x="800" y="92"/>
                  <a:pt x="801" y="95"/>
                </a:cubicBezTo>
                <a:cubicBezTo>
                  <a:pt x="809" y="95"/>
                  <a:pt x="810" y="94"/>
                  <a:pt x="814" y="94"/>
                </a:cubicBezTo>
                <a:close/>
                <a:moveTo>
                  <a:pt x="1168" y="623"/>
                </a:moveTo>
                <a:cubicBezTo>
                  <a:pt x="1173" y="620"/>
                  <a:pt x="1183" y="622"/>
                  <a:pt x="1185" y="616"/>
                </a:cubicBezTo>
                <a:cubicBezTo>
                  <a:pt x="1178" y="616"/>
                  <a:pt x="1174" y="613"/>
                  <a:pt x="1172" y="608"/>
                </a:cubicBezTo>
                <a:cubicBezTo>
                  <a:pt x="1167" y="609"/>
                  <a:pt x="1164" y="608"/>
                  <a:pt x="1160" y="608"/>
                </a:cubicBezTo>
                <a:cubicBezTo>
                  <a:pt x="1162" y="602"/>
                  <a:pt x="1156" y="605"/>
                  <a:pt x="1155" y="603"/>
                </a:cubicBezTo>
                <a:cubicBezTo>
                  <a:pt x="1159" y="599"/>
                  <a:pt x="1152" y="598"/>
                  <a:pt x="1157" y="595"/>
                </a:cubicBezTo>
                <a:cubicBezTo>
                  <a:pt x="1151" y="594"/>
                  <a:pt x="1147" y="593"/>
                  <a:pt x="1147" y="587"/>
                </a:cubicBezTo>
                <a:cubicBezTo>
                  <a:pt x="1163" y="585"/>
                  <a:pt x="1177" y="586"/>
                  <a:pt x="1194" y="585"/>
                </a:cubicBezTo>
                <a:cubicBezTo>
                  <a:pt x="1189" y="581"/>
                  <a:pt x="1178" y="582"/>
                  <a:pt x="1174" y="576"/>
                </a:cubicBezTo>
                <a:cubicBezTo>
                  <a:pt x="1177" y="574"/>
                  <a:pt x="1176" y="573"/>
                  <a:pt x="1177" y="571"/>
                </a:cubicBezTo>
                <a:cubicBezTo>
                  <a:pt x="1162" y="563"/>
                  <a:pt x="1133" y="569"/>
                  <a:pt x="1125" y="554"/>
                </a:cubicBezTo>
                <a:cubicBezTo>
                  <a:pt x="1110" y="550"/>
                  <a:pt x="1093" y="548"/>
                  <a:pt x="1081" y="542"/>
                </a:cubicBezTo>
                <a:cubicBezTo>
                  <a:pt x="1078" y="538"/>
                  <a:pt x="1082" y="538"/>
                  <a:pt x="1083" y="535"/>
                </a:cubicBezTo>
                <a:cubicBezTo>
                  <a:pt x="1080" y="532"/>
                  <a:pt x="1078" y="534"/>
                  <a:pt x="1074" y="532"/>
                </a:cubicBezTo>
                <a:cubicBezTo>
                  <a:pt x="1082" y="524"/>
                  <a:pt x="1092" y="521"/>
                  <a:pt x="1107" y="523"/>
                </a:cubicBezTo>
                <a:cubicBezTo>
                  <a:pt x="1108" y="519"/>
                  <a:pt x="1111" y="523"/>
                  <a:pt x="1112" y="520"/>
                </a:cubicBezTo>
                <a:cubicBezTo>
                  <a:pt x="1108" y="515"/>
                  <a:pt x="1093" y="522"/>
                  <a:pt x="1092" y="513"/>
                </a:cubicBezTo>
                <a:cubicBezTo>
                  <a:pt x="1091" y="509"/>
                  <a:pt x="1100" y="514"/>
                  <a:pt x="1100" y="509"/>
                </a:cubicBezTo>
                <a:cubicBezTo>
                  <a:pt x="1093" y="506"/>
                  <a:pt x="1086" y="509"/>
                  <a:pt x="1081" y="509"/>
                </a:cubicBezTo>
                <a:cubicBezTo>
                  <a:pt x="1079" y="508"/>
                  <a:pt x="1079" y="505"/>
                  <a:pt x="1077" y="505"/>
                </a:cubicBezTo>
                <a:cubicBezTo>
                  <a:pt x="1072" y="503"/>
                  <a:pt x="1067" y="506"/>
                  <a:pt x="1061" y="505"/>
                </a:cubicBezTo>
                <a:cubicBezTo>
                  <a:pt x="1061" y="503"/>
                  <a:pt x="1060" y="502"/>
                  <a:pt x="1060" y="501"/>
                </a:cubicBezTo>
                <a:cubicBezTo>
                  <a:pt x="1069" y="489"/>
                  <a:pt x="1089" y="496"/>
                  <a:pt x="1103" y="486"/>
                </a:cubicBezTo>
                <a:cubicBezTo>
                  <a:pt x="1106" y="487"/>
                  <a:pt x="1105" y="491"/>
                  <a:pt x="1108" y="491"/>
                </a:cubicBezTo>
                <a:cubicBezTo>
                  <a:pt x="1108" y="488"/>
                  <a:pt x="1109" y="486"/>
                  <a:pt x="1111" y="485"/>
                </a:cubicBezTo>
                <a:cubicBezTo>
                  <a:pt x="1123" y="486"/>
                  <a:pt x="1133" y="485"/>
                  <a:pt x="1140" y="480"/>
                </a:cubicBezTo>
                <a:cubicBezTo>
                  <a:pt x="1138" y="479"/>
                  <a:pt x="1135" y="479"/>
                  <a:pt x="1135" y="477"/>
                </a:cubicBezTo>
                <a:cubicBezTo>
                  <a:pt x="1141" y="474"/>
                  <a:pt x="1147" y="475"/>
                  <a:pt x="1154" y="472"/>
                </a:cubicBezTo>
                <a:cubicBezTo>
                  <a:pt x="1151" y="470"/>
                  <a:pt x="1147" y="469"/>
                  <a:pt x="1144" y="466"/>
                </a:cubicBezTo>
                <a:cubicBezTo>
                  <a:pt x="1147" y="462"/>
                  <a:pt x="1151" y="457"/>
                  <a:pt x="1157" y="460"/>
                </a:cubicBezTo>
                <a:cubicBezTo>
                  <a:pt x="1158" y="457"/>
                  <a:pt x="1160" y="456"/>
                  <a:pt x="1162" y="454"/>
                </a:cubicBezTo>
                <a:cubicBezTo>
                  <a:pt x="1160" y="454"/>
                  <a:pt x="1158" y="454"/>
                  <a:pt x="1158" y="451"/>
                </a:cubicBezTo>
                <a:cubicBezTo>
                  <a:pt x="1164" y="452"/>
                  <a:pt x="1157" y="445"/>
                  <a:pt x="1162" y="445"/>
                </a:cubicBezTo>
                <a:cubicBezTo>
                  <a:pt x="1157" y="443"/>
                  <a:pt x="1150" y="443"/>
                  <a:pt x="1146" y="439"/>
                </a:cubicBezTo>
                <a:cubicBezTo>
                  <a:pt x="1146" y="436"/>
                  <a:pt x="1154" y="441"/>
                  <a:pt x="1153" y="436"/>
                </a:cubicBezTo>
                <a:cubicBezTo>
                  <a:pt x="1152" y="434"/>
                  <a:pt x="1145" y="436"/>
                  <a:pt x="1144" y="433"/>
                </a:cubicBezTo>
                <a:cubicBezTo>
                  <a:pt x="1147" y="430"/>
                  <a:pt x="1149" y="427"/>
                  <a:pt x="1154" y="427"/>
                </a:cubicBezTo>
                <a:cubicBezTo>
                  <a:pt x="1154" y="424"/>
                  <a:pt x="1155" y="422"/>
                  <a:pt x="1157" y="422"/>
                </a:cubicBezTo>
                <a:cubicBezTo>
                  <a:pt x="1160" y="423"/>
                  <a:pt x="1164" y="420"/>
                  <a:pt x="1169" y="421"/>
                </a:cubicBezTo>
                <a:cubicBezTo>
                  <a:pt x="1172" y="413"/>
                  <a:pt x="1179" y="405"/>
                  <a:pt x="1178" y="397"/>
                </a:cubicBezTo>
                <a:cubicBezTo>
                  <a:pt x="1181" y="397"/>
                  <a:pt x="1182" y="396"/>
                  <a:pt x="1185" y="396"/>
                </a:cubicBezTo>
                <a:cubicBezTo>
                  <a:pt x="1187" y="388"/>
                  <a:pt x="1193" y="384"/>
                  <a:pt x="1193" y="376"/>
                </a:cubicBezTo>
                <a:cubicBezTo>
                  <a:pt x="1192" y="365"/>
                  <a:pt x="1178" y="360"/>
                  <a:pt x="1177" y="349"/>
                </a:cubicBezTo>
                <a:cubicBezTo>
                  <a:pt x="1176" y="329"/>
                  <a:pt x="1175" y="308"/>
                  <a:pt x="1167" y="288"/>
                </a:cubicBezTo>
                <a:cubicBezTo>
                  <a:pt x="1164" y="289"/>
                  <a:pt x="1163" y="287"/>
                  <a:pt x="1162" y="286"/>
                </a:cubicBezTo>
                <a:cubicBezTo>
                  <a:pt x="1161" y="280"/>
                  <a:pt x="1158" y="269"/>
                  <a:pt x="1165" y="264"/>
                </a:cubicBezTo>
                <a:cubicBezTo>
                  <a:pt x="1164" y="264"/>
                  <a:pt x="1163" y="262"/>
                  <a:pt x="1163" y="260"/>
                </a:cubicBezTo>
                <a:cubicBezTo>
                  <a:pt x="1147" y="256"/>
                  <a:pt x="1142" y="244"/>
                  <a:pt x="1138" y="231"/>
                </a:cubicBezTo>
                <a:cubicBezTo>
                  <a:pt x="1135" y="230"/>
                  <a:pt x="1130" y="230"/>
                  <a:pt x="1128" y="227"/>
                </a:cubicBezTo>
                <a:cubicBezTo>
                  <a:pt x="1128" y="225"/>
                  <a:pt x="1132" y="226"/>
                  <a:pt x="1132" y="225"/>
                </a:cubicBezTo>
                <a:cubicBezTo>
                  <a:pt x="1130" y="222"/>
                  <a:pt x="1126" y="222"/>
                  <a:pt x="1124" y="220"/>
                </a:cubicBezTo>
                <a:cubicBezTo>
                  <a:pt x="1126" y="218"/>
                  <a:pt x="1123" y="217"/>
                  <a:pt x="1123" y="214"/>
                </a:cubicBezTo>
                <a:cubicBezTo>
                  <a:pt x="1125" y="213"/>
                  <a:pt x="1127" y="212"/>
                  <a:pt x="1128" y="210"/>
                </a:cubicBezTo>
                <a:cubicBezTo>
                  <a:pt x="1124" y="204"/>
                  <a:pt x="1117" y="201"/>
                  <a:pt x="1111" y="197"/>
                </a:cubicBezTo>
                <a:cubicBezTo>
                  <a:pt x="1116" y="193"/>
                  <a:pt x="1121" y="193"/>
                  <a:pt x="1130" y="193"/>
                </a:cubicBezTo>
                <a:cubicBezTo>
                  <a:pt x="1129" y="188"/>
                  <a:pt x="1122" y="189"/>
                  <a:pt x="1120" y="185"/>
                </a:cubicBezTo>
                <a:cubicBezTo>
                  <a:pt x="1119" y="181"/>
                  <a:pt x="1123" y="183"/>
                  <a:pt x="1124" y="181"/>
                </a:cubicBezTo>
                <a:cubicBezTo>
                  <a:pt x="1122" y="177"/>
                  <a:pt x="1117" y="182"/>
                  <a:pt x="1116" y="178"/>
                </a:cubicBezTo>
                <a:cubicBezTo>
                  <a:pt x="1118" y="175"/>
                  <a:pt x="1125" y="176"/>
                  <a:pt x="1128" y="173"/>
                </a:cubicBezTo>
                <a:cubicBezTo>
                  <a:pt x="1126" y="167"/>
                  <a:pt x="1117" y="169"/>
                  <a:pt x="1117" y="163"/>
                </a:cubicBezTo>
                <a:cubicBezTo>
                  <a:pt x="1111" y="163"/>
                  <a:pt x="1106" y="164"/>
                  <a:pt x="1101" y="161"/>
                </a:cubicBezTo>
                <a:cubicBezTo>
                  <a:pt x="1107" y="157"/>
                  <a:pt x="1111" y="150"/>
                  <a:pt x="1118" y="147"/>
                </a:cubicBezTo>
                <a:cubicBezTo>
                  <a:pt x="1113" y="143"/>
                  <a:pt x="1103" y="146"/>
                  <a:pt x="1097" y="142"/>
                </a:cubicBezTo>
                <a:cubicBezTo>
                  <a:pt x="1099" y="142"/>
                  <a:pt x="1098" y="139"/>
                  <a:pt x="1098" y="138"/>
                </a:cubicBezTo>
                <a:cubicBezTo>
                  <a:pt x="1103" y="136"/>
                  <a:pt x="1106" y="135"/>
                  <a:pt x="1109" y="133"/>
                </a:cubicBezTo>
                <a:cubicBezTo>
                  <a:pt x="1110" y="135"/>
                  <a:pt x="1114" y="135"/>
                  <a:pt x="1115" y="133"/>
                </a:cubicBezTo>
                <a:cubicBezTo>
                  <a:pt x="1125" y="142"/>
                  <a:pt x="1130" y="130"/>
                  <a:pt x="1140" y="130"/>
                </a:cubicBezTo>
                <a:cubicBezTo>
                  <a:pt x="1140" y="128"/>
                  <a:pt x="1138" y="127"/>
                  <a:pt x="1139" y="125"/>
                </a:cubicBezTo>
                <a:cubicBezTo>
                  <a:pt x="1132" y="123"/>
                  <a:pt x="1125" y="127"/>
                  <a:pt x="1120" y="125"/>
                </a:cubicBezTo>
                <a:cubicBezTo>
                  <a:pt x="1122" y="124"/>
                  <a:pt x="1120" y="123"/>
                  <a:pt x="1120" y="122"/>
                </a:cubicBezTo>
                <a:cubicBezTo>
                  <a:pt x="1122" y="120"/>
                  <a:pt x="1126" y="122"/>
                  <a:pt x="1128" y="120"/>
                </a:cubicBezTo>
                <a:cubicBezTo>
                  <a:pt x="1135" y="105"/>
                  <a:pt x="1116" y="105"/>
                  <a:pt x="1113" y="98"/>
                </a:cubicBezTo>
                <a:cubicBezTo>
                  <a:pt x="1120" y="99"/>
                  <a:pt x="1121" y="94"/>
                  <a:pt x="1126" y="92"/>
                </a:cubicBezTo>
                <a:cubicBezTo>
                  <a:pt x="1112" y="86"/>
                  <a:pt x="1090" y="86"/>
                  <a:pt x="1076" y="81"/>
                </a:cubicBezTo>
                <a:cubicBezTo>
                  <a:pt x="1066" y="78"/>
                  <a:pt x="1051" y="77"/>
                  <a:pt x="1039" y="75"/>
                </a:cubicBezTo>
                <a:cubicBezTo>
                  <a:pt x="1032" y="73"/>
                  <a:pt x="1018" y="60"/>
                  <a:pt x="1013" y="71"/>
                </a:cubicBezTo>
                <a:cubicBezTo>
                  <a:pt x="1014" y="73"/>
                  <a:pt x="1018" y="72"/>
                  <a:pt x="1020" y="74"/>
                </a:cubicBezTo>
                <a:cubicBezTo>
                  <a:pt x="1009" y="74"/>
                  <a:pt x="989" y="82"/>
                  <a:pt x="984" y="71"/>
                </a:cubicBezTo>
                <a:cubicBezTo>
                  <a:pt x="981" y="71"/>
                  <a:pt x="979" y="70"/>
                  <a:pt x="976" y="69"/>
                </a:cubicBezTo>
                <a:cubicBezTo>
                  <a:pt x="969" y="85"/>
                  <a:pt x="938" y="78"/>
                  <a:pt x="919" y="81"/>
                </a:cubicBezTo>
                <a:cubicBezTo>
                  <a:pt x="919" y="84"/>
                  <a:pt x="919" y="85"/>
                  <a:pt x="916" y="85"/>
                </a:cubicBezTo>
                <a:cubicBezTo>
                  <a:pt x="912" y="83"/>
                  <a:pt x="908" y="83"/>
                  <a:pt x="904" y="84"/>
                </a:cubicBezTo>
                <a:cubicBezTo>
                  <a:pt x="906" y="78"/>
                  <a:pt x="898" y="76"/>
                  <a:pt x="894" y="78"/>
                </a:cubicBezTo>
                <a:cubicBezTo>
                  <a:pt x="897" y="79"/>
                  <a:pt x="900" y="82"/>
                  <a:pt x="898" y="84"/>
                </a:cubicBezTo>
                <a:cubicBezTo>
                  <a:pt x="886" y="85"/>
                  <a:pt x="869" y="82"/>
                  <a:pt x="860" y="90"/>
                </a:cubicBezTo>
                <a:cubicBezTo>
                  <a:pt x="865" y="94"/>
                  <a:pt x="876" y="92"/>
                  <a:pt x="879" y="98"/>
                </a:cubicBezTo>
                <a:cubicBezTo>
                  <a:pt x="870" y="99"/>
                  <a:pt x="858" y="93"/>
                  <a:pt x="853" y="98"/>
                </a:cubicBezTo>
                <a:cubicBezTo>
                  <a:pt x="848" y="95"/>
                  <a:pt x="846" y="90"/>
                  <a:pt x="845" y="83"/>
                </a:cubicBezTo>
                <a:cubicBezTo>
                  <a:pt x="836" y="82"/>
                  <a:pt x="828" y="83"/>
                  <a:pt x="821" y="85"/>
                </a:cubicBezTo>
                <a:cubicBezTo>
                  <a:pt x="824" y="85"/>
                  <a:pt x="826" y="87"/>
                  <a:pt x="827" y="89"/>
                </a:cubicBezTo>
                <a:cubicBezTo>
                  <a:pt x="819" y="91"/>
                  <a:pt x="816" y="96"/>
                  <a:pt x="811" y="101"/>
                </a:cubicBezTo>
                <a:cubicBezTo>
                  <a:pt x="806" y="101"/>
                  <a:pt x="804" y="98"/>
                  <a:pt x="801" y="95"/>
                </a:cubicBezTo>
                <a:cubicBezTo>
                  <a:pt x="797" y="98"/>
                  <a:pt x="795" y="92"/>
                  <a:pt x="790" y="95"/>
                </a:cubicBezTo>
                <a:cubicBezTo>
                  <a:pt x="789" y="93"/>
                  <a:pt x="789" y="91"/>
                  <a:pt x="788" y="89"/>
                </a:cubicBezTo>
                <a:cubicBezTo>
                  <a:pt x="781" y="89"/>
                  <a:pt x="778" y="93"/>
                  <a:pt x="776" y="98"/>
                </a:cubicBezTo>
                <a:cubicBezTo>
                  <a:pt x="777" y="103"/>
                  <a:pt x="784" y="97"/>
                  <a:pt x="786" y="102"/>
                </a:cubicBezTo>
                <a:cubicBezTo>
                  <a:pt x="782" y="102"/>
                  <a:pt x="782" y="105"/>
                  <a:pt x="782" y="108"/>
                </a:cubicBezTo>
                <a:cubicBezTo>
                  <a:pt x="791" y="109"/>
                  <a:pt x="800" y="110"/>
                  <a:pt x="803" y="116"/>
                </a:cubicBezTo>
                <a:cubicBezTo>
                  <a:pt x="799" y="120"/>
                  <a:pt x="794" y="123"/>
                  <a:pt x="792" y="129"/>
                </a:cubicBezTo>
                <a:cubicBezTo>
                  <a:pt x="788" y="130"/>
                  <a:pt x="787" y="128"/>
                  <a:pt x="788" y="124"/>
                </a:cubicBezTo>
                <a:cubicBezTo>
                  <a:pt x="783" y="121"/>
                  <a:pt x="772" y="119"/>
                  <a:pt x="771" y="127"/>
                </a:cubicBezTo>
                <a:cubicBezTo>
                  <a:pt x="771" y="128"/>
                  <a:pt x="772" y="128"/>
                  <a:pt x="772" y="129"/>
                </a:cubicBezTo>
                <a:cubicBezTo>
                  <a:pt x="776" y="131"/>
                  <a:pt x="781" y="132"/>
                  <a:pt x="786" y="130"/>
                </a:cubicBezTo>
                <a:cubicBezTo>
                  <a:pt x="786" y="133"/>
                  <a:pt x="788" y="133"/>
                  <a:pt x="788" y="136"/>
                </a:cubicBezTo>
                <a:cubicBezTo>
                  <a:pt x="786" y="136"/>
                  <a:pt x="786" y="137"/>
                  <a:pt x="786" y="139"/>
                </a:cubicBezTo>
                <a:cubicBezTo>
                  <a:pt x="791" y="146"/>
                  <a:pt x="811" y="140"/>
                  <a:pt x="821" y="143"/>
                </a:cubicBezTo>
                <a:cubicBezTo>
                  <a:pt x="819" y="145"/>
                  <a:pt x="815" y="144"/>
                  <a:pt x="815" y="147"/>
                </a:cubicBezTo>
                <a:cubicBezTo>
                  <a:pt x="815" y="150"/>
                  <a:pt x="819" y="150"/>
                  <a:pt x="819" y="153"/>
                </a:cubicBezTo>
                <a:cubicBezTo>
                  <a:pt x="805" y="153"/>
                  <a:pt x="792" y="155"/>
                  <a:pt x="782" y="147"/>
                </a:cubicBezTo>
                <a:cubicBezTo>
                  <a:pt x="780" y="150"/>
                  <a:pt x="773" y="150"/>
                  <a:pt x="769" y="154"/>
                </a:cubicBezTo>
                <a:cubicBezTo>
                  <a:pt x="778" y="152"/>
                  <a:pt x="783" y="162"/>
                  <a:pt x="786" y="156"/>
                </a:cubicBezTo>
                <a:cubicBezTo>
                  <a:pt x="794" y="157"/>
                  <a:pt x="802" y="160"/>
                  <a:pt x="808" y="156"/>
                </a:cubicBezTo>
                <a:cubicBezTo>
                  <a:pt x="817" y="165"/>
                  <a:pt x="832" y="154"/>
                  <a:pt x="841" y="165"/>
                </a:cubicBezTo>
                <a:cubicBezTo>
                  <a:pt x="840" y="167"/>
                  <a:pt x="838" y="167"/>
                  <a:pt x="837" y="168"/>
                </a:cubicBezTo>
                <a:cubicBezTo>
                  <a:pt x="839" y="168"/>
                  <a:pt x="843" y="172"/>
                  <a:pt x="840" y="174"/>
                </a:cubicBezTo>
                <a:cubicBezTo>
                  <a:pt x="838" y="170"/>
                  <a:pt x="830" y="170"/>
                  <a:pt x="829" y="173"/>
                </a:cubicBezTo>
                <a:cubicBezTo>
                  <a:pt x="832" y="174"/>
                  <a:pt x="834" y="175"/>
                  <a:pt x="834" y="177"/>
                </a:cubicBezTo>
                <a:cubicBezTo>
                  <a:pt x="828" y="175"/>
                  <a:pt x="820" y="181"/>
                  <a:pt x="818" y="174"/>
                </a:cubicBezTo>
                <a:cubicBezTo>
                  <a:pt x="815" y="174"/>
                  <a:pt x="813" y="176"/>
                  <a:pt x="811" y="175"/>
                </a:cubicBezTo>
                <a:cubicBezTo>
                  <a:pt x="808" y="174"/>
                  <a:pt x="813" y="170"/>
                  <a:pt x="809" y="170"/>
                </a:cubicBezTo>
                <a:cubicBezTo>
                  <a:pt x="806" y="171"/>
                  <a:pt x="811" y="175"/>
                  <a:pt x="809" y="176"/>
                </a:cubicBezTo>
                <a:cubicBezTo>
                  <a:pt x="804" y="174"/>
                  <a:pt x="800" y="177"/>
                  <a:pt x="796" y="178"/>
                </a:cubicBezTo>
                <a:cubicBezTo>
                  <a:pt x="794" y="178"/>
                  <a:pt x="795" y="174"/>
                  <a:pt x="792" y="175"/>
                </a:cubicBezTo>
                <a:cubicBezTo>
                  <a:pt x="789" y="177"/>
                  <a:pt x="784" y="177"/>
                  <a:pt x="779" y="176"/>
                </a:cubicBezTo>
                <a:cubicBezTo>
                  <a:pt x="781" y="175"/>
                  <a:pt x="784" y="175"/>
                  <a:pt x="785" y="174"/>
                </a:cubicBezTo>
                <a:cubicBezTo>
                  <a:pt x="768" y="171"/>
                  <a:pt x="751" y="176"/>
                  <a:pt x="740" y="172"/>
                </a:cubicBezTo>
                <a:cubicBezTo>
                  <a:pt x="740" y="173"/>
                  <a:pt x="740" y="174"/>
                  <a:pt x="739" y="175"/>
                </a:cubicBezTo>
                <a:cubicBezTo>
                  <a:pt x="731" y="174"/>
                  <a:pt x="722" y="177"/>
                  <a:pt x="715" y="175"/>
                </a:cubicBezTo>
                <a:cubicBezTo>
                  <a:pt x="716" y="172"/>
                  <a:pt x="716" y="172"/>
                  <a:pt x="715" y="169"/>
                </a:cubicBezTo>
                <a:cubicBezTo>
                  <a:pt x="713" y="168"/>
                  <a:pt x="711" y="168"/>
                  <a:pt x="708" y="168"/>
                </a:cubicBezTo>
                <a:cubicBezTo>
                  <a:pt x="706" y="170"/>
                  <a:pt x="705" y="173"/>
                  <a:pt x="702" y="173"/>
                </a:cubicBezTo>
                <a:cubicBezTo>
                  <a:pt x="697" y="172"/>
                  <a:pt x="694" y="169"/>
                  <a:pt x="687" y="169"/>
                </a:cubicBezTo>
                <a:cubicBezTo>
                  <a:pt x="685" y="168"/>
                  <a:pt x="690" y="165"/>
                  <a:pt x="686" y="165"/>
                </a:cubicBezTo>
                <a:cubicBezTo>
                  <a:pt x="680" y="164"/>
                  <a:pt x="682" y="172"/>
                  <a:pt x="676" y="171"/>
                </a:cubicBezTo>
                <a:cubicBezTo>
                  <a:pt x="676" y="169"/>
                  <a:pt x="679" y="170"/>
                  <a:pt x="679" y="168"/>
                </a:cubicBezTo>
                <a:cubicBezTo>
                  <a:pt x="671" y="169"/>
                  <a:pt x="655" y="162"/>
                  <a:pt x="644" y="168"/>
                </a:cubicBezTo>
                <a:cubicBezTo>
                  <a:pt x="644" y="164"/>
                  <a:pt x="637" y="165"/>
                  <a:pt x="638" y="160"/>
                </a:cubicBezTo>
                <a:cubicBezTo>
                  <a:pt x="634" y="161"/>
                  <a:pt x="632" y="160"/>
                  <a:pt x="630" y="161"/>
                </a:cubicBezTo>
                <a:cubicBezTo>
                  <a:pt x="629" y="163"/>
                  <a:pt x="633" y="164"/>
                  <a:pt x="630" y="164"/>
                </a:cubicBezTo>
                <a:cubicBezTo>
                  <a:pt x="623" y="167"/>
                  <a:pt x="616" y="163"/>
                  <a:pt x="611" y="161"/>
                </a:cubicBezTo>
                <a:cubicBezTo>
                  <a:pt x="609" y="168"/>
                  <a:pt x="596" y="164"/>
                  <a:pt x="594" y="160"/>
                </a:cubicBezTo>
                <a:cubicBezTo>
                  <a:pt x="591" y="161"/>
                  <a:pt x="590" y="162"/>
                  <a:pt x="586" y="162"/>
                </a:cubicBezTo>
                <a:cubicBezTo>
                  <a:pt x="586" y="157"/>
                  <a:pt x="579" y="159"/>
                  <a:pt x="573" y="162"/>
                </a:cubicBezTo>
                <a:cubicBezTo>
                  <a:pt x="571" y="158"/>
                  <a:pt x="564" y="154"/>
                  <a:pt x="561" y="159"/>
                </a:cubicBezTo>
                <a:cubicBezTo>
                  <a:pt x="561" y="161"/>
                  <a:pt x="565" y="159"/>
                  <a:pt x="564" y="162"/>
                </a:cubicBezTo>
                <a:cubicBezTo>
                  <a:pt x="558" y="163"/>
                  <a:pt x="542" y="162"/>
                  <a:pt x="547" y="155"/>
                </a:cubicBezTo>
                <a:cubicBezTo>
                  <a:pt x="541" y="154"/>
                  <a:pt x="540" y="148"/>
                  <a:pt x="533" y="149"/>
                </a:cubicBezTo>
                <a:cubicBezTo>
                  <a:pt x="534" y="152"/>
                  <a:pt x="531" y="151"/>
                  <a:pt x="532" y="154"/>
                </a:cubicBezTo>
                <a:cubicBezTo>
                  <a:pt x="535" y="156"/>
                  <a:pt x="538" y="158"/>
                  <a:pt x="539" y="161"/>
                </a:cubicBezTo>
                <a:cubicBezTo>
                  <a:pt x="535" y="161"/>
                  <a:pt x="525" y="161"/>
                  <a:pt x="522" y="158"/>
                </a:cubicBezTo>
                <a:cubicBezTo>
                  <a:pt x="523" y="156"/>
                  <a:pt x="526" y="156"/>
                  <a:pt x="526" y="152"/>
                </a:cubicBezTo>
                <a:cubicBezTo>
                  <a:pt x="519" y="153"/>
                  <a:pt x="518" y="150"/>
                  <a:pt x="517" y="146"/>
                </a:cubicBezTo>
                <a:cubicBezTo>
                  <a:pt x="515" y="146"/>
                  <a:pt x="511" y="145"/>
                  <a:pt x="511" y="147"/>
                </a:cubicBezTo>
                <a:cubicBezTo>
                  <a:pt x="515" y="148"/>
                  <a:pt x="513" y="151"/>
                  <a:pt x="516" y="152"/>
                </a:cubicBezTo>
                <a:cubicBezTo>
                  <a:pt x="510" y="154"/>
                  <a:pt x="500" y="150"/>
                  <a:pt x="491" y="151"/>
                </a:cubicBezTo>
                <a:cubicBezTo>
                  <a:pt x="489" y="153"/>
                  <a:pt x="491" y="158"/>
                  <a:pt x="490" y="159"/>
                </a:cubicBezTo>
                <a:cubicBezTo>
                  <a:pt x="483" y="158"/>
                  <a:pt x="489" y="148"/>
                  <a:pt x="482" y="147"/>
                </a:cubicBezTo>
                <a:cubicBezTo>
                  <a:pt x="482" y="154"/>
                  <a:pt x="476" y="146"/>
                  <a:pt x="472" y="150"/>
                </a:cubicBezTo>
                <a:cubicBezTo>
                  <a:pt x="472" y="155"/>
                  <a:pt x="482" y="151"/>
                  <a:pt x="481" y="158"/>
                </a:cubicBezTo>
                <a:cubicBezTo>
                  <a:pt x="475" y="156"/>
                  <a:pt x="474" y="159"/>
                  <a:pt x="469" y="159"/>
                </a:cubicBezTo>
                <a:cubicBezTo>
                  <a:pt x="469" y="151"/>
                  <a:pt x="460" y="147"/>
                  <a:pt x="451" y="149"/>
                </a:cubicBezTo>
                <a:cubicBezTo>
                  <a:pt x="450" y="152"/>
                  <a:pt x="454" y="150"/>
                  <a:pt x="454" y="152"/>
                </a:cubicBezTo>
                <a:cubicBezTo>
                  <a:pt x="450" y="151"/>
                  <a:pt x="451" y="154"/>
                  <a:pt x="448" y="154"/>
                </a:cubicBezTo>
                <a:cubicBezTo>
                  <a:pt x="446" y="144"/>
                  <a:pt x="432" y="148"/>
                  <a:pt x="425" y="145"/>
                </a:cubicBezTo>
                <a:cubicBezTo>
                  <a:pt x="413" y="148"/>
                  <a:pt x="404" y="147"/>
                  <a:pt x="392" y="144"/>
                </a:cubicBezTo>
                <a:cubicBezTo>
                  <a:pt x="395" y="144"/>
                  <a:pt x="398" y="144"/>
                  <a:pt x="400" y="142"/>
                </a:cubicBezTo>
                <a:cubicBezTo>
                  <a:pt x="395" y="143"/>
                  <a:pt x="391" y="142"/>
                  <a:pt x="388" y="141"/>
                </a:cubicBezTo>
                <a:cubicBezTo>
                  <a:pt x="387" y="143"/>
                  <a:pt x="387" y="145"/>
                  <a:pt x="386" y="146"/>
                </a:cubicBezTo>
                <a:cubicBezTo>
                  <a:pt x="381" y="144"/>
                  <a:pt x="378" y="147"/>
                  <a:pt x="374" y="144"/>
                </a:cubicBezTo>
                <a:cubicBezTo>
                  <a:pt x="375" y="142"/>
                  <a:pt x="381" y="144"/>
                  <a:pt x="380" y="139"/>
                </a:cubicBezTo>
                <a:cubicBezTo>
                  <a:pt x="374" y="140"/>
                  <a:pt x="372" y="137"/>
                  <a:pt x="367" y="141"/>
                </a:cubicBezTo>
                <a:cubicBezTo>
                  <a:pt x="365" y="141"/>
                  <a:pt x="365" y="138"/>
                  <a:pt x="363" y="139"/>
                </a:cubicBezTo>
                <a:cubicBezTo>
                  <a:pt x="351" y="141"/>
                  <a:pt x="342" y="133"/>
                  <a:pt x="330" y="139"/>
                </a:cubicBezTo>
                <a:cubicBezTo>
                  <a:pt x="327" y="135"/>
                  <a:pt x="318" y="139"/>
                  <a:pt x="312" y="136"/>
                </a:cubicBezTo>
                <a:cubicBezTo>
                  <a:pt x="313" y="142"/>
                  <a:pt x="312" y="142"/>
                  <a:pt x="310" y="146"/>
                </a:cubicBezTo>
                <a:cubicBezTo>
                  <a:pt x="314" y="148"/>
                  <a:pt x="310" y="151"/>
                  <a:pt x="312" y="152"/>
                </a:cubicBezTo>
                <a:cubicBezTo>
                  <a:pt x="312" y="149"/>
                  <a:pt x="316" y="155"/>
                  <a:pt x="316" y="151"/>
                </a:cubicBezTo>
                <a:cubicBezTo>
                  <a:pt x="314" y="150"/>
                  <a:pt x="318" y="148"/>
                  <a:pt x="320" y="147"/>
                </a:cubicBezTo>
                <a:cubicBezTo>
                  <a:pt x="319" y="145"/>
                  <a:pt x="316" y="145"/>
                  <a:pt x="316" y="142"/>
                </a:cubicBezTo>
                <a:cubicBezTo>
                  <a:pt x="319" y="138"/>
                  <a:pt x="326" y="138"/>
                  <a:pt x="330" y="141"/>
                </a:cubicBezTo>
                <a:cubicBezTo>
                  <a:pt x="329" y="144"/>
                  <a:pt x="326" y="144"/>
                  <a:pt x="324" y="145"/>
                </a:cubicBezTo>
                <a:cubicBezTo>
                  <a:pt x="326" y="148"/>
                  <a:pt x="325" y="148"/>
                  <a:pt x="325" y="152"/>
                </a:cubicBezTo>
                <a:cubicBezTo>
                  <a:pt x="327" y="154"/>
                  <a:pt x="330" y="153"/>
                  <a:pt x="330" y="156"/>
                </a:cubicBezTo>
                <a:cubicBezTo>
                  <a:pt x="318" y="160"/>
                  <a:pt x="303" y="165"/>
                  <a:pt x="289" y="161"/>
                </a:cubicBezTo>
                <a:cubicBezTo>
                  <a:pt x="288" y="168"/>
                  <a:pt x="278" y="160"/>
                  <a:pt x="275" y="164"/>
                </a:cubicBezTo>
                <a:cubicBezTo>
                  <a:pt x="274" y="167"/>
                  <a:pt x="278" y="165"/>
                  <a:pt x="277" y="168"/>
                </a:cubicBezTo>
                <a:cubicBezTo>
                  <a:pt x="259" y="177"/>
                  <a:pt x="241" y="166"/>
                  <a:pt x="221" y="169"/>
                </a:cubicBezTo>
                <a:cubicBezTo>
                  <a:pt x="223" y="169"/>
                  <a:pt x="222" y="171"/>
                  <a:pt x="222" y="172"/>
                </a:cubicBezTo>
                <a:cubicBezTo>
                  <a:pt x="218" y="174"/>
                  <a:pt x="215" y="174"/>
                  <a:pt x="209" y="174"/>
                </a:cubicBezTo>
                <a:cubicBezTo>
                  <a:pt x="208" y="181"/>
                  <a:pt x="202" y="184"/>
                  <a:pt x="196" y="184"/>
                </a:cubicBezTo>
                <a:cubicBezTo>
                  <a:pt x="197" y="185"/>
                  <a:pt x="193" y="189"/>
                  <a:pt x="190" y="189"/>
                </a:cubicBezTo>
                <a:cubicBezTo>
                  <a:pt x="188" y="186"/>
                  <a:pt x="183" y="185"/>
                  <a:pt x="182" y="179"/>
                </a:cubicBezTo>
                <a:cubicBezTo>
                  <a:pt x="184" y="178"/>
                  <a:pt x="186" y="182"/>
                  <a:pt x="186" y="178"/>
                </a:cubicBezTo>
                <a:cubicBezTo>
                  <a:pt x="186" y="176"/>
                  <a:pt x="183" y="175"/>
                  <a:pt x="179" y="175"/>
                </a:cubicBezTo>
                <a:cubicBezTo>
                  <a:pt x="178" y="178"/>
                  <a:pt x="183" y="175"/>
                  <a:pt x="182" y="178"/>
                </a:cubicBezTo>
                <a:cubicBezTo>
                  <a:pt x="179" y="177"/>
                  <a:pt x="178" y="178"/>
                  <a:pt x="176" y="176"/>
                </a:cubicBezTo>
                <a:cubicBezTo>
                  <a:pt x="176" y="175"/>
                  <a:pt x="178" y="176"/>
                  <a:pt x="178" y="175"/>
                </a:cubicBezTo>
                <a:cubicBezTo>
                  <a:pt x="175" y="174"/>
                  <a:pt x="171" y="171"/>
                  <a:pt x="168" y="174"/>
                </a:cubicBezTo>
                <a:cubicBezTo>
                  <a:pt x="172" y="174"/>
                  <a:pt x="173" y="177"/>
                  <a:pt x="174" y="180"/>
                </a:cubicBezTo>
                <a:cubicBezTo>
                  <a:pt x="168" y="183"/>
                  <a:pt x="160" y="177"/>
                  <a:pt x="156" y="183"/>
                </a:cubicBezTo>
                <a:cubicBezTo>
                  <a:pt x="162" y="182"/>
                  <a:pt x="160" y="188"/>
                  <a:pt x="165" y="188"/>
                </a:cubicBezTo>
                <a:cubicBezTo>
                  <a:pt x="165" y="185"/>
                  <a:pt x="165" y="183"/>
                  <a:pt x="167" y="183"/>
                </a:cubicBezTo>
                <a:cubicBezTo>
                  <a:pt x="170" y="182"/>
                  <a:pt x="169" y="185"/>
                  <a:pt x="172" y="185"/>
                </a:cubicBezTo>
                <a:cubicBezTo>
                  <a:pt x="175" y="183"/>
                  <a:pt x="173" y="177"/>
                  <a:pt x="178" y="180"/>
                </a:cubicBezTo>
                <a:cubicBezTo>
                  <a:pt x="178" y="185"/>
                  <a:pt x="175" y="182"/>
                  <a:pt x="175" y="185"/>
                </a:cubicBezTo>
                <a:cubicBezTo>
                  <a:pt x="176" y="187"/>
                  <a:pt x="181" y="185"/>
                  <a:pt x="182" y="187"/>
                </a:cubicBezTo>
                <a:cubicBezTo>
                  <a:pt x="181" y="194"/>
                  <a:pt x="188" y="195"/>
                  <a:pt x="194" y="195"/>
                </a:cubicBezTo>
                <a:cubicBezTo>
                  <a:pt x="194" y="194"/>
                  <a:pt x="194" y="192"/>
                  <a:pt x="195" y="192"/>
                </a:cubicBezTo>
                <a:cubicBezTo>
                  <a:pt x="201" y="196"/>
                  <a:pt x="209" y="191"/>
                  <a:pt x="216" y="197"/>
                </a:cubicBezTo>
                <a:cubicBezTo>
                  <a:pt x="214" y="204"/>
                  <a:pt x="203" y="198"/>
                  <a:pt x="198" y="203"/>
                </a:cubicBezTo>
                <a:cubicBezTo>
                  <a:pt x="194" y="198"/>
                  <a:pt x="186" y="199"/>
                  <a:pt x="180" y="201"/>
                </a:cubicBezTo>
                <a:cubicBezTo>
                  <a:pt x="181" y="202"/>
                  <a:pt x="182" y="202"/>
                  <a:pt x="183" y="203"/>
                </a:cubicBezTo>
                <a:cubicBezTo>
                  <a:pt x="181" y="203"/>
                  <a:pt x="180" y="203"/>
                  <a:pt x="180" y="205"/>
                </a:cubicBezTo>
                <a:cubicBezTo>
                  <a:pt x="179" y="215"/>
                  <a:pt x="194" y="212"/>
                  <a:pt x="198" y="217"/>
                </a:cubicBezTo>
                <a:cubicBezTo>
                  <a:pt x="181" y="221"/>
                  <a:pt x="164" y="216"/>
                  <a:pt x="151" y="212"/>
                </a:cubicBezTo>
                <a:cubicBezTo>
                  <a:pt x="153" y="216"/>
                  <a:pt x="149" y="214"/>
                  <a:pt x="153" y="219"/>
                </a:cubicBezTo>
                <a:cubicBezTo>
                  <a:pt x="151" y="221"/>
                  <a:pt x="150" y="220"/>
                  <a:pt x="149" y="224"/>
                </a:cubicBezTo>
                <a:cubicBezTo>
                  <a:pt x="140" y="222"/>
                  <a:pt x="133" y="218"/>
                  <a:pt x="130" y="212"/>
                </a:cubicBezTo>
                <a:cubicBezTo>
                  <a:pt x="124" y="211"/>
                  <a:pt x="116" y="212"/>
                  <a:pt x="114" y="208"/>
                </a:cubicBezTo>
                <a:cubicBezTo>
                  <a:pt x="117" y="209"/>
                  <a:pt x="117" y="207"/>
                  <a:pt x="120" y="207"/>
                </a:cubicBezTo>
                <a:cubicBezTo>
                  <a:pt x="121" y="205"/>
                  <a:pt x="116" y="203"/>
                  <a:pt x="119" y="201"/>
                </a:cubicBezTo>
                <a:cubicBezTo>
                  <a:pt x="128" y="201"/>
                  <a:pt x="131" y="217"/>
                  <a:pt x="137" y="209"/>
                </a:cubicBezTo>
                <a:cubicBezTo>
                  <a:pt x="136" y="207"/>
                  <a:pt x="131" y="209"/>
                  <a:pt x="130" y="207"/>
                </a:cubicBezTo>
                <a:cubicBezTo>
                  <a:pt x="129" y="203"/>
                  <a:pt x="133" y="203"/>
                  <a:pt x="137" y="203"/>
                </a:cubicBezTo>
                <a:cubicBezTo>
                  <a:pt x="131" y="202"/>
                  <a:pt x="135" y="194"/>
                  <a:pt x="130" y="196"/>
                </a:cubicBezTo>
                <a:cubicBezTo>
                  <a:pt x="131" y="196"/>
                  <a:pt x="132" y="196"/>
                  <a:pt x="131" y="198"/>
                </a:cubicBezTo>
                <a:cubicBezTo>
                  <a:pt x="130" y="199"/>
                  <a:pt x="124" y="200"/>
                  <a:pt x="124" y="197"/>
                </a:cubicBezTo>
                <a:cubicBezTo>
                  <a:pt x="128" y="194"/>
                  <a:pt x="120" y="193"/>
                  <a:pt x="126" y="190"/>
                </a:cubicBezTo>
                <a:cubicBezTo>
                  <a:pt x="124" y="190"/>
                  <a:pt x="123" y="188"/>
                  <a:pt x="121" y="188"/>
                </a:cubicBezTo>
                <a:cubicBezTo>
                  <a:pt x="114" y="198"/>
                  <a:pt x="100" y="186"/>
                  <a:pt x="89" y="187"/>
                </a:cubicBezTo>
                <a:cubicBezTo>
                  <a:pt x="93" y="187"/>
                  <a:pt x="90" y="195"/>
                  <a:pt x="96" y="193"/>
                </a:cubicBezTo>
                <a:cubicBezTo>
                  <a:pt x="99" y="193"/>
                  <a:pt x="92" y="191"/>
                  <a:pt x="96" y="190"/>
                </a:cubicBezTo>
                <a:cubicBezTo>
                  <a:pt x="97" y="191"/>
                  <a:pt x="100" y="191"/>
                  <a:pt x="101" y="192"/>
                </a:cubicBezTo>
                <a:cubicBezTo>
                  <a:pt x="99" y="192"/>
                  <a:pt x="96" y="191"/>
                  <a:pt x="97" y="194"/>
                </a:cubicBezTo>
                <a:cubicBezTo>
                  <a:pt x="101" y="193"/>
                  <a:pt x="104" y="196"/>
                  <a:pt x="102" y="198"/>
                </a:cubicBezTo>
                <a:cubicBezTo>
                  <a:pt x="99" y="198"/>
                  <a:pt x="96" y="194"/>
                  <a:pt x="94" y="197"/>
                </a:cubicBezTo>
                <a:cubicBezTo>
                  <a:pt x="100" y="197"/>
                  <a:pt x="103" y="200"/>
                  <a:pt x="107" y="200"/>
                </a:cubicBezTo>
                <a:cubicBezTo>
                  <a:pt x="107" y="203"/>
                  <a:pt x="109" y="204"/>
                  <a:pt x="110" y="205"/>
                </a:cubicBezTo>
                <a:cubicBezTo>
                  <a:pt x="97" y="207"/>
                  <a:pt x="79" y="194"/>
                  <a:pt x="73" y="208"/>
                </a:cubicBezTo>
                <a:cubicBezTo>
                  <a:pt x="67" y="207"/>
                  <a:pt x="70" y="211"/>
                  <a:pt x="65" y="212"/>
                </a:cubicBezTo>
                <a:cubicBezTo>
                  <a:pt x="69" y="215"/>
                  <a:pt x="78" y="212"/>
                  <a:pt x="80" y="217"/>
                </a:cubicBezTo>
                <a:cubicBezTo>
                  <a:pt x="76" y="219"/>
                  <a:pt x="72" y="216"/>
                  <a:pt x="69" y="219"/>
                </a:cubicBezTo>
                <a:cubicBezTo>
                  <a:pt x="72" y="219"/>
                  <a:pt x="71" y="221"/>
                  <a:pt x="71" y="224"/>
                </a:cubicBezTo>
                <a:cubicBezTo>
                  <a:pt x="69" y="224"/>
                  <a:pt x="69" y="223"/>
                  <a:pt x="67" y="223"/>
                </a:cubicBezTo>
                <a:cubicBezTo>
                  <a:pt x="66" y="226"/>
                  <a:pt x="69" y="226"/>
                  <a:pt x="69" y="228"/>
                </a:cubicBezTo>
                <a:cubicBezTo>
                  <a:pt x="67" y="229"/>
                  <a:pt x="64" y="229"/>
                  <a:pt x="63" y="231"/>
                </a:cubicBezTo>
                <a:cubicBezTo>
                  <a:pt x="67" y="231"/>
                  <a:pt x="65" y="233"/>
                  <a:pt x="65" y="236"/>
                </a:cubicBezTo>
                <a:cubicBezTo>
                  <a:pt x="69" y="237"/>
                  <a:pt x="74" y="239"/>
                  <a:pt x="72" y="244"/>
                </a:cubicBezTo>
                <a:cubicBezTo>
                  <a:pt x="78" y="247"/>
                  <a:pt x="85" y="250"/>
                  <a:pt x="89" y="256"/>
                </a:cubicBezTo>
                <a:cubicBezTo>
                  <a:pt x="86" y="257"/>
                  <a:pt x="84" y="259"/>
                  <a:pt x="81" y="259"/>
                </a:cubicBezTo>
                <a:cubicBezTo>
                  <a:pt x="80" y="262"/>
                  <a:pt x="83" y="262"/>
                  <a:pt x="81" y="264"/>
                </a:cubicBezTo>
                <a:cubicBezTo>
                  <a:pt x="72" y="265"/>
                  <a:pt x="69" y="264"/>
                  <a:pt x="61" y="263"/>
                </a:cubicBezTo>
                <a:cubicBezTo>
                  <a:pt x="61" y="269"/>
                  <a:pt x="62" y="272"/>
                  <a:pt x="59" y="275"/>
                </a:cubicBezTo>
                <a:cubicBezTo>
                  <a:pt x="59" y="279"/>
                  <a:pt x="63" y="278"/>
                  <a:pt x="62" y="282"/>
                </a:cubicBezTo>
                <a:cubicBezTo>
                  <a:pt x="58" y="282"/>
                  <a:pt x="57" y="286"/>
                  <a:pt x="54" y="287"/>
                </a:cubicBezTo>
                <a:cubicBezTo>
                  <a:pt x="60" y="293"/>
                  <a:pt x="52" y="299"/>
                  <a:pt x="57" y="304"/>
                </a:cubicBezTo>
                <a:cubicBezTo>
                  <a:pt x="52" y="306"/>
                  <a:pt x="52" y="312"/>
                  <a:pt x="46" y="313"/>
                </a:cubicBezTo>
                <a:cubicBezTo>
                  <a:pt x="48" y="326"/>
                  <a:pt x="63" y="326"/>
                  <a:pt x="64" y="339"/>
                </a:cubicBezTo>
                <a:cubicBezTo>
                  <a:pt x="62" y="342"/>
                  <a:pt x="60" y="339"/>
                  <a:pt x="58" y="341"/>
                </a:cubicBezTo>
                <a:cubicBezTo>
                  <a:pt x="64" y="343"/>
                  <a:pt x="71" y="343"/>
                  <a:pt x="73" y="349"/>
                </a:cubicBezTo>
                <a:cubicBezTo>
                  <a:pt x="71" y="351"/>
                  <a:pt x="70" y="352"/>
                  <a:pt x="67" y="352"/>
                </a:cubicBezTo>
                <a:cubicBezTo>
                  <a:pt x="65" y="351"/>
                  <a:pt x="63" y="350"/>
                  <a:pt x="63" y="347"/>
                </a:cubicBezTo>
                <a:cubicBezTo>
                  <a:pt x="55" y="346"/>
                  <a:pt x="46" y="345"/>
                  <a:pt x="46" y="336"/>
                </a:cubicBezTo>
                <a:cubicBezTo>
                  <a:pt x="47" y="334"/>
                  <a:pt x="49" y="334"/>
                  <a:pt x="51" y="333"/>
                </a:cubicBezTo>
                <a:cubicBezTo>
                  <a:pt x="51" y="329"/>
                  <a:pt x="48" y="329"/>
                  <a:pt x="49" y="325"/>
                </a:cubicBezTo>
                <a:cubicBezTo>
                  <a:pt x="27" y="323"/>
                  <a:pt x="19" y="339"/>
                  <a:pt x="13" y="349"/>
                </a:cubicBezTo>
                <a:cubicBezTo>
                  <a:pt x="15" y="346"/>
                  <a:pt x="24" y="343"/>
                  <a:pt x="26" y="349"/>
                </a:cubicBezTo>
                <a:cubicBezTo>
                  <a:pt x="20" y="354"/>
                  <a:pt x="16" y="361"/>
                  <a:pt x="17" y="373"/>
                </a:cubicBezTo>
                <a:cubicBezTo>
                  <a:pt x="23" y="377"/>
                  <a:pt x="31" y="375"/>
                  <a:pt x="35" y="381"/>
                </a:cubicBezTo>
                <a:cubicBezTo>
                  <a:pt x="43" y="375"/>
                  <a:pt x="63" y="362"/>
                  <a:pt x="73" y="372"/>
                </a:cubicBezTo>
                <a:cubicBezTo>
                  <a:pt x="70" y="383"/>
                  <a:pt x="68" y="395"/>
                  <a:pt x="57" y="398"/>
                </a:cubicBezTo>
                <a:cubicBezTo>
                  <a:pt x="56" y="402"/>
                  <a:pt x="56" y="403"/>
                  <a:pt x="55" y="407"/>
                </a:cubicBezTo>
                <a:cubicBezTo>
                  <a:pt x="51" y="407"/>
                  <a:pt x="48" y="411"/>
                  <a:pt x="42" y="409"/>
                </a:cubicBezTo>
                <a:cubicBezTo>
                  <a:pt x="41" y="408"/>
                  <a:pt x="41" y="405"/>
                  <a:pt x="39" y="404"/>
                </a:cubicBezTo>
                <a:cubicBezTo>
                  <a:pt x="23" y="397"/>
                  <a:pt x="19" y="412"/>
                  <a:pt x="28" y="420"/>
                </a:cubicBezTo>
                <a:cubicBezTo>
                  <a:pt x="22" y="427"/>
                  <a:pt x="26" y="438"/>
                  <a:pt x="21" y="446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3" y="456"/>
                  <a:pt x="0" y="459"/>
                  <a:pt x="0" y="468"/>
                </a:cubicBezTo>
                <a:cubicBezTo>
                  <a:pt x="0" y="480"/>
                  <a:pt x="21" y="473"/>
                  <a:pt x="21" y="489"/>
                </a:cubicBezTo>
                <a:cubicBezTo>
                  <a:pt x="29" y="489"/>
                  <a:pt x="31" y="493"/>
                  <a:pt x="30" y="499"/>
                </a:cubicBezTo>
                <a:cubicBezTo>
                  <a:pt x="34" y="500"/>
                  <a:pt x="35" y="498"/>
                  <a:pt x="39" y="498"/>
                </a:cubicBezTo>
                <a:cubicBezTo>
                  <a:pt x="41" y="500"/>
                  <a:pt x="40" y="504"/>
                  <a:pt x="40" y="508"/>
                </a:cubicBezTo>
                <a:cubicBezTo>
                  <a:pt x="42" y="509"/>
                  <a:pt x="44" y="509"/>
                  <a:pt x="45" y="510"/>
                </a:cubicBezTo>
                <a:cubicBezTo>
                  <a:pt x="45" y="514"/>
                  <a:pt x="42" y="514"/>
                  <a:pt x="41" y="517"/>
                </a:cubicBezTo>
                <a:cubicBezTo>
                  <a:pt x="42" y="518"/>
                  <a:pt x="44" y="519"/>
                  <a:pt x="44" y="521"/>
                </a:cubicBezTo>
                <a:cubicBezTo>
                  <a:pt x="40" y="523"/>
                  <a:pt x="36" y="525"/>
                  <a:pt x="34" y="528"/>
                </a:cubicBezTo>
                <a:cubicBezTo>
                  <a:pt x="38" y="530"/>
                  <a:pt x="35" y="539"/>
                  <a:pt x="30" y="538"/>
                </a:cubicBezTo>
                <a:cubicBezTo>
                  <a:pt x="29" y="542"/>
                  <a:pt x="33" y="541"/>
                  <a:pt x="33" y="545"/>
                </a:cubicBezTo>
                <a:cubicBezTo>
                  <a:pt x="36" y="563"/>
                  <a:pt x="38" y="580"/>
                  <a:pt x="54" y="585"/>
                </a:cubicBezTo>
                <a:cubicBezTo>
                  <a:pt x="61" y="587"/>
                  <a:pt x="68" y="585"/>
                  <a:pt x="75" y="586"/>
                </a:cubicBezTo>
                <a:cubicBezTo>
                  <a:pt x="97" y="589"/>
                  <a:pt x="121" y="598"/>
                  <a:pt x="140" y="600"/>
                </a:cubicBezTo>
                <a:cubicBezTo>
                  <a:pt x="132" y="602"/>
                  <a:pt x="124" y="602"/>
                  <a:pt x="117" y="604"/>
                </a:cubicBezTo>
                <a:cubicBezTo>
                  <a:pt x="117" y="599"/>
                  <a:pt x="112" y="600"/>
                  <a:pt x="109" y="599"/>
                </a:cubicBezTo>
                <a:cubicBezTo>
                  <a:pt x="107" y="600"/>
                  <a:pt x="112" y="601"/>
                  <a:pt x="111" y="604"/>
                </a:cubicBezTo>
                <a:cubicBezTo>
                  <a:pt x="101" y="602"/>
                  <a:pt x="99" y="606"/>
                  <a:pt x="89" y="606"/>
                </a:cubicBezTo>
                <a:cubicBezTo>
                  <a:pt x="87" y="612"/>
                  <a:pt x="79" y="614"/>
                  <a:pt x="73" y="618"/>
                </a:cubicBezTo>
                <a:cubicBezTo>
                  <a:pt x="83" y="620"/>
                  <a:pt x="97" y="618"/>
                  <a:pt x="102" y="625"/>
                </a:cubicBezTo>
                <a:cubicBezTo>
                  <a:pt x="100" y="625"/>
                  <a:pt x="100" y="628"/>
                  <a:pt x="99" y="629"/>
                </a:cubicBezTo>
                <a:cubicBezTo>
                  <a:pt x="108" y="629"/>
                  <a:pt x="117" y="624"/>
                  <a:pt x="125" y="632"/>
                </a:cubicBezTo>
                <a:cubicBezTo>
                  <a:pt x="108" y="633"/>
                  <a:pt x="87" y="634"/>
                  <a:pt x="70" y="632"/>
                </a:cubicBezTo>
                <a:cubicBezTo>
                  <a:pt x="68" y="639"/>
                  <a:pt x="54" y="641"/>
                  <a:pt x="49" y="638"/>
                </a:cubicBezTo>
                <a:cubicBezTo>
                  <a:pt x="50" y="636"/>
                  <a:pt x="52" y="635"/>
                  <a:pt x="56" y="635"/>
                </a:cubicBezTo>
                <a:cubicBezTo>
                  <a:pt x="53" y="632"/>
                  <a:pt x="54" y="632"/>
                  <a:pt x="54" y="627"/>
                </a:cubicBezTo>
                <a:cubicBezTo>
                  <a:pt x="48" y="626"/>
                  <a:pt x="43" y="625"/>
                  <a:pt x="36" y="625"/>
                </a:cubicBezTo>
                <a:cubicBezTo>
                  <a:pt x="35" y="623"/>
                  <a:pt x="35" y="621"/>
                  <a:pt x="32" y="620"/>
                </a:cubicBezTo>
                <a:cubicBezTo>
                  <a:pt x="21" y="622"/>
                  <a:pt x="25" y="629"/>
                  <a:pt x="21" y="637"/>
                </a:cubicBezTo>
                <a:cubicBezTo>
                  <a:pt x="28" y="637"/>
                  <a:pt x="32" y="644"/>
                  <a:pt x="39" y="645"/>
                </a:cubicBezTo>
                <a:cubicBezTo>
                  <a:pt x="42" y="646"/>
                  <a:pt x="45" y="645"/>
                  <a:pt x="48" y="645"/>
                </a:cubicBezTo>
                <a:cubicBezTo>
                  <a:pt x="62" y="647"/>
                  <a:pt x="85" y="652"/>
                  <a:pt x="98" y="654"/>
                </a:cubicBezTo>
                <a:cubicBezTo>
                  <a:pt x="104" y="655"/>
                  <a:pt x="112" y="653"/>
                  <a:pt x="116" y="657"/>
                </a:cubicBezTo>
                <a:cubicBezTo>
                  <a:pt x="103" y="658"/>
                  <a:pt x="89" y="655"/>
                  <a:pt x="80" y="660"/>
                </a:cubicBezTo>
                <a:cubicBezTo>
                  <a:pt x="85" y="662"/>
                  <a:pt x="92" y="662"/>
                  <a:pt x="97" y="663"/>
                </a:cubicBezTo>
                <a:cubicBezTo>
                  <a:pt x="97" y="665"/>
                  <a:pt x="98" y="667"/>
                  <a:pt x="98" y="668"/>
                </a:cubicBezTo>
                <a:cubicBezTo>
                  <a:pt x="110" y="669"/>
                  <a:pt x="121" y="670"/>
                  <a:pt x="125" y="679"/>
                </a:cubicBezTo>
                <a:cubicBezTo>
                  <a:pt x="128" y="678"/>
                  <a:pt x="134" y="678"/>
                  <a:pt x="138" y="681"/>
                </a:cubicBezTo>
                <a:cubicBezTo>
                  <a:pt x="129" y="683"/>
                  <a:pt x="119" y="683"/>
                  <a:pt x="112" y="687"/>
                </a:cubicBezTo>
                <a:cubicBezTo>
                  <a:pt x="91" y="686"/>
                  <a:pt x="70" y="685"/>
                  <a:pt x="50" y="682"/>
                </a:cubicBezTo>
                <a:cubicBezTo>
                  <a:pt x="47" y="678"/>
                  <a:pt x="42" y="675"/>
                  <a:pt x="36" y="673"/>
                </a:cubicBezTo>
                <a:cubicBezTo>
                  <a:pt x="31" y="677"/>
                  <a:pt x="26" y="683"/>
                  <a:pt x="27" y="690"/>
                </a:cubicBezTo>
                <a:cubicBezTo>
                  <a:pt x="22" y="692"/>
                  <a:pt x="19" y="695"/>
                  <a:pt x="17" y="699"/>
                </a:cubicBezTo>
                <a:cubicBezTo>
                  <a:pt x="17" y="702"/>
                  <a:pt x="19" y="704"/>
                  <a:pt x="18" y="708"/>
                </a:cubicBezTo>
                <a:cubicBezTo>
                  <a:pt x="24" y="710"/>
                  <a:pt x="26" y="714"/>
                  <a:pt x="31" y="710"/>
                </a:cubicBezTo>
                <a:cubicBezTo>
                  <a:pt x="31" y="712"/>
                  <a:pt x="31" y="714"/>
                  <a:pt x="33" y="714"/>
                </a:cubicBezTo>
                <a:cubicBezTo>
                  <a:pt x="33" y="712"/>
                  <a:pt x="33" y="710"/>
                  <a:pt x="34" y="710"/>
                </a:cubicBezTo>
                <a:cubicBezTo>
                  <a:pt x="44" y="714"/>
                  <a:pt x="50" y="705"/>
                  <a:pt x="58" y="711"/>
                </a:cubicBezTo>
                <a:cubicBezTo>
                  <a:pt x="67" y="707"/>
                  <a:pt x="79" y="707"/>
                  <a:pt x="89" y="709"/>
                </a:cubicBezTo>
                <a:cubicBezTo>
                  <a:pt x="93" y="710"/>
                  <a:pt x="96" y="714"/>
                  <a:pt x="100" y="715"/>
                </a:cubicBezTo>
                <a:cubicBezTo>
                  <a:pt x="117" y="719"/>
                  <a:pt x="137" y="713"/>
                  <a:pt x="153" y="720"/>
                </a:cubicBezTo>
                <a:cubicBezTo>
                  <a:pt x="122" y="722"/>
                  <a:pt x="103" y="721"/>
                  <a:pt x="75" y="720"/>
                </a:cubicBezTo>
                <a:cubicBezTo>
                  <a:pt x="74" y="730"/>
                  <a:pt x="58" y="725"/>
                  <a:pt x="54" y="731"/>
                </a:cubicBezTo>
                <a:cubicBezTo>
                  <a:pt x="45" y="731"/>
                  <a:pt x="33" y="733"/>
                  <a:pt x="26" y="739"/>
                </a:cubicBezTo>
                <a:cubicBezTo>
                  <a:pt x="28" y="741"/>
                  <a:pt x="33" y="740"/>
                  <a:pt x="34" y="744"/>
                </a:cubicBezTo>
                <a:cubicBezTo>
                  <a:pt x="61" y="741"/>
                  <a:pt x="79" y="739"/>
                  <a:pt x="103" y="743"/>
                </a:cubicBezTo>
                <a:cubicBezTo>
                  <a:pt x="103" y="744"/>
                  <a:pt x="102" y="745"/>
                  <a:pt x="102" y="745"/>
                </a:cubicBezTo>
                <a:cubicBezTo>
                  <a:pt x="110" y="744"/>
                  <a:pt x="121" y="745"/>
                  <a:pt x="124" y="751"/>
                </a:cubicBezTo>
                <a:cubicBezTo>
                  <a:pt x="144" y="746"/>
                  <a:pt x="164" y="751"/>
                  <a:pt x="185" y="754"/>
                </a:cubicBezTo>
                <a:cubicBezTo>
                  <a:pt x="197" y="755"/>
                  <a:pt x="210" y="752"/>
                  <a:pt x="222" y="753"/>
                </a:cubicBezTo>
                <a:cubicBezTo>
                  <a:pt x="238" y="754"/>
                  <a:pt x="255" y="757"/>
                  <a:pt x="272" y="753"/>
                </a:cubicBezTo>
                <a:cubicBezTo>
                  <a:pt x="267" y="750"/>
                  <a:pt x="261" y="751"/>
                  <a:pt x="257" y="750"/>
                </a:cubicBezTo>
                <a:cubicBezTo>
                  <a:pt x="258" y="747"/>
                  <a:pt x="261" y="749"/>
                  <a:pt x="263" y="749"/>
                </a:cubicBezTo>
                <a:cubicBezTo>
                  <a:pt x="267" y="740"/>
                  <a:pt x="280" y="745"/>
                  <a:pt x="290" y="742"/>
                </a:cubicBezTo>
                <a:cubicBezTo>
                  <a:pt x="283" y="738"/>
                  <a:pt x="273" y="742"/>
                  <a:pt x="266" y="738"/>
                </a:cubicBezTo>
                <a:cubicBezTo>
                  <a:pt x="268" y="737"/>
                  <a:pt x="269" y="737"/>
                  <a:pt x="269" y="736"/>
                </a:cubicBezTo>
                <a:cubicBezTo>
                  <a:pt x="263" y="735"/>
                  <a:pt x="256" y="735"/>
                  <a:pt x="254" y="731"/>
                </a:cubicBezTo>
                <a:cubicBezTo>
                  <a:pt x="235" y="728"/>
                  <a:pt x="211" y="729"/>
                  <a:pt x="192" y="724"/>
                </a:cubicBezTo>
                <a:cubicBezTo>
                  <a:pt x="196" y="725"/>
                  <a:pt x="202" y="723"/>
                  <a:pt x="206" y="723"/>
                </a:cubicBezTo>
                <a:cubicBezTo>
                  <a:pt x="223" y="724"/>
                  <a:pt x="241" y="728"/>
                  <a:pt x="253" y="722"/>
                </a:cubicBezTo>
                <a:cubicBezTo>
                  <a:pt x="273" y="726"/>
                  <a:pt x="299" y="728"/>
                  <a:pt x="318" y="726"/>
                </a:cubicBezTo>
                <a:cubicBezTo>
                  <a:pt x="322" y="725"/>
                  <a:pt x="322" y="727"/>
                  <a:pt x="325" y="727"/>
                </a:cubicBezTo>
                <a:cubicBezTo>
                  <a:pt x="362" y="725"/>
                  <a:pt x="410" y="727"/>
                  <a:pt x="451" y="732"/>
                </a:cubicBezTo>
                <a:cubicBezTo>
                  <a:pt x="435" y="732"/>
                  <a:pt x="413" y="734"/>
                  <a:pt x="399" y="731"/>
                </a:cubicBezTo>
                <a:cubicBezTo>
                  <a:pt x="384" y="727"/>
                  <a:pt x="358" y="732"/>
                  <a:pt x="346" y="729"/>
                </a:cubicBezTo>
                <a:cubicBezTo>
                  <a:pt x="341" y="732"/>
                  <a:pt x="334" y="731"/>
                  <a:pt x="330" y="734"/>
                </a:cubicBezTo>
                <a:cubicBezTo>
                  <a:pt x="376" y="744"/>
                  <a:pt x="423" y="733"/>
                  <a:pt x="466" y="741"/>
                </a:cubicBezTo>
                <a:cubicBezTo>
                  <a:pt x="459" y="748"/>
                  <a:pt x="447" y="744"/>
                  <a:pt x="432" y="746"/>
                </a:cubicBezTo>
                <a:cubicBezTo>
                  <a:pt x="430" y="746"/>
                  <a:pt x="430" y="743"/>
                  <a:pt x="428" y="742"/>
                </a:cubicBezTo>
                <a:cubicBezTo>
                  <a:pt x="425" y="741"/>
                  <a:pt x="424" y="744"/>
                  <a:pt x="422" y="742"/>
                </a:cubicBezTo>
                <a:cubicBezTo>
                  <a:pt x="423" y="748"/>
                  <a:pt x="432" y="747"/>
                  <a:pt x="435" y="750"/>
                </a:cubicBezTo>
                <a:cubicBezTo>
                  <a:pt x="429" y="751"/>
                  <a:pt x="420" y="749"/>
                  <a:pt x="422" y="755"/>
                </a:cubicBezTo>
                <a:cubicBezTo>
                  <a:pt x="423" y="752"/>
                  <a:pt x="427" y="756"/>
                  <a:pt x="430" y="755"/>
                </a:cubicBezTo>
                <a:cubicBezTo>
                  <a:pt x="431" y="756"/>
                  <a:pt x="431" y="758"/>
                  <a:pt x="430" y="759"/>
                </a:cubicBezTo>
                <a:cubicBezTo>
                  <a:pt x="476" y="759"/>
                  <a:pt x="522" y="763"/>
                  <a:pt x="569" y="760"/>
                </a:cubicBezTo>
                <a:cubicBezTo>
                  <a:pt x="569" y="760"/>
                  <a:pt x="569" y="758"/>
                  <a:pt x="570" y="758"/>
                </a:cubicBezTo>
                <a:cubicBezTo>
                  <a:pt x="581" y="760"/>
                  <a:pt x="596" y="760"/>
                  <a:pt x="612" y="761"/>
                </a:cubicBezTo>
                <a:cubicBezTo>
                  <a:pt x="645" y="762"/>
                  <a:pt x="680" y="758"/>
                  <a:pt x="714" y="759"/>
                </a:cubicBezTo>
                <a:cubicBezTo>
                  <a:pt x="734" y="760"/>
                  <a:pt x="753" y="765"/>
                  <a:pt x="771" y="759"/>
                </a:cubicBezTo>
                <a:cubicBezTo>
                  <a:pt x="768" y="755"/>
                  <a:pt x="761" y="761"/>
                  <a:pt x="757" y="756"/>
                </a:cubicBezTo>
                <a:cubicBezTo>
                  <a:pt x="761" y="753"/>
                  <a:pt x="756" y="752"/>
                  <a:pt x="758" y="748"/>
                </a:cubicBezTo>
                <a:cubicBezTo>
                  <a:pt x="769" y="745"/>
                  <a:pt x="786" y="749"/>
                  <a:pt x="791" y="741"/>
                </a:cubicBezTo>
                <a:cubicBezTo>
                  <a:pt x="770" y="737"/>
                  <a:pt x="755" y="741"/>
                  <a:pt x="733" y="736"/>
                </a:cubicBezTo>
                <a:cubicBezTo>
                  <a:pt x="732" y="738"/>
                  <a:pt x="729" y="737"/>
                  <a:pt x="727" y="739"/>
                </a:cubicBezTo>
                <a:cubicBezTo>
                  <a:pt x="728" y="736"/>
                  <a:pt x="724" y="738"/>
                  <a:pt x="724" y="736"/>
                </a:cubicBezTo>
                <a:cubicBezTo>
                  <a:pt x="671" y="735"/>
                  <a:pt x="617" y="732"/>
                  <a:pt x="573" y="728"/>
                </a:cubicBezTo>
                <a:cubicBezTo>
                  <a:pt x="564" y="732"/>
                  <a:pt x="553" y="726"/>
                  <a:pt x="541" y="730"/>
                </a:cubicBezTo>
                <a:cubicBezTo>
                  <a:pt x="540" y="729"/>
                  <a:pt x="540" y="728"/>
                  <a:pt x="539" y="727"/>
                </a:cubicBezTo>
                <a:cubicBezTo>
                  <a:pt x="529" y="732"/>
                  <a:pt x="516" y="724"/>
                  <a:pt x="506" y="729"/>
                </a:cubicBezTo>
                <a:cubicBezTo>
                  <a:pt x="506" y="726"/>
                  <a:pt x="500" y="728"/>
                  <a:pt x="501" y="724"/>
                </a:cubicBezTo>
                <a:cubicBezTo>
                  <a:pt x="491" y="729"/>
                  <a:pt x="473" y="726"/>
                  <a:pt x="460" y="725"/>
                </a:cubicBezTo>
                <a:cubicBezTo>
                  <a:pt x="465" y="718"/>
                  <a:pt x="475" y="722"/>
                  <a:pt x="482" y="721"/>
                </a:cubicBezTo>
                <a:cubicBezTo>
                  <a:pt x="506" y="719"/>
                  <a:pt x="545" y="718"/>
                  <a:pt x="576" y="720"/>
                </a:cubicBezTo>
                <a:cubicBezTo>
                  <a:pt x="637" y="724"/>
                  <a:pt x="704" y="726"/>
                  <a:pt x="757" y="729"/>
                </a:cubicBezTo>
                <a:cubicBezTo>
                  <a:pt x="758" y="731"/>
                  <a:pt x="750" y="730"/>
                  <a:pt x="753" y="731"/>
                </a:cubicBezTo>
                <a:cubicBezTo>
                  <a:pt x="765" y="733"/>
                  <a:pt x="775" y="733"/>
                  <a:pt x="785" y="733"/>
                </a:cubicBezTo>
                <a:cubicBezTo>
                  <a:pt x="787" y="731"/>
                  <a:pt x="799" y="737"/>
                  <a:pt x="796" y="729"/>
                </a:cubicBezTo>
                <a:cubicBezTo>
                  <a:pt x="805" y="728"/>
                  <a:pt x="811" y="727"/>
                  <a:pt x="816" y="725"/>
                </a:cubicBezTo>
                <a:cubicBezTo>
                  <a:pt x="778" y="720"/>
                  <a:pt x="748" y="715"/>
                  <a:pt x="710" y="714"/>
                </a:cubicBezTo>
                <a:cubicBezTo>
                  <a:pt x="710" y="716"/>
                  <a:pt x="708" y="717"/>
                  <a:pt x="705" y="717"/>
                </a:cubicBezTo>
                <a:cubicBezTo>
                  <a:pt x="703" y="712"/>
                  <a:pt x="699" y="716"/>
                  <a:pt x="696" y="716"/>
                </a:cubicBezTo>
                <a:cubicBezTo>
                  <a:pt x="690" y="716"/>
                  <a:pt x="684" y="711"/>
                  <a:pt x="677" y="713"/>
                </a:cubicBezTo>
                <a:cubicBezTo>
                  <a:pt x="674" y="714"/>
                  <a:pt x="674" y="719"/>
                  <a:pt x="670" y="715"/>
                </a:cubicBezTo>
                <a:cubicBezTo>
                  <a:pt x="670" y="714"/>
                  <a:pt x="672" y="714"/>
                  <a:pt x="672" y="713"/>
                </a:cubicBezTo>
                <a:cubicBezTo>
                  <a:pt x="663" y="713"/>
                  <a:pt x="655" y="705"/>
                  <a:pt x="647" y="709"/>
                </a:cubicBezTo>
                <a:cubicBezTo>
                  <a:pt x="647" y="708"/>
                  <a:pt x="648" y="708"/>
                  <a:pt x="648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2" y="709"/>
                  <a:pt x="632" y="710"/>
                  <a:pt x="630" y="710"/>
                </a:cubicBezTo>
                <a:cubicBezTo>
                  <a:pt x="619" y="707"/>
                  <a:pt x="611" y="713"/>
                  <a:pt x="600" y="710"/>
                </a:cubicBezTo>
                <a:cubicBezTo>
                  <a:pt x="598" y="711"/>
                  <a:pt x="598" y="715"/>
                  <a:pt x="595" y="714"/>
                </a:cubicBezTo>
                <a:cubicBezTo>
                  <a:pt x="593" y="711"/>
                  <a:pt x="596" y="712"/>
                  <a:pt x="596" y="710"/>
                </a:cubicBezTo>
                <a:cubicBezTo>
                  <a:pt x="593" y="710"/>
                  <a:pt x="591" y="711"/>
                  <a:pt x="589" y="711"/>
                </a:cubicBezTo>
                <a:cubicBezTo>
                  <a:pt x="589" y="709"/>
                  <a:pt x="590" y="709"/>
                  <a:pt x="590" y="707"/>
                </a:cubicBezTo>
                <a:cubicBezTo>
                  <a:pt x="584" y="709"/>
                  <a:pt x="583" y="706"/>
                  <a:pt x="576" y="706"/>
                </a:cubicBezTo>
                <a:cubicBezTo>
                  <a:pt x="578" y="702"/>
                  <a:pt x="563" y="701"/>
                  <a:pt x="561" y="705"/>
                </a:cubicBezTo>
                <a:cubicBezTo>
                  <a:pt x="553" y="690"/>
                  <a:pt x="524" y="703"/>
                  <a:pt x="519" y="686"/>
                </a:cubicBezTo>
                <a:cubicBezTo>
                  <a:pt x="517" y="688"/>
                  <a:pt x="519" y="689"/>
                  <a:pt x="517" y="691"/>
                </a:cubicBezTo>
                <a:cubicBezTo>
                  <a:pt x="511" y="692"/>
                  <a:pt x="507" y="691"/>
                  <a:pt x="503" y="689"/>
                </a:cubicBezTo>
                <a:cubicBezTo>
                  <a:pt x="506" y="689"/>
                  <a:pt x="508" y="689"/>
                  <a:pt x="509" y="687"/>
                </a:cubicBezTo>
                <a:cubicBezTo>
                  <a:pt x="504" y="684"/>
                  <a:pt x="501" y="688"/>
                  <a:pt x="498" y="690"/>
                </a:cubicBezTo>
                <a:cubicBezTo>
                  <a:pt x="497" y="688"/>
                  <a:pt x="498" y="689"/>
                  <a:pt x="498" y="686"/>
                </a:cubicBezTo>
                <a:cubicBezTo>
                  <a:pt x="495" y="688"/>
                  <a:pt x="492" y="684"/>
                  <a:pt x="491" y="688"/>
                </a:cubicBezTo>
                <a:cubicBezTo>
                  <a:pt x="493" y="688"/>
                  <a:pt x="494" y="688"/>
                  <a:pt x="493" y="690"/>
                </a:cubicBezTo>
                <a:cubicBezTo>
                  <a:pt x="488" y="686"/>
                  <a:pt x="483" y="686"/>
                  <a:pt x="480" y="684"/>
                </a:cubicBezTo>
                <a:cubicBezTo>
                  <a:pt x="497" y="680"/>
                  <a:pt x="517" y="690"/>
                  <a:pt x="527" y="680"/>
                </a:cubicBezTo>
                <a:cubicBezTo>
                  <a:pt x="529" y="680"/>
                  <a:pt x="528" y="682"/>
                  <a:pt x="530" y="682"/>
                </a:cubicBezTo>
                <a:cubicBezTo>
                  <a:pt x="530" y="678"/>
                  <a:pt x="533" y="679"/>
                  <a:pt x="535" y="678"/>
                </a:cubicBezTo>
                <a:cubicBezTo>
                  <a:pt x="553" y="680"/>
                  <a:pt x="570" y="674"/>
                  <a:pt x="590" y="676"/>
                </a:cubicBezTo>
                <a:cubicBezTo>
                  <a:pt x="590" y="678"/>
                  <a:pt x="592" y="678"/>
                  <a:pt x="593" y="680"/>
                </a:cubicBezTo>
                <a:cubicBezTo>
                  <a:pt x="584" y="682"/>
                  <a:pt x="570" y="681"/>
                  <a:pt x="562" y="682"/>
                </a:cubicBezTo>
                <a:cubicBezTo>
                  <a:pt x="575" y="683"/>
                  <a:pt x="585" y="684"/>
                  <a:pt x="599" y="685"/>
                </a:cubicBezTo>
                <a:cubicBezTo>
                  <a:pt x="601" y="684"/>
                  <a:pt x="601" y="682"/>
                  <a:pt x="603" y="682"/>
                </a:cubicBezTo>
                <a:cubicBezTo>
                  <a:pt x="613" y="688"/>
                  <a:pt x="629" y="691"/>
                  <a:pt x="640" y="684"/>
                </a:cubicBezTo>
                <a:cubicBezTo>
                  <a:pt x="635" y="685"/>
                  <a:pt x="639" y="683"/>
                  <a:pt x="638" y="680"/>
                </a:cubicBezTo>
                <a:cubicBezTo>
                  <a:pt x="646" y="680"/>
                  <a:pt x="660" y="676"/>
                  <a:pt x="664" y="683"/>
                </a:cubicBezTo>
                <a:cubicBezTo>
                  <a:pt x="665" y="686"/>
                  <a:pt x="662" y="685"/>
                  <a:pt x="662" y="689"/>
                </a:cubicBezTo>
                <a:cubicBezTo>
                  <a:pt x="663" y="689"/>
                  <a:pt x="665" y="689"/>
                  <a:pt x="666" y="689"/>
                </a:cubicBezTo>
                <a:cubicBezTo>
                  <a:pt x="666" y="686"/>
                  <a:pt x="667" y="685"/>
                  <a:pt x="668" y="683"/>
                </a:cubicBezTo>
                <a:cubicBezTo>
                  <a:pt x="667" y="683"/>
                  <a:pt x="665" y="683"/>
                  <a:pt x="665" y="682"/>
                </a:cubicBezTo>
                <a:cubicBezTo>
                  <a:pt x="673" y="685"/>
                  <a:pt x="679" y="683"/>
                  <a:pt x="690" y="684"/>
                </a:cubicBezTo>
                <a:cubicBezTo>
                  <a:pt x="690" y="682"/>
                  <a:pt x="691" y="680"/>
                  <a:pt x="694" y="679"/>
                </a:cubicBezTo>
                <a:cubicBezTo>
                  <a:pt x="692" y="678"/>
                  <a:pt x="694" y="673"/>
                  <a:pt x="695" y="672"/>
                </a:cubicBezTo>
                <a:cubicBezTo>
                  <a:pt x="698" y="674"/>
                  <a:pt x="705" y="672"/>
                  <a:pt x="707" y="675"/>
                </a:cubicBezTo>
                <a:cubicBezTo>
                  <a:pt x="705" y="678"/>
                  <a:pt x="701" y="678"/>
                  <a:pt x="698" y="680"/>
                </a:cubicBezTo>
                <a:cubicBezTo>
                  <a:pt x="703" y="680"/>
                  <a:pt x="703" y="682"/>
                  <a:pt x="702" y="686"/>
                </a:cubicBezTo>
                <a:cubicBezTo>
                  <a:pt x="709" y="686"/>
                  <a:pt x="709" y="686"/>
                  <a:pt x="709" y="686"/>
                </a:cubicBezTo>
                <a:cubicBezTo>
                  <a:pt x="715" y="697"/>
                  <a:pt x="735" y="682"/>
                  <a:pt x="747" y="687"/>
                </a:cubicBezTo>
                <a:cubicBezTo>
                  <a:pt x="749" y="687"/>
                  <a:pt x="748" y="684"/>
                  <a:pt x="750" y="684"/>
                </a:cubicBezTo>
                <a:cubicBezTo>
                  <a:pt x="748" y="687"/>
                  <a:pt x="753" y="687"/>
                  <a:pt x="749" y="689"/>
                </a:cubicBezTo>
                <a:cubicBezTo>
                  <a:pt x="756" y="695"/>
                  <a:pt x="767" y="690"/>
                  <a:pt x="776" y="690"/>
                </a:cubicBezTo>
                <a:cubicBezTo>
                  <a:pt x="786" y="690"/>
                  <a:pt x="800" y="695"/>
                  <a:pt x="808" y="688"/>
                </a:cubicBezTo>
                <a:cubicBezTo>
                  <a:pt x="808" y="686"/>
                  <a:pt x="806" y="689"/>
                  <a:pt x="806" y="687"/>
                </a:cubicBezTo>
                <a:cubicBezTo>
                  <a:pt x="810" y="684"/>
                  <a:pt x="817" y="687"/>
                  <a:pt x="817" y="683"/>
                </a:cubicBezTo>
                <a:cubicBezTo>
                  <a:pt x="822" y="685"/>
                  <a:pt x="836" y="682"/>
                  <a:pt x="840" y="687"/>
                </a:cubicBezTo>
                <a:cubicBezTo>
                  <a:pt x="844" y="682"/>
                  <a:pt x="853" y="686"/>
                  <a:pt x="859" y="686"/>
                </a:cubicBezTo>
                <a:cubicBezTo>
                  <a:pt x="859" y="686"/>
                  <a:pt x="859" y="684"/>
                  <a:pt x="861" y="684"/>
                </a:cubicBezTo>
                <a:cubicBezTo>
                  <a:pt x="866" y="685"/>
                  <a:pt x="873" y="685"/>
                  <a:pt x="876" y="683"/>
                </a:cubicBezTo>
                <a:cubicBezTo>
                  <a:pt x="878" y="684"/>
                  <a:pt x="880" y="685"/>
                  <a:pt x="881" y="686"/>
                </a:cubicBezTo>
                <a:cubicBezTo>
                  <a:pt x="879" y="686"/>
                  <a:pt x="880" y="690"/>
                  <a:pt x="879" y="690"/>
                </a:cubicBezTo>
                <a:cubicBezTo>
                  <a:pt x="876" y="686"/>
                  <a:pt x="874" y="688"/>
                  <a:pt x="873" y="692"/>
                </a:cubicBezTo>
                <a:cubicBezTo>
                  <a:pt x="873" y="690"/>
                  <a:pt x="868" y="691"/>
                  <a:pt x="868" y="692"/>
                </a:cubicBezTo>
                <a:cubicBezTo>
                  <a:pt x="867" y="690"/>
                  <a:pt x="866" y="690"/>
                  <a:pt x="867" y="688"/>
                </a:cubicBezTo>
                <a:cubicBezTo>
                  <a:pt x="863" y="688"/>
                  <a:pt x="862" y="690"/>
                  <a:pt x="857" y="690"/>
                </a:cubicBezTo>
                <a:cubicBezTo>
                  <a:pt x="857" y="692"/>
                  <a:pt x="859" y="692"/>
                  <a:pt x="858" y="694"/>
                </a:cubicBezTo>
                <a:cubicBezTo>
                  <a:pt x="863" y="695"/>
                  <a:pt x="870" y="694"/>
                  <a:pt x="873" y="695"/>
                </a:cubicBezTo>
                <a:cubicBezTo>
                  <a:pt x="873" y="697"/>
                  <a:pt x="873" y="697"/>
                  <a:pt x="874" y="698"/>
                </a:cubicBezTo>
                <a:cubicBezTo>
                  <a:pt x="872" y="698"/>
                  <a:pt x="869" y="698"/>
                  <a:pt x="869" y="701"/>
                </a:cubicBezTo>
                <a:cubicBezTo>
                  <a:pt x="872" y="700"/>
                  <a:pt x="881" y="704"/>
                  <a:pt x="880" y="700"/>
                </a:cubicBezTo>
                <a:cubicBezTo>
                  <a:pt x="888" y="706"/>
                  <a:pt x="903" y="699"/>
                  <a:pt x="911" y="701"/>
                </a:cubicBezTo>
                <a:cubicBezTo>
                  <a:pt x="912" y="698"/>
                  <a:pt x="907" y="697"/>
                  <a:pt x="910" y="696"/>
                </a:cubicBezTo>
                <a:cubicBezTo>
                  <a:pt x="916" y="695"/>
                  <a:pt x="919" y="693"/>
                  <a:pt x="924" y="696"/>
                </a:cubicBezTo>
                <a:cubicBezTo>
                  <a:pt x="924" y="695"/>
                  <a:pt x="923" y="694"/>
                  <a:pt x="923" y="694"/>
                </a:cubicBezTo>
                <a:cubicBezTo>
                  <a:pt x="925" y="694"/>
                  <a:pt x="925" y="696"/>
                  <a:pt x="926" y="697"/>
                </a:cubicBezTo>
                <a:cubicBezTo>
                  <a:pt x="925" y="693"/>
                  <a:pt x="927" y="693"/>
                  <a:pt x="925" y="689"/>
                </a:cubicBezTo>
                <a:cubicBezTo>
                  <a:pt x="928" y="691"/>
                  <a:pt x="929" y="688"/>
                  <a:pt x="926" y="687"/>
                </a:cubicBezTo>
                <a:cubicBezTo>
                  <a:pt x="930" y="687"/>
                  <a:pt x="931" y="689"/>
                  <a:pt x="935" y="688"/>
                </a:cubicBezTo>
                <a:cubicBezTo>
                  <a:pt x="933" y="691"/>
                  <a:pt x="937" y="690"/>
                  <a:pt x="936" y="693"/>
                </a:cubicBezTo>
                <a:cubicBezTo>
                  <a:pt x="935" y="692"/>
                  <a:pt x="928" y="692"/>
                  <a:pt x="932" y="695"/>
                </a:cubicBezTo>
                <a:cubicBezTo>
                  <a:pt x="932" y="692"/>
                  <a:pt x="938" y="700"/>
                  <a:pt x="941" y="694"/>
                </a:cubicBezTo>
                <a:cubicBezTo>
                  <a:pt x="941" y="696"/>
                  <a:pt x="941" y="696"/>
                  <a:pt x="942" y="697"/>
                </a:cubicBezTo>
                <a:cubicBezTo>
                  <a:pt x="939" y="699"/>
                  <a:pt x="934" y="696"/>
                  <a:pt x="933" y="699"/>
                </a:cubicBezTo>
                <a:cubicBezTo>
                  <a:pt x="939" y="704"/>
                  <a:pt x="956" y="702"/>
                  <a:pt x="966" y="707"/>
                </a:cubicBezTo>
                <a:cubicBezTo>
                  <a:pt x="965" y="708"/>
                  <a:pt x="964" y="707"/>
                  <a:pt x="964" y="708"/>
                </a:cubicBezTo>
                <a:cubicBezTo>
                  <a:pt x="968" y="708"/>
                  <a:pt x="970" y="707"/>
                  <a:pt x="972" y="710"/>
                </a:cubicBezTo>
                <a:cubicBezTo>
                  <a:pt x="976" y="706"/>
                  <a:pt x="985" y="710"/>
                  <a:pt x="982" y="715"/>
                </a:cubicBezTo>
                <a:cubicBezTo>
                  <a:pt x="986" y="715"/>
                  <a:pt x="982" y="711"/>
                  <a:pt x="986" y="710"/>
                </a:cubicBezTo>
                <a:cubicBezTo>
                  <a:pt x="989" y="712"/>
                  <a:pt x="995" y="711"/>
                  <a:pt x="1000" y="711"/>
                </a:cubicBezTo>
                <a:cubicBezTo>
                  <a:pt x="999" y="706"/>
                  <a:pt x="1006" y="704"/>
                  <a:pt x="1010" y="706"/>
                </a:cubicBezTo>
                <a:cubicBezTo>
                  <a:pt x="1006" y="710"/>
                  <a:pt x="1004" y="707"/>
                  <a:pt x="1000" y="712"/>
                </a:cubicBezTo>
                <a:cubicBezTo>
                  <a:pt x="1000" y="714"/>
                  <a:pt x="1004" y="713"/>
                  <a:pt x="1004" y="715"/>
                </a:cubicBezTo>
                <a:cubicBezTo>
                  <a:pt x="1000" y="723"/>
                  <a:pt x="991" y="717"/>
                  <a:pt x="980" y="718"/>
                </a:cubicBezTo>
                <a:cubicBezTo>
                  <a:pt x="975" y="718"/>
                  <a:pt x="973" y="719"/>
                  <a:pt x="970" y="717"/>
                </a:cubicBezTo>
                <a:cubicBezTo>
                  <a:pt x="969" y="717"/>
                  <a:pt x="969" y="720"/>
                  <a:pt x="967" y="719"/>
                </a:cubicBezTo>
                <a:cubicBezTo>
                  <a:pt x="965" y="719"/>
                  <a:pt x="963" y="715"/>
                  <a:pt x="960" y="718"/>
                </a:cubicBezTo>
                <a:cubicBezTo>
                  <a:pt x="967" y="719"/>
                  <a:pt x="958" y="722"/>
                  <a:pt x="960" y="725"/>
                </a:cubicBezTo>
                <a:cubicBezTo>
                  <a:pt x="968" y="728"/>
                  <a:pt x="973" y="725"/>
                  <a:pt x="981" y="729"/>
                </a:cubicBezTo>
                <a:cubicBezTo>
                  <a:pt x="982" y="733"/>
                  <a:pt x="977" y="731"/>
                  <a:pt x="977" y="734"/>
                </a:cubicBezTo>
                <a:cubicBezTo>
                  <a:pt x="981" y="735"/>
                  <a:pt x="987" y="737"/>
                  <a:pt x="989" y="735"/>
                </a:cubicBezTo>
                <a:cubicBezTo>
                  <a:pt x="989" y="738"/>
                  <a:pt x="989" y="737"/>
                  <a:pt x="989" y="740"/>
                </a:cubicBezTo>
                <a:cubicBezTo>
                  <a:pt x="985" y="738"/>
                  <a:pt x="980" y="742"/>
                  <a:pt x="978" y="737"/>
                </a:cubicBezTo>
                <a:cubicBezTo>
                  <a:pt x="978" y="742"/>
                  <a:pt x="974" y="741"/>
                  <a:pt x="970" y="741"/>
                </a:cubicBezTo>
                <a:cubicBezTo>
                  <a:pt x="974" y="747"/>
                  <a:pt x="988" y="743"/>
                  <a:pt x="996" y="746"/>
                </a:cubicBezTo>
                <a:cubicBezTo>
                  <a:pt x="996" y="748"/>
                  <a:pt x="992" y="749"/>
                  <a:pt x="996" y="749"/>
                </a:cubicBezTo>
                <a:cubicBezTo>
                  <a:pt x="1015" y="750"/>
                  <a:pt x="1029" y="750"/>
                  <a:pt x="1046" y="748"/>
                </a:cubicBezTo>
                <a:cubicBezTo>
                  <a:pt x="1041" y="748"/>
                  <a:pt x="1040" y="745"/>
                  <a:pt x="1034" y="744"/>
                </a:cubicBezTo>
                <a:cubicBezTo>
                  <a:pt x="1040" y="743"/>
                  <a:pt x="1052" y="742"/>
                  <a:pt x="1052" y="737"/>
                </a:cubicBezTo>
                <a:cubicBezTo>
                  <a:pt x="1051" y="734"/>
                  <a:pt x="1051" y="740"/>
                  <a:pt x="1049" y="739"/>
                </a:cubicBezTo>
                <a:cubicBezTo>
                  <a:pt x="1049" y="736"/>
                  <a:pt x="1049" y="737"/>
                  <a:pt x="1049" y="734"/>
                </a:cubicBezTo>
                <a:cubicBezTo>
                  <a:pt x="1054" y="734"/>
                  <a:pt x="1056" y="730"/>
                  <a:pt x="1060" y="729"/>
                </a:cubicBezTo>
                <a:cubicBezTo>
                  <a:pt x="1045" y="726"/>
                  <a:pt x="1032" y="730"/>
                  <a:pt x="1019" y="725"/>
                </a:cubicBezTo>
                <a:cubicBezTo>
                  <a:pt x="1019" y="723"/>
                  <a:pt x="1024" y="726"/>
                  <a:pt x="1023" y="722"/>
                </a:cubicBezTo>
                <a:cubicBezTo>
                  <a:pt x="1022" y="719"/>
                  <a:pt x="1020" y="723"/>
                  <a:pt x="1018" y="722"/>
                </a:cubicBezTo>
                <a:cubicBezTo>
                  <a:pt x="1020" y="714"/>
                  <a:pt x="1004" y="720"/>
                  <a:pt x="1005" y="712"/>
                </a:cubicBezTo>
                <a:cubicBezTo>
                  <a:pt x="1009" y="712"/>
                  <a:pt x="1009" y="715"/>
                  <a:pt x="1014" y="714"/>
                </a:cubicBezTo>
                <a:cubicBezTo>
                  <a:pt x="1015" y="713"/>
                  <a:pt x="1014" y="710"/>
                  <a:pt x="1015" y="708"/>
                </a:cubicBezTo>
                <a:cubicBezTo>
                  <a:pt x="1014" y="708"/>
                  <a:pt x="1012" y="708"/>
                  <a:pt x="1012" y="706"/>
                </a:cubicBezTo>
                <a:cubicBezTo>
                  <a:pt x="1016" y="707"/>
                  <a:pt x="1018" y="704"/>
                  <a:pt x="1020" y="707"/>
                </a:cubicBezTo>
                <a:cubicBezTo>
                  <a:pt x="1018" y="707"/>
                  <a:pt x="1018" y="708"/>
                  <a:pt x="1018" y="710"/>
                </a:cubicBezTo>
                <a:cubicBezTo>
                  <a:pt x="1032" y="705"/>
                  <a:pt x="1037" y="708"/>
                  <a:pt x="1051" y="705"/>
                </a:cubicBezTo>
                <a:cubicBezTo>
                  <a:pt x="1047" y="704"/>
                  <a:pt x="1043" y="704"/>
                  <a:pt x="1038" y="702"/>
                </a:cubicBezTo>
                <a:cubicBezTo>
                  <a:pt x="1058" y="695"/>
                  <a:pt x="1092" y="693"/>
                  <a:pt x="1111" y="698"/>
                </a:cubicBezTo>
                <a:cubicBezTo>
                  <a:pt x="1107" y="700"/>
                  <a:pt x="1112" y="706"/>
                  <a:pt x="1110" y="709"/>
                </a:cubicBezTo>
                <a:cubicBezTo>
                  <a:pt x="1118" y="711"/>
                  <a:pt x="1134" y="708"/>
                  <a:pt x="1143" y="709"/>
                </a:cubicBezTo>
                <a:cubicBezTo>
                  <a:pt x="1144" y="705"/>
                  <a:pt x="1139" y="706"/>
                  <a:pt x="1138" y="705"/>
                </a:cubicBezTo>
                <a:cubicBezTo>
                  <a:pt x="1140" y="702"/>
                  <a:pt x="1143" y="700"/>
                  <a:pt x="1148" y="700"/>
                </a:cubicBezTo>
                <a:cubicBezTo>
                  <a:pt x="1155" y="681"/>
                  <a:pt x="1186" y="694"/>
                  <a:pt x="1206" y="686"/>
                </a:cubicBezTo>
                <a:cubicBezTo>
                  <a:pt x="1193" y="680"/>
                  <a:pt x="1183" y="686"/>
                  <a:pt x="1172" y="685"/>
                </a:cubicBezTo>
                <a:cubicBezTo>
                  <a:pt x="1171" y="684"/>
                  <a:pt x="1170" y="683"/>
                  <a:pt x="1171" y="682"/>
                </a:cubicBezTo>
                <a:cubicBezTo>
                  <a:pt x="1168" y="682"/>
                  <a:pt x="1166" y="683"/>
                  <a:pt x="1163" y="681"/>
                </a:cubicBezTo>
                <a:cubicBezTo>
                  <a:pt x="1163" y="679"/>
                  <a:pt x="1165" y="679"/>
                  <a:pt x="1165" y="678"/>
                </a:cubicBezTo>
                <a:cubicBezTo>
                  <a:pt x="1164" y="677"/>
                  <a:pt x="1158" y="674"/>
                  <a:pt x="1156" y="677"/>
                </a:cubicBezTo>
                <a:cubicBezTo>
                  <a:pt x="1166" y="679"/>
                  <a:pt x="1149" y="682"/>
                  <a:pt x="1148" y="676"/>
                </a:cubicBezTo>
                <a:cubicBezTo>
                  <a:pt x="1150" y="676"/>
                  <a:pt x="1151" y="676"/>
                  <a:pt x="1152" y="677"/>
                </a:cubicBezTo>
                <a:cubicBezTo>
                  <a:pt x="1151" y="674"/>
                  <a:pt x="1150" y="667"/>
                  <a:pt x="1153" y="666"/>
                </a:cubicBezTo>
                <a:cubicBezTo>
                  <a:pt x="1156" y="665"/>
                  <a:pt x="1157" y="668"/>
                  <a:pt x="1158" y="666"/>
                </a:cubicBezTo>
                <a:cubicBezTo>
                  <a:pt x="1155" y="663"/>
                  <a:pt x="1148" y="665"/>
                  <a:pt x="1147" y="661"/>
                </a:cubicBezTo>
                <a:cubicBezTo>
                  <a:pt x="1138" y="663"/>
                  <a:pt x="1122" y="658"/>
                  <a:pt x="1111" y="664"/>
                </a:cubicBezTo>
                <a:cubicBezTo>
                  <a:pt x="1119" y="663"/>
                  <a:pt x="1120" y="667"/>
                  <a:pt x="1126" y="667"/>
                </a:cubicBezTo>
                <a:cubicBezTo>
                  <a:pt x="1121" y="668"/>
                  <a:pt x="1129" y="670"/>
                  <a:pt x="1132" y="671"/>
                </a:cubicBezTo>
                <a:cubicBezTo>
                  <a:pt x="1132" y="673"/>
                  <a:pt x="1131" y="674"/>
                  <a:pt x="1130" y="674"/>
                </a:cubicBezTo>
                <a:cubicBezTo>
                  <a:pt x="1127" y="669"/>
                  <a:pt x="1115" y="674"/>
                  <a:pt x="1108" y="674"/>
                </a:cubicBezTo>
                <a:cubicBezTo>
                  <a:pt x="1108" y="673"/>
                  <a:pt x="1107" y="673"/>
                  <a:pt x="1108" y="671"/>
                </a:cubicBezTo>
                <a:cubicBezTo>
                  <a:pt x="1105" y="675"/>
                  <a:pt x="1093" y="675"/>
                  <a:pt x="1087" y="673"/>
                </a:cubicBezTo>
                <a:cubicBezTo>
                  <a:pt x="1087" y="669"/>
                  <a:pt x="1093" y="671"/>
                  <a:pt x="1094" y="668"/>
                </a:cubicBezTo>
                <a:cubicBezTo>
                  <a:pt x="1088" y="669"/>
                  <a:pt x="1087" y="669"/>
                  <a:pt x="1082" y="667"/>
                </a:cubicBezTo>
                <a:cubicBezTo>
                  <a:pt x="1084" y="665"/>
                  <a:pt x="1092" y="668"/>
                  <a:pt x="1093" y="664"/>
                </a:cubicBezTo>
                <a:cubicBezTo>
                  <a:pt x="1080" y="663"/>
                  <a:pt x="1074" y="662"/>
                  <a:pt x="1060" y="662"/>
                </a:cubicBezTo>
                <a:cubicBezTo>
                  <a:pt x="1058" y="660"/>
                  <a:pt x="1060" y="659"/>
                  <a:pt x="1059" y="657"/>
                </a:cubicBezTo>
                <a:cubicBezTo>
                  <a:pt x="1055" y="658"/>
                  <a:pt x="1053" y="661"/>
                  <a:pt x="1050" y="662"/>
                </a:cubicBezTo>
                <a:cubicBezTo>
                  <a:pt x="1044" y="658"/>
                  <a:pt x="1033" y="659"/>
                  <a:pt x="1026" y="656"/>
                </a:cubicBezTo>
                <a:cubicBezTo>
                  <a:pt x="1030" y="652"/>
                  <a:pt x="1023" y="653"/>
                  <a:pt x="1025" y="649"/>
                </a:cubicBezTo>
                <a:cubicBezTo>
                  <a:pt x="1030" y="645"/>
                  <a:pt x="1038" y="641"/>
                  <a:pt x="1045" y="646"/>
                </a:cubicBezTo>
                <a:cubicBezTo>
                  <a:pt x="1055" y="639"/>
                  <a:pt x="1061" y="649"/>
                  <a:pt x="1076" y="645"/>
                </a:cubicBezTo>
                <a:cubicBezTo>
                  <a:pt x="1072" y="639"/>
                  <a:pt x="1079" y="639"/>
                  <a:pt x="1075" y="634"/>
                </a:cubicBezTo>
                <a:cubicBezTo>
                  <a:pt x="1080" y="634"/>
                  <a:pt x="1084" y="635"/>
                  <a:pt x="1087" y="636"/>
                </a:cubicBezTo>
                <a:cubicBezTo>
                  <a:pt x="1087" y="638"/>
                  <a:pt x="1086" y="638"/>
                  <a:pt x="1085" y="639"/>
                </a:cubicBezTo>
                <a:cubicBezTo>
                  <a:pt x="1091" y="641"/>
                  <a:pt x="1089" y="635"/>
                  <a:pt x="1093" y="635"/>
                </a:cubicBezTo>
                <a:cubicBezTo>
                  <a:pt x="1095" y="637"/>
                  <a:pt x="1092" y="639"/>
                  <a:pt x="1095" y="639"/>
                </a:cubicBezTo>
                <a:cubicBezTo>
                  <a:pt x="1105" y="642"/>
                  <a:pt x="1110" y="648"/>
                  <a:pt x="1119" y="643"/>
                </a:cubicBezTo>
                <a:cubicBezTo>
                  <a:pt x="1121" y="643"/>
                  <a:pt x="1126" y="646"/>
                  <a:pt x="1128" y="644"/>
                </a:cubicBezTo>
                <a:cubicBezTo>
                  <a:pt x="1127" y="643"/>
                  <a:pt x="1127" y="641"/>
                  <a:pt x="1127" y="639"/>
                </a:cubicBezTo>
                <a:cubicBezTo>
                  <a:pt x="1135" y="638"/>
                  <a:pt x="1140" y="640"/>
                  <a:pt x="1148" y="640"/>
                </a:cubicBezTo>
                <a:cubicBezTo>
                  <a:pt x="1148" y="642"/>
                  <a:pt x="1145" y="641"/>
                  <a:pt x="1146" y="644"/>
                </a:cubicBezTo>
                <a:cubicBezTo>
                  <a:pt x="1162" y="637"/>
                  <a:pt x="1181" y="642"/>
                  <a:pt x="1196" y="642"/>
                </a:cubicBezTo>
                <a:cubicBezTo>
                  <a:pt x="1195" y="637"/>
                  <a:pt x="1198" y="635"/>
                  <a:pt x="1200" y="636"/>
                </a:cubicBezTo>
                <a:cubicBezTo>
                  <a:pt x="1201" y="639"/>
                  <a:pt x="1194" y="642"/>
                  <a:pt x="1198" y="643"/>
                </a:cubicBezTo>
                <a:cubicBezTo>
                  <a:pt x="1199" y="639"/>
                  <a:pt x="1204" y="641"/>
                  <a:pt x="1204" y="637"/>
                </a:cubicBezTo>
                <a:cubicBezTo>
                  <a:pt x="1207" y="639"/>
                  <a:pt x="1213" y="638"/>
                  <a:pt x="1213" y="634"/>
                </a:cubicBezTo>
                <a:cubicBezTo>
                  <a:pt x="1199" y="630"/>
                  <a:pt x="1182" y="630"/>
                  <a:pt x="1168" y="623"/>
                </a:cubicBezTo>
                <a:close/>
                <a:moveTo>
                  <a:pt x="1126" y="132"/>
                </a:moveTo>
                <a:cubicBezTo>
                  <a:pt x="1126" y="134"/>
                  <a:pt x="1119" y="137"/>
                  <a:pt x="1119" y="133"/>
                </a:cubicBezTo>
                <a:cubicBezTo>
                  <a:pt x="1120" y="132"/>
                  <a:pt x="1123" y="132"/>
                  <a:pt x="1126" y="132"/>
                </a:cubicBezTo>
                <a:close/>
                <a:moveTo>
                  <a:pt x="199" y="729"/>
                </a:moveTo>
                <a:cubicBezTo>
                  <a:pt x="201" y="731"/>
                  <a:pt x="203" y="732"/>
                  <a:pt x="208" y="731"/>
                </a:cubicBezTo>
                <a:cubicBezTo>
                  <a:pt x="208" y="733"/>
                  <a:pt x="208" y="733"/>
                  <a:pt x="209" y="733"/>
                </a:cubicBezTo>
                <a:cubicBezTo>
                  <a:pt x="205" y="737"/>
                  <a:pt x="201" y="733"/>
                  <a:pt x="198" y="737"/>
                </a:cubicBezTo>
                <a:cubicBezTo>
                  <a:pt x="197" y="732"/>
                  <a:pt x="202" y="733"/>
                  <a:pt x="199" y="729"/>
                </a:cubicBezTo>
                <a:close/>
                <a:moveTo>
                  <a:pt x="378" y="156"/>
                </a:moveTo>
                <a:cubicBezTo>
                  <a:pt x="379" y="158"/>
                  <a:pt x="377" y="159"/>
                  <a:pt x="377" y="161"/>
                </a:cubicBezTo>
                <a:cubicBezTo>
                  <a:pt x="372" y="160"/>
                  <a:pt x="366" y="159"/>
                  <a:pt x="363" y="162"/>
                </a:cubicBezTo>
                <a:cubicBezTo>
                  <a:pt x="361" y="160"/>
                  <a:pt x="365" y="156"/>
                  <a:pt x="360" y="156"/>
                </a:cubicBezTo>
                <a:cubicBezTo>
                  <a:pt x="364" y="149"/>
                  <a:pt x="373" y="162"/>
                  <a:pt x="378" y="156"/>
                </a:cubicBezTo>
                <a:close/>
                <a:moveTo>
                  <a:pt x="353" y="141"/>
                </a:moveTo>
                <a:cubicBezTo>
                  <a:pt x="353" y="144"/>
                  <a:pt x="349" y="143"/>
                  <a:pt x="348" y="142"/>
                </a:cubicBezTo>
                <a:cubicBezTo>
                  <a:pt x="348" y="140"/>
                  <a:pt x="352" y="140"/>
                  <a:pt x="353" y="141"/>
                </a:cubicBezTo>
                <a:close/>
                <a:moveTo>
                  <a:pt x="344" y="143"/>
                </a:moveTo>
                <a:cubicBezTo>
                  <a:pt x="341" y="142"/>
                  <a:pt x="333" y="146"/>
                  <a:pt x="333" y="141"/>
                </a:cubicBezTo>
                <a:cubicBezTo>
                  <a:pt x="337" y="142"/>
                  <a:pt x="342" y="138"/>
                  <a:pt x="344" y="143"/>
                </a:cubicBezTo>
                <a:close/>
                <a:moveTo>
                  <a:pt x="250" y="193"/>
                </a:moveTo>
                <a:cubicBezTo>
                  <a:pt x="249" y="197"/>
                  <a:pt x="253" y="198"/>
                  <a:pt x="255" y="201"/>
                </a:cubicBezTo>
                <a:cubicBezTo>
                  <a:pt x="251" y="201"/>
                  <a:pt x="246" y="200"/>
                  <a:pt x="243" y="196"/>
                </a:cubicBezTo>
                <a:cubicBezTo>
                  <a:pt x="243" y="192"/>
                  <a:pt x="248" y="191"/>
                  <a:pt x="250" y="193"/>
                </a:cubicBezTo>
                <a:close/>
                <a:moveTo>
                  <a:pt x="209" y="190"/>
                </a:moveTo>
                <a:cubicBezTo>
                  <a:pt x="206" y="191"/>
                  <a:pt x="207" y="189"/>
                  <a:pt x="204" y="189"/>
                </a:cubicBezTo>
                <a:cubicBezTo>
                  <a:pt x="205" y="187"/>
                  <a:pt x="202" y="187"/>
                  <a:pt x="203" y="184"/>
                </a:cubicBezTo>
                <a:cubicBezTo>
                  <a:pt x="205" y="184"/>
                  <a:pt x="206" y="184"/>
                  <a:pt x="208" y="184"/>
                </a:cubicBezTo>
                <a:cubicBezTo>
                  <a:pt x="207" y="187"/>
                  <a:pt x="209" y="187"/>
                  <a:pt x="209" y="190"/>
                </a:cubicBezTo>
                <a:close/>
                <a:moveTo>
                  <a:pt x="209" y="190"/>
                </a:moveTo>
                <a:cubicBezTo>
                  <a:pt x="210" y="190"/>
                  <a:pt x="210" y="189"/>
                  <a:pt x="210" y="188"/>
                </a:cubicBezTo>
                <a:cubicBezTo>
                  <a:pt x="212" y="186"/>
                  <a:pt x="213" y="188"/>
                  <a:pt x="216" y="188"/>
                </a:cubicBezTo>
                <a:cubicBezTo>
                  <a:pt x="216" y="191"/>
                  <a:pt x="216" y="191"/>
                  <a:pt x="216" y="191"/>
                </a:cubicBezTo>
                <a:cubicBezTo>
                  <a:pt x="213" y="191"/>
                  <a:pt x="211" y="192"/>
                  <a:pt x="209" y="190"/>
                </a:cubicBezTo>
                <a:close/>
                <a:moveTo>
                  <a:pt x="229" y="608"/>
                </a:moveTo>
                <a:cubicBezTo>
                  <a:pt x="224" y="610"/>
                  <a:pt x="209" y="611"/>
                  <a:pt x="206" y="605"/>
                </a:cubicBezTo>
                <a:cubicBezTo>
                  <a:pt x="213" y="606"/>
                  <a:pt x="220" y="605"/>
                  <a:pt x="229" y="608"/>
                </a:cubicBezTo>
                <a:close/>
                <a:moveTo>
                  <a:pt x="178" y="226"/>
                </a:moveTo>
                <a:cubicBezTo>
                  <a:pt x="178" y="230"/>
                  <a:pt x="168" y="228"/>
                  <a:pt x="167" y="226"/>
                </a:cubicBezTo>
                <a:cubicBezTo>
                  <a:pt x="170" y="223"/>
                  <a:pt x="174" y="225"/>
                  <a:pt x="178" y="226"/>
                </a:cubicBezTo>
                <a:close/>
                <a:moveTo>
                  <a:pt x="157" y="731"/>
                </a:moveTo>
                <a:cubicBezTo>
                  <a:pt x="153" y="731"/>
                  <a:pt x="147" y="730"/>
                  <a:pt x="142" y="729"/>
                </a:cubicBezTo>
                <a:cubicBezTo>
                  <a:pt x="144" y="725"/>
                  <a:pt x="155" y="725"/>
                  <a:pt x="158" y="728"/>
                </a:cubicBezTo>
                <a:cubicBezTo>
                  <a:pt x="158" y="728"/>
                  <a:pt x="157" y="729"/>
                  <a:pt x="157" y="731"/>
                </a:cubicBezTo>
                <a:close/>
                <a:moveTo>
                  <a:pt x="155" y="680"/>
                </a:moveTo>
                <a:cubicBezTo>
                  <a:pt x="153" y="678"/>
                  <a:pt x="153" y="676"/>
                  <a:pt x="149" y="676"/>
                </a:cubicBezTo>
                <a:cubicBezTo>
                  <a:pt x="148" y="673"/>
                  <a:pt x="153" y="676"/>
                  <a:pt x="153" y="672"/>
                </a:cubicBezTo>
                <a:cubicBezTo>
                  <a:pt x="151" y="670"/>
                  <a:pt x="142" y="674"/>
                  <a:pt x="142" y="669"/>
                </a:cubicBezTo>
                <a:cubicBezTo>
                  <a:pt x="148" y="666"/>
                  <a:pt x="151" y="672"/>
                  <a:pt x="155" y="669"/>
                </a:cubicBezTo>
                <a:cubicBezTo>
                  <a:pt x="154" y="673"/>
                  <a:pt x="157" y="673"/>
                  <a:pt x="159" y="674"/>
                </a:cubicBezTo>
                <a:cubicBezTo>
                  <a:pt x="157" y="675"/>
                  <a:pt x="155" y="676"/>
                  <a:pt x="155" y="680"/>
                </a:cubicBezTo>
                <a:close/>
                <a:moveTo>
                  <a:pt x="183" y="732"/>
                </a:moveTo>
                <a:cubicBezTo>
                  <a:pt x="178" y="734"/>
                  <a:pt x="176" y="734"/>
                  <a:pt x="171" y="733"/>
                </a:cubicBezTo>
                <a:cubicBezTo>
                  <a:pt x="169" y="728"/>
                  <a:pt x="174" y="731"/>
                  <a:pt x="171" y="726"/>
                </a:cubicBezTo>
                <a:cubicBezTo>
                  <a:pt x="176" y="728"/>
                  <a:pt x="183" y="724"/>
                  <a:pt x="183" y="732"/>
                </a:cubicBezTo>
                <a:close/>
                <a:moveTo>
                  <a:pt x="182" y="723"/>
                </a:moveTo>
                <a:cubicBezTo>
                  <a:pt x="184" y="723"/>
                  <a:pt x="186" y="723"/>
                  <a:pt x="187" y="724"/>
                </a:cubicBezTo>
                <a:cubicBezTo>
                  <a:pt x="187" y="725"/>
                  <a:pt x="181" y="726"/>
                  <a:pt x="182" y="723"/>
                </a:cubicBezTo>
                <a:close/>
                <a:moveTo>
                  <a:pt x="205" y="668"/>
                </a:moveTo>
                <a:cubicBezTo>
                  <a:pt x="190" y="667"/>
                  <a:pt x="172" y="666"/>
                  <a:pt x="164" y="659"/>
                </a:cubicBezTo>
                <a:cubicBezTo>
                  <a:pt x="166" y="658"/>
                  <a:pt x="174" y="658"/>
                  <a:pt x="175" y="657"/>
                </a:cubicBezTo>
                <a:cubicBezTo>
                  <a:pt x="194" y="661"/>
                  <a:pt x="216" y="658"/>
                  <a:pt x="231" y="666"/>
                </a:cubicBezTo>
                <a:cubicBezTo>
                  <a:pt x="223" y="667"/>
                  <a:pt x="214" y="668"/>
                  <a:pt x="205" y="668"/>
                </a:cubicBezTo>
                <a:close/>
                <a:moveTo>
                  <a:pt x="236" y="716"/>
                </a:moveTo>
                <a:cubicBezTo>
                  <a:pt x="230" y="721"/>
                  <a:pt x="221" y="715"/>
                  <a:pt x="214" y="715"/>
                </a:cubicBezTo>
                <a:cubicBezTo>
                  <a:pt x="230" y="710"/>
                  <a:pt x="255" y="714"/>
                  <a:pt x="269" y="717"/>
                </a:cubicBezTo>
                <a:cubicBezTo>
                  <a:pt x="261" y="721"/>
                  <a:pt x="248" y="716"/>
                  <a:pt x="236" y="716"/>
                </a:cubicBezTo>
                <a:close/>
                <a:moveTo>
                  <a:pt x="217" y="619"/>
                </a:moveTo>
                <a:cubicBezTo>
                  <a:pt x="227" y="612"/>
                  <a:pt x="242" y="615"/>
                  <a:pt x="253" y="620"/>
                </a:cubicBezTo>
                <a:cubicBezTo>
                  <a:pt x="254" y="620"/>
                  <a:pt x="253" y="617"/>
                  <a:pt x="255" y="617"/>
                </a:cubicBezTo>
                <a:cubicBezTo>
                  <a:pt x="264" y="618"/>
                  <a:pt x="273" y="624"/>
                  <a:pt x="283" y="623"/>
                </a:cubicBezTo>
                <a:cubicBezTo>
                  <a:pt x="262" y="628"/>
                  <a:pt x="241" y="618"/>
                  <a:pt x="217" y="619"/>
                </a:cubicBezTo>
                <a:close/>
                <a:moveTo>
                  <a:pt x="274" y="719"/>
                </a:moveTo>
                <a:cubicBezTo>
                  <a:pt x="274" y="713"/>
                  <a:pt x="284" y="716"/>
                  <a:pt x="287" y="717"/>
                </a:cubicBezTo>
                <a:cubicBezTo>
                  <a:pt x="285" y="722"/>
                  <a:pt x="279" y="717"/>
                  <a:pt x="274" y="719"/>
                </a:cubicBezTo>
                <a:close/>
                <a:moveTo>
                  <a:pt x="290" y="720"/>
                </a:moveTo>
                <a:cubicBezTo>
                  <a:pt x="290" y="718"/>
                  <a:pt x="294" y="719"/>
                  <a:pt x="292" y="716"/>
                </a:cubicBezTo>
                <a:cubicBezTo>
                  <a:pt x="294" y="716"/>
                  <a:pt x="295" y="716"/>
                  <a:pt x="297" y="716"/>
                </a:cubicBezTo>
                <a:cubicBezTo>
                  <a:pt x="297" y="717"/>
                  <a:pt x="299" y="718"/>
                  <a:pt x="299" y="720"/>
                </a:cubicBezTo>
                <a:lnTo>
                  <a:pt x="290" y="720"/>
                </a:lnTo>
                <a:close/>
                <a:moveTo>
                  <a:pt x="301" y="622"/>
                </a:moveTo>
                <a:cubicBezTo>
                  <a:pt x="302" y="620"/>
                  <a:pt x="303" y="618"/>
                  <a:pt x="307" y="619"/>
                </a:cubicBezTo>
                <a:cubicBezTo>
                  <a:pt x="308" y="621"/>
                  <a:pt x="306" y="622"/>
                  <a:pt x="306" y="624"/>
                </a:cubicBezTo>
                <a:cubicBezTo>
                  <a:pt x="304" y="624"/>
                  <a:pt x="304" y="622"/>
                  <a:pt x="301" y="622"/>
                </a:cubicBezTo>
                <a:close/>
                <a:moveTo>
                  <a:pt x="322" y="721"/>
                </a:moveTo>
                <a:cubicBezTo>
                  <a:pt x="319" y="724"/>
                  <a:pt x="309" y="722"/>
                  <a:pt x="307" y="719"/>
                </a:cubicBezTo>
                <a:cubicBezTo>
                  <a:pt x="308" y="719"/>
                  <a:pt x="312" y="720"/>
                  <a:pt x="310" y="718"/>
                </a:cubicBezTo>
                <a:cubicBezTo>
                  <a:pt x="321" y="715"/>
                  <a:pt x="336" y="716"/>
                  <a:pt x="345" y="721"/>
                </a:cubicBezTo>
                <a:cubicBezTo>
                  <a:pt x="338" y="723"/>
                  <a:pt x="326" y="726"/>
                  <a:pt x="322" y="721"/>
                </a:cubicBezTo>
                <a:close/>
                <a:moveTo>
                  <a:pt x="351" y="631"/>
                </a:moveTo>
                <a:cubicBezTo>
                  <a:pt x="352" y="628"/>
                  <a:pt x="352" y="629"/>
                  <a:pt x="351" y="626"/>
                </a:cubicBezTo>
                <a:cubicBezTo>
                  <a:pt x="348" y="626"/>
                  <a:pt x="348" y="628"/>
                  <a:pt x="345" y="627"/>
                </a:cubicBezTo>
                <a:cubicBezTo>
                  <a:pt x="343" y="627"/>
                  <a:pt x="345" y="628"/>
                  <a:pt x="345" y="630"/>
                </a:cubicBezTo>
                <a:cubicBezTo>
                  <a:pt x="336" y="630"/>
                  <a:pt x="329" y="629"/>
                  <a:pt x="323" y="629"/>
                </a:cubicBezTo>
                <a:cubicBezTo>
                  <a:pt x="324" y="625"/>
                  <a:pt x="327" y="629"/>
                  <a:pt x="331" y="628"/>
                </a:cubicBezTo>
                <a:cubicBezTo>
                  <a:pt x="331" y="625"/>
                  <a:pt x="329" y="625"/>
                  <a:pt x="327" y="625"/>
                </a:cubicBezTo>
                <a:cubicBezTo>
                  <a:pt x="329" y="621"/>
                  <a:pt x="331" y="620"/>
                  <a:pt x="331" y="616"/>
                </a:cubicBezTo>
                <a:cubicBezTo>
                  <a:pt x="306" y="614"/>
                  <a:pt x="281" y="616"/>
                  <a:pt x="255" y="614"/>
                </a:cubicBezTo>
                <a:cubicBezTo>
                  <a:pt x="251" y="614"/>
                  <a:pt x="243" y="614"/>
                  <a:pt x="241" y="610"/>
                </a:cubicBezTo>
                <a:cubicBezTo>
                  <a:pt x="245" y="607"/>
                  <a:pt x="252" y="609"/>
                  <a:pt x="264" y="608"/>
                </a:cubicBezTo>
                <a:cubicBezTo>
                  <a:pt x="268" y="608"/>
                  <a:pt x="269" y="608"/>
                  <a:pt x="274" y="609"/>
                </a:cubicBezTo>
                <a:cubicBezTo>
                  <a:pt x="278" y="610"/>
                  <a:pt x="281" y="608"/>
                  <a:pt x="285" y="608"/>
                </a:cubicBezTo>
                <a:cubicBezTo>
                  <a:pt x="298" y="609"/>
                  <a:pt x="312" y="613"/>
                  <a:pt x="326" y="611"/>
                </a:cubicBezTo>
                <a:cubicBezTo>
                  <a:pt x="328" y="611"/>
                  <a:pt x="327" y="607"/>
                  <a:pt x="327" y="606"/>
                </a:cubicBezTo>
                <a:cubicBezTo>
                  <a:pt x="332" y="607"/>
                  <a:pt x="341" y="615"/>
                  <a:pt x="345" y="608"/>
                </a:cubicBezTo>
                <a:cubicBezTo>
                  <a:pt x="356" y="610"/>
                  <a:pt x="360" y="613"/>
                  <a:pt x="368" y="611"/>
                </a:cubicBezTo>
                <a:cubicBezTo>
                  <a:pt x="372" y="616"/>
                  <a:pt x="376" y="614"/>
                  <a:pt x="383" y="616"/>
                </a:cubicBezTo>
                <a:cubicBezTo>
                  <a:pt x="377" y="622"/>
                  <a:pt x="363" y="613"/>
                  <a:pt x="353" y="618"/>
                </a:cubicBezTo>
                <a:cubicBezTo>
                  <a:pt x="354" y="619"/>
                  <a:pt x="357" y="619"/>
                  <a:pt x="357" y="621"/>
                </a:cubicBezTo>
                <a:cubicBezTo>
                  <a:pt x="357" y="625"/>
                  <a:pt x="354" y="625"/>
                  <a:pt x="353" y="628"/>
                </a:cubicBezTo>
                <a:cubicBezTo>
                  <a:pt x="360" y="629"/>
                  <a:pt x="370" y="629"/>
                  <a:pt x="376" y="626"/>
                </a:cubicBezTo>
                <a:cubicBezTo>
                  <a:pt x="378" y="630"/>
                  <a:pt x="381" y="628"/>
                  <a:pt x="386" y="630"/>
                </a:cubicBezTo>
                <a:cubicBezTo>
                  <a:pt x="376" y="634"/>
                  <a:pt x="365" y="631"/>
                  <a:pt x="351" y="631"/>
                </a:cubicBezTo>
                <a:close/>
                <a:moveTo>
                  <a:pt x="365" y="626"/>
                </a:moveTo>
                <a:cubicBezTo>
                  <a:pt x="365" y="621"/>
                  <a:pt x="372" y="622"/>
                  <a:pt x="376" y="623"/>
                </a:cubicBezTo>
                <a:cubicBezTo>
                  <a:pt x="374" y="626"/>
                  <a:pt x="372" y="626"/>
                  <a:pt x="369" y="628"/>
                </a:cubicBezTo>
                <a:cubicBezTo>
                  <a:pt x="370" y="623"/>
                  <a:pt x="368" y="626"/>
                  <a:pt x="365" y="626"/>
                </a:cubicBezTo>
                <a:close/>
                <a:moveTo>
                  <a:pt x="386" y="160"/>
                </a:moveTo>
                <a:cubicBezTo>
                  <a:pt x="385" y="158"/>
                  <a:pt x="383" y="158"/>
                  <a:pt x="380" y="158"/>
                </a:cubicBezTo>
                <a:cubicBezTo>
                  <a:pt x="379" y="155"/>
                  <a:pt x="383" y="157"/>
                  <a:pt x="381" y="153"/>
                </a:cubicBezTo>
                <a:cubicBezTo>
                  <a:pt x="384" y="155"/>
                  <a:pt x="385" y="155"/>
                  <a:pt x="389" y="154"/>
                </a:cubicBezTo>
                <a:cubicBezTo>
                  <a:pt x="391" y="156"/>
                  <a:pt x="387" y="158"/>
                  <a:pt x="386" y="160"/>
                </a:cubicBezTo>
                <a:close/>
                <a:moveTo>
                  <a:pt x="584" y="744"/>
                </a:moveTo>
                <a:cubicBezTo>
                  <a:pt x="588" y="745"/>
                  <a:pt x="593" y="744"/>
                  <a:pt x="595" y="745"/>
                </a:cubicBezTo>
                <a:cubicBezTo>
                  <a:pt x="596" y="751"/>
                  <a:pt x="589" y="750"/>
                  <a:pt x="584" y="750"/>
                </a:cubicBezTo>
                <a:cubicBezTo>
                  <a:pt x="583" y="747"/>
                  <a:pt x="584" y="748"/>
                  <a:pt x="584" y="744"/>
                </a:cubicBezTo>
                <a:close/>
                <a:moveTo>
                  <a:pt x="567" y="736"/>
                </a:moveTo>
                <a:cubicBezTo>
                  <a:pt x="568" y="731"/>
                  <a:pt x="575" y="734"/>
                  <a:pt x="576" y="738"/>
                </a:cubicBezTo>
                <a:cubicBezTo>
                  <a:pt x="566" y="744"/>
                  <a:pt x="555" y="739"/>
                  <a:pt x="541" y="739"/>
                </a:cubicBezTo>
                <a:cubicBezTo>
                  <a:pt x="544" y="732"/>
                  <a:pt x="560" y="736"/>
                  <a:pt x="567" y="736"/>
                </a:cubicBezTo>
                <a:close/>
                <a:moveTo>
                  <a:pt x="495" y="733"/>
                </a:moveTo>
                <a:cubicBezTo>
                  <a:pt x="493" y="738"/>
                  <a:pt x="484" y="736"/>
                  <a:pt x="479" y="735"/>
                </a:cubicBezTo>
                <a:cubicBezTo>
                  <a:pt x="482" y="730"/>
                  <a:pt x="491" y="731"/>
                  <a:pt x="495" y="733"/>
                </a:cubicBezTo>
                <a:close/>
                <a:moveTo>
                  <a:pt x="790" y="727"/>
                </a:moveTo>
                <a:cubicBezTo>
                  <a:pt x="791" y="729"/>
                  <a:pt x="789" y="730"/>
                  <a:pt x="787" y="730"/>
                </a:cubicBezTo>
                <a:cubicBezTo>
                  <a:pt x="786" y="729"/>
                  <a:pt x="786" y="728"/>
                  <a:pt x="786" y="726"/>
                </a:cubicBezTo>
                <a:cubicBezTo>
                  <a:pt x="788" y="726"/>
                  <a:pt x="789" y="726"/>
                  <a:pt x="790" y="727"/>
                </a:cubicBezTo>
                <a:close/>
                <a:moveTo>
                  <a:pt x="421" y="155"/>
                </a:moveTo>
                <a:cubicBezTo>
                  <a:pt x="423" y="156"/>
                  <a:pt x="424" y="160"/>
                  <a:pt x="423" y="162"/>
                </a:cubicBezTo>
                <a:cubicBezTo>
                  <a:pt x="420" y="161"/>
                  <a:pt x="419" y="157"/>
                  <a:pt x="421" y="155"/>
                </a:cubicBezTo>
                <a:close/>
                <a:moveTo>
                  <a:pt x="414" y="155"/>
                </a:moveTo>
                <a:cubicBezTo>
                  <a:pt x="413" y="158"/>
                  <a:pt x="411" y="163"/>
                  <a:pt x="408" y="160"/>
                </a:cubicBezTo>
                <a:cubicBezTo>
                  <a:pt x="409" y="157"/>
                  <a:pt x="410" y="155"/>
                  <a:pt x="414" y="155"/>
                </a:cubicBezTo>
                <a:close/>
                <a:moveTo>
                  <a:pt x="404" y="723"/>
                </a:moveTo>
                <a:cubicBezTo>
                  <a:pt x="405" y="721"/>
                  <a:pt x="410" y="721"/>
                  <a:pt x="412" y="722"/>
                </a:cubicBezTo>
                <a:cubicBezTo>
                  <a:pt x="411" y="726"/>
                  <a:pt x="408" y="722"/>
                  <a:pt x="404" y="723"/>
                </a:cubicBezTo>
                <a:close/>
                <a:moveTo>
                  <a:pt x="414" y="720"/>
                </a:moveTo>
                <a:cubicBezTo>
                  <a:pt x="418" y="722"/>
                  <a:pt x="420" y="722"/>
                  <a:pt x="425" y="722"/>
                </a:cubicBezTo>
                <a:cubicBezTo>
                  <a:pt x="424" y="725"/>
                  <a:pt x="412" y="726"/>
                  <a:pt x="414" y="720"/>
                </a:cubicBezTo>
                <a:close/>
                <a:moveTo>
                  <a:pt x="434" y="681"/>
                </a:moveTo>
                <a:cubicBezTo>
                  <a:pt x="428" y="680"/>
                  <a:pt x="419" y="682"/>
                  <a:pt x="414" y="678"/>
                </a:cubicBezTo>
                <a:cubicBezTo>
                  <a:pt x="420" y="670"/>
                  <a:pt x="428" y="674"/>
                  <a:pt x="436" y="679"/>
                </a:cubicBezTo>
                <a:cubicBezTo>
                  <a:pt x="439" y="679"/>
                  <a:pt x="441" y="677"/>
                  <a:pt x="444" y="676"/>
                </a:cubicBezTo>
                <a:cubicBezTo>
                  <a:pt x="445" y="679"/>
                  <a:pt x="452" y="680"/>
                  <a:pt x="454" y="685"/>
                </a:cubicBezTo>
                <a:cubicBezTo>
                  <a:pt x="447" y="690"/>
                  <a:pt x="437" y="687"/>
                  <a:pt x="434" y="681"/>
                </a:cubicBezTo>
                <a:close/>
                <a:moveTo>
                  <a:pt x="440" y="723"/>
                </a:moveTo>
                <a:cubicBezTo>
                  <a:pt x="445" y="721"/>
                  <a:pt x="451" y="720"/>
                  <a:pt x="458" y="722"/>
                </a:cubicBezTo>
                <a:cubicBezTo>
                  <a:pt x="454" y="728"/>
                  <a:pt x="444" y="724"/>
                  <a:pt x="440" y="723"/>
                </a:cubicBezTo>
                <a:close/>
                <a:moveTo>
                  <a:pt x="478" y="685"/>
                </a:moveTo>
                <a:cubicBezTo>
                  <a:pt x="474" y="685"/>
                  <a:pt x="474" y="685"/>
                  <a:pt x="474" y="685"/>
                </a:cubicBezTo>
                <a:cubicBezTo>
                  <a:pt x="474" y="684"/>
                  <a:pt x="475" y="683"/>
                  <a:pt x="476" y="683"/>
                </a:cubicBezTo>
                <a:cubicBezTo>
                  <a:pt x="476" y="682"/>
                  <a:pt x="476" y="680"/>
                  <a:pt x="475" y="680"/>
                </a:cubicBezTo>
                <a:cubicBezTo>
                  <a:pt x="479" y="677"/>
                  <a:pt x="479" y="684"/>
                  <a:pt x="478" y="685"/>
                </a:cubicBezTo>
                <a:close/>
                <a:moveTo>
                  <a:pt x="455" y="633"/>
                </a:moveTo>
                <a:cubicBezTo>
                  <a:pt x="448" y="633"/>
                  <a:pt x="446" y="636"/>
                  <a:pt x="443" y="638"/>
                </a:cubicBezTo>
                <a:cubicBezTo>
                  <a:pt x="433" y="638"/>
                  <a:pt x="424" y="628"/>
                  <a:pt x="412" y="634"/>
                </a:cubicBezTo>
                <a:cubicBezTo>
                  <a:pt x="408" y="633"/>
                  <a:pt x="406" y="631"/>
                  <a:pt x="402" y="631"/>
                </a:cubicBezTo>
                <a:cubicBezTo>
                  <a:pt x="407" y="624"/>
                  <a:pt x="421" y="628"/>
                  <a:pt x="434" y="628"/>
                </a:cubicBezTo>
                <a:cubicBezTo>
                  <a:pt x="435" y="628"/>
                  <a:pt x="438" y="626"/>
                  <a:pt x="438" y="626"/>
                </a:cubicBezTo>
                <a:cubicBezTo>
                  <a:pt x="441" y="626"/>
                  <a:pt x="444" y="629"/>
                  <a:pt x="447" y="630"/>
                </a:cubicBezTo>
                <a:cubicBezTo>
                  <a:pt x="452" y="631"/>
                  <a:pt x="455" y="629"/>
                  <a:pt x="461" y="629"/>
                </a:cubicBezTo>
                <a:cubicBezTo>
                  <a:pt x="467" y="628"/>
                  <a:pt x="477" y="628"/>
                  <a:pt x="480" y="634"/>
                </a:cubicBezTo>
                <a:cubicBezTo>
                  <a:pt x="474" y="635"/>
                  <a:pt x="460" y="640"/>
                  <a:pt x="455" y="633"/>
                </a:cubicBezTo>
                <a:close/>
                <a:moveTo>
                  <a:pt x="508" y="155"/>
                </a:moveTo>
                <a:cubicBezTo>
                  <a:pt x="509" y="154"/>
                  <a:pt x="513" y="154"/>
                  <a:pt x="514" y="155"/>
                </a:cubicBezTo>
                <a:cubicBezTo>
                  <a:pt x="513" y="158"/>
                  <a:pt x="512" y="159"/>
                  <a:pt x="509" y="160"/>
                </a:cubicBezTo>
                <a:cubicBezTo>
                  <a:pt x="509" y="158"/>
                  <a:pt x="507" y="158"/>
                  <a:pt x="508" y="155"/>
                </a:cubicBezTo>
                <a:close/>
                <a:moveTo>
                  <a:pt x="482" y="636"/>
                </a:moveTo>
                <a:cubicBezTo>
                  <a:pt x="483" y="635"/>
                  <a:pt x="482" y="635"/>
                  <a:pt x="482" y="634"/>
                </a:cubicBezTo>
                <a:cubicBezTo>
                  <a:pt x="483" y="632"/>
                  <a:pt x="488" y="634"/>
                  <a:pt x="493" y="634"/>
                </a:cubicBezTo>
                <a:cubicBezTo>
                  <a:pt x="491" y="637"/>
                  <a:pt x="486" y="636"/>
                  <a:pt x="482" y="636"/>
                </a:cubicBezTo>
                <a:close/>
                <a:moveTo>
                  <a:pt x="489" y="679"/>
                </a:moveTo>
                <a:cubicBezTo>
                  <a:pt x="489" y="672"/>
                  <a:pt x="498" y="676"/>
                  <a:pt x="508" y="675"/>
                </a:cubicBezTo>
                <a:cubicBezTo>
                  <a:pt x="503" y="680"/>
                  <a:pt x="495" y="678"/>
                  <a:pt x="489" y="679"/>
                </a:cubicBezTo>
                <a:close/>
                <a:moveTo>
                  <a:pt x="508" y="635"/>
                </a:moveTo>
                <a:cubicBezTo>
                  <a:pt x="513" y="636"/>
                  <a:pt x="517" y="635"/>
                  <a:pt x="521" y="636"/>
                </a:cubicBezTo>
                <a:cubicBezTo>
                  <a:pt x="518" y="638"/>
                  <a:pt x="517" y="637"/>
                  <a:pt x="517" y="640"/>
                </a:cubicBezTo>
                <a:cubicBezTo>
                  <a:pt x="512" y="641"/>
                  <a:pt x="513" y="639"/>
                  <a:pt x="508" y="639"/>
                </a:cubicBezTo>
                <a:lnTo>
                  <a:pt x="508" y="635"/>
                </a:lnTo>
                <a:close/>
                <a:moveTo>
                  <a:pt x="511" y="645"/>
                </a:moveTo>
                <a:cubicBezTo>
                  <a:pt x="513" y="640"/>
                  <a:pt x="523" y="646"/>
                  <a:pt x="530" y="645"/>
                </a:cubicBezTo>
                <a:cubicBezTo>
                  <a:pt x="524" y="646"/>
                  <a:pt x="517" y="647"/>
                  <a:pt x="511" y="645"/>
                </a:cubicBezTo>
                <a:close/>
                <a:moveTo>
                  <a:pt x="525" y="639"/>
                </a:moveTo>
                <a:cubicBezTo>
                  <a:pt x="527" y="641"/>
                  <a:pt x="528" y="638"/>
                  <a:pt x="532" y="639"/>
                </a:cubicBezTo>
                <a:cubicBezTo>
                  <a:pt x="533" y="642"/>
                  <a:pt x="524" y="642"/>
                  <a:pt x="525" y="639"/>
                </a:cubicBezTo>
                <a:close/>
                <a:moveTo>
                  <a:pt x="541" y="640"/>
                </a:moveTo>
                <a:cubicBezTo>
                  <a:pt x="538" y="639"/>
                  <a:pt x="538" y="637"/>
                  <a:pt x="536" y="640"/>
                </a:cubicBezTo>
                <a:cubicBezTo>
                  <a:pt x="534" y="639"/>
                  <a:pt x="534" y="636"/>
                  <a:pt x="530" y="635"/>
                </a:cubicBezTo>
                <a:cubicBezTo>
                  <a:pt x="535" y="631"/>
                  <a:pt x="538" y="634"/>
                  <a:pt x="545" y="633"/>
                </a:cubicBezTo>
                <a:cubicBezTo>
                  <a:pt x="545" y="637"/>
                  <a:pt x="543" y="639"/>
                  <a:pt x="541" y="640"/>
                </a:cubicBezTo>
                <a:close/>
                <a:moveTo>
                  <a:pt x="766" y="645"/>
                </a:moveTo>
                <a:cubicBezTo>
                  <a:pt x="768" y="644"/>
                  <a:pt x="771" y="646"/>
                  <a:pt x="773" y="647"/>
                </a:cubicBezTo>
                <a:cubicBezTo>
                  <a:pt x="772" y="649"/>
                  <a:pt x="768" y="648"/>
                  <a:pt x="766" y="648"/>
                </a:cubicBezTo>
                <a:lnTo>
                  <a:pt x="766" y="645"/>
                </a:lnTo>
                <a:close/>
                <a:moveTo>
                  <a:pt x="558" y="673"/>
                </a:moveTo>
                <a:cubicBezTo>
                  <a:pt x="557" y="671"/>
                  <a:pt x="562" y="674"/>
                  <a:pt x="561" y="670"/>
                </a:cubicBezTo>
                <a:cubicBezTo>
                  <a:pt x="563" y="670"/>
                  <a:pt x="563" y="672"/>
                  <a:pt x="566" y="672"/>
                </a:cubicBezTo>
                <a:cubicBezTo>
                  <a:pt x="565" y="676"/>
                  <a:pt x="561" y="673"/>
                  <a:pt x="558" y="673"/>
                </a:cubicBezTo>
                <a:close/>
                <a:moveTo>
                  <a:pt x="659" y="658"/>
                </a:moveTo>
                <a:cubicBezTo>
                  <a:pt x="663" y="654"/>
                  <a:pt x="675" y="654"/>
                  <a:pt x="680" y="659"/>
                </a:cubicBezTo>
                <a:cubicBezTo>
                  <a:pt x="675" y="662"/>
                  <a:pt x="667" y="658"/>
                  <a:pt x="659" y="658"/>
                </a:cubicBezTo>
                <a:close/>
                <a:moveTo>
                  <a:pt x="683" y="682"/>
                </a:moveTo>
                <a:cubicBezTo>
                  <a:pt x="683" y="679"/>
                  <a:pt x="686" y="679"/>
                  <a:pt x="687" y="681"/>
                </a:cubicBezTo>
                <a:cubicBezTo>
                  <a:pt x="687" y="682"/>
                  <a:pt x="684" y="683"/>
                  <a:pt x="683" y="682"/>
                </a:cubicBezTo>
                <a:close/>
                <a:moveTo>
                  <a:pt x="686" y="660"/>
                </a:moveTo>
                <a:cubicBezTo>
                  <a:pt x="687" y="657"/>
                  <a:pt x="689" y="655"/>
                  <a:pt x="690" y="652"/>
                </a:cubicBezTo>
                <a:cubicBezTo>
                  <a:pt x="693" y="652"/>
                  <a:pt x="697" y="655"/>
                  <a:pt x="698" y="652"/>
                </a:cubicBezTo>
                <a:cubicBezTo>
                  <a:pt x="694" y="649"/>
                  <a:pt x="684" y="653"/>
                  <a:pt x="680" y="650"/>
                </a:cubicBezTo>
                <a:cubicBezTo>
                  <a:pt x="679" y="648"/>
                  <a:pt x="679" y="644"/>
                  <a:pt x="680" y="648"/>
                </a:cubicBezTo>
                <a:cubicBezTo>
                  <a:pt x="689" y="649"/>
                  <a:pt x="697" y="648"/>
                  <a:pt x="704" y="649"/>
                </a:cubicBezTo>
                <a:cubicBezTo>
                  <a:pt x="704" y="656"/>
                  <a:pt x="710" y="657"/>
                  <a:pt x="713" y="659"/>
                </a:cubicBezTo>
                <a:cubicBezTo>
                  <a:pt x="706" y="665"/>
                  <a:pt x="694" y="660"/>
                  <a:pt x="686" y="660"/>
                </a:cubicBezTo>
                <a:close/>
                <a:moveTo>
                  <a:pt x="731" y="678"/>
                </a:moveTo>
                <a:cubicBezTo>
                  <a:pt x="730" y="677"/>
                  <a:pt x="730" y="675"/>
                  <a:pt x="730" y="673"/>
                </a:cubicBezTo>
                <a:cubicBezTo>
                  <a:pt x="732" y="673"/>
                  <a:pt x="733" y="673"/>
                  <a:pt x="734" y="674"/>
                </a:cubicBezTo>
                <a:cubicBezTo>
                  <a:pt x="735" y="677"/>
                  <a:pt x="732" y="676"/>
                  <a:pt x="731" y="678"/>
                </a:cubicBezTo>
                <a:close/>
                <a:moveTo>
                  <a:pt x="718" y="659"/>
                </a:moveTo>
                <a:cubicBezTo>
                  <a:pt x="722" y="657"/>
                  <a:pt x="715" y="657"/>
                  <a:pt x="715" y="654"/>
                </a:cubicBezTo>
                <a:cubicBezTo>
                  <a:pt x="720" y="653"/>
                  <a:pt x="720" y="653"/>
                  <a:pt x="723" y="653"/>
                </a:cubicBezTo>
                <a:cubicBezTo>
                  <a:pt x="715" y="642"/>
                  <a:pt x="703" y="650"/>
                  <a:pt x="693" y="643"/>
                </a:cubicBezTo>
                <a:cubicBezTo>
                  <a:pt x="691" y="643"/>
                  <a:pt x="693" y="647"/>
                  <a:pt x="689" y="645"/>
                </a:cubicBezTo>
                <a:cubicBezTo>
                  <a:pt x="689" y="644"/>
                  <a:pt x="690" y="644"/>
                  <a:pt x="691" y="644"/>
                </a:cubicBezTo>
                <a:cubicBezTo>
                  <a:pt x="680" y="636"/>
                  <a:pt x="663" y="645"/>
                  <a:pt x="653" y="641"/>
                </a:cubicBezTo>
                <a:cubicBezTo>
                  <a:pt x="651" y="644"/>
                  <a:pt x="646" y="644"/>
                  <a:pt x="641" y="645"/>
                </a:cubicBezTo>
                <a:cubicBezTo>
                  <a:pt x="641" y="650"/>
                  <a:pt x="632" y="648"/>
                  <a:pt x="623" y="649"/>
                </a:cubicBezTo>
                <a:cubicBezTo>
                  <a:pt x="634" y="652"/>
                  <a:pt x="646" y="653"/>
                  <a:pt x="656" y="656"/>
                </a:cubicBezTo>
                <a:cubicBezTo>
                  <a:pt x="652" y="661"/>
                  <a:pt x="642" y="656"/>
                  <a:pt x="635" y="659"/>
                </a:cubicBezTo>
                <a:cubicBezTo>
                  <a:pt x="619" y="654"/>
                  <a:pt x="593" y="658"/>
                  <a:pt x="578" y="655"/>
                </a:cubicBezTo>
                <a:cubicBezTo>
                  <a:pt x="580" y="651"/>
                  <a:pt x="588" y="654"/>
                  <a:pt x="593" y="653"/>
                </a:cubicBezTo>
                <a:cubicBezTo>
                  <a:pt x="595" y="649"/>
                  <a:pt x="586" y="646"/>
                  <a:pt x="584" y="647"/>
                </a:cubicBezTo>
                <a:cubicBezTo>
                  <a:pt x="591" y="643"/>
                  <a:pt x="598" y="647"/>
                  <a:pt x="610" y="645"/>
                </a:cubicBezTo>
                <a:cubicBezTo>
                  <a:pt x="607" y="641"/>
                  <a:pt x="597" y="645"/>
                  <a:pt x="595" y="641"/>
                </a:cubicBezTo>
                <a:cubicBezTo>
                  <a:pt x="589" y="648"/>
                  <a:pt x="581" y="639"/>
                  <a:pt x="573" y="644"/>
                </a:cubicBezTo>
                <a:cubicBezTo>
                  <a:pt x="573" y="645"/>
                  <a:pt x="575" y="646"/>
                  <a:pt x="574" y="647"/>
                </a:cubicBezTo>
                <a:cubicBezTo>
                  <a:pt x="572" y="647"/>
                  <a:pt x="570" y="647"/>
                  <a:pt x="569" y="646"/>
                </a:cubicBezTo>
                <a:cubicBezTo>
                  <a:pt x="569" y="645"/>
                  <a:pt x="570" y="644"/>
                  <a:pt x="572" y="645"/>
                </a:cubicBezTo>
                <a:cubicBezTo>
                  <a:pt x="565" y="641"/>
                  <a:pt x="556" y="641"/>
                  <a:pt x="547" y="639"/>
                </a:cubicBezTo>
                <a:cubicBezTo>
                  <a:pt x="546" y="630"/>
                  <a:pt x="557" y="637"/>
                  <a:pt x="560" y="632"/>
                </a:cubicBezTo>
                <a:cubicBezTo>
                  <a:pt x="562" y="635"/>
                  <a:pt x="564" y="633"/>
                  <a:pt x="568" y="632"/>
                </a:cubicBezTo>
                <a:cubicBezTo>
                  <a:pt x="583" y="631"/>
                  <a:pt x="599" y="641"/>
                  <a:pt x="613" y="633"/>
                </a:cubicBezTo>
                <a:cubicBezTo>
                  <a:pt x="634" y="635"/>
                  <a:pt x="659" y="634"/>
                  <a:pt x="686" y="634"/>
                </a:cubicBezTo>
                <a:cubicBezTo>
                  <a:pt x="702" y="638"/>
                  <a:pt x="731" y="635"/>
                  <a:pt x="751" y="639"/>
                </a:cubicBezTo>
                <a:cubicBezTo>
                  <a:pt x="751" y="643"/>
                  <a:pt x="744" y="639"/>
                  <a:pt x="743" y="642"/>
                </a:cubicBezTo>
                <a:cubicBezTo>
                  <a:pt x="749" y="645"/>
                  <a:pt x="751" y="641"/>
                  <a:pt x="757" y="645"/>
                </a:cubicBezTo>
                <a:cubicBezTo>
                  <a:pt x="755" y="649"/>
                  <a:pt x="746" y="645"/>
                  <a:pt x="749" y="650"/>
                </a:cubicBezTo>
                <a:cubicBezTo>
                  <a:pt x="747" y="648"/>
                  <a:pt x="744" y="648"/>
                  <a:pt x="743" y="645"/>
                </a:cubicBezTo>
                <a:cubicBezTo>
                  <a:pt x="737" y="650"/>
                  <a:pt x="729" y="648"/>
                  <a:pt x="724" y="652"/>
                </a:cubicBezTo>
                <a:cubicBezTo>
                  <a:pt x="739" y="655"/>
                  <a:pt x="754" y="651"/>
                  <a:pt x="765" y="657"/>
                </a:cubicBezTo>
                <a:cubicBezTo>
                  <a:pt x="749" y="657"/>
                  <a:pt x="738" y="662"/>
                  <a:pt x="718" y="659"/>
                </a:cubicBezTo>
                <a:close/>
                <a:moveTo>
                  <a:pt x="765" y="657"/>
                </a:moveTo>
                <a:cubicBezTo>
                  <a:pt x="767" y="654"/>
                  <a:pt x="772" y="655"/>
                  <a:pt x="775" y="657"/>
                </a:cubicBezTo>
                <a:cubicBezTo>
                  <a:pt x="773" y="659"/>
                  <a:pt x="768" y="657"/>
                  <a:pt x="765" y="657"/>
                </a:cubicBezTo>
                <a:close/>
                <a:moveTo>
                  <a:pt x="767" y="685"/>
                </a:moveTo>
                <a:cubicBezTo>
                  <a:pt x="769" y="683"/>
                  <a:pt x="773" y="686"/>
                  <a:pt x="777" y="685"/>
                </a:cubicBezTo>
                <a:cubicBezTo>
                  <a:pt x="774" y="687"/>
                  <a:pt x="769" y="688"/>
                  <a:pt x="767" y="685"/>
                </a:cubicBezTo>
                <a:close/>
                <a:moveTo>
                  <a:pt x="826" y="147"/>
                </a:moveTo>
                <a:cubicBezTo>
                  <a:pt x="823" y="148"/>
                  <a:pt x="824" y="143"/>
                  <a:pt x="822" y="143"/>
                </a:cubicBezTo>
                <a:cubicBezTo>
                  <a:pt x="822" y="141"/>
                  <a:pt x="828" y="142"/>
                  <a:pt x="829" y="143"/>
                </a:cubicBezTo>
                <a:cubicBezTo>
                  <a:pt x="829" y="145"/>
                  <a:pt x="827" y="146"/>
                  <a:pt x="826" y="147"/>
                </a:cubicBezTo>
                <a:close/>
                <a:moveTo>
                  <a:pt x="822" y="124"/>
                </a:moveTo>
                <a:cubicBezTo>
                  <a:pt x="821" y="122"/>
                  <a:pt x="820" y="121"/>
                  <a:pt x="819" y="121"/>
                </a:cubicBezTo>
                <a:cubicBezTo>
                  <a:pt x="818" y="118"/>
                  <a:pt x="820" y="118"/>
                  <a:pt x="821" y="116"/>
                </a:cubicBezTo>
                <a:cubicBezTo>
                  <a:pt x="819" y="111"/>
                  <a:pt x="814" y="111"/>
                  <a:pt x="809" y="111"/>
                </a:cubicBezTo>
                <a:cubicBezTo>
                  <a:pt x="812" y="108"/>
                  <a:pt x="822" y="105"/>
                  <a:pt x="824" y="110"/>
                </a:cubicBezTo>
                <a:cubicBezTo>
                  <a:pt x="837" y="113"/>
                  <a:pt x="854" y="106"/>
                  <a:pt x="863" y="111"/>
                </a:cubicBezTo>
                <a:cubicBezTo>
                  <a:pt x="857" y="112"/>
                  <a:pt x="854" y="117"/>
                  <a:pt x="845" y="115"/>
                </a:cubicBezTo>
                <a:cubicBezTo>
                  <a:pt x="847" y="118"/>
                  <a:pt x="852" y="118"/>
                  <a:pt x="855" y="120"/>
                </a:cubicBezTo>
                <a:cubicBezTo>
                  <a:pt x="844" y="123"/>
                  <a:pt x="834" y="119"/>
                  <a:pt x="822" y="124"/>
                </a:cubicBezTo>
                <a:close/>
                <a:moveTo>
                  <a:pt x="843" y="175"/>
                </a:moveTo>
                <a:cubicBezTo>
                  <a:pt x="844" y="173"/>
                  <a:pt x="848" y="174"/>
                  <a:pt x="849" y="172"/>
                </a:cubicBezTo>
                <a:cubicBezTo>
                  <a:pt x="851" y="173"/>
                  <a:pt x="852" y="174"/>
                  <a:pt x="852" y="176"/>
                </a:cubicBezTo>
                <a:cubicBezTo>
                  <a:pt x="849" y="176"/>
                  <a:pt x="847" y="174"/>
                  <a:pt x="843" y="175"/>
                </a:cubicBezTo>
                <a:close/>
                <a:moveTo>
                  <a:pt x="856" y="175"/>
                </a:moveTo>
                <a:cubicBezTo>
                  <a:pt x="853" y="169"/>
                  <a:pt x="849" y="169"/>
                  <a:pt x="844" y="167"/>
                </a:cubicBezTo>
                <a:cubicBezTo>
                  <a:pt x="847" y="159"/>
                  <a:pt x="865" y="164"/>
                  <a:pt x="871" y="168"/>
                </a:cubicBezTo>
                <a:cubicBezTo>
                  <a:pt x="870" y="174"/>
                  <a:pt x="861" y="172"/>
                  <a:pt x="856" y="175"/>
                </a:cubicBezTo>
                <a:close/>
                <a:moveTo>
                  <a:pt x="876" y="696"/>
                </a:moveTo>
                <a:cubicBezTo>
                  <a:pt x="877" y="694"/>
                  <a:pt x="882" y="696"/>
                  <a:pt x="884" y="695"/>
                </a:cubicBezTo>
                <a:cubicBezTo>
                  <a:pt x="884" y="699"/>
                  <a:pt x="877" y="697"/>
                  <a:pt x="876" y="696"/>
                </a:cubicBezTo>
                <a:close/>
                <a:moveTo>
                  <a:pt x="885" y="696"/>
                </a:moveTo>
                <a:cubicBezTo>
                  <a:pt x="888" y="697"/>
                  <a:pt x="887" y="696"/>
                  <a:pt x="890" y="696"/>
                </a:cubicBezTo>
                <a:cubicBezTo>
                  <a:pt x="890" y="698"/>
                  <a:pt x="891" y="699"/>
                  <a:pt x="892" y="699"/>
                </a:cubicBezTo>
                <a:cubicBezTo>
                  <a:pt x="890" y="701"/>
                  <a:pt x="886" y="698"/>
                  <a:pt x="885" y="696"/>
                </a:cubicBezTo>
                <a:close/>
                <a:moveTo>
                  <a:pt x="900" y="169"/>
                </a:moveTo>
                <a:cubicBezTo>
                  <a:pt x="894" y="178"/>
                  <a:pt x="881" y="171"/>
                  <a:pt x="872" y="172"/>
                </a:cubicBezTo>
                <a:cubicBezTo>
                  <a:pt x="876" y="165"/>
                  <a:pt x="897" y="164"/>
                  <a:pt x="902" y="170"/>
                </a:cubicBezTo>
                <a:cubicBezTo>
                  <a:pt x="901" y="170"/>
                  <a:pt x="901" y="169"/>
                  <a:pt x="900" y="169"/>
                </a:cubicBezTo>
                <a:close/>
                <a:moveTo>
                  <a:pt x="915" y="94"/>
                </a:moveTo>
                <a:cubicBezTo>
                  <a:pt x="913" y="92"/>
                  <a:pt x="914" y="91"/>
                  <a:pt x="913" y="87"/>
                </a:cubicBezTo>
                <a:cubicBezTo>
                  <a:pt x="918" y="87"/>
                  <a:pt x="918" y="87"/>
                  <a:pt x="918" y="87"/>
                </a:cubicBezTo>
                <a:cubicBezTo>
                  <a:pt x="919" y="91"/>
                  <a:pt x="917" y="92"/>
                  <a:pt x="915" y="94"/>
                </a:cubicBezTo>
                <a:close/>
                <a:moveTo>
                  <a:pt x="945" y="692"/>
                </a:moveTo>
                <a:cubicBezTo>
                  <a:pt x="941" y="692"/>
                  <a:pt x="940" y="692"/>
                  <a:pt x="937" y="691"/>
                </a:cubicBezTo>
                <a:cubicBezTo>
                  <a:pt x="938" y="690"/>
                  <a:pt x="938" y="689"/>
                  <a:pt x="937" y="689"/>
                </a:cubicBezTo>
                <a:cubicBezTo>
                  <a:pt x="938" y="688"/>
                  <a:pt x="943" y="691"/>
                  <a:pt x="941" y="687"/>
                </a:cubicBezTo>
                <a:cubicBezTo>
                  <a:pt x="941" y="686"/>
                  <a:pt x="943" y="686"/>
                  <a:pt x="944" y="686"/>
                </a:cubicBezTo>
                <a:cubicBezTo>
                  <a:pt x="943" y="689"/>
                  <a:pt x="945" y="689"/>
                  <a:pt x="945" y="692"/>
                </a:cubicBezTo>
                <a:close/>
                <a:moveTo>
                  <a:pt x="954" y="688"/>
                </a:moveTo>
                <a:cubicBezTo>
                  <a:pt x="957" y="689"/>
                  <a:pt x="957" y="686"/>
                  <a:pt x="958" y="688"/>
                </a:cubicBezTo>
                <a:cubicBezTo>
                  <a:pt x="955" y="689"/>
                  <a:pt x="955" y="690"/>
                  <a:pt x="955" y="693"/>
                </a:cubicBezTo>
                <a:cubicBezTo>
                  <a:pt x="952" y="692"/>
                  <a:pt x="954" y="690"/>
                  <a:pt x="954" y="688"/>
                </a:cubicBezTo>
                <a:close/>
                <a:moveTo>
                  <a:pt x="958" y="698"/>
                </a:moveTo>
                <a:cubicBezTo>
                  <a:pt x="958" y="699"/>
                  <a:pt x="956" y="699"/>
                  <a:pt x="957" y="701"/>
                </a:cubicBezTo>
                <a:cubicBezTo>
                  <a:pt x="956" y="701"/>
                  <a:pt x="956" y="699"/>
                  <a:pt x="955" y="699"/>
                </a:cubicBezTo>
                <a:cubicBezTo>
                  <a:pt x="956" y="696"/>
                  <a:pt x="958" y="695"/>
                  <a:pt x="958" y="693"/>
                </a:cubicBezTo>
                <a:cubicBezTo>
                  <a:pt x="960" y="692"/>
                  <a:pt x="960" y="694"/>
                  <a:pt x="962" y="694"/>
                </a:cubicBezTo>
                <a:cubicBezTo>
                  <a:pt x="961" y="695"/>
                  <a:pt x="956" y="695"/>
                  <a:pt x="958" y="698"/>
                </a:cubicBezTo>
                <a:close/>
                <a:moveTo>
                  <a:pt x="1020" y="737"/>
                </a:moveTo>
                <a:cubicBezTo>
                  <a:pt x="1019" y="741"/>
                  <a:pt x="1013" y="738"/>
                  <a:pt x="1010" y="738"/>
                </a:cubicBezTo>
                <a:cubicBezTo>
                  <a:pt x="1012" y="735"/>
                  <a:pt x="1018" y="734"/>
                  <a:pt x="1020" y="737"/>
                </a:cubicBezTo>
                <a:close/>
                <a:moveTo>
                  <a:pt x="1009" y="736"/>
                </a:moveTo>
                <a:cubicBezTo>
                  <a:pt x="1009" y="739"/>
                  <a:pt x="1009" y="739"/>
                  <a:pt x="1009" y="739"/>
                </a:cubicBezTo>
                <a:cubicBezTo>
                  <a:pt x="1007" y="739"/>
                  <a:pt x="1007" y="738"/>
                  <a:pt x="1008" y="738"/>
                </a:cubicBezTo>
                <a:cubicBezTo>
                  <a:pt x="1006" y="738"/>
                  <a:pt x="998" y="740"/>
                  <a:pt x="992" y="739"/>
                </a:cubicBezTo>
                <a:cubicBezTo>
                  <a:pt x="997" y="735"/>
                  <a:pt x="1004" y="735"/>
                  <a:pt x="1009" y="736"/>
                </a:cubicBezTo>
                <a:close/>
                <a:moveTo>
                  <a:pt x="1152" y="688"/>
                </a:moveTo>
                <a:cubicBezTo>
                  <a:pt x="1152" y="692"/>
                  <a:pt x="1145" y="693"/>
                  <a:pt x="1144" y="689"/>
                </a:cubicBezTo>
                <a:cubicBezTo>
                  <a:pt x="1149" y="688"/>
                  <a:pt x="1149" y="689"/>
                  <a:pt x="1152" y="688"/>
                </a:cubicBezTo>
                <a:close/>
                <a:moveTo>
                  <a:pt x="1007" y="648"/>
                </a:moveTo>
                <a:cubicBezTo>
                  <a:pt x="1009" y="646"/>
                  <a:pt x="1022" y="647"/>
                  <a:pt x="1022" y="652"/>
                </a:cubicBezTo>
                <a:cubicBezTo>
                  <a:pt x="1016" y="656"/>
                  <a:pt x="1009" y="655"/>
                  <a:pt x="1007" y="648"/>
                </a:cubicBezTo>
                <a:close/>
                <a:moveTo>
                  <a:pt x="1138" y="628"/>
                </a:moveTo>
                <a:cubicBezTo>
                  <a:pt x="1140" y="626"/>
                  <a:pt x="1139" y="628"/>
                  <a:pt x="1141" y="628"/>
                </a:cubicBezTo>
                <a:cubicBezTo>
                  <a:pt x="1142" y="631"/>
                  <a:pt x="1137" y="631"/>
                  <a:pt x="1138" y="628"/>
                </a:cubicBezTo>
                <a:close/>
                <a:moveTo>
                  <a:pt x="1160" y="635"/>
                </a:moveTo>
                <a:cubicBezTo>
                  <a:pt x="1160" y="632"/>
                  <a:pt x="1167" y="634"/>
                  <a:pt x="1166" y="629"/>
                </a:cubicBezTo>
                <a:cubicBezTo>
                  <a:pt x="1170" y="629"/>
                  <a:pt x="1174" y="631"/>
                  <a:pt x="1177" y="629"/>
                </a:cubicBezTo>
                <a:cubicBezTo>
                  <a:pt x="1174" y="633"/>
                  <a:pt x="1178" y="632"/>
                  <a:pt x="1179" y="636"/>
                </a:cubicBezTo>
                <a:cubicBezTo>
                  <a:pt x="1173" y="639"/>
                  <a:pt x="1165" y="638"/>
                  <a:pt x="1160" y="635"/>
                </a:cubicBezTo>
                <a:close/>
                <a:moveTo>
                  <a:pt x="1187" y="638"/>
                </a:moveTo>
                <a:cubicBezTo>
                  <a:pt x="1184" y="638"/>
                  <a:pt x="1184" y="636"/>
                  <a:pt x="1181" y="637"/>
                </a:cubicBezTo>
                <a:cubicBezTo>
                  <a:pt x="1182" y="632"/>
                  <a:pt x="1192" y="633"/>
                  <a:pt x="1194" y="636"/>
                </a:cubicBezTo>
                <a:cubicBezTo>
                  <a:pt x="1189" y="636"/>
                  <a:pt x="1189" y="635"/>
                  <a:pt x="1187" y="638"/>
                </a:cubicBezTo>
                <a:close/>
                <a:moveTo>
                  <a:pt x="64" y="79"/>
                </a:moveTo>
                <a:cubicBezTo>
                  <a:pt x="60" y="74"/>
                  <a:pt x="48" y="80"/>
                  <a:pt x="42" y="78"/>
                </a:cubicBezTo>
                <a:cubicBezTo>
                  <a:pt x="49" y="80"/>
                  <a:pt x="60" y="85"/>
                  <a:pt x="64" y="79"/>
                </a:cubicBezTo>
                <a:close/>
                <a:moveTo>
                  <a:pt x="733" y="88"/>
                </a:moveTo>
                <a:cubicBezTo>
                  <a:pt x="740" y="89"/>
                  <a:pt x="741" y="85"/>
                  <a:pt x="746" y="87"/>
                </a:cubicBezTo>
                <a:cubicBezTo>
                  <a:pt x="746" y="84"/>
                  <a:pt x="749" y="87"/>
                  <a:pt x="750" y="83"/>
                </a:cubicBezTo>
                <a:cubicBezTo>
                  <a:pt x="746" y="80"/>
                  <a:pt x="742" y="76"/>
                  <a:pt x="734" y="77"/>
                </a:cubicBezTo>
                <a:cubicBezTo>
                  <a:pt x="737" y="80"/>
                  <a:pt x="733" y="82"/>
                  <a:pt x="734" y="85"/>
                </a:cubicBezTo>
                <a:cubicBezTo>
                  <a:pt x="732" y="85"/>
                  <a:pt x="733" y="82"/>
                  <a:pt x="731" y="82"/>
                </a:cubicBezTo>
                <a:cubicBezTo>
                  <a:pt x="732" y="85"/>
                  <a:pt x="727" y="81"/>
                  <a:pt x="728" y="84"/>
                </a:cubicBezTo>
                <a:cubicBezTo>
                  <a:pt x="731" y="84"/>
                  <a:pt x="734" y="84"/>
                  <a:pt x="733" y="88"/>
                </a:cubicBezTo>
                <a:close/>
                <a:moveTo>
                  <a:pt x="363" y="106"/>
                </a:moveTo>
                <a:cubicBezTo>
                  <a:pt x="362" y="109"/>
                  <a:pt x="362" y="109"/>
                  <a:pt x="364" y="111"/>
                </a:cubicBezTo>
                <a:cubicBezTo>
                  <a:pt x="369" y="112"/>
                  <a:pt x="366" y="107"/>
                  <a:pt x="370" y="107"/>
                </a:cubicBezTo>
                <a:cubicBezTo>
                  <a:pt x="370" y="111"/>
                  <a:pt x="372" y="113"/>
                  <a:pt x="368" y="114"/>
                </a:cubicBezTo>
                <a:cubicBezTo>
                  <a:pt x="365" y="113"/>
                  <a:pt x="362" y="113"/>
                  <a:pt x="360" y="114"/>
                </a:cubicBezTo>
                <a:cubicBezTo>
                  <a:pt x="365" y="115"/>
                  <a:pt x="363" y="118"/>
                  <a:pt x="361" y="120"/>
                </a:cubicBezTo>
                <a:cubicBezTo>
                  <a:pt x="363" y="122"/>
                  <a:pt x="368" y="120"/>
                  <a:pt x="371" y="121"/>
                </a:cubicBezTo>
                <a:cubicBezTo>
                  <a:pt x="372" y="119"/>
                  <a:pt x="368" y="118"/>
                  <a:pt x="370" y="117"/>
                </a:cubicBezTo>
                <a:cubicBezTo>
                  <a:pt x="374" y="117"/>
                  <a:pt x="374" y="121"/>
                  <a:pt x="376" y="122"/>
                </a:cubicBezTo>
                <a:cubicBezTo>
                  <a:pt x="378" y="122"/>
                  <a:pt x="379" y="120"/>
                  <a:pt x="382" y="121"/>
                </a:cubicBezTo>
                <a:cubicBezTo>
                  <a:pt x="383" y="126"/>
                  <a:pt x="386" y="123"/>
                  <a:pt x="390" y="126"/>
                </a:cubicBezTo>
                <a:cubicBezTo>
                  <a:pt x="390" y="124"/>
                  <a:pt x="390" y="123"/>
                  <a:pt x="391" y="123"/>
                </a:cubicBezTo>
                <a:cubicBezTo>
                  <a:pt x="390" y="124"/>
                  <a:pt x="390" y="127"/>
                  <a:pt x="393" y="127"/>
                </a:cubicBezTo>
                <a:cubicBezTo>
                  <a:pt x="405" y="117"/>
                  <a:pt x="416" y="136"/>
                  <a:pt x="429" y="127"/>
                </a:cubicBezTo>
                <a:cubicBezTo>
                  <a:pt x="434" y="127"/>
                  <a:pt x="438" y="129"/>
                  <a:pt x="443" y="130"/>
                </a:cubicBezTo>
                <a:cubicBezTo>
                  <a:pt x="446" y="129"/>
                  <a:pt x="445" y="125"/>
                  <a:pt x="449" y="126"/>
                </a:cubicBezTo>
                <a:cubicBezTo>
                  <a:pt x="452" y="127"/>
                  <a:pt x="455" y="130"/>
                  <a:pt x="459" y="129"/>
                </a:cubicBezTo>
                <a:cubicBezTo>
                  <a:pt x="462" y="131"/>
                  <a:pt x="458" y="133"/>
                  <a:pt x="460" y="133"/>
                </a:cubicBezTo>
                <a:cubicBezTo>
                  <a:pt x="461" y="132"/>
                  <a:pt x="466" y="134"/>
                  <a:pt x="466" y="130"/>
                </a:cubicBezTo>
                <a:cubicBezTo>
                  <a:pt x="465" y="127"/>
                  <a:pt x="460" y="129"/>
                  <a:pt x="456" y="128"/>
                </a:cubicBezTo>
                <a:cubicBezTo>
                  <a:pt x="451" y="116"/>
                  <a:pt x="429" y="125"/>
                  <a:pt x="420" y="118"/>
                </a:cubicBezTo>
                <a:cubicBezTo>
                  <a:pt x="425" y="108"/>
                  <a:pt x="439" y="123"/>
                  <a:pt x="448" y="117"/>
                </a:cubicBezTo>
                <a:cubicBezTo>
                  <a:pt x="450" y="120"/>
                  <a:pt x="452" y="120"/>
                  <a:pt x="456" y="119"/>
                </a:cubicBezTo>
                <a:cubicBezTo>
                  <a:pt x="458" y="114"/>
                  <a:pt x="463" y="113"/>
                  <a:pt x="469" y="112"/>
                </a:cubicBezTo>
                <a:cubicBezTo>
                  <a:pt x="469" y="116"/>
                  <a:pt x="467" y="116"/>
                  <a:pt x="470" y="118"/>
                </a:cubicBezTo>
                <a:cubicBezTo>
                  <a:pt x="474" y="117"/>
                  <a:pt x="481" y="121"/>
                  <a:pt x="485" y="116"/>
                </a:cubicBezTo>
                <a:cubicBezTo>
                  <a:pt x="488" y="121"/>
                  <a:pt x="494" y="118"/>
                  <a:pt x="496" y="115"/>
                </a:cubicBezTo>
                <a:cubicBezTo>
                  <a:pt x="499" y="115"/>
                  <a:pt x="499" y="121"/>
                  <a:pt x="502" y="118"/>
                </a:cubicBezTo>
                <a:cubicBezTo>
                  <a:pt x="501" y="118"/>
                  <a:pt x="501" y="116"/>
                  <a:pt x="502" y="115"/>
                </a:cubicBezTo>
                <a:cubicBezTo>
                  <a:pt x="511" y="121"/>
                  <a:pt x="512" y="115"/>
                  <a:pt x="523" y="115"/>
                </a:cubicBezTo>
                <a:cubicBezTo>
                  <a:pt x="520" y="111"/>
                  <a:pt x="517" y="107"/>
                  <a:pt x="514" y="104"/>
                </a:cubicBezTo>
                <a:cubicBezTo>
                  <a:pt x="500" y="110"/>
                  <a:pt x="482" y="103"/>
                  <a:pt x="467" y="101"/>
                </a:cubicBezTo>
                <a:cubicBezTo>
                  <a:pt x="465" y="102"/>
                  <a:pt x="466" y="104"/>
                  <a:pt x="463" y="104"/>
                </a:cubicBezTo>
                <a:cubicBezTo>
                  <a:pt x="461" y="104"/>
                  <a:pt x="461" y="102"/>
                  <a:pt x="458" y="102"/>
                </a:cubicBezTo>
                <a:cubicBezTo>
                  <a:pt x="446" y="108"/>
                  <a:pt x="439" y="97"/>
                  <a:pt x="425" y="98"/>
                </a:cubicBezTo>
                <a:cubicBezTo>
                  <a:pt x="425" y="100"/>
                  <a:pt x="425" y="102"/>
                  <a:pt x="423" y="102"/>
                </a:cubicBezTo>
                <a:cubicBezTo>
                  <a:pt x="400" y="105"/>
                  <a:pt x="376" y="99"/>
                  <a:pt x="348" y="102"/>
                </a:cubicBezTo>
                <a:cubicBezTo>
                  <a:pt x="351" y="107"/>
                  <a:pt x="356" y="105"/>
                  <a:pt x="363" y="106"/>
                </a:cubicBezTo>
                <a:close/>
                <a:moveTo>
                  <a:pt x="388" y="115"/>
                </a:moveTo>
                <a:cubicBezTo>
                  <a:pt x="385" y="117"/>
                  <a:pt x="378" y="116"/>
                  <a:pt x="376" y="115"/>
                </a:cubicBezTo>
                <a:cubicBezTo>
                  <a:pt x="380" y="112"/>
                  <a:pt x="382" y="115"/>
                  <a:pt x="388" y="115"/>
                </a:cubicBezTo>
                <a:close/>
                <a:moveTo>
                  <a:pt x="378" y="108"/>
                </a:moveTo>
                <a:cubicBezTo>
                  <a:pt x="378" y="111"/>
                  <a:pt x="375" y="110"/>
                  <a:pt x="375" y="112"/>
                </a:cubicBezTo>
                <a:cubicBezTo>
                  <a:pt x="374" y="111"/>
                  <a:pt x="374" y="109"/>
                  <a:pt x="374" y="108"/>
                </a:cubicBezTo>
                <a:lnTo>
                  <a:pt x="378" y="108"/>
                </a:lnTo>
                <a:close/>
                <a:moveTo>
                  <a:pt x="663" y="130"/>
                </a:moveTo>
                <a:cubicBezTo>
                  <a:pt x="668" y="129"/>
                  <a:pt x="673" y="129"/>
                  <a:pt x="676" y="126"/>
                </a:cubicBezTo>
                <a:cubicBezTo>
                  <a:pt x="673" y="126"/>
                  <a:pt x="670" y="126"/>
                  <a:pt x="668" y="128"/>
                </a:cubicBezTo>
                <a:cubicBezTo>
                  <a:pt x="668" y="127"/>
                  <a:pt x="668" y="126"/>
                  <a:pt x="667" y="126"/>
                </a:cubicBezTo>
                <a:cubicBezTo>
                  <a:pt x="664" y="125"/>
                  <a:pt x="663" y="129"/>
                  <a:pt x="661" y="127"/>
                </a:cubicBezTo>
                <a:cubicBezTo>
                  <a:pt x="660" y="129"/>
                  <a:pt x="663" y="128"/>
                  <a:pt x="663" y="130"/>
                </a:cubicBezTo>
                <a:close/>
                <a:moveTo>
                  <a:pt x="550" y="137"/>
                </a:moveTo>
                <a:cubicBezTo>
                  <a:pt x="553" y="136"/>
                  <a:pt x="554" y="141"/>
                  <a:pt x="556" y="137"/>
                </a:cubicBezTo>
                <a:cubicBezTo>
                  <a:pt x="554" y="137"/>
                  <a:pt x="548" y="134"/>
                  <a:pt x="550" y="137"/>
                </a:cubicBezTo>
                <a:close/>
                <a:moveTo>
                  <a:pt x="158" y="140"/>
                </a:moveTo>
                <a:cubicBezTo>
                  <a:pt x="159" y="141"/>
                  <a:pt x="162" y="141"/>
                  <a:pt x="164" y="142"/>
                </a:cubicBezTo>
                <a:cubicBezTo>
                  <a:pt x="164" y="140"/>
                  <a:pt x="158" y="137"/>
                  <a:pt x="158" y="140"/>
                </a:cubicBezTo>
                <a:close/>
                <a:moveTo>
                  <a:pt x="175" y="144"/>
                </a:moveTo>
                <a:cubicBezTo>
                  <a:pt x="185" y="141"/>
                  <a:pt x="194" y="148"/>
                  <a:pt x="205" y="147"/>
                </a:cubicBezTo>
                <a:cubicBezTo>
                  <a:pt x="211" y="146"/>
                  <a:pt x="217" y="146"/>
                  <a:pt x="222" y="147"/>
                </a:cubicBezTo>
                <a:cubicBezTo>
                  <a:pt x="223" y="144"/>
                  <a:pt x="227" y="144"/>
                  <a:pt x="229" y="141"/>
                </a:cubicBezTo>
                <a:cubicBezTo>
                  <a:pt x="205" y="139"/>
                  <a:pt x="182" y="141"/>
                  <a:pt x="166" y="141"/>
                </a:cubicBezTo>
                <a:cubicBezTo>
                  <a:pt x="168" y="143"/>
                  <a:pt x="173" y="142"/>
                  <a:pt x="175" y="144"/>
                </a:cubicBezTo>
                <a:close/>
                <a:moveTo>
                  <a:pt x="638" y="148"/>
                </a:moveTo>
                <a:cubicBezTo>
                  <a:pt x="639" y="145"/>
                  <a:pt x="635" y="147"/>
                  <a:pt x="636" y="144"/>
                </a:cubicBezTo>
                <a:cubicBezTo>
                  <a:pt x="640" y="146"/>
                  <a:pt x="648" y="144"/>
                  <a:pt x="648" y="150"/>
                </a:cubicBezTo>
                <a:cubicBezTo>
                  <a:pt x="656" y="149"/>
                  <a:pt x="659" y="150"/>
                  <a:pt x="663" y="151"/>
                </a:cubicBezTo>
                <a:cubicBezTo>
                  <a:pt x="659" y="156"/>
                  <a:pt x="653" y="152"/>
                  <a:pt x="651" y="159"/>
                </a:cubicBezTo>
                <a:cubicBezTo>
                  <a:pt x="655" y="160"/>
                  <a:pt x="654" y="156"/>
                  <a:pt x="657" y="156"/>
                </a:cubicBezTo>
                <a:cubicBezTo>
                  <a:pt x="659" y="157"/>
                  <a:pt x="656" y="158"/>
                  <a:pt x="658" y="159"/>
                </a:cubicBezTo>
                <a:cubicBezTo>
                  <a:pt x="664" y="155"/>
                  <a:pt x="676" y="152"/>
                  <a:pt x="682" y="151"/>
                </a:cubicBezTo>
                <a:cubicBezTo>
                  <a:pt x="681" y="151"/>
                  <a:pt x="680" y="151"/>
                  <a:pt x="680" y="151"/>
                </a:cubicBezTo>
                <a:cubicBezTo>
                  <a:pt x="685" y="151"/>
                  <a:pt x="685" y="151"/>
                  <a:pt x="685" y="151"/>
                </a:cubicBezTo>
                <a:cubicBezTo>
                  <a:pt x="685" y="152"/>
                  <a:pt x="686" y="152"/>
                  <a:pt x="686" y="154"/>
                </a:cubicBezTo>
                <a:cubicBezTo>
                  <a:pt x="689" y="155"/>
                  <a:pt x="690" y="155"/>
                  <a:pt x="696" y="155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704" y="149"/>
                  <a:pt x="715" y="154"/>
                  <a:pt x="723" y="155"/>
                </a:cubicBezTo>
                <a:cubicBezTo>
                  <a:pt x="725" y="154"/>
                  <a:pt x="727" y="153"/>
                  <a:pt x="728" y="151"/>
                </a:cubicBezTo>
                <a:cubicBezTo>
                  <a:pt x="720" y="146"/>
                  <a:pt x="711" y="147"/>
                  <a:pt x="706" y="139"/>
                </a:cubicBezTo>
                <a:cubicBezTo>
                  <a:pt x="704" y="141"/>
                  <a:pt x="700" y="139"/>
                  <a:pt x="698" y="141"/>
                </a:cubicBezTo>
                <a:cubicBezTo>
                  <a:pt x="700" y="141"/>
                  <a:pt x="704" y="144"/>
                  <a:pt x="702" y="145"/>
                </a:cubicBezTo>
                <a:cubicBezTo>
                  <a:pt x="693" y="147"/>
                  <a:pt x="683" y="145"/>
                  <a:pt x="674" y="141"/>
                </a:cubicBezTo>
                <a:cubicBezTo>
                  <a:pt x="673" y="142"/>
                  <a:pt x="673" y="143"/>
                  <a:pt x="672" y="144"/>
                </a:cubicBezTo>
                <a:cubicBezTo>
                  <a:pt x="665" y="144"/>
                  <a:pt x="652" y="140"/>
                  <a:pt x="646" y="144"/>
                </a:cubicBezTo>
                <a:cubicBezTo>
                  <a:pt x="643" y="144"/>
                  <a:pt x="646" y="139"/>
                  <a:pt x="644" y="141"/>
                </a:cubicBezTo>
                <a:cubicBezTo>
                  <a:pt x="640" y="142"/>
                  <a:pt x="632" y="143"/>
                  <a:pt x="628" y="140"/>
                </a:cubicBezTo>
                <a:cubicBezTo>
                  <a:pt x="628" y="143"/>
                  <a:pt x="626" y="144"/>
                  <a:pt x="621" y="144"/>
                </a:cubicBezTo>
                <a:cubicBezTo>
                  <a:pt x="623" y="150"/>
                  <a:pt x="634" y="145"/>
                  <a:pt x="638" y="148"/>
                </a:cubicBezTo>
                <a:close/>
                <a:moveTo>
                  <a:pt x="725" y="153"/>
                </a:moveTo>
                <a:cubicBezTo>
                  <a:pt x="722" y="154"/>
                  <a:pt x="722" y="152"/>
                  <a:pt x="720" y="151"/>
                </a:cubicBezTo>
                <a:cubicBezTo>
                  <a:pt x="721" y="148"/>
                  <a:pt x="726" y="149"/>
                  <a:pt x="725" y="153"/>
                </a:cubicBezTo>
                <a:close/>
                <a:moveTo>
                  <a:pt x="188" y="156"/>
                </a:moveTo>
                <a:cubicBezTo>
                  <a:pt x="189" y="153"/>
                  <a:pt x="190" y="158"/>
                  <a:pt x="191" y="158"/>
                </a:cubicBezTo>
                <a:cubicBezTo>
                  <a:pt x="191" y="157"/>
                  <a:pt x="191" y="157"/>
                  <a:pt x="192" y="157"/>
                </a:cubicBezTo>
                <a:cubicBezTo>
                  <a:pt x="192" y="155"/>
                  <a:pt x="192" y="155"/>
                  <a:pt x="192" y="155"/>
                </a:cubicBezTo>
                <a:cubicBezTo>
                  <a:pt x="186" y="156"/>
                  <a:pt x="193" y="150"/>
                  <a:pt x="188" y="150"/>
                </a:cubicBezTo>
                <a:cubicBezTo>
                  <a:pt x="188" y="151"/>
                  <a:pt x="189" y="152"/>
                  <a:pt x="189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154"/>
                  <a:pt x="187" y="155"/>
                  <a:pt x="188" y="156"/>
                </a:cubicBezTo>
                <a:close/>
                <a:moveTo>
                  <a:pt x="150" y="204"/>
                </a:moveTo>
                <a:cubicBezTo>
                  <a:pt x="151" y="206"/>
                  <a:pt x="152" y="208"/>
                  <a:pt x="154" y="208"/>
                </a:cubicBezTo>
                <a:cubicBezTo>
                  <a:pt x="163" y="204"/>
                  <a:pt x="165" y="213"/>
                  <a:pt x="171" y="212"/>
                </a:cubicBezTo>
                <a:cubicBezTo>
                  <a:pt x="172" y="212"/>
                  <a:pt x="171" y="215"/>
                  <a:pt x="173" y="215"/>
                </a:cubicBezTo>
                <a:cubicBezTo>
                  <a:pt x="173" y="213"/>
                  <a:pt x="174" y="212"/>
                  <a:pt x="176" y="212"/>
                </a:cubicBezTo>
                <a:cubicBezTo>
                  <a:pt x="176" y="212"/>
                  <a:pt x="177" y="213"/>
                  <a:pt x="177" y="212"/>
                </a:cubicBezTo>
                <a:cubicBezTo>
                  <a:pt x="173" y="210"/>
                  <a:pt x="177" y="206"/>
                  <a:pt x="176" y="202"/>
                </a:cubicBezTo>
                <a:cubicBezTo>
                  <a:pt x="174" y="202"/>
                  <a:pt x="172" y="201"/>
                  <a:pt x="170" y="201"/>
                </a:cubicBezTo>
                <a:cubicBezTo>
                  <a:pt x="169" y="202"/>
                  <a:pt x="170" y="204"/>
                  <a:pt x="168" y="205"/>
                </a:cubicBezTo>
                <a:cubicBezTo>
                  <a:pt x="160" y="203"/>
                  <a:pt x="147" y="201"/>
                  <a:pt x="141" y="204"/>
                </a:cubicBezTo>
                <a:cubicBezTo>
                  <a:pt x="143" y="205"/>
                  <a:pt x="146" y="207"/>
                  <a:pt x="150" y="204"/>
                </a:cubicBezTo>
                <a:close/>
                <a:moveTo>
                  <a:pt x="37" y="656"/>
                </a:moveTo>
                <a:cubicBezTo>
                  <a:pt x="40" y="659"/>
                  <a:pt x="43" y="664"/>
                  <a:pt x="39" y="669"/>
                </a:cubicBezTo>
                <a:cubicBezTo>
                  <a:pt x="43" y="676"/>
                  <a:pt x="49" y="670"/>
                  <a:pt x="58" y="671"/>
                </a:cubicBezTo>
                <a:cubicBezTo>
                  <a:pt x="57" y="668"/>
                  <a:pt x="59" y="668"/>
                  <a:pt x="60" y="667"/>
                </a:cubicBezTo>
                <a:cubicBezTo>
                  <a:pt x="54" y="667"/>
                  <a:pt x="49" y="667"/>
                  <a:pt x="49" y="662"/>
                </a:cubicBezTo>
                <a:cubicBezTo>
                  <a:pt x="55" y="660"/>
                  <a:pt x="59" y="662"/>
                  <a:pt x="63" y="660"/>
                </a:cubicBezTo>
                <a:cubicBezTo>
                  <a:pt x="59" y="654"/>
                  <a:pt x="42" y="659"/>
                  <a:pt x="37" y="656"/>
                </a:cubicBezTo>
                <a:close/>
                <a:moveTo>
                  <a:pt x="1195" y="668"/>
                </a:moveTo>
                <a:cubicBezTo>
                  <a:pt x="1197" y="668"/>
                  <a:pt x="1193" y="669"/>
                  <a:pt x="1194" y="670"/>
                </a:cubicBezTo>
                <a:cubicBezTo>
                  <a:pt x="1196" y="670"/>
                  <a:pt x="1196" y="670"/>
                  <a:pt x="1196" y="670"/>
                </a:cubicBezTo>
                <a:cubicBezTo>
                  <a:pt x="1196" y="670"/>
                  <a:pt x="1197" y="670"/>
                  <a:pt x="1196" y="669"/>
                </a:cubicBezTo>
                <a:cubicBezTo>
                  <a:pt x="1196" y="668"/>
                  <a:pt x="1201" y="665"/>
                  <a:pt x="1195" y="668"/>
                </a:cubicBezTo>
                <a:close/>
                <a:moveTo>
                  <a:pt x="851" y="735"/>
                </a:moveTo>
                <a:cubicBezTo>
                  <a:pt x="855" y="736"/>
                  <a:pt x="854" y="732"/>
                  <a:pt x="856" y="731"/>
                </a:cubicBezTo>
                <a:cubicBezTo>
                  <a:pt x="858" y="731"/>
                  <a:pt x="857" y="735"/>
                  <a:pt x="858" y="736"/>
                </a:cubicBezTo>
                <a:cubicBezTo>
                  <a:pt x="863" y="736"/>
                  <a:pt x="860" y="732"/>
                  <a:pt x="859" y="731"/>
                </a:cubicBezTo>
                <a:cubicBezTo>
                  <a:pt x="863" y="730"/>
                  <a:pt x="864" y="732"/>
                  <a:pt x="867" y="731"/>
                </a:cubicBezTo>
                <a:cubicBezTo>
                  <a:pt x="862" y="724"/>
                  <a:pt x="853" y="729"/>
                  <a:pt x="849" y="728"/>
                </a:cubicBezTo>
                <a:cubicBezTo>
                  <a:pt x="848" y="730"/>
                  <a:pt x="847" y="731"/>
                  <a:pt x="849" y="732"/>
                </a:cubicBezTo>
                <a:cubicBezTo>
                  <a:pt x="847" y="732"/>
                  <a:pt x="846" y="733"/>
                  <a:pt x="845" y="734"/>
                </a:cubicBezTo>
                <a:cubicBezTo>
                  <a:pt x="847" y="734"/>
                  <a:pt x="846" y="737"/>
                  <a:pt x="848" y="736"/>
                </a:cubicBezTo>
                <a:cubicBezTo>
                  <a:pt x="848" y="736"/>
                  <a:pt x="850" y="731"/>
                  <a:pt x="851" y="735"/>
                </a:cubicBezTo>
                <a:close/>
                <a:moveTo>
                  <a:pt x="1094" y="735"/>
                </a:moveTo>
                <a:cubicBezTo>
                  <a:pt x="1095" y="733"/>
                  <a:pt x="1096" y="736"/>
                  <a:pt x="1097" y="734"/>
                </a:cubicBezTo>
                <a:cubicBezTo>
                  <a:pt x="1097" y="735"/>
                  <a:pt x="1098" y="735"/>
                  <a:pt x="1098" y="734"/>
                </a:cubicBezTo>
                <a:cubicBezTo>
                  <a:pt x="1095" y="733"/>
                  <a:pt x="1101" y="733"/>
                  <a:pt x="1099" y="731"/>
                </a:cubicBezTo>
                <a:cubicBezTo>
                  <a:pt x="1098" y="731"/>
                  <a:pt x="1096" y="730"/>
                  <a:pt x="1095" y="731"/>
                </a:cubicBezTo>
                <a:cubicBezTo>
                  <a:pt x="1098" y="732"/>
                  <a:pt x="1091" y="734"/>
                  <a:pt x="1094" y="735"/>
                </a:cubicBezTo>
                <a:close/>
                <a:moveTo>
                  <a:pt x="1125" y="745"/>
                </a:moveTo>
                <a:cubicBezTo>
                  <a:pt x="1123" y="745"/>
                  <a:pt x="1123" y="744"/>
                  <a:pt x="1122" y="743"/>
                </a:cubicBezTo>
                <a:cubicBezTo>
                  <a:pt x="1123" y="741"/>
                  <a:pt x="1123" y="739"/>
                  <a:pt x="1125" y="738"/>
                </a:cubicBezTo>
                <a:cubicBezTo>
                  <a:pt x="1118" y="739"/>
                  <a:pt x="1114" y="737"/>
                  <a:pt x="1110" y="740"/>
                </a:cubicBezTo>
                <a:cubicBezTo>
                  <a:pt x="1113" y="741"/>
                  <a:pt x="1120" y="739"/>
                  <a:pt x="1122" y="740"/>
                </a:cubicBezTo>
                <a:cubicBezTo>
                  <a:pt x="1123" y="747"/>
                  <a:pt x="1115" y="748"/>
                  <a:pt x="1108" y="750"/>
                </a:cubicBezTo>
                <a:cubicBezTo>
                  <a:pt x="1115" y="752"/>
                  <a:pt x="1121" y="750"/>
                  <a:pt x="1130" y="749"/>
                </a:cubicBezTo>
                <a:cubicBezTo>
                  <a:pt x="1128" y="744"/>
                  <a:pt x="1142" y="748"/>
                  <a:pt x="1142" y="743"/>
                </a:cubicBezTo>
                <a:cubicBezTo>
                  <a:pt x="1139" y="743"/>
                  <a:pt x="1130" y="741"/>
                  <a:pt x="1125" y="745"/>
                </a:cubicBezTo>
                <a:close/>
                <a:moveTo>
                  <a:pt x="518" y="787"/>
                </a:moveTo>
                <a:cubicBezTo>
                  <a:pt x="502" y="780"/>
                  <a:pt x="472" y="790"/>
                  <a:pt x="458" y="780"/>
                </a:cubicBezTo>
                <a:cubicBezTo>
                  <a:pt x="457" y="779"/>
                  <a:pt x="459" y="778"/>
                  <a:pt x="459" y="777"/>
                </a:cubicBezTo>
                <a:cubicBezTo>
                  <a:pt x="443" y="774"/>
                  <a:pt x="427" y="777"/>
                  <a:pt x="414" y="778"/>
                </a:cubicBezTo>
                <a:cubicBezTo>
                  <a:pt x="409" y="778"/>
                  <a:pt x="403" y="776"/>
                  <a:pt x="399" y="778"/>
                </a:cubicBezTo>
                <a:cubicBezTo>
                  <a:pt x="396" y="779"/>
                  <a:pt x="396" y="781"/>
                  <a:pt x="393" y="781"/>
                </a:cubicBezTo>
                <a:cubicBezTo>
                  <a:pt x="390" y="782"/>
                  <a:pt x="387" y="779"/>
                  <a:pt x="384" y="780"/>
                </a:cubicBezTo>
                <a:cubicBezTo>
                  <a:pt x="386" y="780"/>
                  <a:pt x="389" y="783"/>
                  <a:pt x="387" y="784"/>
                </a:cubicBezTo>
                <a:cubicBezTo>
                  <a:pt x="380" y="785"/>
                  <a:pt x="368" y="781"/>
                  <a:pt x="360" y="783"/>
                </a:cubicBezTo>
                <a:cubicBezTo>
                  <a:pt x="363" y="779"/>
                  <a:pt x="354" y="781"/>
                  <a:pt x="355" y="776"/>
                </a:cubicBezTo>
                <a:cubicBezTo>
                  <a:pt x="343" y="775"/>
                  <a:pt x="334" y="773"/>
                  <a:pt x="323" y="775"/>
                </a:cubicBezTo>
                <a:cubicBezTo>
                  <a:pt x="325" y="775"/>
                  <a:pt x="325" y="776"/>
                  <a:pt x="325" y="778"/>
                </a:cubicBezTo>
                <a:cubicBezTo>
                  <a:pt x="314" y="780"/>
                  <a:pt x="305" y="767"/>
                  <a:pt x="291" y="773"/>
                </a:cubicBezTo>
                <a:cubicBezTo>
                  <a:pt x="291" y="777"/>
                  <a:pt x="295" y="776"/>
                  <a:pt x="293" y="780"/>
                </a:cubicBezTo>
                <a:cubicBezTo>
                  <a:pt x="288" y="778"/>
                  <a:pt x="275" y="779"/>
                  <a:pt x="275" y="772"/>
                </a:cubicBezTo>
                <a:cubicBezTo>
                  <a:pt x="266" y="772"/>
                  <a:pt x="257" y="771"/>
                  <a:pt x="245" y="771"/>
                </a:cubicBezTo>
                <a:cubicBezTo>
                  <a:pt x="243" y="781"/>
                  <a:pt x="233" y="772"/>
                  <a:pt x="225" y="776"/>
                </a:cubicBezTo>
                <a:cubicBezTo>
                  <a:pt x="227" y="771"/>
                  <a:pt x="221" y="773"/>
                  <a:pt x="219" y="771"/>
                </a:cubicBezTo>
                <a:cubicBezTo>
                  <a:pt x="219" y="768"/>
                  <a:pt x="219" y="768"/>
                  <a:pt x="219" y="768"/>
                </a:cubicBezTo>
                <a:cubicBezTo>
                  <a:pt x="199" y="764"/>
                  <a:pt x="177" y="762"/>
                  <a:pt x="154" y="762"/>
                </a:cubicBezTo>
                <a:cubicBezTo>
                  <a:pt x="152" y="764"/>
                  <a:pt x="149" y="768"/>
                  <a:pt x="145" y="766"/>
                </a:cubicBezTo>
                <a:cubicBezTo>
                  <a:pt x="145" y="763"/>
                  <a:pt x="147" y="763"/>
                  <a:pt x="145" y="761"/>
                </a:cubicBezTo>
                <a:cubicBezTo>
                  <a:pt x="136" y="759"/>
                  <a:pt x="125" y="757"/>
                  <a:pt x="117" y="756"/>
                </a:cubicBezTo>
                <a:cubicBezTo>
                  <a:pt x="102" y="755"/>
                  <a:pt x="90" y="761"/>
                  <a:pt x="78" y="761"/>
                </a:cubicBezTo>
                <a:cubicBezTo>
                  <a:pt x="77" y="761"/>
                  <a:pt x="74" y="759"/>
                  <a:pt x="73" y="759"/>
                </a:cubicBezTo>
                <a:cubicBezTo>
                  <a:pt x="62" y="758"/>
                  <a:pt x="52" y="765"/>
                  <a:pt x="44" y="768"/>
                </a:cubicBezTo>
                <a:cubicBezTo>
                  <a:pt x="43" y="771"/>
                  <a:pt x="45" y="772"/>
                  <a:pt x="43" y="774"/>
                </a:cubicBezTo>
                <a:cubicBezTo>
                  <a:pt x="37" y="777"/>
                  <a:pt x="25" y="777"/>
                  <a:pt x="19" y="779"/>
                </a:cubicBezTo>
                <a:cubicBezTo>
                  <a:pt x="27" y="781"/>
                  <a:pt x="33" y="780"/>
                  <a:pt x="43" y="780"/>
                </a:cubicBezTo>
                <a:cubicBezTo>
                  <a:pt x="44" y="782"/>
                  <a:pt x="41" y="781"/>
                  <a:pt x="41" y="784"/>
                </a:cubicBezTo>
                <a:cubicBezTo>
                  <a:pt x="55" y="785"/>
                  <a:pt x="76" y="777"/>
                  <a:pt x="88" y="785"/>
                </a:cubicBezTo>
                <a:cubicBezTo>
                  <a:pt x="72" y="787"/>
                  <a:pt x="43" y="789"/>
                  <a:pt x="27" y="796"/>
                </a:cubicBezTo>
                <a:cubicBezTo>
                  <a:pt x="34" y="797"/>
                  <a:pt x="40" y="796"/>
                  <a:pt x="45" y="794"/>
                </a:cubicBezTo>
                <a:cubicBezTo>
                  <a:pt x="45" y="796"/>
                  <a:pt x="46" y="796"/>
                  <a:pt x="46" y="798"/>
                </a:cubicBezTo>
                <a:cubicBezTo>
                  <a:pt x="61" y="795"/>
                  <a:pt x="82" y="798"/>
                  <a:pt x="96" y="793"/>
                </a:cubicBezTo>
                <a:cubicBezTo>
                  <a:pt x="118" y="793"/>
                  <a:pt x="141" y="791"/>
                  <a:pt x="164" y="794"/>
                </a:cubicBezTo>
                <a:cubicBezTo>
                  <a:pt x="174" y="796"/>
                  <a:pt x="183" y="797"/>
                  <a:pt x="194" y="797"/>
                </a:cubicBezTo>
                <a:cubicBezTo>
                  <a:pt x="211" y="797"/>
                  <a:pt x="246" y="806"/>
                  <a:pt x="255" y="797"/>
                </a:cubicBezTo>
                <a:cubicBezTo>
                  <a:pt x="251" y="794"/>
                  <a:pt x="245" y="793"/>
                  <a:pt x="241" y="791"/>
                </a:cubicBezTo>
                <a:cubicBezTo>
                  <a:pt x="261" y="788"/>
                  <a:pt x="281" y="799"/>
                  <a:pt x="303" y="790"/>
                </a:cubicBezTo>
                <a:cubicBezTo>
                  <a:pt x="307" y="790"/>
                  <a:pt x="307" y="793"/>
                  <a:pt x="309" y="793"/>
                </a:cubicBezTo>
                <a:cubicBezTo>
                  <a:pt x="316" y="787"/>
                  <a:pt x="335" y="794"/>
                  <a:pt x="345" y="789"/>
                </a:cubicBezTo>
                <a:cubicBezTo>
                  <a:pt x="344" y="785"/>
                  <a:pt x="338" y="788"/>
                  <a:pt x="339" y="783"/>
                </a:cubicBezTo>
                <a:cubicBezTo>
                  <a:pt x="341" y="783"/>
                  <a:pt x="343" y="782"/>
                  <a:pt x="344" y="780"/>
                </a:cubicBezTo>
                <a:cubicBezTo>
                  <a:pt x="345" y="783"/>
                  <a:pt x="347" y="785"/>
                  <a:pt x="351" y="783"/>
                </a:cubicBezTo>
                <a:cubicBezTo>
                  <a:pt x="353" y="786"/>
                  <a:pt x="353" y="791"/>
                  <a:pt x="356" y="793"/>
                </a:cubicBezTo>
                <a:cubicBezTo>
                  <a:pt x="361" y="794"/>
                  <a:pt x="361" y="794"/>
                  <a:pt x="366" y="794"/>
                </a:cubicBezTo>
                <a:cubicBezTo>
                  <a:pt x="366" y="797"/>
                  <a:pt x="362" y="795"/>
                  <a:pt x="363" y="798"/>
                </a:cubicBezTo>
                <a:cubicBezTo>
                  <a:pt x="376" y="794"/>
                  <a:pt x="389" y="795"/>
                  <a:pt x="404" y="793"/>
                </a:cubicBezTo>
                <a:cubicBezTo>
                  <a:pt x="400" y="789"/>
                  <a:pt x="391" y="794"/>
                  <a:pt x="387" y="788"/>
                </a:cubicBezTo>
                <a:cubicBezTo>
                  <a:pt x="399" y="787"/>
                  <a:pt x="416" y="780"/>
                  <a:pt x="419" y="792"/>
                </a:cubicBezTo>
                <a:cubicBezTo>
                  <a:pt x="419" y="790"/>
                  <a:pt x="417" y="797"/>
                  <a:pt x="417" y="796"/>
                </a:cubicBezTo>
                <a:cubicBezTo>
                  <a:pt x="424" y="809"/>
                  <a:pt x="458" y="807"/>
                  <a:pt x="467" y="802"/>
                </a:cubicBezTo>
                <a:cubicBezTo>
                  <a:pt x="466" y="800"/>
                  <a:pt x="466" y="798"/>
                  <a:pt x="463" y="797"/>
                </a:cubicBezTo>
                <a:cubicBezTo>
                  <a:pt x="484" y="792"/>
                  <a:pt x="515" y="805"/>
                  <a:pt x="534" y="797"/>
                </a:cubicBezTo>
                <a:cubicBezTo>
                  <a:pt x="533" y="792"/>
                  <a:pt x="547" y="796"/>
                  <a:pt x="548" y="790"/>
                </a:cubicBezTo>
                <a:cubicBezTo>
                  <a:pt x="537" y="789"/>
                  <a:pt x="527" y="782"/>
                  <a:pt x="518" y="787"/>
                </a:cubicBezTo>
                <a:close/>
                <a:moveTo>
                  <a:pt x="153" y="789"/>
                </a:moveTo>
                <a:cubicBezTo>
                  <a:pt x="156" y="787"/>
                  <a:pt x="157" y="791"/>
                  <a:pt x="161" y="790"/>
                </a:cubicBezTo>
                <a:cubicBezTo>
                  <a:pt x="161" y="793"/>
                  <a:pt x="152" y="793"/>
                  <a:pt x="153" y="789"/>
                </a:cubicBezTo>
                <a:close/>
                <a:moveTo>
                  <a:pt x="175" y="791"/>
                </a:moveTo>
                <a:cubicBezTo>
                  <a:pt x="175" y="789"/>
                  <a:pt x="179" y="787"/>
                  <a:pt x="181" y="789"/>
                </a:cubicBezTo>
                <a:cubicBezTo>
                  <a:pt x="180" y="790"/>
                  <a:pt x="177" y="791"/>
                  <a:pt x="175" y="791"/>
                </a:cubicBezTo>
                <a:close/>
                <a:moveTo>
                  <a:pt x="286" y="787"/>
                </a:moveTo>
                <a:cubicBezTo>
                  <a:pt x="285" y="786"/>
                  <a:pt x="285" y="784"/>
                  <a:pt x="283" y="783"/>
                </a:cubicBezTo>
                <a:cubicBezTo>
                  <a:pt x="287" y="780"/>
                  <a:pt x="299" y="778"/>
                  <a:pt x="300" y="785"/>
                </a:cubicBezTo>
                <a:cubicBezTo>
                  <a:pt x="295" y="785"/>
                  <a:pt x="291" y="786"/>
                  <a:pt x="286" y="787"/>
                </a:cubicBezTo>
                <a:close/>
                <a:moveTo>
                  <a:pt x="316" y="789"/>
                </a:moveTo>
                <a:cubicBezTo>
                  <a:pt x="313" y="789"/>
                  <a:pt x="312" y="787"/>
                  <a:pt x="309" y="788"/>
                </a:cubicBezTo>
                <a:cubicBezTo>
                  <a:pt x="307" y="787"/>
                  <a:pt x="317" y="784"/>
                  <a:pt x="316" y="789"/>
                </a:cubicBezTo>
                <a:close/>
                <a:moveTo>
                  <a:pt x="961" y="761"/>
                </a:moveTo>
                <a:cubicBezTo>
                  <a:pt x="958" y="761"/>
                  <a:pt x="960" y="755"/>
                  <a:pt x="956" y="756"/>
                </a:cubicBezTo>
                <a:cubicBezTo>
                  <a:pt x="955" y="760"/>
                  <a:pt x="960" y="762"/>
                  <a:pt x="961" y="761"/>
                </a:cubicBezTo>
                <a:close/>
                <a:moveTo>
                  <a:pt x="605" y="793"/>
                </a:moveTo>
                <a:cubicBezTo>
                  <a:pt x="604" y="794"/>
                  <a:pt x="602" y="794"/>
                  <a:pt x="601" y="795"/>
                </a:cubicBezTo>
                <a:cubicBezTo>
                  <a:pt x="599" y="791"/>
                  <a:pt x="595" y="793"/>
                  <a:pt x="589" y="793"/>
                </a:cubicBezTo>
                <a:cubicBezTo>
                  <a:pt x="590" y="796"/>
                  <a:pt x="584" y="792"/>
                  <a:pt x="585" y="796"/>
                </a:cubicBezTo>
                <a:cubicBezTo>
                  <a:pt x="593" y="800"/>
                  <a:pt x="602" y="794"/>
                  <a:pt x="602" y="799"/>
                </a:cubicBezTo>
                <a:cubicBezTo>
                  <a:pt x="607" y="796"/>
                  <a:pt x="612" y="803"/>
                  <a:pt x="615" y="799"/>
                </a:cubicBezTo>
                <a:cubicBezTo>
                  <a:pt x="609" y="800"/>
                  <a:pt x="609" y="794"/>
                  <a:pt x="605" y="793"/>
                </a:cubicBezTo>
                <a:close/>
                <a:moveTo>
                  <a:pt x="933" y="808"/>
                </a:moveTo>
                <a:cubicBezTo>
                  <a:pt x="935" y="808"/>
                  <a:pt x="936" y="808"/>
                  <a:pt x="936" y="806"/>
                </a:cubicBezTo>
                <a:cubicBezTo>
                  <a:pt x="933" y="807"/>
                  <a:pt x="932" y="806"/>
                  <a:pt x="931" y="805"/>
                </a:cubicBezTo>
                <a:cubicBezTo>
                  <a:pt x="930" y="808"/>
                  <a:pt x="926" y="804"/>
                  <a:pt x="924" y="807"/>
                </a:cubicBezTo>
                <a:cubicBezTo>
                  <a:pt x="925" y="804"/>
                  <a:pt x="916" y="804"/>
                  <a:pt x="913" y="806"/>
                </a:cubicBezTo>
                <a:cubicBezTo>
                  <a:pt x="911" y="804"/>
                  <a:pt x="911" y="805"/>
                  <a:pt x="908" y="806"/>
                </a:cubicBezTo>
                <a:cubicBezTo>
                  <a:pt x="908" y="804"/>
                  <a:pt x="911" y="805"/>
                  <a:pt x="909" y="803"/>
                </a:cubicBezTo>
                <a:cubicBezTo>
                  <a:pt x="908" y="802"/>
                  <a:pt x="907" y="803"/>
                  <a:pt x="907" y="802"/>
                </a:cubicBezTo>
                <a:cubicBezTo>
                  <a:pt x="903" y="803"/>
                  <a:pt x="904" y="805"/>
                  <a:pt x="900" y="803"/>
                </a:cubicBezTo>
                <a:cubicBezTo>
                  <a:pt x="900" y="806"/>
                  <a:pt x="897" y="805"/>
                  <a:pt x="896" y="806"/>
                </a:cubicBezTo>
                <a:cubicBezTo>
                  <a:pt x="896" y="802"/>
                  <a:pt x="885" y="806"/>
                  <a:pt x="888" y="802"/>
                </a:cubicBezTo>
                <a:cubicBezTo>
                  <a:pt x="884" y="802"/>
                  <a:pt x="884" y="806"/>
                  <a:pt x="880" y="805"/>
                </a:cubicBezTo>
                <a:cubicBezTo>
                  <a:pt x="880" y="804"/>
                  <a:pt x="881" y="803"/>
                  <a:pt x="881" y="803"/>
                </a:cubicBezTo>
                <a:cubicBezTo>
                  <a:pt x="876" y="802"/>
                  <a:pt x="873" y="805"/>
                  <a:pt x="868" y="802"/>
                </a:cubicBezTo>
                <a:cubicBezTo>
                  <a:pt x="868" y="805"/>
                  <a:pt x="865" y="802"/>
                  <a:pt x="861" y="804"/>
                </a:cubicBezTo>
                <a:cubicBezTo>
                  <a:pt x="861" y="801"/>
                  <a:pt x="858" y="801"/>
                  <a:pt x="856" y="801"/>
                </a:cubicBezTo>
                <a:cubicBezTo>
                  <a:pt x="855" y="805"/>
                  <a:pt x="860" y="799"/>
                  <a:pt x="860" y="804"/>
                </a:cubicBezTo>
                <a:cubicBezTo>
                  <a:pt x="854" y="804"/>
                  <a:pt x="850" y="802"/>
                  <a:pt x="850" y="807"/>
                </a:cubicBezTo>
                <a:cubicBezTo>
                  <a:pt x="862" y="811"/>
                  <a:pt x="873" y="812"/>
                  <a:pt x="885" y="812"/>
                </a:cubicBezTo>
                <a:cubicBezTo>
                  <a:pt x="891" y="804"/>
                  <a:pt x="903" y="812"/>
                  <a:pt x="909" y="817"/>
                </a:cubicBezTo>
                <a:cubicBezTo>
                  <a:pt x="912" y="815"/>
                  <a:pt x="913" y="817"/>
                  <a:pt x="917" y="817"/>
                </a:cubicBezTo>
                <a:cubicBezTo>
                  <a:pt x="916" y="821"/>
                  <a:pt x="924" y="821"/>
                  <a:pt x="926" y="819"/>
                </a:cubicBezTo>
                <a:cubicBezTo>
                  <a:pt x="925" y="819"/>
                  <a:pt x="925" y="817"/>
                  <a:pt x="924" y="817"/>
                </a:cubicBezTo>
                <a:cubicBezTo>
                  <a:pt x="931" y="813"/>
                  <a:pt x="943" y="817"/>
                  <a:pt x="947" y="812"/>
                </a:cubicBezTo>
                <a:cubicBezTo>
                  <a:pt x="942" y="811"/>
                  <a:pt x="935" y="812"/>
                  <a:pt x="933" y="808"/>
                </a:cubicBezTo>
                <a:close/>
                <a:moveTo>
                  <a:pt x="1010" y="805"/>
                </a:moveTo>
                <a:cubicBezTo>
                  <a:pt x="1010" y="804"/>
                  <a:pt x="1011" y="804"/>
                  <a:pt x="1010" y="803"/>
                </a:cubicBezTo>
                <a:cubicBezTo>
                  <a:pt x="999" y="803"/>
                  <a:pt x="981" y="800"/>
                  <a:pt x="974" y="805"/>
                </a:cubicBezTo>
                <a:cubicBezTo>
                  <a:pt x="975" y="806"/>
                  <a:pt x="976" y="808"/>
                  <a:pt x="976" y="810"/>
                </a:cubicBezTo>
                <a:cubicBezTo>
                  <a:pt x="973" y="811"/>
                  <a:pt x="973" y="813"/>
                  <a:pt x="971" y="813"/>
                </a:cubicBezTo>
                <a:cubicBezTo>
                  <a:pt x="973" y="813"/>
                  <a:pt x="971" y="814"/>
                  <a:pt x="971" y="816"/>
                </a:cubicBezTo>
                <a:cubicBezTo>
                  <a:pt x="997" y="820"/>
                  <a:pt x="1029" y="816"/>
                  <a:pt x="1052" y="811"/>
                </a:cubicBezTo>
                <a:cubicBezTo>
                  <a:pt x="1031" y="815"/>
                  <a:pt x="1026" y="800"/>
                  <a:pt x="1010" y="805"/>
                </a:cubicBezTo>
                <a:close/>
                <a:moveTo>
                  <a:pt x="448" y="77"/>
                </a:moveTo>
                <a:cubicBezTo>
                  <a:pt x="445" y="77"/>
                  <a:pt x="443" y="77"/>
                  <a:pt x="443" y="79"/>
                </a:cubicBezTo>
                <a:cubicBezTo>
                  <a:pt x="447" y="81"/>
                  <a:pt x="449" y="88"/>
                  <a:pt x="454" y="86"/>
                </a:cubicBezTo>
                <a:cubicBezTo>
                  <a:pt x="456" y="82"/>
                  <a:pt x="454" y="82"/>
                  <a:pt x="453" y="78"/>
                </a:cubicBezTo>
                <a:cubicBezTo>
                  <a:pt x="455" y="76"/>
                  <a:pt x="458" y="75"/>
                  <a:pt x="459" y="72"/>
                </a:cubicBezTo>
                <a:cubicBezTo>
                  <a:pt x="463" y="73"/>
                  <a:pt x="463" y="74"/>
                  <a:pt x="468" y="73"/>
                </a:cubicBezTo>
                <a:cubicBezTo>
                  <a:pt x="468" y="71"/>
                  <a:pt x="469" y="69"/>
                  <a:pt x="470" y="68"/>
                </a:cubicBezTo>
                <a:cubicBezTo>
                  <a:pt x="472" y="72"/>
                  <a:pt x="481" y="71"/>
                  <a:pt x="479" y="67"/>
                </a:cubicBezTo>
                <a:cubicBezTo>
                  <a:pt x="477" y="64"/>
                  <a:pt x="478" y="70"/>
                  <a:pt x="475" y="69"/>
                </a:cubicBezTo>
                <a:cubicBezTo>
                  <a:pt x="475" y="67"/>
                  <a:pt x="476" y="66"/>
                  <a:pt x="477" y="65"/>
                </a:cubicBezTo>
                <a:cubicBezTo>
                  <a:pt x="481" y="67"/>
                  <a:pt x="486" y="65"/>
                  <a:pt x="490" y="70"/>
                </a:cubicBezTo>
                <a:cubicBezTo>
                  <a:pt x="490" y="82"/>
                  <a:pt x="475" y="74"/>
                  <a:pt x="469" y="79"/>
                </a:cubicBezTo>
                <a:cubicBezTo>
                  <a:pt x="471" y="81"/>
                  <a:pt x="474" y="81"/>
                  <a:pt x="476" y="82"/>
                </a:cubicBezTo>
                <a:cubicBezTo>
                  <a:pt x="475" y="84"/>
                  <a:pt x="475" y="86"/>
                  <a:pt x="478" y="87"/>
                </a:cubicBezTo>
                <a:cubicBezTo>
                  <a:pt x="481" y="86"/>
                  <a:pt x="481" y="82"/>
                  <a:pt x="484" y="81"/>
                </a:cubicBezTo>
                <a:cubicBezTo>
                  <a:pt x="497" y="90"/>
                  <a:pt x="514" y="80"/>
                  <a:pt x="530" y="84"/>
                </a:cubicBezTo>
                <a:cubicBezTo>
                  <a:pt x="532" y="82"/>
                  <a:pt x="531" y="81"/>
                  <a:pt x="532" y="79"/>
                </a:cubicBezTo>
                <a:cubicBezTo>
                  <a:pt x="530" y="75"/>
                  <a:pt x="523" y="74"/>
                  <a:pt x="524" y="69"/>
                </a:cubicBezTo>
                <a:cubicBezTo>
                  <a:pt x="529" y="69"/>
                  <a:pt x="528" y="69"/>
                  <a:pt x="532" y="67"/>
                </a:cubicBezTo>
                <a:cubicBezTo>
                  <a:pt x="534" y="70"/>
                  <a:pt x="533" y="73"/>
                  <a:pt x="535" y="79"/>
                </a:cubicBezTo>
                <a:cubicBezTo>
                  <a:pt x="539" y="80"/>
                  <a:pt x="541" y="81"/>
                  <a:pt x="546" y="78"/>
                </a:cubicBezTo>
                <a:cubicBezTo>
                  <a:pt x="547" y="76"/>
                  <a:pt x="544" y="76"/>
                  <a:pt x="545" y="73"/>
                </a:cubicBezTo>
                <a:cubicBezTo>
                  <a:pt x="542" y="72"/>
                  <a:pt x="539" y="72"/>
                  <a:pt x="538" y="69"/>
                </a:cubicBezTo>
                <a:cubicBezTo>
                  <a:pt x="542" y="69"/>
                  <a:pt x="540" y="65"/>
                  <a:pt x="544" y="65"/>
                </a:cubicBezTo>
                <a:cubicBezTo>
                  <a:pt x="547" y="67"/>
                  <a:pt x="551" y="68"/>
                  <a:pt x="557" y="67"/>
                </a:cubicBezTo>
                <a:cubicBezTo>
                  <a:pt x="554" y="60"/>
                  <a:pt x="544" y="62"/>
                  <a:pt x="535" y="61"/>
                </a:cubicBezTo>
                <a:cubicBezTo>
                  <a:pt x="515" y="59"/>
                  <a:pt x="494" y="57"/>
                  <a:pt x="475" y="57"/>
                </a:cubicBezTo>
                <a:cubicBezTo>
                  <a:pt x="475" y="59"/>
                  <a:pt x="476" y="59"/>
                  <a:pt x="475" y="60"/>
                </a:cubicBezTo>
                <a:cubicBezTo>
                  <a:pt x="467" y="61"/>
                  <a:pt x="459" y="59"/>
                  <a:pt x="457" y="64"/>
                </a:cubicBezTo>
                <a:cubicBezTo>
                  <a:pt x="458" y="61"/>
                  <a:pt x="461" y="65"/>
                  <a:pt x="462" y="65"/>
                </a:cubicBezTo>
                <a:cubicBezTo>
                  <a:pt x="454" y="69"/>
                  <a:pt x="444" y="62"/>
                  <a:pt x="437" y="68"/>
                </a:cubicBezTo>
                <a:cubicBezTo>
                  <a:pt x="439" y="70"/>
                  <a:pt x="442" y="71"/>
                  <a:pt x="446" y="71"/>
                </a:cubicBezTo>
                <a:cubicBezTo>
                  <a:pt x="446" y="73"/>
                  <a:pt x="448" y="75"/>
                  <a:pt x="448" y="77"/>
                </a:cubicBezTo>
                <a:close/>
                <a:moveTo>
                  <a:pt x="488" y="60"/>
                </a:moveTo>
                <a:cubicBezTo>
                  <a:pt x="489" y="60"/>
                  <a:pt x="490" y="61"/>
                  <a:pt x="491" y="61"/>
                </a:cubicBezTo>
                <a:cubicBezTo>
                  <a:pt x="491" y="62"/>
                  <a:pt x="490" y="63"/>
                  <a:pt x="490" y="65"/>
                </a:cubicBezTo>
                <a:cubicBezTo>
                  <a:pt x="487" y="65"/>
                  <a:pt x="486" y="61"/>
                  <a:pt x="488" y="60"/>
                </a:cubicBezTo>
                <a:close/>
                <a:moveTo>
                  <a:pt x="574" y="69"/>
                </a:moveTo>
                <a:cubicBezTo>
                  <a:pt x="577" y="71"/>
                  <a:pt x="583" y="70"/>
                  <a:pt x="584" y="72"/>
                </a:cubicBezTo>
                <a:cubicBezTo>
                  <a:pt x="584" y="73"/>
                  <a:pt x="581" y="77"/>
                  <a:pt x="580" y="74"/>
                </a:cubicBezTo>
                <a:cubicBezTo>
                  <a:pt x="580" y="73"/>
                  <a:pt x="581" y="73"/>
                  <a:pt x="582" y="72"/>
                </a:cubicBezTo>
                <a:cubicBezTo>
                  <a:pt x="578" y="70"/>
                  <a:pt x="579" y="74"/>
                  <a:pt x="576" y="75"/>
                </a:cubicBezTo>
                <a:cubicBezTo>
                  <a:pt x="579" y="76"/>
                  <a:pt x="581" y="78"/>
                  <a:pt x="578" y="81"/>
                </a:cubicBezTo>
                <a:cubicBezTo>
                  <a:pt x="578" y="83"/>
                  <a:pt x="579" y="83"/>
                  <a:pt x="579" y="85"/>
                </a:cubicBezTo>
                <a:cubicBezTo>
                  <a:pt x="583" y="84"/>
                  <a:pt x="587" y="87"/>
                  <a:pt x="590" y="85"/>
                </a:cubicBezTo>
                <a:cubicBezTo>
                  <a:pt x="591" y="79"/>
                  <a:pt x="587" y="78"/>
                  <a:pt x="584" y="76"/>
                </a:cubicBezTo>
                <a:cubicBezTo>
                  <a:pt x="590" y="77"/>
                  <a:pt x="592" y="74"/>
                  <a:pt x="595" y="72"/>
                </a:cubicBezTo>
                <a:cubicBezTo>
                  <a:pt x="595" y="75"/>
                  <a:pt x="596" y="76"/>
                  <a:pt x="599" y="76"/>
                </a:cubicBezTo>
                <a:cubicBezTo>
                  <a:pt x="601" y="69"/>
                  <a:pt x="595" y="72"/>
                  <a:pt x="597" y="68"/>
                </a:cubicBezTo>
                <a:cubicBezTo>
                  <a:pt x="591" y="66"/>
                  <a:pt x="595" y="70"/>
                  <a:pt x="590" y="71"/>
                </a:cubicBezTo>
                <a:cubicBezTo>
                  <a:pt x="589" y="68"/>
                  <a:pt x="592" y="69"/>
                  <a:pt x="592" y="66"/>
                </a:cubicBezTo>
                <a:cubicBezTo>
                  <a:pt x="581" y="67"/>
                  <a:pt x="579" y="63"/>
                  <a:pt x="584" y="55"/>
                </a:cubicBezTo>
                <a:cubicBezTo>
                  <a:pt x="578" y="54"/>
                  <a:pt x="568" y="56"/>
                  <a:pt x="562" y="59"/>
                </a:cubicBezTo>
                <a:cubicBezTo>
                  <a:pt x="570" y="59"/>
                  <a:pt x="577" y="62"/>
                  <a:pt x="574" y="69"/>
                </a:cubicBezTo>
                <a:close/>
                <a:moveTo>
                  <a:pt x="414" y="86"/>
                </a:moveTo>
                <a:cubicBezTo>
                  <a:pt x="414" y="83"/>
                  <a:pt x="416" y="82"/>
                  <a:pt x="417" y="81"/>
                </a:cubicBezTo>
                <a:cubicBezTo>
                  <a:pt x="420" y="85"/>
                  <a:pt x="427" y="83"/>
                  <a:pt x="430" y="86"/>
                </a:cubicBezTo>
                <a:cubicBezTo>
                  <a:pt x="432" y="83"/>
                  <a:pt x="436" y="82"/>
                  <a:pt x="439" y="80"/>
                </a:cubicBezTo>
                <a:cubicBezTo>
                  <a:pt x="436" y="66"/>
                  <a:pt x="429" y="72"/>
                  <a:pt x="419" y="76"/>
                </a:cubicBezTo>
                <a:cubicBezTo>
                  <a:pt x="418" y="79"/>
                  <a:pt x="422" y="76"/>
                  <a:pt x="422" y="78"/>
                </a:cubicBezTo>
                <a:cubicBezTo>
                  <a:pt x="415" y="79"/>
                  <a:pt x="410" y="78"/>
                  <a:pt x="405" y="77"/>
                </a:cubicBezTo>
                <a:cubicBezTo>
                  <a:pt x="404" y="78"/>
                  <a:pt x="406" y="83"/>
                  <a:pt x="407" y="86"/>
                </a:cubicBezTo>
                <a:cubicBezTo>
                  <a:pt x="407" y="85"/>
                  <a:pt x="412" y="84"/>
                  <a:pt x="414" y="86"/>
                </a:cubicBezTo>
                <a:close/>
                <a:moveTo>
                  <a:pt x="304" y="102"/>
                </a:moveTo>
                <a:cubicBezTo>
                  <a:pt x="305" y="103"/>
                  <a:pt x="307" y="103"/>
                  <a:pt x="306" y="106"/>
                </a:cubicBezTo>
                <a:cubicBezTo>
                  <a:pt x="307" y="109"/>
                  <a:pt x="302" y="105"/>
                  <a:pt x="302" y="108"/>
                </a:cubicBezTo>
                <a:cubicBezTo>
                  <a:pt x="306" y="110"/>
                  <a:pt x="319" y="112"/>
                  <a:pt x="318" y="104"/>
                </a:cubicBezTo>
                <a:cubicBezTo>
                  <a:pt x="309" y="97"/>
                  <a:pt x="298" y="98"/>
                  <a:pt x="285" y="99"/>
                </a:cubicBezTo>
                <a:cubicBezTo>
                  <a:pt x="293" y="99"/>
                  <a:pt x="299" y="103"/>
                  <a:pt x="304" y="102"/>
                </a:cubicBezTo>
                <a:close/>
                <a:moveTo>
                  <a:pt x="677" y="125"/>
                </a:moveTo>
                <a:cubicBezTo>
                  <a:pt x="681" y="131"/>
                  <a:pt x="693" y="135"/>
                  <a:pt x="693" y="126"/>
                </a:cubicBezTo>
                <a:cubicBezTo>
                  <a:pt x="687" y="122"/>
                  <a:pt x="682" y="125"/>
                  <a:pt x="677" y="125"/>
                </a:cubicBezTo>
                <a:close/>
                <a:moveTo>
                  <a:pt x="717" y="126"/>
                </a:moveTo>
                <a:cubicBezTo>
                  <a:pt x="715" y="123"/>
                  <a:pt x="711" y="123"/>
                  <a:pt x="707" y="123"/>
                </a:cubicBezTo>
                <a:cubicBezTo>
                  <a:pt x="708" y="128"/>
                  <a:pt x="705" y="128"/>
                  <a:pt x="703" y="130"/>
                </a:cubicBezTo>
                <a:cubicBezTo>
                  <a:pt x="705" y="132"/>
                  <a:pt x="708" y="134"/>
                  <a:pt x="713" y="135"/>
                </a:cubicBezTo>
                <a:cubicBezTo>
                  <a:pt x="713" y="131"/>
                  <a:pt x="714" y="128"/>
                  <a:pt x="717" y="126"/>
                </a:cubicBezTo>
                <a:close/>
                <a:moveTo>
                  <a:pt x="49" y="134"/>
                </a:moveTo>
                <a:cubicBezTo>
                  <a:pt x="51" y="141"/>
                  <a:pt x="63" y="138"/>
                  <a:pt x="66" y="144"/>
                </a:cubicBezTo>
                <a:cubicBezTo>
                  <a:pt x="61" y="145"/>
                  <a:pt x="59" y="148"/>
                  <a:pt x="57" y="151"/>
                </a:cubicBezTo>
                <a:cubicBezTo>
                  <a:pt x="59" y="157"/>
                  <a:pt x="70" y="153"/>
                  <a:pt x="68" y="163"/>
                </a:cubicBezTo>
                <a:cubicBezTo>
                  <a:pt x="71" y="161"/>
                  <a:pt x="70" y="165"/>
                  <a:pt x="73" y="164"/>
                </a:cubicBezTo>
                <a:cubicBezTo>
                  <a:pt x="76" y="162"/>
                  <a:pt x="69" y="160"/>
                  <a:pt x="72" y="159"/>
                </a:cubicBezTo>
                <a:cubicBezTo>
                  <a:pt x="81" y="158"/>
                  <a:pt x="91" y="158"/>
                  <a:pt x="99" y="156"/>
                </a:cubicBezTo>
                <a:cubicBezTo>
                  <a:pt x="97" y="154"/>
                  <a:pt x="93" y="153"/>
                  <a:pt x="92" y="151"/>
                </a:cubicBezTo>
                <a:cubicBezTo>
                  <a:pt x="100" y="148"/>
                  <a:pt x="110" y="148"/>
                  <a:pt x="117" y="154"/>
                </a:cubicBezTo>
                <a:cubicBezTo>
                  <a:pt x="117" y="152"/>
                  <a:pt x="121" y="153"/>
                  <a:pt x="122" y="151"/>
                </a:cubicBezTo>
                <a:cubicBezTo>
                  <a:pt x="110" y="146"/>
                  <a:pt x="97" y="136"/>
                  <a:pt x="80" y="139"/>
                </a:cubicBezTo>
                <a:cubicBezTo>
                  <a:pt x="75" y="135"/>
                  <a:pt x="48" y="121"/>
                  <a:pt x="49" y="134"/>
                </a:cubicBezTo>
                <a:close/>
                <a:moveTo>
                  <a:pt x="85" y="149"/>
                </a:moveTo>
                <a:cubicBezTo>
                  <a:pt x="84" y="151"/>
                  <a:pt x="80" y="149"/>
                  <a:pt x="78" y="148"/>
                </a:cubicBezTo>
                <a:cubicBezTo>
                  <a:pt x="79" y="144"/>
                  <a:pt x="83" y="148"/>
                  <a:pt x="85" y="149"/>
                </a:cubicBezTo>
                <a:close/>
                <a:moveTo>
                  <a:pt x="72" y="610"/>
                </a:moveTo>
                <a:cubicBezTo>
                  <a:pt x="70" y="610"/>
                  <a:pt x="70" y="609"/>
                  <a:pt x="70" y="608"/>
                </a:cubicBezTo>
                <a:cubicBezTo>
                  <a:pt x="59" y="607"/>
                  <a:pt x="52" y="607"/>
                  <a:pt x="48" y="611"/>
                </a:cubicBezTo>
                <a:cubicBezTo>
                  <a:pt x="57" y="613"/>
                  <a:pt x="65" y="613"/>
                  <a:pt x="72" y="610"/>
                </a:cubicBezTo>
                <a:close/>
                <a:moveTo>
                  <a:pt x="323" y="754"/>
                </a:moveTo>
                <a:cubicBezTo>
                  <a:pt x="341" y="759"/>
                  <a:pt x="369" y="758"/>
                  <a:pt x="386" y="757"/>
                </a:cubicBezTo>
                <a:cubicBezTo>
                  <a:pt x="397" y="757"/>
                  <a:pt x="408" y="761"/>
                  <a:pt x="415" y="756"/>
                </a:cubicBezTo>
                <a:cubicBezTo>
                  <a:pt x="410" y="756"/>
                  <a:pt x="401" y="759"/>
                  <a:pt x="405" y="755"/>
                </a:cubicBezTo>
                <a:cubicBezTo>
                  <a:pt x="400" y="753"/>
                  <a:pt x="401" y="755"/>
                  <a:pt x="399" y="753"/>
                </a:cubicBezTo>
                <a:cubicBezTo>
                  <a:pt x="397" y="752"/>
                  <a:pt x="399" y="757"/>
                  <a:pt x="396" y="756"/>
                </a:cubicBezTo>
                <a:cubicBezTo>
                  <a:pt x="391" y="750"/>
                  <a:pt x="376" y="754"/>
                  <a:pt x="371" y="748"/>
                </a:cubicBezTo>
                <a:cubicBezTo>
                  <a:pt x="377" y="747"/>
                  <a:pt x="384" y="748"/>
                  <a:pt x="389" y="746"/>
                </a:cubicBezTo>
                <a:cubicBezTo>
                  <a:pt x="371" y="742"/>
                  <a:pt x="351" y="741"/>
                  <a:pt x="334" y="743"/>
                </a:cubicBezTo>
                <a:cubicBezTo>
                  <a:pt x="334" y="745"/>
                  <a:pt x="338" y="743"/>
                  <a:pt x="338" y="745"/>
                </a:cubicBezTo>
                <a:cubicBezTo>
                  <a:pt x="328" y="744"/>
                  <a:pt x="328" y="751"/>
                  <a:pt x="323" y="754"/>
                </a:cubicBezTo>
                <a:close/>
                <a:moveTo>
                  <a:pt x="985" y="755"/>
                </a:moveTo>
                <a:cubicBezTo>
                  <a:pt x="987" y="759"/>
                  <a:pt x="995" y="756"/>
                  <a:pt x="996" y="761"/>
                </a:cubicBezTo>
                <a:cubicBezTo>
                  <a:pt x="1025" y="760"/>
                  <a:pt x="1048" y="764"/>
                  <a:pt x="1078" y="759"/>
                </a:cubicBezTo>
                <a:cubicBezTo>
                  <a:pt x="1073" y="760"/>
                  <a:pt x="1070" y="758"/>
                  <a:pt x="1067" y="757"/>
                </a:cubicBezTo>
                <a:cubicBezTo>
                  <a:pt x="1067" y="756"/>
                  <a:pt x="1067" y="754"/>
                  <a:pt x="1066" y="754"/>
                </a:cubicBezTo>
                <a:cubicBezTo>
                  <a:pt x="1038" y="751"/>
                  <a:pt x="1014" y="755"/>
                  <a:pt x="985" y="755"/>
                </a:cubicBezTo>
                <a:close/>
                <a:moveTo>
                  <a:pt x="930" y="799"/>
                </a:moveTo>
                <a:cubicBezTo>
                  <a:pt x="935" y="802"/>
                  <a:pt x="940" y="803"/>
                  <a:pt x="947" y="804"/>
                </a:cubicBezTo>
                <a:cubicBezTo>
                  <a:pt x="946" y="805"/>
                  <a:pt x="946" y="807"/>
                  <a:pt x="947" y="808"/>
                </a:cubicBezTo>
                <a:cubicBezTo>
                  <a:pt x="956" y="808"/>
                  <a:pt x="960" y="806"/>
                  <a:pt x="967" y="805"/>
                </a:cubicBezTo>
                <a:cubicBezTo>
                  <a:pt x="965" y="804"/>
                  <a:pt x="962" y="804"/>
                  <a:pt x="961" y="801"/>
                </a:cubicBezTo>
                <a:cubicBezTo>
                  <a:pt x="963" y="799"/>
                  <a:pt x="969" y="801"/>
                  <a:pt x="970" y="797"/>
                </a:cubicBezTo>
                <a:cubicBezTo>
                  <a:pt x="955" y="797"/>
                  <a:pt x="939" y="794"/>
                  <a:pt x="930" y="799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83" y="1131590"/>
            <a:ext cx="279241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3922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54 -1.23457E-7 L 3.61111E-6 -1.23457E-7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Freeform 6"/>
          <p:cNvSpPr>
            <a:spLocks noEditPoints="1"/>
          </p:cNvSpPr>
          <p:nvPr/>
        </p:nvSpPr>
        <p:spPr bwMode="auto">
          <a:xfrm rot="20924897">
            <a:off x="-1568156" y="-163709"/>
            <a:ext cx="12084702" cy="4377181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589" y="3279775"/>
            <a:ext cx="2798763" cy="141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64982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75 0 L -2.77778E-6 0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2278534">
            <a:off x="-740312" y="-639888"/>
            <a:ext cx="11143547" cy="7038219"/>
            <a:chOff x="485797" y="-172388"/>
            <a:chExt cx="9756576" cy="6992609"/>
          </a:xfrm>
        </p:grpSpPr>
        <p:sp useBgFill="1"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85797" y="-172388"/>
              <a:ext cx="9756576" cy="6992609"/>
            </a:xfrm>
            <a:custGeom>
              <a:avLst/>
              <a:gdLst>
                <a:gd name="T0" fmla="*/ 604 w 1329"/>
                <a:gd name="T1" fmla="*/ 170 h 1194"/>
                <a:gd name="T2" fmla="*/ 1162 w 1329"/>
                <a:gd name="T3" fmla="*/ 327 h 1194"/>
                <a:gd name="T4" fmla="*/ 1149 w 1329"/>
                <a:gd name="T5" fmla="*/ 421 h 1194"/>
                <a:gd name="T6" fmla="*/ 1156 w 1329"/>
                <a:gd name="T7" fmla="*/ 484 h 1194"/>
                <a:gd name="T8" fmla="*/ 229 w 1329"/>
                <a:gd name="T9" fmla="*/ 618 h 1194"/>
                <a:gd name="T10" fmla="*/ 176 w 1329"/>
                <a:gd name="T11" fmla="*/ 780 h 1194"/>
                <a:gd name="T12" fmla="*/ 970 w 1329"/>
                <a:gd name="T13" fmla="*/ 857 h 1194"/>
                <a:gd name="T14" fmla="*/ 1161 w 1329"/>
                <a:gd name="T15" fmla="*/ 921 h 1194"/>
                <a:gd name="T16" fmla="*/ 1072 w 1329"/>
                <a:gd name="T17" fmla="*/ 944 h 1194"/>
                <a:gd name="T18" fmla="*/ 1190 w 1329"/>
                <a:gd name="T19" fmla="*/ 976 h 1194"/>
                <a:gd name="T20" fmla="*/ 825 w 1329"/>
                <a:gd name="T21" fmla="*/ 1024 h 1194"/>
                <a:gd name="T22" fmla="*/ 718 w 1329"/>
                <a:gd name="T23" fmla="*/ 1059 h 1194"/>
                <a:gd name="T24" fmla="*/ 697 w 1329"/>
                <a:gd name="T25" fmla="*/ 1113 h 1194"/>
                <a:gd name="T26" fmla="*/ 569 w 1329"/>
                <a:gd name="T27" fmla="*/ 1181 h 1194"/>
                <a:gd name="T28" fmla="*/ 1207 w 1329"/>
                <a:gd name="T29" fmla="*/ 61 h 1194"/>
                <a:gd name="T30" fmla="*/ 1238 w 1329"/>
                <a:gd name="T31" fmla="*/ 471 h 1194"/>
                <a:gd name="T32" fmla="*/ 1086 w 1329"/>
                <a:gd name="T33" fmla="*/ 508 h 1194"/>
                <a:gd name="T34" fmla="*/ 1092 w 1329"/>
                <a:gd name="T35" fmla="*/ 407 h 1194"/>
                <a:gd name="T36" fmla="*/ 1102 w 1329"/>
                <a:gd name="T37" fmla="*/ 321 h 1194"/>
                <a:gd name="T38" fmla="*/ 1004 w 1329"/>
                <a:gd name="T39" fmla="*/ 192 h 1194"/>
                <a:gd name="T40" fmla="*/ 814 w 1329"/>
                <a:gd name="T41" fmla="*/ 113 h 1194"/>
                <a:gd name="T42" fmla="*/ 270 w 1329"/>
                <a:gd name="T43" fmla="*/ 179 h 1194"/>
                <a:gd name="T44" fmla="*/ 181 w 1329"/>
                <a:gd name="T45" fmla="*/ 539 h 1194"/>
                <a:gd name="T46" fmla="*/ 191 w 1329"/>
                <a:gd name="T47" fmla="*/ 774 h 1194"/>
                <a:gd name="T48" fmla="*/ 174 w 1329"/>
                <a:gd name="T49" fmla="*/ 943 h 1194"/>
                <a:gd name="T50" fmla="*/ 234 w 1329"/>
                <a:gd name="T51" fmla="*/ 1036 h 1194"/>
                <a:gd name="T52" fmla="*/ 531 w 1329"/>
                <a:gd name="T53" fmla="*/ 1101 h 1194"/>
                <a:gd name="T54" fmla="*/ 736 w 1329"/>
                <a:gd name="T55" fmla="*/ 1035 h 1194"/>
                <a:gd name="T56" fmla="*/ 1027 w 1329"/>
                <a:gd name="T57" fmla="*/ 896 h 1194"/>
                <a:gd name="T58" fmla="*/ 1140 w 1329"/>
                <a:gd name="T59" fmla="*/ 840 h 1194"/>
                <a:gd name="T60" fmla="*/ 1222 w 1329"/>
                <a:gd name="T61" fmla="*/ 812 h 1194"/>
                <a:gd name="T62" fmla="*/ 1200 w 1329"/>
                <a:gd name="T63" fmla="*/ 772 h 1194"/>
                <a:gd name="T64" fmla="*/ 1135 w 1329"/>
                <a:gd name="T65" fmla="*/ 676 h 1194"/>
                <a:gd name="T66" fmla="*/ 1181 w 1329"/>
                <a:gd name="T67" fmla="*/ 550 h 1194"/>
                <a:gd name="T68" fmla="*/ 168 w 1329"/>
                <a:gd name="T69" fmla="*/ 817 h 1194"/>
                <a:gd name="T70" fmla="*/ 270 w 1329"/>
                <a:gd name="T71" fmla="*/ 942 h 1194"/>
                <a:gd name="T72" fmla="*/ 583 w 1329"/>
                <a:gd name="T73" fmla="*/ 198 h 1194"/>
                <a:gd name="T74" fmla="*/ 736 w 1329"/>
                <a:gd name="T75" fmla="*/ 965 h 1194"/>
                <a:gd name="T76" fmla="*/ 1192 w 1329"/>
                <a:gd name="T77" fmla="*/ 759 h 1194"/>
                <a:gd name="T78" fmla="*/ 1000 w 1329"/>
                <a:gd name="T79" fmla="*/ 751 h 1194"/>
                <a:gd name="T80" fmla="*/ 949 w 1329"/>
                <a:gd name="T81" fmla="*/ 732 h 1194"/>
                <a:gd name="T82" fmla="*/ 915 w 1329"/>
                <a:gd name="T83" fmla="*/ 739 h 1194"/>
                <a:gd name="T84" fmla="*/ 868 w 1329"/>
                <a:gd name="T85" fmla="*/ 781 h 1194"/>
                <a:gd name="T86" fmla="*/ 1033 w 1329"/>
                <a:gd name="T87" fmla="*/ 827 h 1194"/>
                <a:gd name="T88" fmla="*/ 968 w 1329"/>
                <a:gd name="T89" fmla="*/ 836 h 1194"/>
                <a:gd name="T90" fmla="*/ 1026 w 1329"/>
                <a:gd name="T91" fmla="*/ 784 h 1194"/>
                <a:gd name="T92" fmla="*/ 1111 w 1329"/>
                <a:gd name="T93" fmla="*/ 821 h 1194"/>
                <a:gd name="T94" fmla="*/ 1113 w 1329"/>
                <a:gd name="T95" fmla="*/ 772 h 1194"/>
                <a:gd name="T96" fmla="*/ 1031 w 1329"/>
                <a:gd name="T97" fmla="*/ 716 h 1194"/>
                <a:gd name="T98" fmla="*/ 1175 w 1329"/>
                <a:gd name="T99" fmla="*/ 552 h 1194"/>
                <a:gd name="T100" fmla="*/ 1255 w 1329"/>
                <a:gd name="T101" fmla="*/ 404 h 1194"/>
                <a:gd name="T102" fmla="*/ 1125 w 1329"/>
                <a:gd name="T103" fmla="*/ 462 h 1194"/>
                <a:gd name="T104" fmla="*/ 1117 w 1329"/>
                <a:gd name="T105" fmla="*/ 846 h 1194"/>
                <a:gd name="T106" fmla="*/ 1097 w 1329"/>
                <a:gd name="T107" fmla="*/ 857 h 1194"/>
                <a:gd name="T108" fmla="*/ 1108 w 1329"/>
                <a:gd name="T109" fmla="*/ 916 h 1194"/>
                <a:gd name="T110" fmla="*/ 900 w 1329"/>
                <a:gd name="T111" fmla="*/ 1028 h 1194"/>
                <a:gd name="T112" fmla="*/ 885 w 1329"/>
                <a:gd name="T113" fmla="*/ 1008 h 1194"/>
                <a:gd name="T114" fmla="*/ 736 w 1329"/>
                <a:gd name="T115" fmla="*/ 1122 h 1194"/>
                <a:gd name="T116" fmla="*/ 837 w 1329"/>
                <a:gd name="T117" fmla="*/ 1067 h 1194"/>
                <a:gd name="T118" fmla="*/ 1076 w 1329"/>
                <a:gd name="T119" fmla="*/ 959 h 1194"/>
                <a:gd name="T120" fmla="*/ 940 w 1329"/>
                <a:gd name="T121" fmla="*/ 1053 h 1194"/>
                <a:gd name="T122" fmla="*/ 812 w 1329"/>
                <a:gd name="T123" fmla="*/ 1117 h 1194"/>
                <a:gd name="T124" fmla="*/ 813 w 1329"/>
                <a:gd name="T125" fmla="*/ 1168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9" h="1194">
                  <a:moveTo>
                    <a:pt x="1270" y="436"/>
                  </a:moveTo>
                  <a:cubicBezTo>
                    <a:pt x="1273" y="435"/>
                    <a:pt x="1279" y="433"/>
                    <a:pt x="1278" y="430"/>
                  </a:cubicBezTo>
                  <a:cubicBezTo>
                    <a:pt x="1275" y="432"/>
                    <a:pt x="1271" y="433"/>
                    <a:pt x="1270" y="436"/>
                  </a:cubicBezTo>
                  <a:close/>
                  <a:moveTo>
                    <a:pt x="1304" y="441"/>
                  </a:moveTo>
                  <a:cubicBezTo>
                    <a:pt x="1304" y="439"/>
                    <a:pt x="1303" y="438"/>
                    <a:pt x="1302" y="438"/>
                  </a:cubicBezTo>
                  <a:cubicBezTo>
                    <a:pt x="1302" y="439"/>
                    <a:pt x="1300" y="440"/>
                    <a:pt x="1299" y="440"/>
                  </a:cubicBezTo>
                  <a:cubicBezTo>
                    <a:pt x="1298" y="444"/>
                    <a:pt x="1302" y="442"/>
                    <a:pt x="1304" y="441"/>
                  </a:cubicBezTo>
                  <a:close/>
                  <a:moveTo>
                    <a:pt x="1283" y="495"/>
                  </a:moveTo>
                  <a:cubicBezTo>
                    <a:pt x="1283" y="498"/>
                    <a:pt x="1276" y="498"/>
                    <a:pt x="1279" y="501"/>
                  </a:cubicBezTo>
                  <a:cubicBezTo>
                    <a:pt x="1280" y="499"/>
                    <a:pt x="1286" y="498"/>
                    <a:pt x="1283" y="495"/>
                  </a:cubicBezTo>
                  <a:close/>
                  <a:moveTo>
                    <a:pt x="1286" y="505"/>
                  </a:moveTo>
                  <a:cubicBezTo>
                    <a:pt x="1291" y="500"/>
                    <a:pt x="1293" y="502"/>
                    <a:pt x="1301" y="503"/>
                  </a:cubicBezTo>
                  <a:cubicBezTo>
                    <a:pt x="1302" y="501"/>
                    <a:pt x="1305" y="501"/>
                    <a:pt x="1304" y="498"/>
                  </a:cubicBezTo>
                  <a:cubicBezTo>
                    <a:pt x="1296" y="495"/>
                    <a:pt x="1288" y="498"/>
                    <a:pt x="1286" y="505"/>
                  </a:cubicBezTo>
                  <a:close/>
                  <a:moveTo>
                    <a:pt x="1327" y="419"/>
                  </a:moveTo>
                  <a:cubicBezTo>
                    <a:pt x="1326" y="420"/>
                    <a:pt x="1322" y="423"/>
                    <a:pt x="1325" y="425"/>
                  </a:cubicBezTo>
                  <a:cubicBezTo>
                    <a:pt x="1325" y="423"/>
                    <a:pt x="1329" y="420"/>
                    <a:pt x="1327" y="419"/>
                  </a:cubicBezTo>
                  <a:close/>
                  <a:moveTo>
                    <a:pt x="1216" y="25"/>
                  </a:moveTo>
                  <a:cubicBezTo>
                    <a:pt x="1211" y="25"/>
                    <a:pt x="1209" y="27"/>
                    <a:pt x="1208" y="30"/>
                  </a:cubicBezTo>
                  <a:cubicBezTo>
                    <a:pt x="1212" y="30"/>
                    <a:pt x="1217" y="30"/>
                    <a:pt x="1216" y="25"/>
                  </a:cubicBezTo>
                  <a:close/>
                  <a:moveTo>
                    <a:pt x="982" y="81"/>
                  </a:moveTo>
                  <a:cubicBezTo>
                    <a:pt x="976" y="80"/>
                    <a:pt x="972" y="85"/>
                    <a:pt x="973" y="89"/>
                  </a:cubicBezTo>
                  <a:cubicBezTo>
                    <a:pt x="976" y="86"/>
                    <a:pt x="980" y="84"/>
                    <a:pt x="982" y="81"/>
                  </a:cubicBezTo>
                  <a:close/>
                  <a:moveTo>
                    <a:pt x="731" y="93"/>
                  </a:moveTo>
                  <a:cubicBezTo>
                    <a:pt x="728" y="93"/>
                    <a:pt x="726" y="93"/>
                    <a:pt x="726" y="95"/>
                  </a:cubicBezTo>
                  <a:cubicBezTo>
                    <a:pt x="727" y="97"/>
                    <a:pt x="731" y="96"/>
                    <a:pt x="731" y="93"/>
                  </a:cubicBezTo>
                  <a:close/>
                  <a:moveTo>
                    <a:pt x="827" y="111"/>
                  </a:moveTo>
                  <a:cubicBezTo>
                    <a:pt x="826" y="112"/>
                    <a:pt x="823" y="112"/>
                    <a:pt x="823" y="114"/>
                  </a:cubicBezTo>
                  <a:cubicBezTo>
                    <a:pt x="827" y="113"/>
                    <a:pt x="829" y="110"/>
                    <a:pt x="830" y="107"/>
                  </a:cubicBezTo>
                  <a:cubicBezTo>
                    <a:pt x="827" y="108"/>
                    <a:pt x="821" y="107"/>
                    <a:pt x="820" y="111"/>
                  </a:cubicBezTo>
                  <a:cubicBezTo>
                    <a:pt x="822" y="111"/>
                    <a:pt x="826" y="108"/>
                    <a:pt x="827" y="111"/>
                  </a:cubicBezTo>
                  <a:close/>
                  <a:moveTo>
                    <a:pt x="1020" y="108"/>
                  </a:moveTo>
                  <a:cubicBezTo>
                    <a:pt x="1017" y="108"/>
                    <a:pt x="1017" y="110"/>
                    <a:pt x="1016" y="112"/>
                  </a:cubicBezTo>
                  <a:cubicBezTo>
                    <a:pt x="1019" y="113"/>
                    <a:pt x="1019" y="110"/>
                    <a:pt x="1020" y="108"/>
                  </a:cubicBezTo>
                  <a:close/>
                  <a:moveTo>
                    <a:pt x="552" y="137"/>
                  </a:moveTo>
                  <a:cubicBezTo>
                    <a:pt x="553" y="133"/>
                    <a:pt x="559" y="133"/>
                    <a:pt x="558" y="127"/>
                  </a:cubicBezTo>
                  <a:cubicBezTo>
                    <a:pt x="553" y="122"/>
                    <a:pt x="545" y="134"/>
                    <a:pt x="552" y="137"/>
                  </a:cubicBezTo>
                  <a:close/>
                  <a:moveTo>
                    <a:pt x="343" y="134"/>
                  </a:moveTo>
                  <a:cubicBezTo>
                    <a:pt x="338" y="134"/>
                    <a:pt x="336" y="136"/>
                    <a:pt x="335" y="139"/>
                  </a:cubicBezTo>
                  <a:cubicBezTo>
                    <a:pt x="340" y="140"/>
                    <a:pt x="342" y="137"/>
                    <a:pt x="343" y="134"/>
                  </a:cubicBezTo>
                  <a:close/>
                  <a:moveTo>
                    <a:pt x="1239" y="143"/>
                  </a:moveTo>
                  <a:cubicBezTo>
                    <a:pt x="1235" y="146"/>
                    <a:pt x="1230" y="147"/>
                    <a:pt x="1227" y="151"/>
                  </a:cubicBezTo>
                  <a:cubicBezTo>
                    <a:pt x="1233" y="150"/>
                    <a:pt x="1232" y="148"/>
                    <a:pt x="1238" y="147"/>
                  </a:cubicBezTo>
                  <a:cubicBezTo>
                    <a:pt x="1238" y="145"/>
                    <a:pt x="1239" y="145"/>
                    <a:pt x="1239" y="143"/>
                  </a:cubicBezTo>
                  <a:close/>
                  <a:moveTo>
                    <a:pt x="1168" y="160"/>
                  </a:moveTo>
                  <a:cubicBezTo>
                    <a:pt x="1165" y="157"/>
                    <a:pt x="1158" y="159"/>
                    <a:pt x="1158" y="163"/>
                  </a:cubicBezTo>
                  <a:cubicBezTo>
                    <a:pt x="1160" y="166"/>
                    <a:pt x="1166" y="163"/>
                    <a:pt x="1168" y="160"/>
                  </a:cubicBezTo>
                  <a:close/>
                  <a:moveTo>
                    <a:pt x="1005" y="166"/>
                  </a:moveTo>
                  <a:cubicBezTo>
                    <a:pt x="1009" y="167"/>
                    <a:pt x="1012" y="164"/>
                    <a:pt x="1014" y="162"/>
                  </a:cubicBezTo>
                  <a:cubicBezTo>
                    <a:pt x="1011" y="160"/>
                    <a:pt x="1006" y="162"/>
                    <a:pt x="1005" y="166"/>
                  </a:cubicBezTo>
                  <a:close/>
                  <a:moveTo>
                    <a:pt x="611" y="163"/>
                  </a:moveTo>
                  <a:cubicBezTo>
                    <a:pt x="608" y="164"/>
                    <a:pt x="605" y="163"/>
                    <a:pt x="603" y="165"/>
                  </a:cubicBezTo>
                  <a:cubicBezTo>
                    <a:pt x="603" y="167"/>
                    <a:pt x="603" y="169"/>
                    <a:pt x="604" y="170"/>
                  </a:cubicBezTo>
                  <a:cubicBezTo>
                    <a:pt x="607" y="169"/>
                    <a:pt x="610" y="167"/>
                    <a:pt x="611" y="163"/>
                  </a:cubicBezTo>
                  <a:close/>
                  <a:moveTo>
                    <a:pt x="1165" y="179"/>
                  </a:moveTo>
                  <a:cubicBezTo>
                    <a:pt x="1168" y="177"/>
                    <a:pt x="1168" y="173"/>
                    <a:pt x="1171" y="171"/>
                  </a:cubicBezTo>
                  <a:cubicBezTo>
                    <a:pt x="1165" y="170"/>
                    <a:pt x="1171" y="167"/>
                    <a:pt x="1170" y="163"/>
                  </a:cubicBezTo>
                  <a:cubicBezTo>
                    <a:pt x="1163" y="165"/>
                    <a:pt x="1159" y="170"/>
                    <a:pt x="1157" y="177"/>
                  </a:cubicBezTo>
                  <a:cubicBezTo>
                    <a:pt x="1160" y="176"/>
                    <a:pt x="1160" y="180"/>
                    <a:pt x="1165" y="179"/>
                  </a:cubicBezTo>
                  <a:close/>
                  <a:moveTo>
                    <a:pt x="1070" y="192"/>
                  </a:moveTo>
                  <a:cubicBezTo>
                    <a:pt x="1075" y="192"/>
                    <a:pt x="1078" y="189"/>
                    <a:pt x="1085" y="188"/>
                  </a:cubicBezTo>
                  <a:cubicBezTo>
                    <a:pt x="1086" y="186"/>
                    <a:pt x="1088" y="185"/>
                    <a:pt x="1087" y="181"/>
                  </a:cubicBezTo>
                  <a:cubicBezTo>
                    <a:pt x="1083" y="181"/>
                    <a:pt x="1080" y="184"/>
                    <a:pt x="1079" y="181"/>
                  </a:cubicBezTo>
                  <a:cubicBezTo>
                    <a:pt x="1079" y="179"/>
                    <a:pt x="1080" y="178"/>
                    <a:pt x="1081" y="177"/>
                  </a:cubicBezTo>
                  <a:cubicBezTo>
                    <a:pt x="1072" y="167"/>
                    <a:pt x="1059" y="185"/>
                    <a:pt x="1070" y="192"/>
                  </a:cubicBezTo>
                  <a:close/>
                  <a:moveTo>
                    <a:pt x="262" y="175"/>
                  </a:moveTo>
                  <a:cubicBezTo>
                    <a:pt x="259" y="175"/>
                    <a:pt x="259" y="179"/>
                    <a:pt x="257" y="181"/>
                  </a:cubicBezTo>
                  <a:cubicBezTo>
                    <a:pt x="260" y="180"/>
                    <a:pt x="263" y="179"/>
                    <a:pt x="262" y="175"/>
                  </a:cubicBezTo>
                  <a:close/>
                  <a:moveTo>
                    <a:pt x="1056" y="194"/>
                  </a:moveTo>
                  <a:cubicBezTo>
                    <a:pt x="1056" y="191"/>
                    <a:pt x="1054" y="191"/>
                    <a:pt x="1053" y="190"/>
                  </a:cubicBezTo>
                  <a:cubicBezTo>
                    <a:pt x="1051" y="193"/>
                    <a:pt x="1044" y="192"/>
                    <a:pt x="1043" y="196"/>
                  </a:cubicBezTo>
                  <a:cubicBezTo>
                    <a:pt x="1049" y="197"/>
                    <a:pt x="1051" y="194"/>
                    <a:pt x="1056" y="194"/>
                  </a:cubicBezTo>
                  <a:close/>
                  <a:moveTo>
                    <a:pt x="1041" y="196"/>
                  </a:moveTo>
                  <a:cubicBezTo>
                    <a:pt x="1036" y="197"/>
                    <a:pt x="1038" y="200"/>
                    <a:pt x="1037" y="203"/>
                  </a:cubicBezTo>
                  <a:cubicBezTo>
                    <a:pt x="1041" y="202"/>
                    <a:pt x="1040" y="199"/>
                    <a:pt x="1041" y="196"/>
                  </a:cubicBezTo>
                  <a:close/>
                  <a:moveTo>
                    <a:pt x="1106" y="201"/>
                  </a:moveTo>
                  <a:cubicBezTo>
                    <a:pt x="1106" y="204"/>
                    <a:pt x="1106" y="206"/>
                    <a:pt x="1109" y="206"/>
                  </a:cubicBezTo>
                  <a:cubicBezTo>
                    <a:pt x="1109" y="203"/>
                    <a:pt x="1113" y="201"/>
                    <a:pt x="1109" y="200"/>
                  </a:cubicBezTo>
                  <a:cubicBezTo>
                    <a:pt x="1109" y="201"/>
                    <a:pt x="1108" y="201"/>
                    <a:pt x="1106" y="201"/>
                  </a:cubicBezTo>
                  <a:close/>
                  <a:moveTo>
                    <a:pt x="1023" y="204"/>
                  </a:moveTo>
                  <a:cubicBezTo>
                    <a:pt x="1021" y="206"/>
                    <a:pt x="1018" y="206"/>
                    <a:pt x="1018" y="209"/>
                  </a:cubicBezTo>
                  <a:cubicBezTo>
                    <a:pt x="1020" y="209"/>
                    <a:pt x="1020" y="210"/>
                    <a:pt x="1021" y="210"/>
                  </a:cubicBezTo>
                  <a:cubicBezTo>
                    <a:pt x="1020" y="207"/>
                    <a:pt x="1026" y="207"/>
                    <a:pt x="1023" y="204"/>
                  </a:cubicBezTo>
                  <a:close/>
                  <a:moveTo>
                    <a:pt x="1001" y="222"/>
                  </a:moveTo>
                  <a:cubicBezTo>
                    <a:pt x="1004" y="223"/>
                    <a:pt x="1011" y="220"/>
                    <a:pt x="1013" y="216"/>
                  </a:cubicBezTo>
                  <a:cubicBezTo>
                    <a:pt x="1008" y="217"/>
                    <a:pt x="1002" y="217"/>
                    <a:pt x="1001" y="222"/>
                  </a:cubicBezTo>
                  <a:close/>
                  <a:moveTo>
                    <a:pt x="985" y="221"/>
                  </a:moveTo>
                  <a:cubicBezTo>
                    <a:pt x="981" y="221"/>
                    <a:pt x="979" y="223"/>
                    <a:pt x="977" y="225"/>
                  </a:cubicBezTo>
                  <a:cubicBezTo>
                    <a:pt x="980" y="224"/>
                    <a:pt x="985" y="226"/>
                    <a:pt x="985" y="221"/>
                  </a:cubicBezTo>
                  <a:close/>
                  <a:moveTo>
                    <a:pt x="1122" y="240"/>
                  </a:moveTo>
                  <a:cubicBezTo>
                    <a:pt x="1124" y="240"/>
                    <a:pt x="1124" y="243"/>
                    <a:pt x="1126" y="244"/>
                  </a:cubicBezTo>
                  <a:cubicBezTo>
                    <a:pt x="1127" y="243"/>
                    <a:pt x="1128" y="243"/>
                    <a:pt x="1129" y="243"/>
                  </a:cubicBezTo>
                  <a:cubicBezTo>
                    <a:pt x="1129" y="241"/>
                    <a:pt x="1129" y="239"/>
                    <a:pt x="1128" y="239"/>
                  </a:cubicBezTo>
                  <a:cubicBezTo>
                    <a:pt x="1128" y="241"/>
                    <a:pt x="1126" y="237"/>
                    <a:pt x="1126" y="236"/>
                  </a:cubicBezTo>
                  <a:cubicBezTo>
                    <a:pt x="1128" y="237"/>
                    <a:pt x="1129" y="235"/>
                    <a:pt x="1127" y="234"/>
                  </a:cubicBezTo>
                  <a:cubicBezTo>
                    <a:pt x="1126" y="236"/>
                    <a:pt x="1124" y="236"/>
                    <a:pt x="1124" y="238"/>
                  </a:cubicBezTo>
                  <a:cubicBezTo>
                    <a:pt x="1127" y="241"/>
                    <a:pt x="1122" y="238"/>
                    <a:pt x="1122" y="240"/>
                  </a:cubicBezTo>
                  <a:close/>
                  <a:moveTo>
                    <a:pt x="1145" y="258"/>
                  </a:moveTo>
                  <a:cubicBezTo>
                    <a:pt x="1141" y="259"/>
                    <a:pt x="1141" y="256"/>
                    <a:pt x="1138" y="256"/>
                  </a:cubicBezTo>
                  <a:cubicBezTo>
                    <a:pt x="1138" y="257"/>
                    <a:pt x="1138" y="259"/>
                    <a:pt x="1137" y="259"/>
                  </a:cubicBezTo>
                  <a:cubicBezTo>
                    <a:pt x="1141" y="260"/>
                    <a:pt x="1143" y="259"/>
                    <a:pt x="1145" y="258"/>
                  </a:cubicBezTo>
                  <a:close/>
                  <a:moveTo>
                    <a:pt x="1140" y="326"/>
                  </a:moveTo>
                  <a:cubicBezTo>
                    <a:pt x="1136" y="328"/>
                    <a:pt x="1140" y="321"/>
                    <a:pt x="1136" y="323"/>
                  </a:cubicBezTo>
                  <a:cubicBezTo>
                    <a:pt x="1136" y="326"/>
                    <a:pt x="1139" y="330"/>
                    <a:pt x="1140" y="326"/>
                  </a:cubicBezTo>
                  <a:close/>
                  <a:moveTo>
                    <a:pt x="1151" y="341"/>
                  </a:moveTo>
                  <a:cubicBezTo>
                    <a:pt x="1158" y="341"/>
                    <a:pt x="1164" y="334"/>
                    <a:pt x="1162" y="327"/>
                  </a:cubicBezTo>
                  <a:cubicBezTo>
                    <a:pt x="1153" y="326"/>
                    <a:pt x="1148" y="336"/>
                    <a:pt x="1151" y="341"/>
                  </a:cubicBezTo>
                  <a:close/>
                  <a:moveTo>
                    <a:pt x="119" y="329"/>
                  </a:moveTo>
                  <a:cubicBezTo>
                    <a:pt x="115" y="329"/>
                    <a:pt x="113" y="330"/>
                    <a:pt x="111" y="333"/>
                  </a:cubicBezTo>
                  <a:cubicBezTo>
                    <a:pt x="116" y="334"/>
                    <a:pt x="116" y="331"/>
                    <a:pt x="119" y="329"/>
                  </a:cubicBezTo>
                  <a:close/>
                  <a:moveTo>
                    <a:pt x="1131" y="342"/>
                  </a:moveTo>
                  <a:cubicBezTo>
                    <a:pt x="1132" y="338"/>
                    <a:pt x="1134" y="336"/>
                    <a:pt x="1136" y="334"/>
                  </a:cubicBezTo>
                  <a:cubicBezTo>
                    <a:pt x="1131" y="335"/>
                    <a:pt x="1129" y="335"/>
                    <a:pt x="1127" y="337"/>
                  </a:cubicBezTo>
                  <a:cubicBezTo>
                    <a:pt x="1131" y="336"/>
                    <a:pt x="1126" y="342"/>
                    <a:pt x="1131" y="342"/>
                  </a:cubicBezTo>
                  <a:close/>
                  <a:moveTo>
                    <a:pt x="1136" y="343"/>
                  </a:moveTo>
                  <a:cubicBezTo>
                    <a:pt x="1132" y="343"/>
                    <a:pt x="1128" y="341"/>
                    <a:pt x="1128" y="347"/>
                  </a:cubicBezTo>
                  <a:cubicBezTo>
                    <a:pt x="1131" y="349"/>
                    <a:pt x="1136" y="346"/>
                    <a:pt x="1136" y="343"/>
                  </a:cubicBezTo>
                  <a:close/>
                  <a:moveTo>
                    <a:pt x="1208" y="347"/>
                  </a:moveTo>
                  <a:cubicBezTo>
                    <a:pt x="1208" y="345"/>
                    <a:pt x="1208" y="344"/>
                    <a:pt x="1209" y="343"/>
                  </a:cubicBezTo>
                  <a:cubicBezTo>
                    <a:pt x="1202" y="345"/>
                    <a:pt x="1195" y="346"/>
                    <a:pt x="1192" y="351"/>
                  </a:cubicBezTo>
                  <a:cubicBezTo>
                    <a:pt x="1199" y="351"/>
                    <a:pt x="1202" y="345"/>
                    <a:pt x="1208" y="347"/>
                  </a:cubicBezTo>
                  <a:close/>
                  <a:moveTo>
                    <a:pt x="1191" y="376"/>
                  </a:moveTo>
                  <a:cubicBezTo>
                    <a:pt x="1204" y="374"/>
                    <a:pt x="1208" y="366"/>
                    <a:pt x="1215" y="359"/>
                  </a:cubicBezTo>
                  <a:cubicBezTo>
                    <a:pt x="1204" y="358"/>
                    <a:pt x="1200" y="365"/>
                    <a:pt x="1191" y="367"/>
                  </a:cubicBezTo>
                  <a:cubicBezTo>
                    <a:pt x="1192" y="371"/>
                    <a:pt x="1193" y="374"/>
                    <a:pt x="1191" y="376"/>
                  </a:cubicBezTo>
                  <a:close/>
                  <a:moveTo>
                    <a:pt x="1212" y="393"/>
                  </a:moveTo>
                  <a:cubicBezTo>
                    <a:pt x="1211" y="399"/>
                    <a:pt x="1207" y="394"/>
                    <a:pt x="1203" y="400"/>
                  </a:cubicBezTo>
                  <a:cubicBezTo>
                    <a:pt x="1208" y="400"/>
                    <a:pt x="1209" y="398"/>
                    <a:pt x="1212" y="398"/>
                  </a:cubicBezTo>
                  <a:cubicBezTo>
                    <a:pt x="1213" y="399"/>
                    <a:pt x="1212" y="400"/>
                    <a:pt x="1212" y="401"/>
                  </a:cubicBezTo>
                  <a:cubicBezTo>
                    <a:pt x="1218" y="401"/>
                    <a:pt x="1216" y="395"/>
                    <a:pt x="1212" y="393"/>
                  </a:cubicBezTo>
                  <a:close/>
                  <a:moveTo>
                    <a:pt x="1108" y="408"/>
                  </a:moveTo>
                  <a:cubicBezTo>
                    <a:pt x="1110" y="408"/>
                    <a:pt x="1110" y="408"/>
                    <a:pt x="1110" y="408"/>
                  </a:cubicBezTo>
                  <a:cubicBezTo>
                    <a:pt x="1110" y="409"/>
                    <a:pt x="1109" y="413"/>
                    <a:pt x="1111" y="413"/>
                  </a:cubicBezTo>
                  <a:cubicBezTo>
                    <a:pt x="1113" y="411"/>
                    <a:pt x="1110" y="410"/>
                    <a:pt x="1111" y="407"/>
                  </a:cubicBezTo>
                  <a:cubicBezTo>
                    <a:pt x="1110" y="407"/>
                    <a:pt x="1108" y="407"/>
                    <a:pt x="1108" y="408"/>
                  </a:cubicBezTo>
                  <a:close/>
                  <a:moveTo>
                    <a:pt x="1147" y="417"/>
                  </a:moveTo>
                  <a:cubicBezTo>
                    <a:pt x="1150" y="416"/>
                    <a:pt x="1152" y="414"/>
                    <a:pt x="1155" y="414"/>
                  </a:cubicBezTo>
                  <a:cubicBezTo>
                    <a:pt x="1156" y="410"/>
                    <a:pt x="1152" y="413"/>
                    <a:pt x="1152" y="411"/>
                  </a:cubicBezTo>
                  <a:cubicBezTo>
                    <a:pt x="1153" y="411"/>
                    <a:pt x="1154" y="411"/>
                    <a:pt x="1154" y="410"/>
                  </a:cubicBezTo>
                  <a:cubicBezTo>
                    <a:pt x="1150" y="409"/>
                    <a:pt x="1149" y="411"/>
                    <a:pt x="1147" y="412"/>
                  </a:cubicBezTo>
                  <a:cubicBezTo>
                    <a:pt x="1147" y="413"/>
                    <a:pt x="1145" y="417"/>
                    <a:pt x="1147" y="417"/>
                  </a:cubicBezTo>
                  <a:close/>
                  <a:moveTo>
                    <a:pt x="1179" y="431"/>
                  </a:moveTo>
                  <a:cubicBezTo>
                    <a:pt x="1183" y="429"/>
                    <a:pt x="1188" y="427"/>
                    <a:pt x="1193" y="425"/>
                  </a:cubicBezTo>
                  <a:cubicBezTo>
                    <a:pt x="1195" y="426"/>
                    <a:pt x="1192" y="428"/>
                    <a:pt x="1194" y="429"/>
                  </a:cubicBezTo>
                  <a:cubicBezTo>
                    <a:pt x="1200" y="429"/>
                    <a:pt x="1200" y="429"/>
                    <a:pt x="1200" y="429"/>
                  </a:cubicBezTo>
                  <a:cubicBezTo>
                    <a:pt x="1202" y="426"/>
                    <a:pt x="1204" y="421"/>
                    <a:pt x="1209" y="419"/>
                  </a:cubicBezTo>
                  <a:cubicBezTo>
                    <a:pt x="1210" y="418"/>
                    <a:pt x="1206" y="416"/>
                    <a:pt x="1209" y="416"/>
                  </a:cubicBezTo>
                  <a:cubicBezTo>
                    <a:pt x="1210" y="411"/>
                    <a:pt x="1197" y="413"/>
                    <a:pt x="1191" y="416"/>
                  </a:cubicBezTo>
                  <a:cubicBezTo>
                    <a:pt x="1191" y="421"/>
                    <a:pt x="1179" y="427"/>
                    <a:pt x="1179" y="431"/>
                  </a:cubicBezTo>
                  <a:close/>
                  <a:moveTo>
                    <a:pt x="1073" y="425"/>
                  </a:moveTo>
                  <a:cubicBezTo>
                    <a:pt x="1075" y="425"/>
                    <a:pt x="1075" y="426"/>
                    <a:pt x="1077" y="426"/>
                  </a:cubicBezTo>
                  <a:cubicBezTo>
                    <a:pt x="1076" y="420"/>
                    <a:pt x="1083" y="422"/>
                    <a:pt x="1082" y="416"/>
                  </a:cubicBezTo>
                  <a:cubicBezTo>
                    <a:pt x="1079" y="416"/>
                    <a:pt x="1079" y="416"/>
                    <a:pt x="1079" y="416"/>
                  </a:cubicBezTo>
                  <a:cubicBezTo>
                    <a:pt x="1080" y="420"/>
                    <a:pt x="1075" y="418"/>
                    <a:pt x="1074" y="420"/>
                  </a:cubicBezTo>
                  <a:cubicBezTo>
                    <a:pt x="1077" y="422"/>
                    <a:pt x="1072" y="422"/>
                    <a:pt x="1073" y="425"/>
                  </a:cubicBezTo>
                  <a:close/>
                  <a:moveTo>
                    <a:pt x="1152" y="425"/>
                  </a:moveTo>
                  <a:cubicBezTo>
                    <a:pt x="1154" y="425"/>
                    <a:pt x="1157" y="425"/>
                    <a:pt x="1158" y="424"/>
                  </a:cubicBezTo>
                  <a:cubicBezTo>
                    <a:pt x="1160" y="417"/>
                    <a:pt x="1152" y="422"/>
                    <a:pt x="1157" y="417"/>
                  </a:cubicBezTo>
                  <a:cubicBezTo>
                    <a:pt x="1154" y="418"/>
                    <a:pt x="1150" y="418"/>
                    <a:pt x="1149" y="421"/>
                  </a:cubicBezTo>
                  <a:cubicBezTo>
                    <a:pt x="1152" y="422"/>
                    <a:pt x="1154" y="419"/>
                    <a:pt x="1154" y="421"/>
                  </a:cubicBezTo>
                  <a:cubicBezTo>
                    <a:pt x="1152" y="421"/>
                    <a:pt x="1152" y="423"/>
                    <a:pt x="1152" y="425"/>
                  </a:cubicBezTo>
                  <a:close/>
                  <a:moveTo>
                    <a:pt x="1104" y="424"/>
                  </a:moveTo>
                  <a:cubicBezTo>
                    <a:pt x="1107" y="423"/>
                    <a:pt x="1110" y="420"/>
                    <a:pt x="1109" y="418"/>
                  </a:cubicBezTo>
                  <a:cubicBezTo>
                    <a:pt x="1108" y="420"/>
                    <a:pt x="1104" y="420"/>
                    <a:pt x="1104" y="424"/>
                  </a:cubicBezTo>
                  <a:close/>
                  <a:moveTo>
                    <a:pt x="68" y="432"/>
                  </a:moveTo>
                  <a:cubicBezTo>
                    <a:pt x="68" y="429"/>
                    <a:pt x="68" y="429"/>
                    <a:pt x="68" y="429"/>
                  </a:cubicBezTo>
                  <a:cubicBezTo>
                    <a:pt x="67" y="429"/>
                    <a:pt x="65" y="428"/>
                    <a:pt x="65" y="429"/>
                  </a:cubicBezTo>
                  <a:cubicBezTo>
                    <a:pt x="66" y="430"/>
                    <a:pt x="65" y="433"/>
                    <a:pt x="68" y="432"/>
                  </a:cubicBezTo>
                  <a:close/>
                  <a:moveTo>
                    <a:pt x="1185" y="436"/>
                  </a:moveTo>
                  <a:cubicBezTo>
                    <a:pt x="1190" y="436"/>
                    <a:pt x="1193" y="434"/>
                    <a:pt x="1195" y="431"/>
                  </a:cubicBezTo>
                  <a:cubicBezTo>
                    <a:pt x="1192" y="430"/>
                    <a:pt x="1187" y="434"/>
                    <a:pt x="1185" y="436"/>
                  </a:cubicBezTo>
                  <a:close/>
                  <a:moveTo>
                    <a:pt x="1159" y="432"/>
                  </a:moveTo>
                  <a:cubicBezTo>
                    <a:pt x="1158" y="436"/>
                    <a:pt x="1154" y="437"/>
                    <a:pt x="1153" y="441"/>
                  </a:cubicBezTo>
                  <a:cubicBezTo>
                    <a:pt x="1158" y="440"/>
                    <a:pt x="1161" y="438"/>
                    <a:pt x="1164" y="435"/>
                  </a:cubicBezTo>
                  <a:cubicBezTo>
                    <a:pt x="1161" y="435"/>
                    <a:pt x="1162" y="432"/>
                    <a:pt x="1159" y="432"/>
                  </a:cubicBezTo>
                  <a:close/>
                  <a:moveTo>
                    <a:pt x="1201" y="437"/>
                  </a:moveTo>
                  <a:cubicBezTo>
                    <a:pt x="1199" y="437"/>
                    <a:pt x="1199" y="437"/>
                    <a:pt x="1199" y="437"/>
                  </a:cubicBezTo>
                  <a:cubicBezTo>
                    <a:pt x="1198" y="442"/>
                    <a:pt x="1192" y="441"/>
                    <a:pt x="1191" y="445"/>
                  </a:cubicBezTo>
                  <a:cubicBezTo>
                    <a:pt x="1194" y="442"/>
                    <a:pt x="1201" y="443"/>
                    <a:pt x="1201" y="437"/>
                  </a:cubicBezTo>
                  <a:close/>
                  <a:moveTo>
                    <a:pt x="1240" y="443"/>
                  </a:moveTo>
                  <a:cubicBezTo>
                    <a:pt x="1239" y="440"/>
                    <a:pt x="1241" y="439"/>
                    <a:pt x="1241" y="437"/>
                  </a:cubicBezTo>
                  <a:cubicBezTo>
                    <a:pt x="1234" y="438"/>
                    <a:pt x="1228" y="441"/>
                    <a:pt x="1226" y="447"/>
                  </a:cubicBezTo>
                  <a:cubicBezTo>
                    <a:pt x="1233" y="448"/>
                    <a:pt x="1234" y="443"/>
                    <a:pt x="1240" y="443"/>
                  </a:cubicBezTo>
                  <a:close/>
                  <a:moveTo>
                    <a:pt x="1059" y="439"/>
                  </a:moveTo>
                  <a:cubicBezTo>
                    <a:pt x="1051" y="438"/>
                    <a:pt x="1048" y="443"/>
                    <a:pt x="1048" y="450"/>
                  </a:cubicBezTo>
                  <a:cubicBezTo>
                    <a:pt x="1043" y="453"/>
                    <a:pt x="1037" y="456"/>
                    <a:pt x="1032" y="459"/>
                  </a:cubicBezTo>
                  <a:cubicBezTo>
                    <a:pt x="1031" y="463"/>
                    <a:pt x="1033" y="464"/>
                    <a:pt x="1035" y="466"/>
                  </a:cubicBezTo>
                  <a:cubicBezTo>
                    <a:pt x="1039" y="464"/>
                    <a:pt x="1042" y="461"/>
                    <a:pt x="1048" y="461"/>
                  </a:cubicBezTo>
                  <a:cubicBezTo>
                    <a:pt x="1049" y="458"/>
                    <a:pt x="1045" y="460"/>
                    <a:pt x="1046" y="457"/>
                  </a:cubicBezTo>
                  <a:cubicBezTo>
                    <a:pt x="1051" y="456"/>
                    <a:pt x="1055" y="454"/>
                    <a:pt x="1058" y="451"/>
                  </a:cubicBezTo>
                  <a:cubicBezTo>
                    <a:pt x="1055" y="450"/>
                    <a:pt x="1054" y="452"/>
                    <a:pt x="1052" y="452"/>
                  </a:cubicBezTo>
                  <a:cubicBezTo>
                    <a:pt x="1055" y="449"/>
                    <a:pt x="1050" y="450"/>
                    <a:pt x="1050" y="449"/>
                  </a:cubicBezTo>
                  <a:cubicBezTo>
                    <a:pt x="1051" y="444"/>
                    <a:pt x="1057" y="444"/>
                    <a:pt x="1059" y="439"/>
                  </a:cubicBezTo>
                  <a:close/>
                  <a:moveTo>
                    <a:pt x="1030" y="451"/>
                  </a:moveTo>
                  <a:cubicBezTo>
                    <a:pt x="1032" y="453"/>
                    <a:pt x="1034" y="451"/>
                    <a:pt x="1037" y="451"/>
                  </a:cubicBezTo>
                  <a:cubicBezTo>
                    <a:pt x="1037" y="448"/>
                    <a:pt x="1035" y="448"/>
                    <a:pt x="1036" y="446"/>
                  </a:cubicBezTo>
                  <a:cubicBezTo>
                    <a:pt x="1032" y="446"/>
                    <a:pt x="1031" y="448"/>
                    <a:pt x="1030" y="451"/>
                  </a:cubicBezTo>
                  <a:close/>
                  <a:moveTo>
                    <a:pt x="1194" y="448"/>
                  </a:moveTo>
                  <a:cubicBezTo>
                    <a:pt x="1193" y="449"/>
                    <a:pt x="1193" y="451"/>
                    <a:pt x="1193" y="453"/>
                  </a:cubicBezTo>
                  <a:cubicBezTo>
                    <a:pt x="1196" y="452"/>
                    <a:pt x="1198" y="451"/>
                    <a:pt x="1199" y="449"/>
                  </a:cubicBezTo>
                  <a:cubicBezTo>
                    <a:pt x="1197" y="449"/>
                    <a:pt x="1197" y="447"/>
                    <a:pt x="1194" y="448"/>
                  </a:cubicBezTo>
                  <a:close/>
                  <a:moveTo>
                    <a:pt x="1245" y="449"/>
                  </a:moveTo>
                  <a:cubicBezTo>
                    <a:pt x="1243" y="449"/>
                    <a:pt x="1243" y="450"/>
                    <a:pt x="1241" y="450"/>
                  </a:cubicBezTo>
                  <a:cubicBezTo>
                    <a:pt x="1241" y="449"/>
                    <a:pt x="1240" y="448"/>
                    <a:pt x="1239" y="448"/>
                  </a:cubicBezTo>
                  <a:cubicBezTo>
                    <a:pt x="1239" y="450"/>
                    <a:pt x="1237" y="452"/>
                    <a:pt x="1238" y="455"/>
                  </a:cubicBezTo>
                  <a:cubicBezTo>
                    <a:pt x="1241" y="454"/>
                    <a:pt x="1242" y="451"/>
                    <a:pt x="1245" y="449"/>
                  </a:cubicBezTo>
                  <a:close/>
                  <a:moveTo>
                    <a:pt x="1212" y="456"/>
                  </a:moveTo>
                  <a:cubicBezTo>
                    <a:pt x="1213" y="457"/>
                    <a:pt x="1211" y="452"/>
                    <a:pt x="1209" y="452"/>
                  </a:cubicBezTo>
                  <a:cubicBezTo>
                    <a:pt x="1207" y="455"/>
                    <a:pt x="1205" y="452"/>
                    <a:pt x="1203" y="453"/>
                  </a:cubicBezTo>
                  <a:cubicBezTo>
                    <a:pt x="1195" y="454"/>
                    <a:pt x="1192" y="462"/>
                    <a:pt x="1185" y="466"/>
                  </a:cubicBezTo>
                  <a:cubicBezTo>
                    <a:pt x="1177" y="470"/>
                    <a:pt x="1168" y="473"/>
                    <a:pt x="1159" y="477"/>
                  </a:cubicBezTo>
                  <a:cubicBezTo>
                    <a:pt x="1159" y="480"/>
                    <a:pt x="1156" y="481"/>
                    <a:pt x="1156" y="484"/>
                  </a:cubicBezTo>
                  <a:cubicBezTo>
                    <a:pt x="1168" y="484"/>
                    <a:pt x="1178" y="470"/>
                    <a:pt x="1195" y="468"/>
                  </a:cubicBezTo>
                  <a:cubicBezTo>
                    <a:pt x="1200" y="463"/>
                    <a:pt x="1207" y="460"/>
                    <a:pt x="1212" y="456"/>
                  </a:cubicBezTo>
                  <a:close/>
                  <a:moveTo>
                    <a:pt x="1055" y="455"/>
                  </a:moveTo>
                  <a:cubicBezTo>
                    <a:pt x="1055" y="457"/>
                    <a:pt x="1051" y="456"/>
                    <a:pt x="1051" y="458"/>
                  </a:cubicBezTo>
                  <a:cubicBezTo>
                    <a:pt x="1053" y="458"/>
                    <a:pt x="1052" y="461"/>
                    <a:pt x="1054" y="461"/>
                  </a:cubicBezTo>
                  <a:cubicBezTo>
                    <a:pt x="1053" y="459"/>
                    <a:pt x="1058" y="457"/>
                    <a:pt x="1055" y="455"/>
                  </a:cubicBezTo>
                  <a:close/>
                  <a:moveTo>
                    <a:pt x="128" y="500"/>
                  </a:moveTo>
                  <a:cubicBezTo>
                    <a:pt x="131" y="500"/>
                    <a:pt x="133" y="499"/>
                    <a:pt x="134" y="497"/>
                  </a:cubicBezTo>
                  <a:cubicBezTo>
                    <a:pt x="132" y="495"/>
                    <a:pt x="129" y="498"/>
                    <a:pt x="128" y="500"/>
                  </a:cubicBezTo>
                  <a:close/>
                  <a:moveTo>
                    <a:pt x="123" y="531"/>
                  </a:moveTo>
                  <a:cubicBezTo>
                    <a:pt x="127" y="529"/>
                    <a:pt x="131" y="527"/>
                    <a:pt x="137" y="528"/>
                  </a:cubicBezTo>
                  <a:cubicBezTo>
                    <a:pt x="141" y="524"/>
                    <a:pt x="139" y="514"/>
                    <a:pt x="144" y="511"/>
                  </a:cubicBezTo>
                  <a:cubicBezTo>
                    <a:pt x="141" y="507"/>
                    <a:pt x="134" y="509"/>
                    <a:pt x="130" y="512"/>
                  </a:cubicBezTo>
                  <a:cubicBezTo>
                    <a:pt x="134" y="516"/>
                    <a:pt x="131" y="519"/>
                    <a:pt x="133" y="521"/>
                  </a:cubicBezTo>
                  <a:cubicBezTo>
                    <a:pt x="131" y="526"/>
                    <a:pt x="126" y="527"/>
                    <a:pt x="123" y="531"/>
                  </a:cubicBezTo>
                  <a:close/>
                  <a:moveTo>
                    <a:pt x="1252" y="521"/>
                  </a:moveTo>
                  <a:cubicBezTo>
                    <a:pt x="1255" y="520"/>
                    <a:pt x="1259" y="520"/>
                    <a:pt x="1260" y="517"/>
                  </a:cubicBezTo>
                  <a:cubicBezTo>
                    <a:pt x="1256" y="517"/>
                    <a:pt x="1253" y="518"/>
                    <a:pt x="1252" y="521"/>
                  </a:cubicBezTo>
                  <a:close/>
                  <a:moveTo>
                    <a:pt x="163" y="524"/>
                  </a:moveTo>
                  <a:cubicBezTo>
                    <a:pt x="162" y="528"/>
                    <a:pt x="157" y="529"/>
                    <a:pt x="154" y="533"/>
                  </a:cubicBezTo>
                  <a:cubicBezTo>
                    <a:pt x="160" y="533"/>
                    <a:pt x="160" y="533"/>
                    <a:pt x="160" y="533"/>
                  </a:cubicBezTo>
                  <a:cubicBezTo>
                    <a:pt x="160" y="530"/>
                    <a:pt x="166" y="527"/>
                    <a:pt x="163" y="524"/>
                  </a:cubicBezTo>
                  <a:close/>
                  <a:moveTo>
                    <a:pt x="143" y="551"/>
                  </a:moveTo>
                  <a:cubicBezTo>
                    <a:pt x="142" y="551"/>
                    <a:pt x="143" y="548"/>
                    <a:pt x="141" y="548"/>
                  </a:cubicBezTo>
                  <a:cubicBezTo>
                    <a:pt x="140" y="549"/>
                    <a:pt x="139" y="549"/>
                    <a:pt x="138" y="549"/>
                  </a:cubicBezTo>
                  <a:cubicBezTo>
                    <a:pt x="136" y="554"/>
                    <a:pt x="143" y="554"/>
                    <a:pt x="143" y="551"/>
                  </a:cubicBezTo>
                  <a:close/>
                  <a:moveTo>
                    <a:pt x="133" y="576"/>
                  </a:moveTo>
                  <a:cubicBezTo>
                    <a:pt x="130" y="576"/>
                    <a:pt x="126" y="580"/>
                    <a:pt x="128" y="582"/>
                  </a:cubicBezTo>
                  <a:cubicBezTo>
                    <a:pt x="129" y="580"/>
                    <a:pt x="132" y="579"/>
                    <a:pt x="133" y="576"/>
                  </a:cubicBezTo>
                  <a:close/>
                  <a:moveTo>
                    <a:pt x="139" y="587"/>
                  </a:moveTo>
                  <a:cubicBezTo>
                    <a:pt x="145" y="585"/>
                    <a:pt x="152" y="583"/>
                    <a:pt x="153" y="576"/>
                  </a:cubicBezTo>
                  <a:cubicBezTo>
                    <a:pt x="145" y="576"/>
                    <a:pt x="145" y="585"/>
                    <a:pt x="139" y="587"/>
                  </a:cubicBezTo>
                  <a:close/>
                  <a:moveTo>
                    <a:pt x="129" y="597"/>
                  </a:moveTo>
                  <a:cubicBezTo>
                    <a:pt x="128" y="600"/>
                    <a:pt x="135" y="597"/>
                    <a:pt x="136" y="597"/>
                  </a:cubicBezTo>
                  <a:cubicBezTo>
                    <a:pt x="134" y="595"/>
                    <a:pt x="131" y="596"/>
                    <a:pt x="129" y="597"/>
                  </a:cubicBezTo>
                  <a:close/>
                  <a:moveTo>
                    <a:pt x="1159" y="601"/>
                  </a:moveTo>
                  <a:cubicBezTo>
                    <a:pt x="1154" y="604"/>
                    <a:pt x="1147" y="604"/>
                    <a:pt x="1147" y="611"/>
                  </a:cubicBezTo>
                  <a:cubicBezTo>
                    <a:pt x="1152" y="610"/>
                    <a:pt x="1163" y="605"/>
                    <a:pt x="1159" y="601"/>
                  </a:cubicBezTo>
                  <a:close/>
                  <a:moveTo>
                    <a:pt x="95" y="617"/>
                  </a:moveTo>
                  <a:cubicBezTo>
                    <a:pt x="100" y="616"/>
                    <a:pt x="103" y="611"/>
                    <a:pt x="105" y="607"/>
                  </a:cubicBezTo>
                  <a:cubicBezTo>
                    <a:pt x="99" y="607"/>
                    <a:pt x="96" y="612"/>
                    <a:pt x="95" y="617"/>
                  </a:cubicBezTo>
                  <a:close/>
                  <a:moveTo>
                    <a:pt x="1184" y="609"/>
                  </a:moveTo>
                  <a:cubicBezTo>
                    <a:pt x="1182" y="610"/>
                    <a:pt x="1179" y="611"/>
                    <a:pt x="1177" y="612"/>
                  </a:cubicBezTo>
                  <a:cubicBezTo>
                    <a:pt x="1176" y="614"/>
                    <a:pt x="1177" y="617"/>
                    <a:pt x="1179" y="619"/>
                  </a:cubicBezTo>
                  <a:cubicBezTo>
                    <a:pt x="1181" y="616"/>
                    <a:pt x="1184" y="613"/>
                    <a:pt x="1184" y="609"/>
                  </a:cubicBezTo>
                  <a:close/>
                  <a:moveTo>
                    <a:pt x="1170" y="621"/>
                  </a:moveTo>
                  <a:cubicBezTo>
                    <a:pt x="1172" y="623"/>
                    <a:pt x="1173" y="620"/>
                    <a:pt x="1175" y="620"/>
                  </a:cubicBezTo>
                  <a:cubicBezTo>
                    <a:pt x="1175" y="618"/>
                    <a:pt x="1175" y="616"/>
                    <a:pt x="1172" y="616"/>
                  </a:cubicBezTo>
                  <a:cubicBezTo>
                    <a:pt x="1172" y="618"/>
                    <a:pt x="1171" y="619"/>
                    <a:pt x="1170" y="621"/>
                  </a:cubicBezTo>
                  <a:close/>
                  <a:moveTo>
                    <a:pt x="229" y="618"/>
                  </a:moveTo>
                  <a:cubicBezTo>
                    <a:pt x="222" y="620"/>
                    <a:pt x="218" y="616"/>
                    <a:pt x="208" y="617"/>
                  </a:cubicBezTo>
                  <a:cubicBezTo>
                    <a:pt x="209" y="621"/>
                    <a:pt x="212" y="624"/>
                    <a:pt x="215" y="626"/>
                  </a:cubicBezTo>
                  <a:cubicBezTo>
                    <a:pt x="223" y="627"/>
                    <a:pt x="227" y="623"/>
                    <a:pt x="229" y="618"/>
                  </a:cubicBezTo>
                  <a:close/>
                  <a:moveTo>
                    <a:pt x="131" y="618"/>
                  </a:moveTo>
                  <a:cubicBezTo>
                    <a:pt x="131" y="620"/>
                    <a:pt x="129" y="620"/>
                    <a:pt x="129" y="622"/>
                  </a:cubicBezTo>
                  <a:cubicBezTo>
                    <a:pt x="131" y="622"/>
                    <a:pt x="135" y="623"/>
                    <a:pt x="135" y="620"/>
                  </a:cubicBezTo>
                  <a:cubicBezTo>
                    <a:pt x="132" y="621"/>
                    <a:pt x="134" y="617"/>
                    <a:pt x="131" y="618"/>
                  </a:cubicBezTo>
                  <a:close/>
                  <a:moveTo>
                    <a:pt x="119" y="637"/>
                  </a:moveTo>
                  <a:cubicBezTo>
                    <a:pt x="114" y="634"/>
                    <a:pt x="123" y="630"/>
                    <a:pt x="118" y="626"/>
                  </a:cubicBezTo>
                  <a:cubicBezTo>
                    <a:pt x="116" y="630"/>
                    <a:pt x="113" y="622"/>
                    <a:pt x="111" y="625"/>
                  </a:cubicBezTo>
                  <a:cubicBezTo>
                    <a:pt x="113" y="626"/>
                    <a:pt x="114" y="627"/>
                    <a:pt x="114" y="629"/>
                  </a:cubicBezTo>
                  <a:cubicBezTo>
                    <a:pt x="113" y="631"/>
                    <a:pt x="109" y="630"/>
                    <a:pt x="109" y="633"/>
                  </a:cubicBezTo>
                  <a:cubicBezTo>
                    <a:pt x="110" y="636"/>
                    <a:pt x="106" y="641"/>
                    <a:pt x="105" y="645"/>
                  </a:cubicBezTo>
                  <a:cubicBezTo>
                    <a:pt x="109" y="642"/>
                    <a:pt x="116" y="641"/>
                    <a:pt x="119" y="637"/>
                  </a:cubicBezTo>
                  <a:close/>
                  <a:moveTo>
                    <a:pt x="126" y="633"/>
                  </a:moveTo>
                  <a:cubicBezTo>
                    <a:pt x="127" y="632"/>
                    <a:pt x="128" y="631"/>
                    <a:pt x="128" y="629"/>
                  </a:cubicBezTo>
                  <a:cubicBezTo>
                    <a:pt x="125" y="628"/>
                    <a:pt x="123" y="628"/>
                    <a:pt x="121" y="630"/>
                  </a:cubicBezTo>
                  <a:cubicBezTo>
                    <a:pt x="124" y="630"/>
                    <a:pt x="123" y="633"/>
                    <a:pt x="126" y="633"/>
                  </a:cubicBezTo>
                  <a:close/>
                  <a:moveTo>
                    <a:pt x="85" y="656"/>
                  </a:moveTo>
                  <a:cubicBezTo>
                    <a:pt x="90" y="653"/>
                    <a:pt x="99" y="656"/>
                    <a:pt x="101" y="646"/>
                  </a:cubicBezTo>
                  <a:cubicBezTo>
                    <a:pt x="98" y="647"/>
                    <a:pt x="96" y="645"/>
                    <a:pt x="95" y="644"/>
                  </a:cubicBezTo>
                  <a:cubicBezTo>
                    <a:pt x="94" y="646"/>
                    <a:pt x="92" y="648"/>
                    <a:pt x="93" y="651"/>
                  </a:cubicBezTo>
                  <a:cubicBezTo>
                    <a:pt x="90" y="653"/>
                    <a:pt x="86" y="653"/>
                    <a:pt x="85" y="656"/>
                  </a:cubicBezTo>
                  <a:close/>
                  <a:moveTo>
                    <a:pt x="1150" y="651"/>
                  </a:moveTo>
                  <a:cubicBezTo>
                    <a:pt x="1149" y="649"/>
                    <a:pt x="1145" y="650"/>
                    <a:pt x="1145" y="651"/>
                  </a:cubicBezTo>
                  <a:cubicBezTo>
                    <a:pt x="1146" y="652"/>
                    <a:pt x="1145" y="655"/>
                    <a:pt x="1148" y="654"/>
                  </a:cubicBezTo>
                  <a:cubicBezTo>
                    <a:pt x="1148" y="652"/>
                    <a:pt x="1150" y="652"/>
                    <a:pt x="1150" y="651"/>
                  </a:cubicBezTo>
                  <a:close/>
                  <a:moveTo>
                    <a:pt x="1164" y="657"/>
                  </a:moveTo>
                  <a:cubicBezTo>
                    <a:pt x="1165" y="654"/>
                    <a:pt x="1165" y="652"/>
                    <a:pt x="1162" y="651"/>
                  </a:cubicBezTo>
                  <a:cubicBezTo>
                    <a:pt x="1160" y="653"/>
                    <a:pt x="1162" y="656"/>
                    <a:pt x="1164" y="657"/>
                  </a:cubicBezTo>
                  <a:close/>
                  <a:moveTo>
                    <a:pt x="1195" y="662"/>
                  </a:moveTo>
                  <a:cubicBezTo>
                    <a:pt x="1195" y="659"/>
                    <a:pt x="1193" y="658"/>
                    <a:pt x="1192" y="657"/>
                  </a:cubicBezTo>
                  <a:cubicBezTo>
                    <a:pt x="1191" y="659"/>
                    <a:pt x="1189" y="660"/>
                    <a:pt x="1187" y="661"/>
                  </a:cubicBezTo>
                  <a:cubicBezTo>
                    <a:pt x="1186" y="664"/>
                    <a:pt x="1188" y="665"/>
                    <a:pt x="1188" y="668"/>
                  </a:cubicBezTo>
                  <a:cubicBezTo>
                    <a:pt x="1193" y="669"/>
                    <a:pt x="1190" y="661"/>
                    <a:pt x="1195" y="662"/>
                  </a:cubicBezTo>
                  <a:close/>
                  <a:moveTo>
                    <a:pt x="1196" y="671"/>
                  </a:moveTo>
                  <a:cubicBezTo>
                    <a:pt x="1196" y="672"/>
                    <a:pt x="1195" y="672"/>
                    <a:pt x="1194" y="671"/>
                  </a:cubicBezTo>
                  <a:cubicBezTo>
                    <a:pt x="1194" y="674"/>
                    <a:pt x="1191" y="675"/>
                    <a:pt x="1188" y="675"/>
                  </a:cubicBezTo>
                  <a:cubicBezTo>
                    <a:pt x="1188" y="676"/>
                    <a:pt x="1187" y="677"/>
                    <a:pt x="1187" y="678"/>
                  </a:cubicBezTo>
                  <a:cubicBezTo>
                    <a:pt x="1192" y="680"/>
                    <a:pt x="1192" y="675"/>
                    <a:pt x="1196" y="676"/>
                  </a:cubicBezTo>
                  <a:cubicBezTo>
                    <a:pt x="1195" y="673"/>
                    <a:pt x="1199" y="672"/>
                    <a:pt x="1196" y="671"/>
                  </a:cubicBezTo>
                  <a:close/>
                  <a:moveTo>
                    <a:pt x="1161" y="690"/>
                  </a:moveTo>
                  <a:cubicBezTo>
                    <a:pt x="1171" y="690"/>
                    <a:pt x="1166" y="685"/>
                    <a:pt x="1161" y="690"/>
                  </a:cubicBezTo>
                  <a:close/>
                  <a:moveTo>
                    <a:pt x="1213" y="728"/>
                  </a:moveTo>
                  <a:cubicBezTo>
                    <a:pt x="1210" y="728"/>
                    <a:pt x="1208" y="730"/>
                    <a:pt x="1207" y="733"/>
                  </a:cubicBezTo>
                  <a:cubicBezTo>
                    <a:pt x="1208" y="735"/>
                    <a:pt x="1209" y="736"/>
                    <a:pt x="1211" y="737"/>
                  </a:cubicBezTo>
                  <a:cubicBezTo>
                    <a:pt x="1210" y="735"/>
                    <a:pt x="1213" y="736"/>
                    <a:pt x="1213" y="734"/>
                  </a:cubicBezTo>
                  <a:cubicBezTo>
                    <a:pt x="1211" y="733"/>
                    <a:pt x="1214" y="730"/>
                    <a:pt x="1213" y="728"/>
                  </a:cubicBezTo>
                  <a:close/>
                  <a:moveTo>
                    <a:pt x="1152" y="730"/>
                  </a:moveTo>
                  <a:cubicBezTo>
                    <a:pt x="1149" y="731"/>
                    <a:pt x="1145" y="734"/>
                    <a:pt x="1149" y="735"/>
                  </a:cubicBezTo>
                  <a:cubicBezTo>
                    <a:pt x="1149" y="732"/>
                    <a:pt x="1152" y="733"/>
                    <a:pt x="1152" y="730"/>
                  </a:cubicBezTo>
                  <a:close/>
                  <a:moveTo>
                    <a:pt x="1090" y="772"/>
                  </a:moveTo>
                  <a:cubicBezTo>
                    <a:pt x="1090" y="770"/>
                    <a:pt x="1094" y="771"/>
                    <a:pt x="1093" y="768"/>
                  </a:cubicBezTo>
                  <a:cubicBezTo>
                    <a:pt x="1092" y="768"/>
                    <a:pt x="1092" y="766"/>
                    <a:pt x="1091" y="767"/>
                  </a:cubicBezTo>
                  <a:cubicBezTo>
                    <a:pt x="1090" y="768"/>
                    <a:pt x="1087" y="771"/>
                    <a:pt x="1090" y="772"/>
                  </a:cubicBezTo>
                  <a:close/>
                  <a:moveTo>
                    <a:pt x="176" y="780"/>
                  </a:moveTo>
                  <a:cubicBezTo>
                    <a:pt x="173" y="779"/>
                    <a:pt x="167" y="778"/>
                    <a:pt x="165" y="782"/>
                  </a:cubicBezTo>
                  <a:cubicBezTo>
                    <a:pt x="170" y="783"/>
                    <a:pt x="175" y="783"/>
                    <a:pt x="176" y="780"/>
                  </a:cubicBezTo>
                  <a:close/>
                  <a:moveTo>
                    <a:pt x="1020" y="798"/>
                  </a:moveTo>
                  <a:cubicBezTo>
                    <a:pt x="1020" y="795"/>
                    <a:pt x="1022" y="794"/>
                    <a:pt x="1023" y="792"/>
                  </a:cubicBezTo>
                  <a:cubicBezTo>
                    <a:pt x="1021" y="792"/>
                    <a:pt x="1022" y="789"/>
                    <a:pt x="1019" y="790"/>
                  </a:cubicBezTo>
                  <a:cubicBezTo>
                    <a:pt x="1022" y="794"/>
                    <a:pt x="1016" y="796"/>
                    <a:pt x="1020" y="798"/>
                  </a:cubicBezTo>
                  <a:close/>
                  <a:moveTo>
                    <a:pt x="1191" y="812"/>
                  </a:moveTo>
                  <a:cubicBezTo>
                    <a:pt x="1191" y="811"/>
                    <a:pt x="1191" y="810"/>
                    <a:pt x="1191" y="810"/>
                  </a:cubicBezTo>
                  <a:cubicBezTo>
                    <a:pt x="1191" y="814"/>
                    <a:pt x="1190" y="815"/>
                    <a:pt x="1192" y="817"/>
                  </a:cubicBezTo>
                  <a:cubicBezTo>
                    <a:pt x="1193" y="815"/>
                    <a:pt x="1198" y="811"/>
                    <a:pt x="1200" y="813"/>
                  </a:cubicBezTo>
                  <a:cubicBezTo>
                    <a:pt x="1200" y="817"/>
                    <a:pt x="1197" y="812"/>
                    <a:pt x="1198" y="816"/>
                  </a:cubicBezTo>
                  <a:cubicBezTo>
                    <a:pt x="1199" y="816"/>
                    <a:pt x="1200" y="816"/>
                    <a:pt x="1201" y="817"/>
                  </a:cubicBezTo>
                  <a:cubicBezTo>
                    <a:pt x="1201" y="813"/>
                    <a:pt x="1205" y="811"/>
                    <a:pt x="1204" y="809"/>
                  </a:cubicBezTo>
                  <a:cubicBezTo>
                    <a:pt x="1207" y="809"/>
                    <a:pt x="1207" y="812"/>
                    <a:pt x="1208" y="813"/>
                  </a:cubicBezTo>
                  <a:cubicBezTo>
                    <a:pt x="1212" y="812"/>
                    <a:pt x="1213" y="808"/>
                    <a:pt x="1218" y="808"/>
                  </a:cubicBezTo>
                  <a:cubicBezTo>
                    <a:pt x="1217" y="803"/>
                    <a:pt x="1218" y="802"/>
                    <a:pt x="1220" y="798"/>
                  </a:cubicBezTo>
                  <a:cubicBezTo>
                    <a:pt x="1208" y="801"/>
                    <a:pt x="1205" y="811"/>
                    <a:pt x="1191" y="812"/>
                  </a:cubicBezTo>
                  <a:close/>
                  <a:moveTo>
                    <a:pt x="1157" y="815"/>
                  </a:moveTo>
                  <a:cubicBezTo>
                    <a:pt x="1158" y="815"/>
                    <a:pt x="1159" y="816"/>
                    <a:pt x="1160" y="816"/>
                  </a:cubicBezTo>
                  <a:cubicBezTo>
                    <a:pt x="1161" y="813"/>
                    <a:pt x="1164" y="813"/>
                    <a:pt x="1164" y="810"/>
                  </a:cubicBezTo>
                  <a:cubicBezTo>
                    <a:pt x="1163" y="810"/>
                    <a:pt x="1162" y="810"/>
                    <a:pt x="1161" y="809"/>
                  </a:cubicBezTo>
                  <a:cubicBezTo>
                    <a:pt x="1160" y="812"/>
                    <a:pt x="1157" y="812"/>
                    <a:pt x="1157" y="815"/>
                  </a:cubicBezTo>
                  <a:close/>
                  <a:moveTo>
                    <a:pt x="963" y="823"/>
                  </a:moveTo>
                  <a:cubicBezTo>
                    <a:pt x="963" y="825"/>
                    <a:pt x="961" y="824"/>
                    <a:pt x="961" y="825"/>
                  </a:cubicBezTo>
                  <a:cubicBezTo>
                    <a:pt x="961" y="827"/>
                    <a:pt x="961" y="830"/>
                    <a:pt x="962" y="831"/>
                  </a:cubicBezTo>
                  <a:cubicBezTo>
                    <a:pt x="963" y="829"/>
                    <a:pt x="966" y="829"/>
                    <a:pt x="967" y="828"/>
                  </a:cubicBezTo>
                  <a:cubicBezTo>
                    <a:pt x="966" y="826"/>
                    <a:pt x="966" y="824"/>
                    <a:pt x="963" y="823"/>
                  </a:cubicBezTo>
                  <a:close/>
                  <a:moveTo>
                    <a:pt x="928" y="831"/>
                  </a:moveTo>
                  <a:cubicBezTo>
                    <a:pt x="928" y="834"/>
                    <a:pt x="922" y="838"/>
                    <a:pt x="927" y="840"/>
                  </a:cubicBezTo>
                  <a:cubicBezTo>
                    <a:pt x="927" y="838"/>
                    <a:pt x="931" y="833"/>
                    <a:pt x="928" y="831"/>
                  </a:cubicBezTo>
                  <a:close/>
                  <a:moveTo>
                    <a:pt x="991" y="831"/>
                  </a:moveTo>
                  <a:cubicBezTo>
                    <a:pt x="991" y="833"/>
                    <a:pt x="988" y="832"/>
                    <a:pt x="989" y="834"/>
                  </a:cubicBezTo>
                  <a:cubicBezTo>
                    <a:pt x="991" y="834"/>
                    <a:pt x="991" y="836"/>
                    <a:pt x="992" y="836"/>
                  </a:cubicBezTo>
                  <a:cubicBezTo>
                    <a:pt x="991" y="835"/>
                    <a:pt x="993" y="831"/>
                    <a:pt x="991" y="831"/>
                  </a:cubicBezTo>
                  <a:close/>
                  <a:moveTo>
                    <a:pt x="1016" y="833"/>
                  </a:moveTo>
                  <a:cubicBezTo>
                    <a:pt x="1013" y="830"/>
                    <a:pt x="1010" y="834"/>
                    <a:pt x="1010" y="837"/>
                  </a:cubicBezTo>
                  <a:cubicBezTo>
                    <a:pt x="1013" y="837"/>
                    <a:pt x="1016" y="837"/>
                    <a:pt x="1016" y="833"/>
                  </a:cubicBezTo>
                  <a:close/>
                  <a:moveTo>
                    <a:pt x="1096" y="833"/>
                  </a:moveTo>
                  <a:cubicBezTo>
                    <a:pt x="1096" y="834"/>
                    <a:pt x="1096" y="834"/>
                    <a:pt x="1096" y="834"/>
                  </a:cubicBezTo>
                  <a:cubicBezTo>
                    <a:pt x="1095" y="835"/>
                    <a:pt x="1093" y="834"/>
                    <a:pt x="1092" y="835"/>
                  </a:cubicBezTo>
                  <a:cubicBezTo>
                    <a:pt x="1094" y="836"/>
                    <a:pt x="1094" y="837"/>
                    <a:pt x="1096" y="836"/>
                  </a:cubicBezTo>
                  <a:cubicBezTo>
                    <a:pt x="1096" y="836"/>
                    <a:pt x="1098" y="833"/>
                    <a:pt x="1096" y="833"/>
                  </a:cubicBezTo>
                  <a:close/>
                  <a:moveTo>
                    <a:pt x="1012" y="845"/>
                  </a:moveTo>
                  <a:cubicBezTo>
                    <a:pt x="1012" y="840"/>
                    <a:pt x="1017" y="846"/>
                    <a:pt x="1019" y="840"/>
                  </a:cubicBezTo>
                  <a:cubicBezTo>
                    <a:pt x="1015" y="841"/>
                    <a:pt x="1019" y="838"/>
                    <a:pt x="1019" y="836"/>
                  </a:cubicBezTo>
                  <a:cubicBezTo>
                    <a:pt x="1016" y="838"/>
                    <a:pt x="1009" y="840"/>
                    <a:pt x="1012" y="845"/>
                  </a:cubicBezTo>
                  <a:close/>
                  <a:moveTo>
                    <a:pt x="111" y="855"/>
                  </a:moveTo>
                  <a:cubicBezTo>
                    <a:pt x="108" y="856"/>
                    <a:pt x="107" y="858"/>
                    <a:pt x="105" y="860"/>
                  </a:cubicBezTo>
                  <a:cubicBezTo>
                    <a:pt x="108" y="861"/>
                    <a:pt x="113" y="857"/>
                    <a:pt x="111" y="855"/>
                  </a:cubicBezTo>
                  <a:close/>
                  <a:moveTo>
                    <a:pt x="967" y="855"/>
                  </a:moveTo>
                  <a:cubicBezTo>
                    <a:pt x="968" y="860"/>
                    <a:pt x="965" y="856"/>
                    <a:pt x="962" y="857"/>
                  </a:cubicBezTo>
                  <a:cubicBezTo>
                    <a:pt x="962" y="859"/>
                    <a:pt x="963" y="861"/>
                    <a:pt x="964" y="861"/>
                  </a:cubicBezTo>
                  <a:cubicBezTo>
                    <a:pt x="965" y="859"/>
                    <a:pt x="969" y="860"/>
                    <a:pt x="970" y="857"/>
                  </a:cubicBezTo>
                  <a:cubicBezTo>
                    <a:pt x="968" y="857"/>
                    <a:pt x="969" y="854"/>
                    <a:pt x="967" y="855"/>
                  </a:cubicBezTo>
                  <a:close/>
                  <a:moveTo>
                    <a:pt x="100" y="870"/>
                  </a:moveTo>
                  <a:cubicBezTo>
                    <a:pt x="102" y="869"/>
                    <a:pt x="105" y="869"/>
                    <a:pt x="105" y="866"/>
                  </a:cubicBezTo>
                  <a:cubicBezTo>
                    <a:pt x="102" y="866"/>
                    <a:pt x="102" y="866"/>
                    <a:pt x="102" y="866"/>
                  </a:cubicBezTo>
                  <a:cubicBezTo>
                    <a:pt x="103" y="869"/>
                    <a:pt x="100" y="868"/>
                    <a:pt x="100" y="870"/>
                  </a:cubicBezTo>
                  <a:close/>
                  <a:moveTo>
                    <a:pt x="177" y="879"/>
                  </a:moveTo>
                  <a:cubicBezTo>
                    <a:pt x="172" y="873"/>
                    <a:pt x="164" y="880"/>
                    <a:pt x="161" y="885"/>
                  </a:cubicBezTo>
                  <a:cubicBezTo>
                    <a:pt x="166" y="888"/>
                    <a:pt x="174" y="884"/>
                    <a:pt x="177" y="879"/>
                  </a:cubicBezTo>
                  <a:close/>
                  <a:moveTo>
                    <a:pt x="1111" y="885"/>
                  </a:moveTo>
                  <a:cubicBezTo>
                    <a:pt x="1109" y="888"/>
                    <a:pt x="1105" y="888"/>
                    <a:pt x="1104" y="892"/>
                  </a:cubicBezTo>
                  <a:cubicBezTo>
                    <a:pt x="1112" y="898"/>
                    <a:pt x="1111" y="900"/>
                    <a:pt x="1112" y="909"/>
                  </a:cubicBezTo>
                  <a:cubicBezTo>
                    <a:pt x="1116" y="907"/>
                    <a:pt x="1118" y="904"/>
                    <a:pt x="1120" y="899"/>
                  </a:cubicBezTo>
                  <a:cubicBezTo>
                    <a:pt x="1114" y="899"/>
                    <a:pt x="1113" y="889"/>
                    <a:pt x="1111" y="885"/>
                  </a:cubicBezTo>
                  <a:close/>
                  <a:moveTo>
                    <a:pt x="146" y="887"/>
                  </a:moveTo>
                  <a:cubicBezTo>
                    <a:pt x="139" y="888"/>
                    <a:pt x="134" y="892"/>
                    <a:pt x="132" y="898"/>
                  </a:cubicBezTo>
                  <a:cubicBezTo>
                    <a:pt x="137" y="895"/>
                    <a:pt x="152" y="890"/>
                    <a:pt x="145" y="887"/>
                  </a:cubicBezTo>
                  <a:cubicBezTo>
                    <a:pt x="146" y="887"/>
                    <a:pt x="146" y="887"/>
                    <a:pt x="146" y="887"/>
                  </a:cubicBezTo>
                  <a:close/>
                  <a:moveTo>
                    <a:pt x="152" y="894"/>
                  </a:moveTo>
                  <a:cubicBezTo>
                    <a:pt x="155" y="894"/>
                    <a:pt x="155" y="894"/>
                    <a:pt x="155" y="894"/>
                  </a:cubicBezTo>
                  <a:cubicBezTo>
                    <a:pt x="156" y="891"/>
                    <a:pt x="154" y="891"/>
                    <a:pt x="152" y="890"/>
                  </a:cubicBezTo>
                  <a:cubicBezTo>
                    <a:pt x="152" y="891"/>
                    <a:pt x="151" y="892"/>
                    <a:pt x="152" y="894"/>
                  </a:cubicBezTo>
                  <a:close/>
                  <a:moveTo>
                    <a:pt x="1199" y="891"/>
                  </a:moveTo>
                  <a:cubicBezTo>
                    <a:pt x="1195" y="894"/>
                    <a:pt x="1193" y="894"/>
                    <a:pt x="1192" y="900"/>
                  </a:cubicBezTo>
                  <a:cubicBezTo>
                    <a:pt x="1195" y="898"/>
                    <a:pt x="1199" y="899"/>
                    <a:pt x="1201" y="896"/>
                  </a:cubicBezTo>
                  <a:cubicBezTo>
                    <a:pt x="1198" y="895"/>
                    <a:pt x="1203" y="891"/>
                    <a:pt x="1199" y="891"/>
                  </a:cubicBezTo>
                  <a:close/>
                  <a:moveTo>
                    <a:pt x="1133" y="913"/>
                  </a:moveTo>
                  <a:cubicBezTo>
                    <a:pt x="1134" y="916"/>
                    <a:pt x="1142" y="909"/>
                    <a:pt x="1141" y="915"/>
                  </a:cubicBezTo>
                  <a:cubicBezTo>
                    <a:pt x="1149" y="915"/>
                    <a:pt x="1144" y="910"/>
                    <a:pt x="1147" y="906"/>
                  </a:cubicBezTo>
                  <a:cubicBezTo>
                    <a:pt x="1141" y="905"/>
                    <a:pt x="1136" y="909"/>
                    <a:pt x="1133" y="913"/>
                  </a:cubicBezTo>
                  <a:close/>
                  <a:moveTo>
                    <a:pt x="118" y="907"/>
                  </a:moveTo>
                  <a:cubicBezTo>
                    <a:pt x="117" y="911"/>
                    <a:pt x="113" y="910"/>
                    <a:pt x="111" y="913"/>
                  </a:cubicBezTo>
                  <a:cubicBezTo>
                    <a:pt x="116" y="915"/>
                    <a:pt x="116" y="912"/>
                    <a:pt x="120" y="913"/>
                  </a:cubicBezTo>
                  <a:cubicBezTo>
                    <a:pt x="120" y="910"/>
                    <a:pt x="121" y="906"/>
                    <a:pt x="118" y="907"/>
                  </a:cubicBezTo>
                  <a:close/>
                  <a:moveTo>
                    <a:pt x="1122" y="910"/>
                  </a:moveTo>
                  <a:cubicBezTo>
                    <a:pt x="1121" y="910"/>
                    <a:pt x="1121" y="908"/>
                    <a:pt x="1121" y="907"/>
                  </a:cubicBezTo>
                  <a:cubicBezTo>
                    <a:pt x="1118" y="907"/>
                    <a:pt x="1118" y="907"/>
                    <a:pt x="1118" y="907"/>
                  </a:cubicBezTo>
                  <a:cubicBezTo>
                    <a:pt x="1118" y="909"/>
                    <a:pt x="1117" y="909"/>
                    <a:pt x="1117" y="911"/>
                  </a:cubicBezTo>
                  <a:cubicBezTo>
                    <a:pt x="1119" y="910"/>
                    <a:pt x="1122" y="912"/>
                    <a:pt x="1122" y="910"/>
                  </a:cubicBezTo>
                  <a:close/>
                  <a:moveTo>
                    <a:pt x="47" y="910"/>
                  </a:moveTo>
                  <a:cubicBezTo>
                    <a:pt x="44" y="907"/>
                    <a:pt x="38" y="912"/>
                    <a:pt x="41" y="914"/>
                  </a:cubicBezTo>
                  <a:cubicBezTo>
                    <a:pt x="42" y="912"/>
                    <a:pt x="46" y="913"/>
                    <a:pt x="47" y="910"/>
                  </a:cubicBezTo>
                  <a:close/>
                  <a:moveTo>
                    <a:pt x="1167" y="913"/>
                  </a:moveTo>
                  <a:cubicBezTo>
                    <a:pt x="1168" y="914"/>
                    <a:pt x="1168" y="915"/>
                    <a:pt x="1170" y="914"/>
                  </a:cubicBezTo>
                  <a:cubicBezTo>
                    <a:pt x="1170" y="912"/>
                    <a:pt x="1171" y="911"/>
                    <a:pt x="1171" y="909"/>
                  </a:cubicBezTo>
                  <a:cubicBezTo>
                    <a:pt x="1169" y="909"/>
                    <a:pt x="1167" y="911"/>
                    <a:pt x="1167" y="913"/>
                  </a:cubicBezTo>
                  <a:close/>
                  <a:moveTo>
                    <a:pt x="1158" y="911"/>
                  </a:moveTo>
                  <a:cubicBezTo>
                    <a:pt x="1157" y="914"/>
                    <a:pt x="1153" y="913"/>
                    <a:pt x="1151" y="913"/>
                  </a:cubicBezTo>
                  <a:cubicBezTo>
                    <a:pt x="1151" y="915"/>
                    <a:pt x="1148" y="916"/>
                    <a:pt x="1146" y="917"/>
                  </a:cubicBezTo>
                  <a:cubicBezTo>
                    <a:pt x="1145" y="922"/>
                    <a:pt x="1145" y="922"/>
                    <a:pt x="1146" y="926"/>
                  </a:cubicBezTo>
                  <a:cubicBezTo>
                    <a:pt x="1149" y="926"/>
                    <a:pt x="1152" y="923"/>
                    <a:pt x="1155" y="925"/>
                  </a:cubicBezTo>
                  <a:cubicBezTo>
                    <a:pt x="1154" y="926"/>
                    <a:pt x="1153" y="927"/>
                    <a:pt x="1153" y="928"/>
                  </a:cubicBezTo>
                  <a:cubicBezTo>
                    <a:pt x="1157" y="926"/>
                    <a:pt x="1161" y="925"/>
                    <a:pt x="1158" y="921"/>
                  </a:cubicBezTo>
                  <a:cubicBezTo>
                    <a:pt x="1161" y="921"/>
                    <a:pt x="1161" y="921"/>
                    <a:pt x="1161" y="921"/>
                  </a:cubicBezTo>
                  <a:cubicBezTo>
                    <a:pt x="1161" y="923"/>
                    <a:pt x="1160" y="924"/>
                    <a:pt x="1162" y="926"/>
                  </a:cubicBezTo>
                  <a:cubicBezTo>
                    <a:pt x="1163" y="921"/>
                    <a:pt x="1166" y="919"/>
                    <a:pt x="1165" y="914"/>
                  </a:cubicBezTo>
                  <a:cubicBezTo>
                    <a:pt x="1159" y="916"/>
                    <a:pt x="1160" y="911"/>
                    <a:pt x="1158" y="911"/>
                  </a:cubicBezTo>
                  <a:close/>
                  <a:moveTo>
                    <a:pt x="1147" y="923"/>
                  </a:moveTo>
                  <a:cubicBezTo>
                    <a:pt x="1146" y="920"/>
                    <a:pt x="1149" y="921"/>
                    <a:pt x="1148" y="917"/>
                  </a:cubicBezTo>
                  <a:cubicBezTo>
                    <a:pt x="1149" y="918"/>
                    <a:pt x="1150" y="918"/>
                    <a:pt x="1151" y="918"/>
                  </a:cubicBezTo>
                  <a:cubicBezTo>
                    <a:pt x="1151" y="921"/>
                    <a:pt x="1150" y="923"/>
                    <a:pt x="1147" y="923"/>
                  </a:cubicBezTo>
                  <a:close/>
                  <a:moveTo>
                    <a:pt x="88" y="926"/>
                  </a:moveTo>
                  <a:cubicBezTo>
                    <a:pt x="92" y="922"/>
                    <a:pt x="97" y="920"/>
                    <a:pt x="101" y="916"/>
                  </a:cubicBezTo>
                  <a:cubicBezTo>
                    <a:pt x="95" y="911"/>
                    <a:pt x="91" y="920"/>
                    <a:pt x="87" y="923"/>
                  </a:cubicBezTo>
                  <a:cubicBezTo>
                    <a:pt x="88" y="923"/>
                    <a:pt x="87" y="925"/>
                    <a:pt x="88" y="926"/>
                  </a:cubicBezTo>
                  <a:close/>
                  <a:moveTo>
                    <a:pt x="994" y="937"/>
                  </a:moveTo>
                  <a:cubicBezTo>
                    <a:pt x="1001" y="937"/>
                    <a:pt x="1006" y="930"/>
                    <a:pt x="1012" y="931"/>
                  </a:cubicBezTo>
                  <a:cubicBezTo>
                    <a:pt x="1013" y="927"/>
                    <a:pt x="1012" y="927"/>
                    <a:pt x="1012" y="922"/>
                  </a:cubicBezTo>
                  <a:cubicBezTo>
                    <a:pt x="1002" y="920"/>
                    <a:pt x="1004" y="933"/>
                    <a:pt x="996" y="931"/>
                  </a:cubicBezTo>
                  <a:cubicBezTo>
                    <a:pt x="998" y="927"/>
                    <a:pt x="1001" y="926"/>
                    <a:pt x="1005" y="924"/>
                  </a:cubicBezTo>
                  <a:cubicBezTo>
                    <a:pt x="1001" y="923"/>
                    <a:pt x="997" y="922"/>
                    <a:pt x="994" y="925"/>
                  </a:cubicBezTo>
                  <a:cubicBezTo>
                    <a:pt x="997" y="930"/>
                    <a:pt x="993" y="931"/>
                    <a:pt x="994" y="937"/>
                  </a:cubicBezTo>
                  <a:close/>
                  <a:moveTo>
                    <a:pt x="178" y="931"/>
                  </a:moveTo>
                  <a:cubicBezTo>
                    <a:pt x="175" y="931"/>
                    <a:pt x="176" y="933"/>
                    <a:pt x="174" y="935"/>
                  </a:cubicBezTo>
                  <a:cubicBezTo>
                    <a:pt x="178" y="935"/>
                    <a:pt x="178" y="933"/>
                    <a:pt x="178" y="931"/>
                  </a:cubicBezTo>
                  <a:close/>
                  <a:moveTo>
                    <a:pt x="1184" y="948"/>
                  </a:moveTo>
                  <a:cubicBezTo>
                    <a:pt x="1186" y="945"/>
                    <a:pt x="1188" y="942"/>
                    <a:pt x="1189" y="939"/>
                  </a:cubicBezTo>
                  <a:cubicBezTo>
                    <a:pt x="1184" y="941"/>
                    <a:pt x="1188" y="934"/>
                    <a:pt x="1184" y="935"/>
                  </a:cubicBezTo>
                  <a:cubicBezTo>
                    <a:pt x="1177" y="945"/>
                    <a:pt x="1160" y="942"/>
                    <a:pt x="1160" y="956"/>
                  </a:cubicBezTo>
                  <a:cubicBezTo>
                    <a:pt x="1159" y="954"/>
                    <a:pt x="1158" y="957"/>
                    <a:pt x="1158" y="955"/>
                  </a:cubicBezTo>
                  <a:cubicBezTo>
                    <a:pt x="1158" y="954"/>
                    <a:pt x="1159" y="953"/>
                    <a:pt x="1158" y="952"/>
                  </a:cubicBezTo>
                  <a:cubicBezTo>
                    <a:pt x="1156" y="954"/>
                    <a:pt x="1155" y="956"/>
                    <a:pt x="1154" y="958"/>
                  </a:cubicBezTo>
                  <a:cubicBezTo>
                    <a:pt x="1149" y="959"/>
                    <a:pt x="1153" y="956"/>
                    <a:pt x="1149" y="955"/>
                  </a:cubicBezTo>
                  <a:cubicBezTo>
                    <a:pt x="1150" y="963"/>
                    <a:pt x="1143" y="964"/>
                    <a:pt x="1135" y="964"/>
                  </a:cubicBezTo>
                  <a:cubicBezTo>
                    <a:pt x="1132" y="973"/>
                    <a:pt x="1125" y="977"/>
                    <a:pt x="1117" y="980"/>
                  </a:cubicBezTo>
                  <a:cubicBezTo>
                    <a:pt x="1114" y="975"/>
                    <a:pt x="1120" y="972"/>
                    <a:pt x="1122" y="969"/>
                  </a:cubicBezTo>
                  <a:cubicBezTo>
                    <a:pt x="1117" y="969"/>
                    <a:pt x="1126" y="967"/>
                    <a:pt x="1122" y="965"/>
                  </a:cubicBezTo>
                  <a:cubicBezTo>
                    <a:pt x="1121" y="968"/>
                    <a:pt x="1119" y="965"/>
                    <a:pt x="1118" y="965"/>
                  </a:cubicBezTo>
                  <a:cubicBezTo>
                    <a:pt x="1116" y="966"/>
                    <a:pt x="1115" y="969"/>
                    <a:pt x="1114" y="972"/>
                  </a:cubicBezTo>
                  <a:cubicBezTo>
                    <a:pt x="1109" y="971"/>
                    <a:pt x="1108" y="974"/>
                    <a:pt x="1106" y="977"/>
                  </a:cubicBezTo>
                  <a:cubicBezTo>
                    <a:pt x="1110" y="976"/>
                    <a:pt x="1110" y="973"/>
                    <a:pt x="1114" y="974"/>
                  </a:cubicBezTo>
                  <a:cubicBezTo>
                    <a:pt x="1118" y="982"/>
                    <a:pt x="1110" y="982"/>
                    <a:pt x="1107" y="987"/>
                  </a:cubicBezTo>
                  <a:cubicBezTo>
                    <a:pt x="1115" y="986"/>
                    <a:pt x="1119" y="980"/>
                    <a:pt x="1127" y="978"/>
                  </a:cubicBezTo>
                  <a:cubicBezTo>
                    <a:pt x="1128" y="981"/>
                    <a:pt x="1129" y="983"/>
                    <a:pt x="1130" y="984"/>
                  </a:cubicBezTo>
                  <a:cubicBezTo>
                    <a:pt x="1134" y="981"/>
                    <a:pt x="1140" y="978"/>
                    <a:pt x="1143" y="973"/>
                  </a:cubicBezTo>
                  <a:cubicBezTo>
                    <a:pt x="1153" y="977"/>
                    <a:pt x="1151" y="960"/>
                    <a:pt x="1158" y="958"/>
                  </a:cubicBezTo>
                  <a:cubicBezTo>
                    <a:pt x="1161" y="958"/>
                    <a:pt x="1161" y="961"/>
                    <a:pt x="1164" y="960"/>
                  </a:cubicBezTo>
                  <a:cubicBezTo>
                    <a:pt x="1171" y="957"/>
                    <a:pt x="1174" y="946"/>
                    <a:pt x="1184" y="948"/>
                  </a:cubicBezTo>
                  <a:close/>
                  <a:moveTo>
                    <a:pt x="215" y="940"/>
                  </a:moveTo>
                  <a:cubicBezTo>
                    <a:pt x="216" y="940"/>
                    <a:pt x="218" y="940"/>
                    <a:pt x="218" y="942"/>
                  </a:cubicBezTo>
                  <a:cubicBezTo>
                    <a:pt x="219" y="942"/>
                    <a:pt x="221" y="942"/>
                    <a:pt x="221" y="940"/>
                  </a:cubicBezTo>
                  <a:cubicBezTo>
                    <a:pt x="220" y="940"/>
                    <a:pt x="220" y="940"/>
                    <a:pt x="220" y="939"/>
                  </a:cubicBezTo>
                  <a:cubicBezTo>
                    <a:pt x="218" y="939"/>
                    <a:pt x="215" y="938"/>
                    <a:pt x="215" y="940"/>
                  </a:cubicBezTo>
                  <a:close/>
                  <a:moveTo>
                    <a:pt x="1064" y="943"/>
                  </a:moveTo>
                  <a:cubicBezTo>
                    <a:pt x="1065" y="946"/>
                    <a:pt x="1063" y="946"/>
                    <a:pt x="1062" y="948"/>
                  </a:cubicBezTo>
                  <a:cubicBezTo>
                    <a:pt x="1066" y="947"/>
                    <a:pt x="1065" y="950"/>
                    <a:pt x="1068" y="950"/>
                  </a:cubicBezTo>
                  <a:cubicBezTo>
                    <a:pt x="1069" y="948"/>
                    <a:pt x="1073" y="948"/>
                    <a:pt x="1072" y="944"/>
                  </a:cubicBezTo>
                  <a:cubicBezTo>
                    <a:pt x="1070" y="943"/>
                    <a:pt x="1069" y="948"/>
                    <a:pt x="1069" y="945"/>
                  </a:cubicBezTo>
                  <a:cubicBezTo>
                    <a:pt x="1069" y="944"/>
                    <a:pt x="1070" y="943"/>
                    <a:pt x="1070" y="942"/>
                  </a:cubicBezTo>
                  <a:cubicBezTo>
                    <a:pt x="1068" y="942"/>
                    <a:pt x="1067" y="940"/>
                    <a:pt x="1064" y="939"/>
                  </a:cubicBezTo>
                  <a:cubicBezTo>
                    <a:pt x="1063" y="944"/>
                    <a:pt x="1057" y="942"/>
                    <a:pt x="1058" y="948"/>
                  </a:cubicBezTo>
                  <a:cubicBezTo>
                    <a:pt x="1063" y="949"/>
                    <a:pt x="1061" y="944"/>
                    <a:pt x="1064" y="943"/>
                  </a:cubicBezTo>
                  <a:close/>
                  <a:moveTo>
                    <a:pt x="942" y="948"/>
                  </a:moveTo>
                  <a:cubicBezTo>
                    <a:pt x="942" y="944"/>
                    <a:pt x="942" y="944"/>
                    <a:pt x="942" y="944"/>
                  </a:cubicBezTo>
                  <a:cubicBezTo>
                    <a:pt x="939" y="943"/>
                    <a:pt x="939" y="949"/>
                    <a:pt x="942" y="948"/>
                  </a:cubicBezTo>
                  <a:close/>
                  <a:moveTo>
                    <a:pt x="1171" y="961"/>
                  </a:moveTo>
                  <a:cubicBezTo>
                    <a:pt x="1171" y="966"/>
                    <a:pt x="1164" y="965"/>
                    <a:pt x="1164" y="970"/>
                  </a:cubicBezTo>
                  <a:cubicBezTo>
                    <a:pt x="1176" y="963"/>
                    <a:pt x="1186" y="960"/>
                    <a:pt x="1195" y="950"/>
                  </a:cubicBezTo>
                  <a:cubicBezTo>
                    <a:pt x="1185" y="945"/>
                    <a:pt x="1181" y="960"/>
                    <a:pt x="1171" y="961"/>
                  </a:cubicBezTo>
                  <a:close/>
                  <a:moveTo>
                    <a:pt x="199" y="950"/>
                  </a:moveTo>
                  <a:cubicBezTo>
                    <a:pt x="197" y="950"/>
                    <a:pt x="194" y="950"/>
                    <a:pt x="195" y="952"/>
                  </a:cubicBezTo>
                  <a:cubicBezTo>
                    <a:pt x="197" y="952"/>
                    <a:pt x="199" y="952"/>
                    <a:pt x="199" y="950"/>
                  </a:cubicBezTo>
                  <a:close/>
                  <a:moveTo>
                    <a:pt x="72" y="952"/>
                  </a:moveTo>
                  <a:cubicBezTo>
                    <a:pt x="70" y="949"/>
                    <a:pt x="65" y="951"/>
                    <a:pt x="64" y="954"/>
                  </a:cubicBezTo>
                  <a:cubicBezTo>
                    <a:pt x="67" y="954"/>
                    <a:pt x="71" y="955"/>
                    <a:pt x="72" y="952"/>
                  </a:cubicBezTo>
                  <a:close/>
                  <a:moveTo>
                    <a:pt x="1136" y="954"/>
                  </a:moveTo>
                  <a:cubicBezTo>
                    <a:pt x="1139" y="955"/>
                    <a:pt x="1141" y="954"/>
                    <a:pt x="1140" y="951"/>
                  </a:cubicBezTo>
                  <a:cubicBezTo>
                    <a:pt x="1137" y="951"/>
                    <a:pt x="1137" y="951"/>
                    <a:pt x="1137" y="951"/>
                  </a:cubicBezTo>
                  <a:cubicBezTo>
                    <a:pt x="1138" y="952"/>
                    <a:pt x="1136" y="953"/>
                    <a:pt x="1136" y="954"/>
                  </a:cubicBezTo>
                  <a:close/>
                  <a:moveTo>
                    <a:pt x="90" y="958"/>
                  </a:moveTo>
                  <a:cubicBezTo>
                    <a:pt x="89" y="960"/>
                    <a:pt x="87" y="960"/>
                    <a:pt x="87" y="962"/>
                  </a:cubicBezTo>
                  <a:cubicBezTo>
                    <a:pt x="91" y="962"/>
                    <a:pt x="91" y="962"/>
                    <a:pt x="91" y="962"/>
                  </a:cubicBezTo>
                  <a:cubicBezTo>
                    <a:pt x="91" y="960"/>
                    <a:pt x="91" y="958"/>
                    <a:pt x="90" y="958"/>
                  </a:cubicBezTo>
                  <a:close/>
                  <a:moveTo>
                    <a:pt x="130" y="964"/>
                  </a:moveTo>
                  <a:cubicBezTo>
                    <a:pt x="134" y="965"/>
                    <a:pt x="135" y="959"/>
                    <a:pt x="133" y="958"/>
                  </a:cubicBezTo>
                  <a:cubicBezTo>
                    <a:pt x="132" y="959"/>
                    <a:pt x="128" y="961"/>
                    <a:pt x="130" y="964"/>
                  </a:cubicBezTo>
                  <a:close/>
                  <a:moveTo>
                    <a:pt x="236" y="965"/>
                  </a:moveTo>
                  <a:cubicBezTo>
                    <a:pt x="236" y="967"/>
                    <a:pt x="236" y="968"/>
                    <a:pt x="237" y="969"/>
                  </a:cubicBezTo>
                  <a:cubicBezTo>
                    <a:pt x="243" y="967"/>
                    <a:pt x="247" y="971"/>
                    <a:pt x="248" y="975"/>
                  </a:cubicBezTo>
                  <a:cubicBezTo>
                    <a:pt x="248" y="967"/>
                    <a:pt x="247" y="967"/>
                    <a:pt x="247" y="960"/>
                  </a:cubicBezTo>
                  <a:cubicBezTo>
                    <a:pt x="242" y="960"/>
                    <a:pt x="240" y="963"/>
                    <a:pt x="236" y="965"/>
                  </a:cubicBezTo>
                  <a:close/>
                  <a:moveTo>
                    <a:pt x="171" y="965"/>
                  </a:moveTo>
                  <a:cubicBezTo>
                    <a:pt x="167" y="965"/>
                    <a:pt x="167" y="968"/>
                    <a:pt x="164" y="969"/>
                  </a:cubicBezTo>
                  <a:cubicBezTo>
                    <a:pt x="168" y="969"/>
                    <a:pt x="170" y="968"/>
                    <a:pt x="171" y="965"/>
                  </a:cubicBezTo>
                  <a:close/>
                  <a:moveTo>
                    <a:pt x="1060" y="970"/>
                  </a:moveTo>
                  <a:cubicBezTo>
                    <a:pt x="1064" y="970"/>
                    <a:pt x="1066" y="969"/>
                    <a:pt x="1067" y="966"/>
                  </a:cubicBezTo>
                  <a:cubicBezTo>
                    <a:pt x="1064" y="967"/>
                    <a:pt x="1061" y="967"/>
                    <a:pt x="1060" y="970"/>
                  </a:cubicBezTo>
                  <a:close/>
                  <a:moveTo>
                    <a:pt x="187" y="977"/>
                  </a:moveTo>
                  <a:cubicBezTo>
                    <a:pt x="187" y="978"/>
                    <a:pt x="188" y="981"/>
                    <a:pt x="186" y="981"/>
                  </a:cubicBezTo>
                  <a:cubicBezTo>
                    <a:pt x="182" y="981"/>
                    <a:pt x="178" y="982"/>
                    <a:pt x="176" y="985"/>
                  </a:cubicBezTo>
                  <a:cubicBezTo>
                    <a:pt x="173" y="986"/>
                    <a:pt x="175" y="982"/>
                    <a:pt x="172" y="983"/>
                  </a:cubicBezTo>
                  <a:cubicBezTo>
                    <a:pt x="166" y="985"/>
                    <a:pt x="164" y="989"/>
                    <a:pt x="161" y="992"/>
                  </a:cubicBezTo>
                  <a:cubicBezTo>
                    <a:pt x="156" y="997"/>
                    <a:pt x="149" y="999"/>
                    <a:pt x="145" y="1001"/>
                  </a:cubicBezTo>
                  <a:cubicBezTo>
                    <a:pt x="159" y="1005"/>
                    <a:pt x="173" y="992"/>
                    <a:pt x="179" y="985"/>
                  </a:cubicBezTo>
                  <a:cubicBezTo>
                    <a:pt x="191" y="984"/>
                    <a:pt x="196" y="977"/>
                    <a:pt x="204" y="972"/>
                  </a:cubicBezTo>
                  <a:cubicBezTo>
                    <a:pt x="196" y="971"/>
                    <a:pt x="193" y="975"/>
                    <a:pt x="187" y="977"/>
                  </a:cubicBezTo>
                  <a:close/>
                  <a:moveTo>
                    <a:pt x="1174" y="972"/>
                  </a:moveTo>
                  <a:cubicBezTo>
                    <a:pt x="1175" y="975"/>
                    <a:pt x="1171" y="974"/>
                    <a:pt x="1172" y="977"/>
                  </a:cubicBezTo>
                  <a:cubicBezTo>
                    <a:pt x="1175" y="977"/>
                    <a:pt x="1177" y="973"/>
                    <a:pt x="1174" y="972"/>
                  </a:cubicBezTo>
                  <a:close/>
                  <a:moveTo>
                    <a:pt x="1190" y="976"/>
                  </a:moveTo>
                  <a:cubicBezTo>
                    <a:pt x="1185" y="977"/>
                    <a:pt x="1178" y="975"/>
                    <a:pt x="1177" y="980"/>
                  </a:cubicBezTo>
                  <a:cubicBezTo>
                    <a:pt x="1183" y="977"/>
                    <a:pt x="1187" y="984"/>
                    <a:pt x="1190" y="980"/>
                  </a:cubicBezTo>
                  <a:cubicBezTo>
                    <a:pt x="1185" y="980"/>
                    <a:pt x="1188" y="977"/>
                    <a:pt x="1190" y="976"/>
                  </a:cubicBezTo>
                  <a:close/>
                  <a:moveTo>
                    <a:pt x="989" y="985"/>
                  </a:moveTo>
                  <a:cubicBezTo>
                    <a:pt x="991" y="985"/>
                    <a:pt x="991" y="986"/>
                    <a:pt x="991" y="988"/>
                  </a:cubicBezTo>
                  <a:cubicBezTo>
                    <a:pt x="995" y="986"/>
                    <a:pt x="997" y="983"/>
                    <a:pt x="999" y="979"/>
                  </a:cubicBezTo>
                  <a:cubicBezTo>
                    <a:pt x="994" y="980"/>
                    <a:pt x="991" y="982"/>
                    <a:pt x="989" y="985"/>
                  </a:cubicBezTo>
                  <a:close/>
                  <a:moveTo>
                    <a:pt x="207" y="982"/>
                  </a:moveTo>
                  <a:cubicBezTo>
                    <a:pt x="210" y="985"/>
                    <a:pt x="216" y="983"/>
                    <a:pt x="219" y="982"/>
                  </a:cubicBezTo>
                  <a:cubicBezTo>
                    <a:pt x="217" y="981"/>
                    <a:pt x="211" y="979"/>
                    <a:pt x="207" y="982"/>
                  </a:cubicBezTo>
                  <a:close/>
                  <a:moveTo>
                    <a:pt x="4" y="982"/>
                  </a:moveTo>
                  <a:cubicBezTo>
                    <a:pt x="2" y="983"/>
                    <a:pt x="1" y="985"/>
                    <a:pt x="0" y="988"/>
                  </a:cubicBezTo>
                  <a:cubicBezTo>
                    <a:pt x="4" y="987"/>
                    <a:pt x="6" y="990"/>
                    <a:pt x="9" y="991"/>
                  </a:cubicBezTo>
                  <a:cubicBezTo>
                    <a:pt x="9" y="987"/>
                    <a:pt x="15" y="989"/>
                    <a:pt x="14" y="985"/>
                  </a:cubicBezTo>
                  <a:cubicBezTo>
                    <a:pt x="9" y="987"/>
                    <a:pt x="8" y="984"/>
                    <a:pt x="4" y="982"/>
                  </a:cubicBezTo>
                  <a:close/>
                  <a:moveTo>
                    <a:pt x="1088" y="991"/>
                  </a:moveTo>
                  <a:cubicBezTo>
                    <a:pt x="1090" y="987"/>
                    <a:pt x="1095" y="986"/>
                    <a:pt x="1099" y="986"/>
                  </a:cubicBezTo>
                  <a:cubicBezTo>
                    <a:pt x="1098" y="977"/>
                    <a:pt x="1086" y="988"/>
                    <a:pt x="1088" y="991"/>
                  </a:cubicBezTo>
                  <a:close/>
                  <a:moveTo>
                    <a:pt x="1136" y="986"/>
                  </a:moveTo>
                  <a:cubicBezTo>
                    <a:pt x="1138" y="986"/>
                    <a:pt x="1138" y="987"/>
                    <a:pt x="1139" y="988"/>
                  </a:cubicBezTo>
                  <a:cubicBezTo>
                    <a:pt x="1138" y="985"/>
                    <a:pt x="1142" y="987"/>
                    <a:pt x="1141" y="984"/>
                  </a:cubicBezTo>
                  <a:cubicBezTo>
                    <a:pt x="1139" y="984"/>
                    <a:pt x="1137" y="985"/>
                    <a:pt x="1136" y="986"/>
                  </a:cubicBezTo>
                  <a:close/>
                  <a:moveTo>
                    <a:pt x="1151" y="990"/>
                  </a:moveTo>
                  <a:cubicBezTo>
                    <a:pt x="1152" y="990"/>
                    <a:pt x="1153" y="991"/>
                    <a:pt x="1154" y="991"/>
                  </a:cubicBezTo>
                  <a:cubicBezTo>
                    <a:pt x="1153" y="998"/>
                    <a:pt x="1147" y="992"/>
                    <a:pt x="1146" y="995"/>
                  </a:cubicBezTo>
                  <a:cubicBezTo>
                    <a:pt x="1150" y="996"/>
                    <a:pt x="1151" y="999"/>
                    <a:pt x="1154" y="1000"/>
                  </a:cubicBezTo>
                  <a:cubicBezTo>
                    <a:pt x="1152" y="997"/>
                    <a:pt x="1153" y="993"/>
                    <a:pt x="1157" y="992"/>
                  </a:cubicBezTo>
                  <a:cubicBezTo>
                    <a:pt x="1156" y="991"/>
                    <a:pt x="1156" y="989"/>
                    <a:pt x="1155" y="988"/>
                  </a:cubicBezTo>
                  <a:cubicBezTo>
                    <a:pt x="1155" y="990"/>
                    <a:pt x="1150" y="987"/>
                    <a:pt x="1151" y="990"/>
                  </a:cubicBezTo>
                  <a:close/>
                  <a:moveTo>
                    <a:pt x="845" y="991"/>
                  </a:moveTo>
                  <a:cubicBezTo>
                    <a:pt x="842" y="993"/>
                    <a:pt x="834" y="994"/>
                    <a:pt x="836" y="998"/>
                  </a:cubicBezTo>
                  <a:cubicBezTo>
                    <a:pt x="839" y="996"/>
                    <a:pt x="843" y="995"/>
                    <a:pt x="845" y="991"/>
                  </a:cubicBezTo>
                  <a:close/>
                  <a:moveTo>
                    <a:pt x="996" y="992"/>
                  </a:moveTo>
                  <a:cubicBezTo>
                    <a:pt x="994" y="993"/>
                    <a:pt x="992" y="994"/>
                    <a:pt x="991" y="995"/>
                  </a:cubicBezTo>
                  <a:cubicBezTo>
                    <a:pt x="994" y="995"/>
                    <a:pt x="996" y="995"/>
                    <a:pt x="996" y="992"/>
                  </a:cubicBezTo>
                  <a:close/>
                  <a:moveTo>
                    <a:pt x="1031" y="997"/>
                  </a:moveTo>
                  <a:cubicBezTo>
                    <a:pt x="1031" y="995"/>
                    <a:pt x="1034" y="996"/>
                    <a:pt x="1035" y="994"/>
                  </a:cubicBezTo>
                  <a:cubicBezTo>
                    <a:pt x="1033" y="992"/>
                    <a:pt x="1028" y="996"/>
                    <a:pt x="1031" y="997"/>
                  </a:cubicBezTo>
                  <a:close/>
                  <a:moveTo>
                    <a:pt x="856" y="1002"/>
                  </a:moveTo>
                  <a:cubicBezTo>
                    <a:pt x="861" y="1004"/>
                    <a:pt x="865" y="997"/>
                    <a:pt x="869" y="995"/>
                  </a:cubicBezTo>
                  <a:cubicBezTo>
                    <a:pt x="865" y="998"/>
                    <a:pt x="858" y="994"/>
                    <a:pt x="854" y="1000"/>
                  </a:cubicBezTo>
                  <a:cubicBezTo>
                    <a:pt x="856" y="1001"/>
                    <a:pt x="858" y="997"/>
                    <a:pt x="859" y="999"/>
                  </a:cubicBezTo>
                  <a:cubicBezTo>
                    <a:pt x="858" y="999"/>
                    <a:pt x="857" y="1000"/>
                    <a:pt x="856" y="1002"/>
                  </a:cubicBezTo>
                  <a:close/>
                  <a:moveTo>
                    <a:pt x="882" y="994"/>
                  </a:moveTo>
                  <a:cubicBezTo>
                    <a:pt x="880" y="996"/>
                    <a:pt x="873" y="997"/>
                    <a:pt x="876" y="1001"/>
                  </a:cubicBezTo>
                  <a:cubicBezTo>
                    <a:pt x="880" y="1001"/>
                    <a:pt x="884" y="997"/>
                    <a:pt x="882" y="994"/>
                  </a:cubicBezTo>
                  <a:close/>
                  <a:moveTo>
                    <a:pt x="327" y="1005"/>
                  </a:moveTo>
                  <a:cubicBezTo>
                    <a:pt x="328" y="1004"/>
                    <a:pt x="332" y="1005"/>
                    <a:pt x="331" y="1002"/>
                  </a:cubicBezTo>
                  <a:cubicBezTo>
                    <a:pt x="329" y="1002"/>
                    <a:pt x="325" y="1004"/>
                    <a:pt x="327" y="1005"/>
                  </a:cubicBezTo>
                  <a:close/>
                  <a:moveTo>
                    <a:pt x="126" y="1017"/>
                  </a:moveTo>
                  <a:cubicBezTo>
                    <a:pt x="133" y="1015"/>
                    <a:pt x="141" y="1013"/>
                    <a:pt x="143" y="1006"/>
                  </a:cubicBezTo>
                  <a:cubicBezTo>
                    <a:pt x="136" y="1000"/>
                    <a:pt x="127" y="1008"/>
                    <a:pt x="126" y="1017"/>
                  </a:cubicBezTo>
                  <a:close/>
                  <a:moveTo>
                    <a:pt x="825" y="1024"/>
                  </a:moveTo>
                  <a:cubicBezTo>
                    <a:pt x="837" y="1021"/>
                    <a:pt x="845" y="1013"/>
                    <a:pt x="852" y="1005"/>
                  </a:cubicBezTo>
                  <a:cubicBezTo>
                    <a:pt x="840" y="1006"/>
                    <a:pt x="834" y="1017"/>
                    <a:pt x="825" y="1018"/>
                  </a:cubicBezTo>
                  <a:cubicBezTo>
                    <a:pt x="827" y="1021"/>
                    <a:pt x="822" y="1022"/>
                    <a:pt x="825" y="1024"/>
                  </a:cubicBezTo>
                  <a:close/>
                  <a:moveTo>
                    <a:pt x="834" y="1010"/>
                  </a:moveTo>
                  <a:cubicBezTo>
                    <a:pt x="836" y="1007"/>
                    <a:pt x="840" y="1009"/>
                    <a:pt x="840" y="1006"/>
                  </a:cubicBezTo>
                  <a:cubicBezTo>
                    <a:pt x="838" y="1004"/>
                    <a:pt x="830" y="1007"/>
                    <a:pt x="834" y="1010"/>
                  </a:cubicBezTo>
                  <a:close/>
                  <a:moveTo>
                    <a:pt x="828" y="1006"/>
                  </a:moveTo>
                  <a:cubicBezTo>
                    <a:pt x="828" y="1009"/>
                    <a:pt x="824" y="1008"/>
                    <a:pt x="824" y="1011"/>
                  </a:cubicBezTo>
                  <a:cubicBezTo>
                    <a:pt x="827" y="1012"/>
                    <a:pt x="830" y="1012"/>
                    <a:pt x="832" y="1011"/>
                  </a:cubicBezTo>
                  <a:cubicBezTo>
                    <a:pt x="831" y="1009"/>
                    <a:pt x="830" y="1007"/>
                    <a:pt x="828" y="1006"/>
                  </a:cubicBezTo>
                  <a:close/>
                  <a:moveTo>
                    <a:pt x="985" y="1009"/>
                  </a:moveTo>
                  <a:cubicBezTo>
                    <a:pt x="977" y="1010"/>
                    <a:pt x="972" y="1015"/>
                    <a:pt x="967" y="1019"/>
                  </a:cubicBezTo>
                  <a:cubicBezTo>
                    <a:pt x="976" y="1019"/>
                    <a:pt x="982" y="1015"/>
                    <a:pt x="985" y="1009"/>
                  </a:cubicBezTo>
                  <a:close/>
                  <a:moveTo>
                    <a:pt x="1131" y="1012"/>
                  </a:moveTo>
                  <a:cubicBezTo>
                    <a:pt x="1133" y="1012"/>
                    <a:pt x="1135" y="1011"/>
                    <a:pt x="1136" y="1009"/>
                  </a:cubicBezTo>
                  <a:cubicBezTo>
                    <a:pt x="1133" y="1009"/>
                    <a:pt x="1131" y="1009"/>
                    <a:pt x="1131" y="1012"/>
                  </a:cubicBezTo>
                  <a:close/>
                  <a:moveTo>
                    <a:pt x="816" y="1013"/>
                  </a:moveTo>
                  <a:cubicBezTo>
                    <a:pt x="813" y="1013"/>
                    <a:pt x="810" y="1014"/>
                    <a:pt x="808" y="1016"/>
                  </a:cubicBezTo>
                  <a:cubicBezTo>
                    <a:pt x="811" y="1015"/>
                    <a:pt x="815" y="1015"/>
                    <a:pt x="816" y="1013"/>
                  </a:cubicBezTo>
                  <a:close/>
                  <a:moveTo>
                    <a:pt x="937" y="1026"/>
                  </a:moveTo>
                  <a:cubicBezTo>
                    <a:pt x="942" y="1026"/>
                    <a:pt x="945" y="1024"/>
                    <a:pt x="948" y="1021"/>
                  </a:cubicBezTo>
                  <a:cubicBezTo>
                    <a:pt x="947" y="1020"/>
                    <a:pt x="947" y="1017"/>
                    <a:pt x="946" y="1017"/>
                  </a:cubicBezTo>
                  <a:cubicBezTo>
                    <a:pt x="945" y="1018"/>
                    <a:pt x="942" y="1019"/>
                    <a:pt x="943" y="1016"/>
                  </a:cubicBezTo>
                  <a:cubicBezTo>
                    <a:pt x="938" y="1018"/>
                    <a:pt x="940" y="1022"/>
                    <a:pt x="937" y="1026"/>
                  </a:cubicBezTo>
                  <a:close/>
                  <a:moveTo>
                    <a:pt x="239" y="1024"/>
                  </a:moveTo>
                  <a:cubicBezTo>
                    <a:pt x="239" y="1023"/>
                    <a:pt x="244" y="1021"/>
                    <a:pt x="241" y="1019"/>
                  </a:cubicBezTo>
                  <a:cubicBezTo>
                    <a:pt x="241" y="1021"/>
                    <a:pt x="235" y="1022"/>
                    <a:pt x="239" y="1024"/>
                  </a:cubicBezTo>
                  <a:close/>
                  <a:moveTo>
                    <a:pt x="976" y="1035"/>
                  </a:moveTo>
                  <a:cubicBezTo>
                    <a:pt x="977" y="1036"/>
                    <a:pt x="983" y="1034"/>
                    <a:pt x="983" y="1030"/>
                  </a:cubicBezTo>
                  <a:cubicBezTo>
                    <a:pt x="976" y="1034"/>
                    <a:pt x="962" y="1038"/>
                    <a:pt x="956" y="1044"/>
                  </a:cubicBezTo>
                  <a:cubicBezTo>
                    <a:pt x="965" y="1044"/>
                    <a:pt x="970" y="1039"/>
                    <a:pt x="976" y="1035"/>
                  </a:cubicBezTo>
                  <a:close/>
                  <a:moveTo>
                    <a:pt x="978" y="1043"/>
                  </a:moveTo>
                  <a:cubicBezTo>
                    <a:pt x="975" y="1043"/>
                    <a:pt x="973" y="1045"/>
                    <a:pt x="972" y="1046"/>
                  </a:cubicBezTo>
                  <a:cubicBezTo>
                    <a:pt x="974" y="1046"/>
                    <a:pt x="978" y="1046"/>
                    <a:pt x="978" y="1043"/>
                  </a:cubicBezTo>
                  <a:close/>
                  <a:moveTo>
                    <a:pt x="245" y="1049"/>
                  </a:moveTo>
                  <a:cubicBezTo>
                    <a:pt x="243" y="1053"/>
                    <a:pt x="242" y="1059"/>
                    <a:pt x="240" y="1062"/>
                  </a:cubicBezTo>
                  <a:cubicBezTo>
                    <a:pt x="248" y="1060"/>
                    <a:pt x="255" y="1056"/>
                    <a:pt x="258" y="1048"/>
                  </a:cubicBezTo>
                  <a:cubicBezTo>
                    <a:pt x="254" y="1051"/>
                    <a:pt x="250" y="1050"/>
                    <a:pt x="245" y="1049"/>
                  </a:cubicBezTo>
                  <a:close/>
                  <a:moveTo>
                    <a:pt x="921" y="1054"/>
                  </a:moveTo>
                  <a:cubicBezTo>
                    <a:pt x="923" y="1053"/>
                    <a:pt x="932" y="1052"/>
                    <a:pt x="933" y="1048"/>
                  </a:cubicBezTo>
                  <a:cubicBezTo>
                    <a:pt x="930" y="1050"/>
                    <a:pt x="923" y="1050"/>
                    <a:pt x="921" y="1054"/>
                  </a:cubicBezTo>
                  <a:close/>
                  <a:moveTo>
                    <a:pt x="926" y="1062"/>
                  </a:moveTo>
                  <a:cubicBezTo>
                    <a:pt x="928" y="1057"/>
                    <a:pt x="934" y="1057"/>
                    <a:pt x="938" y="1054"/>
                  </a:cubicBezTo>
                  <a:cubicBezTo>
                    <a:pt x="931" y="1054"/>
                    <a:pt x="925" y="1057"/>
                    <a:pt x="921" y="1060"/>
                  </a:cubicBezTo>
                  <a:cubicBezTo>
                    <a:pt x="922" y="1061"/>
                    <a:pt x="925" y="1061"/>
                    <a:pt x="926" y="1062"/>
                  </a:cubicBezTo>
                  <a:close/>
                  <a:moveTo>
                    <a:pt x="768" y="1057"/>
                  </a:moveTo>
                  <a:cubicBezTo>
                    <a:pt x="762" y="1054"/>
                    <a:pt x="760" y="1062"/>
                    <a:pt x="755" y="1060"/>
                  </a:cubicBezTo>
                  <a:cubicBezTo>
                    <a:pt x="755" y="1063"/>
                    <a:pt x="757" y="1063"/>
                    <a:pt x="758" y="1064"/>
                  </a:cubicBezTo>
                  <a:cubicBezTo>
                    <a:pt x="761" y="1060"/>
                    <a:pt x="766" y="1061"/>
                    <a:pt x="768" y="1057"/>
                  </a:cubicBezTo>
                  <a:close/>
                  <a:moveTo>
                    <a:pt x="718" y="1059"/>
                  </a:moveTo>
                  <a:cubicBezTo>
                    <a:pt x="715" y="1059"/>
                    <a:pt x="713" y="1060"/>
                    <a:pt x="712" y="1062"/>
                  </a:cubicBezTo>
                  <a:cubicBezTo>
                    <a:pt x="713" y="1062"/>
                    <a:pt x="713" y="1063"/>
                    <a:pt x="712" y="1064"/>
                  </a:cubicBezTo>
                  <a:cubicBezTo>
                    <a:pt x="715" y="1063"/>
                    <a:pt x="718" y="1062"/>
                    <a:pt x="718" y="1059"/>
                  </a:cubicBezTo>
                  <a:close/>
                  <a:moveTo>
                    <a:pt x="906" y="1070"/>
                  </a:moveTo>
                  <a:cubicBezTo>
                    <a:pt x="911" y="1069"/>
                    <a:pt x="915" y="1067"/>
                    <a:pt x="919" y="1064"/>
                  </a:cubicBezTo>
                  <a:cubicBezTo>
                    <a:pt x="919" y="1064"/>
                    <a:pt x="918" y="1063"/>
                    <a:pt x="918" y="1062"/>
                  </a:cubicBezTo>
                  <a:cubicBezTo>
                    <a:pt x="914" y="1065"/>
                    <a:pt x="906" y="1064"/>
                    <a:pt x="906" y="1070"/>
                  </a:cubicBezTo>
                  <a:close/>
                  <a:moveTo>
                    <a:pt x="524" y="1069"/>
                  </a:moveTo>
                  <a:cubicBezTo>
                    <a:pt x="524" y="1066"/>
                    <a:pt x="526" y="1066"/>
                    <a:pt x="526" y="1063"/>
                  </a:cubicBezTo>
                  <a:cubicBezTo>
                    <a:pt x="523" y="1062"/>
                    <a:pt x="523" y="1065"/>
                    <a:pt x="522" y="1063"/>
                  </a:cubicBezTo>
                  <a:cubicBezTo>
                    <a:pt x="522" y="1069"/>
                    <a:pt x="515" y="1064"/>
                    <a:pt x="515" y="1068"/>
                  </a:cubicBezTo>
                  <a:cubicBezTo>
                    <a:pt x="516" y="1070"/>
                    <a:pt x="521" y="1068"/>
                    <a:pt x="524" y="1069"/>
                  </a:cubicBezTo>
                  <a:close/>
                  <a:moveTo>
                    <a:pt x="678" y="1074"/>
                  </a:moveTo>
                  <a:cubicBezTo>
                    <a:pt x="691" y="1077"/>
                    <a:pt x="702" y="1069"/>
                    <a:pt x="710" y="1063"/>
                  </a:cubicBezTo>
                  <a:cubicBezTo>
                    <a:pt x="699" y="1065"/>
                    <a:pt x="688" y="1067"/>
                    <a:pt x="682" y="1073"/>
                  </a:cubicBezTo>
                  <a:cubicBezTo>
                    <a:pt x="682" y="1072"/>
                    <a:pt x="682" y="1071"/>
                    <a:pt x="681" y="1070"/>
                  </a:cubicBezTo>
                  <a:cubicBezTo>
                    <a:pt x="682" y="1074"/>
                    <a:pt x="677" y="1071"/>
                    <a:pt x="678" y="1074"/>
                  </a:cubicBezTo>
                  <a:close/>
                  <a:moveTo>
                    <a:pt x="747" y="1066"/>
                  </a:moveTo>
                  <a:cubicBezTo>
                    <a:pt x="736" y="1067"/>
                    <a:pt x="724" y="1073"/>
                    <a:pt x="716" y="1078"/>
                  </a:cubicBezTo>
                  <a:cubicBezTo>
                    <a:pt x="727" y="1080"/>
                    <a:pt x="733" y="1070"/>
                    <a:pt x="744" y="1070"/>
                  </a:cubicBezTo>
                  <a:cubicBezTo>
                    <a:pt x="743" y="1067"/>
                    <a:pt x="746" y="1067"/>
                    <a:pt x="747" y="1066"/>
                  </a:cubicBezTo>
                  <a:close/>
                  <a:moveTo>
                    <a:pt x="1029" y="1088"/>
                  </a:moveTo>
                  <a:cubicBezTo>
                    <a:pt x="1035" y="1088"/>
                    <a:pt x="1051" y="1081"/>
                    <a:pt x="1048" y="1075"/>
                  </a:cubicBezTo>
                  <a:cubicBezTo>
                    <a:pt x="1043" y="1080"/>
                    <a:pt x="1034" y="1083"/>
                    <a:pt x="1029" y="1088"/>
                  </a:cubicBezTo>
                  <a:close/>
                  <a:moveTo>
                    <a:pt x="402" y="1084"/>
                  </a:moveTo>
                  <a:cubicBezTo>
                    <a:pt x="402" y="1086"/>
                    <a:pt x="399" y="1085"/>
                    <a:pt x="399" y="1086"/>
                  </a:cubicBezTo>
                  <a:cubicBezTo>
                    <a:pt x="402" y="1085"/>
                    <a:pt x="399" y="1089"/>
                    <a:pt x="402" y="1089"/>
                  </a:cubicBezTo>
                  <a:cubicBezTo>
                    <a:pt x="403" y="1088"/>
                    <a:pt x="405" y="1085"/>
                    <a:pt x="402" y="1084"/>
                  </a:cubicBezTo>
                  <a:close/>
                  <a:moveTo>
                    <a:pt x="710" y="1088"/>
                  </a:moveTo>
                  <a:cubicBezTo>
                    <a:pt x="708" y="1090"/>
                    <a:pt x="702" y="1089"/>
                    <a:pt x="702" y="1093"/>
                  </a:cubicBezTo>
                  <a:cubicBezTo>
                    <a:pt x="704" y="1094"/>
                    <a:pt x="707" y="1094"/>
                    <a:pt x="711" y="1094"/>
                  </a:cubicBezTo>
                  <a:cubicBezTo>
                    <a:pt x="712" y="1092"/>
                    <a:pt x="713" y="1089"/>
                    <a:pt x="710" y="1088"/>
                  </a:cubicBezTo>
                  <a:close/>
                  <a:moveTo>
                    <a:pt x="710" y="1097"/>
                  </a:moveTo>
                  <a:cubicBezTo>
                    <a:pt x="712" y="1098"/>
                    <a:pt x="715" y="1096"/>
                    <a:pt x="714" y="1099"/>
                  </a:cubicBezTo>
                  <a:cubicBezTo>
                    <a:pt x="709" y="1100"/>
                    <a:pt x="709" y="1101"/>
                    <a:pt x="709" y="1105"/>
                  </a:cubicBezTo>
                  <a:cubicBezTo>
                    <a:pt x="711" y="1105"/>
                    <a:pt x="713" y="1105"/>
                    <a:pt x="714" y="1107"/>
                  </a:cubicBezTo>
                  <a:cubicBezTo>
                    <a:pt x="711" y="1108"/>
                    <a:pt x="710" y="1107"/>
                    <a:pt x="710" y="1109"/>
                  </a:cubicBezTo>
                  <a:cubicBezTo>
                    <a:pt x="715" y="1109"/>
                    <a:pt x="718" y="1106"/>
                    <a:pt x="721" y="1104"/>
                  </a:cubicBezTo>
                  <a:cubicBezTo>
                    <a:pt x="718" y="1103"/>
                    <a:pt x="716" y="1107"/>
                    <a:pt x="714" y="1104"/>
                  </a:cubicBezTo>
                  <a:cubicBezTo>
                    <a:pt x="717" y="1103"/>
                    <a:pt x="722" y="1099"/>
                    <a:pt x="725" y="1101"/>
                  </a:cubicBezTo>
                  <a:cubicBezTo>
                    <a:pt x="725" y="1103"/>
                    <a:pt x="722" y="1102"/>
                    <a:pt x="722" y="1104"/>
                  </a:cubicBezTo>
                  <a:cubicBezTo>
                    <a:pt x="725" y="1106"/>
                    <a:pt x="729" y="1104"/>
                    <a:pt x="731" y="1102"/>
                  </a:cubicBezTo>
                  <a:cubicBezTo>
                    <a:pt x="728" y="1102"/>
                    <a:pt x="726" y="1099"/>
                    <a:pt x="728" y="1097"/>
                  </a:cubicBezTo>
                  <a:cubicBezTo>
                    <a:pt x="726" y="1097"/>
                    <a:pt x="724" y="1098"/>
                    <a:pt x="724" y="1096"/>
                  </a:cubicBezTo>
                  <a:cubicBezTo>
                    <a:pt x="724" y="1094"/>
                    <a:pt x="727" y="1095"/>
                    <a:pt x="727" y="1094"/>
                  </a:cubicBezTo>
                  <a:cubicBezTo>
                    <a:pt x="725" y="1092"/>
                    <a:pt x="723" y="1090"/>
                    <a:pt x="721" y="1089"/>
                  </a:cubicBezTo>
                  <a:cubicBezTo>
                    <a:pt x="720" y="1095"/>
                    <a:pt x="712" y="1092"/>
                    <a:pt x="710" y="1097"/>
                  </a:cubicBezTo>
                  <a:close/>
                  <a:moveTo>
                    <a:pt x="939" y="1102"/>
                  </a:moveTo>
                  <a:cubicBezTo>
                    <a:pt x="932" y="1106"/>
                    <a:pt x="924" y="1109"/>
                    <a:pt x="917" y="1113"/>
                  </a:cubicBezTo>
                  <a:cubicBezTo>
                    <a:pt x="928" y="1113"/>
                    <a:pt x="933" y="1105"/>
                    <a:pt x="940" y="1105"/>
                  </a:cubicBezTo>
                  <a:cubicBezTo>
                    <a:pt x="940" y="1104"/>
                    <a:pt x="941" y="1102"/>
                    <a:pt x="939" y="1102"/>
                  </a:cubicBezTo>
                  <a:close/>
                  <a:moveTo>
                    <a:pt x="625" y="1108"/>
                  </a:moveTo>
                  <a:cubicBezTo>
                    <a:pt x="629" y="1107"/>
                    <a:pt x="634" y="1107"/>
                    <a:pt x="635" y="1104"/>
                  </a:cubicBezTo>
                  <a:cubicBezTo>
                    <a:pt x="631" y="1105"/>
                    <a:pt x="628" y="1105"/>
                    <a:pt x="625" y="1108"/>
                  </a:cubicBezTo>
                  <a:close/>
                  <a:moveTo>
                    <a:pt x="682" y="1117"/>
                  </a:moveTo>
                  <a:cubicBezTo>
                    <a:pt x="685" y="1117"/>
                    <a:pt x="695" y="1117"/>
                    <a:pt x="697" y="1113"/>
                  </a:cubicBezTo>
                  <a:cubicBezTo>
                    <a:pt x="693" y="1112"/>
                    <a:pt x="692" y="1113"/>
                    <a:pt x="688" y="1113"/>
                  </a:cubicBezTo>
                  <a:cubicBezTo>
                    <a:pt x="684" y="1110"/>
                    <a:pt x="689" y="1110"/>
                    <a:pt x="689" y="1108"/>
                  </a:cubicBezTo>
                  <a:cubicBezTo>
                    <a:pt x="682" y="1108"/>
                    <a:pt x="687" y="1111"/>
                    <a:pt x="682" y="1113"/>
                  </a:cubicBezTo>
                  <a:cubicBezTo>
                    <a:pt x="686" y="1115"/>
                    <a:pt x="683" y="1115"/>
                    <a:pt x="682" y="1117"/>
                  </a:cubicBezTo>
                  <a:close/>
                  <a:moveTo>
                    <a:pt x="561" y="1110"/>
                  </a:moveTo>
                  <a:cubicBezTo>
                    <a:pt x="558" y="1112"/>
                    <a:pt x="550" y="1108"/>
                    <a:pt x="547" y="1112"/>
                  </a:cubicBezTo>
                  <a:cubicBezTo>
                    <a:pt x="551" y="1114"/>
                    <a:pt x="560" y="1114"/>
                    <a:pt x="561" y="1110"/>
                  </a:cubicBezTo>
                  <a:close/>
                  <a:moveTo>
                    <a:pt x="870" y="1113"/>
                  </a:moveTo>
                  <a:cubicBezTo>
                    <a:pt x="867" y="1113"/>
                    <a:pt x="866" y="1115"/>
                    <a:pt x="863" y="1115"/>
                  </a:cubicBezTo>
                  <a:cubicBezTo>
                    <a:pt x="865" y="1119"/>
                    <a:pt x="863" y="1120"/>
                    <a:pt x="862" y="1122"/>
                  </a:cubicBezTo>
                  <a:cubicBezTo>
                    <a:pt x="871" y="1122"/>
                    <a:pt x="869" y="1120"/>
                    <a:pt x="870" y="1113"/>
                  </a:cubicBezTo>
                  <a:close/>
                  <a:moveTo>
                    <a:pt x="809" y="1121"/>
                  </a:moveTo>
                  <a:cubicBezTo>
                    <a:pt x="806" y="1121"/>
                    <a:pt x="802" y="1120"/>
                    <a:pt x="801" y="1123"/>
                  </a:cubicBezTo>
                  <a:cubicBezTo>
                    <a:pt x="804" y="1123"/>
                    <a:pt x="807" y="1122"/>
                    <a:pt x="809" y="1121"/>
                  </a:cubicBezTo>
                  <a:close/>
                  <a:moveTo>
                    <a:pt x="742" y="1145"/>
                  </a:moveTo>
                  <a:cubicBezTo>
                    <a:pt x="746" y="1144"/>
                    <a:pt x="748" y="1141"/>
                    <a:pt x="749" y="1137"/>
                  </a:cubicBezTo>
                  <a:cubicBezTo>
                    <a:pt x="745" y="1140"/>
                    <a:pt x="743" y="1140"/>
                    <a:pt x="742" y="1145"/>
                  </a:cubicBezTo>
                  <a:close/>
                  <a:moveTo>
                    <a:pt x="571" y="1138"/>
                  </a:moveTo>
                  <a:cubicBezTo>
                    <a:pt x="568" y="1141"/>
                    <a:pt x="562" y="1142"/>
                    <a:pt x="559" y="1145"/>
                  </a:cubicBezTo>
                  <a:cubicBezTo>
                    <a:pt x="564" y="1147"/>
                    <a:pt x="569" y="1142"/>
                    <a:pt x="571" y="1138"/>
                  </a:cubicBezTo>
                  <a:close/>
                  <a:moveTo>
                    <a:pt x="611" y="1147"/>
                  </a:moveTo>
                  <a:cubicBezTo>
                    <a:pt x="609" y="1143"/>
                    <a:pt x="603" y="1146"/>
                    <a:pt x="602" y="1148"/>
                  </a:cubicBezTo>
                  <a:cubicBezTo>
                    <a:pt x="606" y="1148"/>
                    <a:pt x="610" y="1149"/>
                    <a:pt x="611" y="1147"/>
                  </a:cubicBezTo>
                  <a:close/>
                  <a:moveTo>
                    <a:pt x="634" y="1152"/>
                  </a:moveTo>
                  <a:cubicBezTo>
                    <a:pt x="638" y="1153"/>
                    <a:pt x="644" y="1149"/>
                    <a:pt x="649" y="1148"/>
                  </a:cubicBezTo>
                  <a:cubicBezTo>
                    <a:pt x="644" y="1148"/>
                    <a:pt x="637" y="1148"/>
                    <a:pt x="634" y="1152"/>
                  </a:cubicBezTo>
                  <a:close/>
                  <a:moveTo>
                    <a:pt x="695" y="1156"/>
                  </a:moveTo>
                  <a:cubicBezTo>
                    <a:pt x="689" y="1154"/>
                    <a:pt x="686" y="1160"/>
                    <a:pt x="681" y="1161"/>
                  </a:cubicBezTo>
                  <a:cubicBezTo>
                    <a:pt x="681" y="1161"/>
                    <a:pt x="680" y="1159"/>
                    <a:pt x="678" y="1160"/>
                  </a:cubicBezTo>
                  <a:cubicBezTo>
                    <a:pt x="674" y="1160"/>
                    <a:pt x="669" y="1166"/>
                    <a:pt x="662" y="1165"/>
                  </a:cubicBezTo>
                  <a:cubicBezTo>
                    <a:pt x="667" y="1171"/>
                    <a:pt x="677" y="1165"/>
                    <a:pt x="686" y="1162"/>
                  </a:cubicBezTo>
                  <a:cubicBezTo>
                    <a:pt x="693" y="1160"/>
                    <a:pt x="701" y="1159"/>
                    <a:pt x="708" y="1157"/>
                  </a:cubicBezTo>
                  <a:cubicBezTo>
                    <a:pt x="706" y="1151"/>
                    <a:pt x="697" y="1151"/>
                    <a:pt x="695" y="1156"/>
                  </a:cubicBezTo>
                  <a:close/>
                  <a:moveTo>
                    <a:pt x="557" y="1166"/>
                  </a:moveTo>
                  <a:cubicBezTo>
                    <a:pt x="557" y="1170"/>
                    <a:pt x="558" y="1171"/>
                    <a:pt x="559" y="1174"/>
                  </a:cubicBezTo>
                  <a:cubicBezTo>
                    <a:pt x="571" y="1173"/>
                    <a:pt x="577" y="1170"/>
                    <a:pt x="582" y="1160"/>
                  </a:cubicBezTo>
                  <a:cubicBezTo>
                    <a:pt x="572" y="1156"/>
                    <a:pt x="566" y="1165"/>
                    <a:pt x="557" y="1166"/>
                  </a:cubicBezTo>
                  <a:close/>
                  <a:moveTo>
                    <a:pt x="605" y="1161"/>
                  </a:moveTo>
                  <a:cubicBezTo>
                    <a:pt x="607" y="1163"/>
                    <a:pt x="614" y="1162"/>
                    <a:pt x="615" y="1160"/>
                  </a:cubicBezTo>
                  <a:cubicBezTo>
                    <a:pt x="612" y="1161"/>
                    <a:pt x="605" y="1158"/>
                    <a:pt x="605" y="1161"/>
                  </a:cubicBezTo>
                  <a:close/>
                  <a:moveTo>
                    <a:pt x="606" y="1170"/>
                  </a:moveTo>
                  <a:cubicBezTo>
                    <a:pt x="606" y="1168"/>
                    <a:pt x="604" y="1167"/>
                    <a:pt x="605" y="1164"/>
                  </a:cubicBezTo>
                  <a:cubicBezTo>
                    <a:pt x="601" y="1165"/>
                    <a:pt x="602" y="1162"/>
                    <a:pt x="599" y="1162"/>
                  </a:cubicBezTo>
                  <a:cubicBezTo>
                    <a:pt x="599" y="1164"/>
                    <a:pt x="599" y="1164"/>
                    <a:pt x="599" y="1164"/>
                  </a:cubicBezTo>
                  <a:cubicBezTo>
                    <a:pt x="598" y="1164"/>
                    <a:pt x="598" y="1164"/>
                    <a:pt x="598" y="1165"/>
                  </a:cubicBezTo>
                  <a:cubicBezTo>
                    <a:pt x="601" y="1165"/>
                    <a:pt x="604" y="1165"/>
                    <a:pt x="604" y="1168"/>
                  </a:cubicBezTo>
                  <a:cubicBezTo>
                    <a:pt x="601" y="1168"/>
                    <a:pt x="598" y="1169"/>
                    <a:pt x="595" y="1171"/>
                  </a:cubicBezTo>
                  <a:cubicBezTo>
                    <a:pt x="599" y="1174"/>
                    <a:pt x="602" y="1170"/>
                    <a:pt x="606" y="1170"/>
                  </a:cubicBezTo>
                  <a:close/>
                  <a:moveTo>
                    <a:pt x="811" y="1194"/>
                  </a:moveTo>
                  <a:cubicBezTo>
                    <a:pt x="821" y="1191"/>
                    <a:pt x="837" y="1185"/>
                    <a:pt x="847" y="1179"/>
                  </a:cubicBezTo>
                  <a:cubicBezTo>
                    <a:pt x="838" y="1180"/>
                    <a:pt x="830" y="1185"/>
                    <a:pt x="822" y="1188"/>
                  </a:cubicBezTo>
                  <a:cubicBezTo>
                    <a:pt x="819" y="1189"/>
                    <a:pt x="811" y="1188"/>
                    <a:pt x="811" y="1194"/>
                  </a:cubicBezTo>
                  <a:close/>
                  <a:moveTo>
                    <a:pt x="569" y="1181"/>
                  </a:moveTo>
                  <a:cubicBezTo>
                    <a:pt x="567" y="1182"/>
                    <a:pt x="563" y="1182"/>
                    <a:pt x="563" y="1185"/>
                  </a:cubicBezTo>
                  <a:cubicBezTo>
                    <a:pt x="566" y="1184"/>
                    <a:pt x="574" y="1187"/>
                    <a:pt x="577" y="1184"/>
                  </a:cubicBezTo>
                  <a:cubicBezTo>
                    <a:pt x="574" y="1183"/>
                    <a:pt x="568" y="1186"/>
                    <a:pt x="569" y="1181"/>
                  </a:cubicBezTo>
                  <a:close/>
                  <a:moveTo>
                    <a:pt x="596" y="1188"/>
                  </a:moveTo>
                  <a:cubicBezTo>
                    <a:pt x="598" y="1188"/>
                    <a:pt x="599" y="1189"/>
                    <a:pt x="599" y="1191"/>
                  </a:cubicBezTo>
                  <a:cubicBezTo>
                    <a:pt x="604" y="1191"/>
                    <a:pt x="609" y="1191"/>
                    <a:pt x="612" y="1188"/>
                  </a:cubicBezTo>
                  <a:cubicBezTo>
                    <a:pt x="606" y="1188"/>
                    <a:pt x="602" y="1187"/>
                    <a:pt x="596" y="1188"/>
                  </a:cubicBezTo>
                  <a:close/>
                  <a:moveTo>
                    <a:pt x="1057" y="131"/>
                  </a:moveTo>
                  <a:cubicBezTo>
                    <a:pt x="1067" y="127"/>
                    <a:pt x="1072" y="123"/>
                    <a:pt x="1082" y="118"/>
                  </a:cubicBezTo>
                  <a:cubicBezTo>
                    <a:pt x="1083" y="123"/>
                    <a:pt x="1077" y="128"/>
                    <a:pt x="1081" y="129"/>
                  </a:cubicBezTo>
                  <a:cubicBezTo>
                    <a:pt x="1086" y="124"/>
                    <a:pt x="1095" y="123"/>
                    <a:pt x="1102" y="116"/>
                  </a:cubicBezTo>
                  <a:cubicBezTo>
                    <a:pt x="1102" y="118"/>
                    <a:pt x="1103" y="117"/>
                    <a:pt x="1103" y="118"/>
                  </a:cubicBezTo>
                  <a:cubicBezTo>
                    <a:pt x="1104" y="130"/>
                    <a:pt x="1088" y="126"/>
                    <a:pt x="1085" y="135"/>
                  </a:cubicBezTo>
                  <a:cubicBezTo>
                    <a:pt x="1086" y="136"/>
                    <a:pt x="1089" y="136"/>
                    <a:pt x="1089" y="139"/>
                  </a:cubicBezTo>
                  <a:cubicBezTo>
                    <a:pt x="1103" y="136"/>
                    <a:pt x="1112" y="135"/>
                    <a:pt x="1125" y="131"/>
                  </a:cubicBezTo>
                  <a:cubicBezTo>
                    <a:pt x="1135" y="149"/>
                    <a:pt x="1100" y="141"/>
                    <a:pt x="1105" y="156"/>
                  </a:cubicBezTo>
                  <a:cubicBezTo>
                    <a:pt x="1108" y="158"/>
                    <a:pt x="1109" y="155"/>
                    <a:pt x="1111" y="157"/>
                  </a:cubicBezTo>
                  <a:cubicBezTo>
                    <a:pt x="1106" y="157"/>
                    <a:pt x="1109" y="161"/>
                    <a:pt x="1111" y="162"/>
                  </a:cubicBezTo>
                  <a:cubicBezTo>
                    <a:pt x="1108" y="165"/>
                    <a:pt x="1099" y="166"/>
                    <a:pt x="1100" y="169"/>
                  </a:cubicBezTo>
                  <a:cubicBezTo>
                    <a:pt x="1104" y="167"/>
                    <a:pt x="1110" y="164"/>
                    <a:pt x="1115" y="165"/>
                  </a:cubicBezTo>
                  <a:cubicBezTo>
                    <a:pt x="1115" y="161"/>
                    <a:pt x="1118" y="161"/>
                    <a:pt x="1118" y="158"/>
                  </a:cubicBezTo>
                  <a:cubicBezTo>
                    <a:pt x="1116" y="158"/>
                    <a:pt x="1115" y="157"/>
                    <a:pt x="1115" y="154"/>
                  </a:cubicBezTo>
                  <a:cubicBezTo>
                    <a:pt x="1118" y="152"/>
                    <a:pt x="1119" y="148"/>
                    <a:pt x="1123" y="146"/>
                  </a:cubicBezTo>
                  <a:cubicBezTo>
                    <a:pt x="1127" y="146"/>
                    <a:pt x="1129" y="150"/>
                    <a:pt x="1129" y="154"/>
                  </a:cubicBezTo>
                  <a:cubicBezTo>
                    <a:pt x="1143" y="157"/>
                    <a:pt x="1173" y="157"/>
                    <a:pt x="1180" y="143"/>
                  </a:cubicBezTo>
                  <a:cubicBezTo>
                    <a:pt x="1182" y="144"/>
                    <a:pt x="1184" y="144"/>
                    <a:pt x="1184" y="146"/>
                  </a:cubicBezTo>
                  <a:cubicBezTo>
                    <a:pt x="1184" y="154"/>
                    <a:pt x="1178" y="159"/>
                    <a:pt x="1185" y="163"/>
                  </a:cubicBezTo>
                  <a:cubicBezTo>
                    <a:pt x="1184" y="166"/>
                    <a:pt x="1181" y="166"/>
                    <a:pt x="1179" y="167"/>
                  </a:cubicBezTo>
                  <a:cubicBezTo>
                    <a:pt x="1189" y="181"/>
                    <a:pt x="1172" y="189"/>
                    <a:pt x="1167" y="197"/>
                  </a:cubicBezTo>
                  <a:cubicBezTo>
                    <a:pt x="1178" y="197"/>
                    <a:pt x="1189" y="194"/>
                    <a:pt x="1195" y="190"/>
                  </a:cubicBezTo>
                  <a:cubicBezTo>
                    <a:pt x="1191" y="185"/>
                    <a:pt x="1196" y="177"/>
                    <a:pt x="1201" y="176"/>
                  </a:cubicBezTo>
                  <a:cubicBezTo>
                    <a:pt x="1201" y="177"/>
                    <a:pt x="1202" y="178"/>
                    <a:pt x="1201" y="180"/>
                  </a:cubicBezTo>
                  <a:cubicBezTo>
                    <a:pt x="1205" y="178"/>
                    <a:pt x="1208" y="175"/>
                    <a:pt x="1213" y="175"/>
                  </a:cubicBezTo>
                  <a:cubicBezTo>
                    <a:pt x="1213" y="173"/>
                    <a:pt x="1212" y="172"/>
                    <a:pt x="1214" y="170"/>
                  </a:cubicBezTo>
                  <a:cubicBezTo>
                    <a:pt x="1217" y="170"/>
                    <a:pt x="1214" y="175"/>
                    <a:pt x="1216" y="174"/>
                  </a:cubicBezTo>
                  <a:cubicBezTo>
                    <a:pt x="1218" y="172"/>
                    <a:pt x="1221" y="172"/>
                    <a:pt x="1221" y="168"/>
                  </a:cubicBezTo>
                  <a:cubicBezTo>
                    <a:pt x="1216" y="171"/>
                    <a:pt x="1214" y="167"/>
                    <a:pt x="1212" y="164"/>
                  </a:cubicBezTo>
                  <a:cubicBezTo>
                    <a:pt x="1214" y="162"/>
                    <a:pt x="1218" y="163"/>
                    <a:pt x="1220" y="161"/>
                  </a:cubicBezTo>
                  <a:cubicBezTo>
                    <a:pt x="1217" y="153"/>
                    <a:pt x="1223" y="145"/>
                    <a:pt x="1223" y="138"/>
                  </a:cubicBezTo>
                  <a:cubicBezTo>
                    <a:pt x="1229" y="135"/>
                    <a:pt x="1233" y="128"/>
                    <a:pt x="1236" y="122"/>
                  </a:cubicBezTo>
                  <a:cubicBezTo>
                    <a:pt x="1228" y="125"/>
                    <a:pt x="1216" y="140"/>
                    <a:pt x="1208" y="128"/>
                  </a:cubicBezTo>
                  <a:cubicBezTo>
                    <a:pt x="1211" y="116"/>
                    <a:pt x="1226" y="108"/>
                    <a:pt x="1230" y="97"/>
                  </a:cubicBezTo>
                  <a:cubicBezTo>
                    <a:pt x="1225" y="99"/>
                    <a:pt x="1221" y="103"/>
                    <a:pt x="1214" y="102"/>
                  </a:cubicBezTo>
                  <a:cubicBezTo>
                    <a:pt x="1215" y="98"/>
                    <a:pt x="1211" y="94"/>
                    <a:pt x="1210" y="89"/>
                  </a:cubicBezTo>
                  <a:cubicBezTo>
                    <a:pt x="1211" y="84"/>
                    <a:pt x="1215" y="81"/>
                    <a:pt x="1219" y="78"/>
                  </a:cubicBezTo>
                  <a:cubicBezTo>
                    <a:pt x="1206" y="82"/>
                    <a:pt x="1196" y="91"/>
                    <a:pt x="1182" y="89"/>
                  </a:cubicBezTo>
                  <a:cubicBezTo>
                    <a:pt x="1182" y="86"/>
                    <a:pt x="1184" y="85"/>
                    <a:pt x="1186" y="85"/>
                  </a:cubicBezTo>
                  <a:cubicBezTo>
                    <a:pt x="1187" y="85"/>
                    <a:pt x="1187" y="88"/>
                    <a:pt x="1190" y="87"/>
                  </a:cubicBezTo>
                  <a:cubicBezTo>
                    <a:pt x="1192" y="86"/>
                    <a:pt x="1191" y="83"/>
                    <a:pt x="1193" y="82"/>
                  </a:cubicBezTo>
                  <a:cubicBezTo>
                    <a:pt x="1197" y="82"/>
                    <a:pt x="1199" y="79"/>
                    <a:pt x="1202" y="76"/>
                  </a:cubicBezTo>
                  <a:cubicBezTo>
                    <a:pt x="1208" y="74"/>
                    <a:pt x="1214" y="73"/>
                    <a:pt x="1213" y="65"/>
                  </a:cubicBezTo>
                  <a:cubicBezTo>
                    <a:pt x="1211" y="63"/>
                    <a:pt x="1211" y="66"/>
                    <a:pt x="1208" y="65"/>
                  </a:cubicBezTo>
                  <a:cubicBezTo>
                    <a:pt x="1209" y="63"/>
                    <a:pt x="1207" y="63"/>
                    <a:pt x="1207" y="61"/>
                  </a:cubicBezTo>
                  <a:cubicBezTo>
                    <a:pt x="1211" y="57"/>
                    <a:pt x="1216" y="53"/>
                    <a:pt x="1220" y="49"/>
                  </a:cubicBezTo>
                  <a:cubicBezTo>
                    <a:pt x="1211" y="49"/>
                    <a:pt x="1207" y="54"/>
                    <a:pt x="1197" y="53"/>
                  </a:cubicBezTo>
                  <a:cubicBezTo>
                    <a:pt x="1201" y="47"/>
                    <a:pt x="1207" y="43"/>
                    <a:pt x="1211" y="37"/>
                  </a:cubicBezTo>
                  <a:cubicBezTo>
                    <a:pt x="1204" y="37"/>
                    <a:pt x="1197" y="45"/>
                    <a:pt x="1191" y="40"/>
                  </a:cubicBezTo>
                  <a:cubicBezTo>
                    <a:pt x="1187" y="33"/>
                    <a:pt x="1196" y="30"/>
                    <a:pt x="1195" y="27"/>
                  </a:cubicBezTo>
                  <a:cubicBezTo>
                    <a:pt x="1195" y="29"/>
                    <a:pt x="1190" y="29"/>
                    <a:pt x="1191" y="27"/>
                  </a:cubicBezTo>
                  <a:cubicBezTo>
                    <a:pt x="1191" y="24"/>
                    <a:pt x="1191" y="24"/>
                    <a:pt x="1193" y="21"/>
                  </a:cubicBezTo>
                  <a:cubicBezTo>
                    <a:pt x="1188" y="22"/>
                    <a:pt x="1187" y="19"/>
                    <a:pt x="1185" y="17"/>
                  </a:cubicBezTo>
                  <a:cubicBezTo>
                    <a:pt x="1186" y="13"/>
                    <a:pt x="1192" y="14"/>
                    <a:pt x="1191" y="9"/>
                  </a:cubicBezTo>
                  <a:cubicBezTo>
                    <a:pt x="1169" y="0"/>
                    <a:pt x="1158" y="26"/>
                    <a:pt x="1138" y="26"/>
                  </a:cubicBezTo>
                  <a:cubicBezTo>
                    <a:pt x="1138" y="30"/>
                    <a:pt x="1137" y="33"/>
                    <a:pt x="1135" y="37"/>
                  </a:cubicBezTo>
                  <a:cubicBezTo>
                    <a:pt x="1139" y="37"/>
                    <a:pt x="1144" y="31"/>
                    <a:pt x="1146" y="36"/>
                  </a:cubicBezTo>
                  <a:cubicBezTo>
                    <a:pt x="1134" y="51"/>
                    <a:pt x="1109" y="51"/>
                    <a:pt x="1093" y="63"/>
                  </a:cubicBezTo>
                  <a:cubicBezTo>
                    <a:pt x="1096" y="62"/>
                    <a:pt x="1095" y="64"/>
                    <a:pt x="1094" y="65"/>
                  </a:cubicBezTo>
                  <a:cubicBezTo>
                    <a:pt x="1098" y="66"/>
                    <a:pt x="1101" y="68"/>
                    <a:pt x="1103" y="70"/>
                  </a:cubicBezTo>
                  <a:cubicBezTo>
                    <a:pt x="1104" y="74"/>
                    <a:pt x="1100" y="74"/>
                    <a:pt x="1101" y="78"/>
                  </a:cubicBezTo>
                  <a:cubicBezTo>
                    <a:pt x="1108" y="90"/>
                    <a:pt x="1107" y="106"/>
                    <a:pt x="1094" y="112"/>
                  </a:cubicBezTo>
                  <a:cubicBezTo>
                    <a:pt x="1090" y="108"/>
                    <a:pt x="1082" y="112"/>
                    <a:pt x="1079" y="109"/>
                  </a:cubicBezTo>
                  <a:cubicBezTo>
                    <a:pt x="1080" y="106"/>
                    <a:pt x="1082" y="105"/>
                    <a:pt x="1084" y="104"/>
                  </a:cubicBezTo>
                  <a:cubicBezTo>
                    <a:pt x="1085" y="106"/>
                    <a:pt x="1086" y="106"/>
                    <a:pt x="1085" y="108"/>
                  </a:cubicBezTo>
                  <a:cubicBezTo>
                    <a:pt x="1094" y="106"/>
                    <a:pt x="1099" y="95"/>
                    <a:pt x="1098" y="86"/>
                  </a:cubicBezTo>
                  <a:cubicBezTo>
                    <a:pt x="1096" y="85"/>
                    <a:pt x="1094" y="88"/>
                    <a:pt x="1093" y="86"/>
                  </a:cubicBezTo>
                  <a:cubicBezTo>
                    <a:pt x="1095" y="83"/>
                    <a:pt x="1094" y="83"/>
                    <a:pt x="1093" y="79"/>
                  </a:cubicBezTo>
                  <a:cubicBezTo>
                    <a:pt x="1083" y="79"/>
                    <a:pt x="1080" y="86"/>
                    <a:pt x="1074" y="90"/>
                  </a:cubicBezTo>
                  <a:cubicBezTo>
                    <a:pt x="1076" y="96"/>
                    <a:pt x="1078" y="103"/>
                    <a:pt x="1074" y="108"/>
                  </a:cubicBezTo>
                  <a:cubicBezTo>
                    <a:pt x="1065" y="111"/>
                    <a:pt x="1061" y="120"/>
                    <a:pt x="1055" y="127"/>
                  </a:cubicBezTo>
                  <a:cubicBezTo>
                    <a:pt x="1057" y="127"/>
                    <a:pt x="1055" y="131"/>
                    <a:pt x="1057" y="131"/>
                  </a:cubicBezTo>
                  <a:close/>
                  <a:moveTo>
                    <a:pt x="1218" y="20"/>
                  </a:moveTo>
                  <a:cubicBezTo>
                    <a:pt x="1212" y="21"/>
                    <a:pt x="1203" y="24"/>
                    <a:pt x="1201" y="26"/>
                  </a:cubicBezTo>
                  <a:cubicBezTo>
                    <a:pt x="1208" y="25"/>
                    <a:pt x="1214" y="25"/>
                    <a:pt x="1218" y="20"/>
                  </a:cubicBezTo>
                  <a:close/>
                  <a:moveTo>
                    <a:pt x="1239" y="43"/>
                  </a:moveTo>
                  <a:cubicBezTo>
                    <a:pt x="1239" y="44"/>
                    <a:pt x="1237" y="44"/>
                    <a:pt x="1236" y="43"/>
                  </a:cubicBezTo>
                  <a:cubicBezTo>
                    <a:pt x="1236" y="41"/>
                    <a:pt x="1239" y="42"/>
                    <a:pt x="1239" y="40"/>
                  </a:cubicBezTo>
                  <a:cubicBezTo>
                    <a:pt x="1237" y="41"/>
                    <a:pt x="1237" y="38"/>
                    <a:pt x="1236" y="37"/>
                  </a:cubicBezTo>
                  <a:cubicBezTo>
                    <a:pt x="1238" y="36"/>
                    <a:pt x="1238" y="33"/>
                    <a:pt x="1240" y="32"/>
                  </a:cubicBezTo>
                  <a:cubicBezTo>
                    <a:pt x="1237" y="32"/>
                    <a:pt x="1236" y="35"/>
                    <a:pt x="1234" y="37"/>
                  </a:cubicBezTo>
                  <a:cubicBezTo>
                    <a:pt x="1238" y="42"/>
                    <a:pt x="1223" y="44"/>
                    <a:pt x="1221" y="50"/>
                  </a:cubicBezTo>
                  <a:cubicBezTo>
                    <a:pt x="1228" y="50"/>
                    <a:pt x="1239" y="48"/>
                    <a:pt x="1239" y="43"/>
                  </a:cubicBezTo>
                  <a:close/>
                  <a:moveTo>
                    <a:pt x="1204" y="47"/>
                  </a:moveTo>
                  <a:cubicBezTo>
                    <a:pt x="1210" y="48"/>
                    <a:pt x="1212" y="45"/>
                    <a:pt x="1214" y="43"/>
                  </a:cubicBezTo>
                  <a:cubicBezTo>
                    <a:pt x="1211" y="45"/>
                    <a:pt x="1206" y="42"/>
                    <a:pt x="1204" y="47"/>
                  </a:cubicBezTo>
                  <a:close/>
                  <a:moveTo>
                    <a:pt x="1117" y="481"/>
                  </a:moveTo>
                  <a:cubicBezTo>
                    <a:pt x="1118" y="481"/>
                    <a:pt x="1118" y="481"/>
                    <a:pt x="1119" y="481"/>
                  </a:cubicBezTo>
                  <a:cubicBezTo>
                    <a:pt x="1118" y="481"/>
                    <a:pt x="1118" y="481"/>
                    <a:pt x="1117" y="481"/>
                  </a:cubicBezTo>
                  <a:close/>
                  <a:moveTo>
                    <a:pt x="1284" y="478"/>
                  </a:moveTo>
                  <a:cubicBezTo>
                    <a:pt x="1280" y="478"/>
                    <a:pt x="1276" y="483"/>
                    <a:pt x="1274" y="481"/>
                  </a:cubicBezTo>
                  <a:cubicBezTo>
                    <a:pt x="1274" y="479"/>
                    <a:pt x="1277" y="479"/>
                    <a:pt x="1277" y="476"/>
                  </a:cubicBezTo>
                  <a:cubicBezTo>
                    <a:pt x="1263" y="476"/>
                    <a:pt x="1257" y="490"/>
                    <a:pt x="1237" y="485"/>
                  </a:cubicBezTo>
                  <a:cubicBezTo>
                    <a:pt x="1236" y="486"/>
                    <a:pt x="1232" y="490"/>
                    <a:pt x="1229" y="487"/>
                  </a:cubicBezTo>
                  <a:cubicBezTo>
                    <a:pt x="1233" y="485"/>
                    <a:pt x="1236" y="483"/>
                    <a:pt x="1239" y="480"/>
                  </a:cubicBezTo>
                  <a:cubicBezTo>
                    <a:pt x="1236" y="480"/>
                    <a:pt x="1232" y="485"/>
                    <a:pt x="1230" y="483"/>
                  </a:cubicBezTo>
                  <a:cubicBezTo>
                    <a:pt x="1233" y="480"/>
                    <a:pt x="1237" y="479"/>
                    <a:pt x="1240" y="475"/>
                  </a:cubicBezTo>
                  <a:cubicBezTo>
                    <a:pt x="1239" y="474"/>
                    <a:pt x="1238" y="473"/>
                    <a:pt x="1238" y="471"/>
                  </a:cubicBezTo>
                  <a:cubicBezTo>
                    <a:pt x="1239" y="471"/>
                    <a:pt x="1240" y="470"/>
                    <a:pt x="1242" y="469"/>
                  </a:cubicBezTo>
                  <a:cubicBezTo>
                    <a:pt x="1250" y="479"/>
                    <a:pt x="1256" y="465"/>
                    <a:pt x="1266" y="463"/>
                  </a:cubicBezTo>
                  <a:cubicBezTo>
                    <a:pt x="1266" y="467"/>
                    <a:pt x="1266" y="467"/>
                    <a:pt x="1266" y="467"/>
                  </a:cubicBezTo>
                  <a:cubicBezTo>
                    <a:pt x="1269" y="468"/>
                    <a:pt x="1272" y="463"/>
                    <a:pt x="1270" y="462"/>
                  </a:cubicBezTo>
                  <a:cubicBezTo>
                    <a:pt x="1270" y="463"/>
                    <a:pt x="1268" y="463"/>
                    <a:pt x="1267" y="462"/>
                  </a:cubicBezTo>
                  <a:cubicBezTo>
                    <a:pt x="1270" y="457"/>
                    <a:pt x="1282" y="456"/>
                    <a:pt x="1281" y="451"/>
                  </a:cubicBezTo>
                  <a:cubicBezTo>
                    <a:pt x="1277" y="456"/>
                    <a:pt x="1269" y="456"/>
                    <a:pt x="1263" y="457"/>
                  </a:cubicBezTo>
                  <a:cubicBezTo>
                    <a:pt x="1265" y="462"/>
                    <a:pt x="1259" y="464"/>
                    <a:pt x="1256" y="465"/>
                  </a:cubicBezTo>
                  <a:cubicBezTo>
                    <a:pt x="1253" y="461"/>
                    <a:pt x="1247" y="466"/>
                    <a:pt x="1244" y="465"/>
                  </a:cubicBezTo>
                  <a:cubicBezTo>
                    <a:pt x="1244" y="467"/>
                    <a:pt x="1243" y="468"/>
                    <a:pt x="1242" y="468"/>
                  </a:cubicBezTo>
                  <a:cubicBezTo>
                    <a:pt x="1230" y="469"/>
                    <a:pt x="1219" y="479"/>
                    <a:pt x="1209" y="485"/>
                  </a:cubicBezTo>
                  <a:cubicBezTo>
                    <a:pt x="1212" y="487"/>
                    <a:pt x="1210" y="494"/>
                    <a:pt x="1208" y="496"/>
                  </a:cubicBezTo>
                  <a:cubicBezTo>
                    <a:pt x="1205" y="497"/>
                    <a:pt x="1202" y="498"/>
                    <a:pt x="1200" y="499"/>
                  </a:cubicBezTo>
                  <a:cubicBezTo>
                    <a:pt x="1200" y="504"/>
                    <a:pt x="1204" y="505"/>
                    <a:pt x="1203" y="510"/>
                  </a:cubicBezTo>
                  <a:cubicBezTo>
                    <a:pt x="1199" y="511"/>
                    <a:pt x="1195" y="513"/>
                    <a:pt x="1192" y="508"/>
                  </a:cubicBezTo>
                  <a:cubicBezTo>
                    <a:pt x="1188" y="507"/>
                    <a:pt x="1188" y="510"/>
                    <a:pt x="1184" y="510"/>
                  </a:cubicBezTo>
                  <a:cubicBezTo>
                    <a:pt x="1184" y="504"/>
                    <a:pt x="1184" y="504"/>
                    <a:pt x="1184" y="504"/>
                  </a:cubicBezTo>
                  <a:cubicBezTo>
                    <a:pt x="1192" y="501"/>
                    <a:pt x="1199" y="497"/>
                    <a:pt x="1204" y="491"/>
                  </a:cubicBezTo>
                  <a:cubicBezTo>
                    <a:pt x="1200" y="491"/>
                    <a:pt x="1199" y="495"/>
                    <a:pt x="1194" y="494"/>
                  </a:cubicBezTo>
                  <a:cubicBezTo>
                    <a:pt x="1194" y="493"/>
                    <a:pt x="1194" y="492"/>
                    <a:pt x="1193" y="492"/>
                  </a:cubicBezTo>
                  <a:cubicBezTo>
                    <a:pt x="1191" y="493"/>
                    <a:pt x="1189" y="495"/>
                    <a:pt x="1186" y="495"/>
                  </a:cubicBezTo>
                  <a:cubicBezTo>
                    <a:pt x="1184" y="494"/>
                    <a:pt x="1185" y="491"/>
                    <a:pt x="1182" y="490"/>
                  </a:cubicBezTo>
                  <a:cubicBezTo>
                    <a:pt x="1181" y="492"/>
                    <a:pt x="1181" y="496"/>
                    <a:pt x="1178" y="496"/>
                  </a:cubicBezTo>
                  <a:cubicBezTo>
                    <a:pt x="1180" y="496"/>
                    <a:pt x="1180" y="499"/>
                    <a:pt x="1179" y="501"/>
                  </a:cubicBezTo>
                  <a:cubicBezTo>
                    <a:pt x="1179" y="504"/>
                    <a:pt x="1172" y="505"/>
                    <a:pt x="1173" y="508"/>
                  </a:cubicBezTo>
                  <a:cubicBezTo>
                    <a:pt x="1177" y="507"/>
                    <a:pt x="1179" y="501"/>
                    <a:pt x="1183" y="504"/>
                  </a:cubicBezTo>
                  <a:cubicBezTo>
                    <a:pt x="1179" y="506"/>
                    <a:pt x="1175" y="509"/>
                    <a:pt x="1173" y="514"/>
                  </a:cubicBezTo>
                  <a:cubicBezTo>
                    <a:pt x="1170" y="513"/>
                    <a:pt x="1170" y="516"/>
                    <a:pt x="1168" y="516"/>
                  </a:cubicBezTo>
                  <a:cubicBezTo>
                    <a:pt x="1166" y="512"/>
                    <a:pt x="1166" y="512"/>
                    <a:pt x="1167" y="508"/>
                  </a:cubicBezTo>
                  <a:cubicBezTo>
                    <a:pt x="1159" y="508"/>
                    <a:pt x="1160" y="498"/>
                    <a:pt x="1156" y="494"/>
                  </a:cubicBezTo>
                  <a:cubicBezTo>
                    <a:pt x="1152" y="493"/>
                    <a:pt x="1153" y="496"/>
                    <a:pt x="1150" y="495"/>
                  </a:cubicBezTo>
                  <a:cubicBezTo>
                    <a:pt x="1150" y="493"/>
                    <a:pt x="1147" y="493"/>
                    <a:pt x="1147" y="492"/>
                  </a:cubicBezTo>
                  <a:cubicBezTo>
                    <a:pt x="1147" y="490"/>
                    <a:pt x="1149" y="486"/>
                    <a:pt x="1147" y="485"/>
                  </a:cubicBezTo>
                  <a:cubicBezTo>
                    <a:pt x="1146" y="487"/>
                    <a:pt x="1141" y="485"/>
                    <a:pt x="1140" y="484"/>
                  </a:cubicBezTo>
                  <a:cubicBezTo>
                    <a:pt x="1140" y="481"/>
                    <a:pt x="1140" y="478"/>
                    <a:pt x="1144" y="476"/>
                  </a:cubicBezTo>
                  <a:cubicBezTo>
                    <a:pt x="1139" y="475"/>
                    <a:pt x="1138" y="476"/>
                    <a:pt x="1134" y="477"/>
                  </a:cubicBezTo>
                  <a:cubicBezTo>
                    <a:pt x="1133" y="470"/>
                    <a:pt x="1145" y="471"/>
                    <a:pt x="1145" y="467"/>
                  </a:cubicBezTo>
                  <a:cubicBezTo>
                    <a:pt x="1135" y="466"/>
                    <a:pt x="1132" y="477"/>
                    <a:pt x="1127" y="481"/>
                  </a:cubicBezTo>
                  <a:cubicBezTo>
                    <a:pt x="1127" y="477"/>
                    <a:pt x="1127" y="477"/>
                    <a:pt x="1127" y="477"/>
                  </a:cubicBezTo>
                  <a:cubicBezTo>
                    <a:pt x="1123" y="478"/>
                    <a:pt x="1122" y="480"/>
                    <a:pt x="1119" y="481"/>
                  </a:cubicBezTo>
                  <a:cubicBezTo>
                    <a:pt x="1120" y="481"/>
                    <a:pt x="1118" y="482"/>
                    <a:pt x="1118" y="483"/>
                  </a:cubicBezTo>
                  <a:cubicBezTo>
                    <a:pt x="1120" y="484"/>
                    <a:pt x="1121" y="479"/>
                    <a:pt x="1123" y="482"/>
                  </a:cubicBezTo>
                  <a:cubicBezTo>
                    <a:pt x="1122" y="483"/>
                    <a:pt x="1121" y="485"/>
                    <a:pt x="1122" y="487"/>
                  </a:cubicBezTo>
                  <a:cubicBezTo>
                    <a:pt x="1123" y="489"/>
                    <a:pt x="1126" y="488"/>
                    <a:pt x="1127" y="490"/>
                  </a:cubicBezTo>
                  <a:cubicBezTo>
                    <a:pt x="1126" y="492"/>
                    <a:pt x="1125" y="494"/>
                    <a:pt x="1122" y="494"/>
                  </a:cubicBezTo>
                  <a:cubicBezTo>
                    <a:pt x="1122" y="493"/>
                    <a:pt x="1123" y="492"/>
                    <a:pt x="1122" y="492"/>
                  </a:cubicBezTo>
                  <a:cubicBezTo>
                    <a:pt x="1121" y="496"/>
                    <a:pt x="1117" y="492"/>
                    <a:pt x="1114" y="495"/>
                  </a:cubicBezTo>
                  <a:cubicBezTo>
                    <a:pt x="1115" y="494"/>
                    <a:pt x="1116" y="493"/>
                    <a:pt x="1116" y="492"/>
                  </a:cubicBezTo>
                  <a:cubicBezTo>
                    <a:pt x="1113" y="491"/>
                    <a:pt x="1112" y="493"/>
                    <a:pt x="1108" y="493"/>
                  </a:cubicBezTo>
                  <a:cubicBezTo>
                    <a:pt x="1107" y="497"/>
                    <a:pt x="1110" y="498"/>
                    <a:pt x="1112" y="499"/>
                  </a:cubicBezTo>
                  <a:cubicBezTo>
                    <a:pt x="1106" y="505"/>
                    <a:pt x="1101" y="501"/>
                    <a:pt x="1094" y="505"/>
                  </a:cubicBezTo>
                  <a:cubicBezTo>
                    <a:pt x="1094" y="504"/>
                    <a:pt x="1094" y="502"/>
                    <a:pt x="1093" y="502"/>
                  </a:cubicBezTo>
                  <a:cubicBezTo>
                    <a:pt x="1092" y="505"/>
                    <a:pt x="1090" y="508"/>
                    <a:pt x="1086" y="508"/>
                  </a:cubicBezTo>
                  <a:cubicBezTo>
                    <a:pt x="1086" y="508"/>
                    <a:pt x="1085" y="507"/>
                    <a:pt x="1085" y="507"/>
                  </a:cubicBezTo>
                  <a:cubicBezTo>
                    <a:pt x="1089" y="500"/>
                    <a:pt x="1096" y="497"/>
                    <a:pt x="1104" y="494"/>
                  </a:cubicBezTo>
                  <a:cubicBezTo>
                    <a:pt x="1104" y="490"/>
                    <a:pt x="1109" y="491"/>
                    <a:pt x="1111" y="488"/>
                  </a:cubicBezTo>
                  <a:cubicBezTo>
                    <a:pt x="1100" y="492"/>
                    <a:pt x="1093" y="498"/>
                    <a:pt x="1083" y="499"/>
                  </a:cubicBezTo>
                  <a:cubicBezTo>
                    <a:pt x="1083" y="498"/>
                    <a:pt x="1082" y="496"/>
                    <a:pt x="1080" y="496"/>
                  </a:cubicBezTo>
                  <a:cubicBezTo>
                    <a:pt x="1080" y="500"/>
                    <a:pt x="1077" y="501"/>
                    <a:pt x="1075" y="498"/>
                  </a:cubicBezTo>
                  <a:cubicBezTo>
                    <a:pt x="1075" y="502"/>
                    <a:pt x="1070" y="500"/>
                    <a:pt x="1070" y="504"/>
                  </a:cubicBezTo>
                  <a:cubicBezTo>
                    <a:pt x="1071" y="504"/>
                    <a:pt x="1072" y="505"/>
                    <a:pt x="1072" y="506"/>
                  </a:cubicBezTo>
                  <a:cubicBezTo>
                    <a:pt x="1068" y="506"/>
                    <a:pt x="1068" y="510"/>
                    <a:pt x="1066" y="511"/>
                  </a:cubicBezTo>
                  <a:cubicBezTo>
                    <a:pt x="1054" y="509"/>
                    <a:pt x="1047" y="530"/>
                    <a:pt x="1036" y="521"/>
                  </a:cubicBezTo>
                  <a:cubicBezTo>
                    <a:pt x="1048" y="505"/>
                    <a:pt x="1064" y="499"/>
                    <a:pt x="1084" y="493"/>
                  </a:cubicBezTo>
                  <a:cubicBezTo>
                    <a:pt x="1088" y="495"/>
                    <a:pt x="1101" y="492"/>
                    <a:pt x="1103" y="487"/>
                  </a:cubicBezTo>
                  <a:cubicBezTo>
                    <a:pt x="1101" y="484"/>
                    <a:pt x="1097" y="487"/>
                    <a:pt x="1095" y="485"/>
                  </a:cubicBezTo>
                  <a:cubicBezTo>
                    <a:pt x="1098" y="482"/>
                    <a:pt x="1097" y="480"/>
                    <a:pt x="1096" y="477"/>
                  </a:cubicBezTo>
                  <a:cubicBezTo>
                    <a:pt x="1096" y="479"/>
                    <a:pt x="1090" y="480"/>
                    <a:pt x="1089" y="479"/>
                  </a:cubicBezTo>
                  <a:cubicBezTo>
                    <a:pt x="1093" y="475"/>
                    <a:pt x="1099" y="467"/>
                    <a:pt x="1101" y="463"/>
                  </a:cubicBezTo>
                  <a:cubicBezTo>
                    <a:pt x="1094" y="466"/>
                    <a:pt x="1087" y="474"/>
                    <a:pt x="1081" y="469"/>
                  </a:cubicBezTo>
                  <a:cubicBezTo>
                    <a:pt x="1082" y="477"/>
                    <a:pt x="1084" y="475"/>
                    <a:pt x="1083" y="483"/>
                  </a:cubicBezTo>
                  <a:cubicBezTo>
                    <a:pt x="1078" y="485"/>
                    <a:pt x="1073" y="492"/>
                    <a:pt x="1066" y="489"/>
                  </a:cubicBezTo>
                  <a:cubicBezTo>
                    <a:pt x="1074" y="487"/>
                    <a:pt x="1061" y="482"/>
                    <a:pt x="1067" y="480"/>
                  </a:cubicBezTo>
                  <a:cubicBezTo>
                    <a:pt x="1058" y="477"/>
                    <a:pt x="1056" y="487"/>
                    <a:pt x="1049" y="489"/>
                  </a:cubicBezTo>
                  <a:cubicBezTo>
                    <a:pt x="1044" y="477"/>
                    <a:pt x="1060" y="474"/>
                    <a:pt x="1067" y="467"/>
                  </a:cubicBezTo>
                  <a:cubicBezTo>
                    <a:pt x="1061" y="466"/>
                    <a:pt x="1059" y="471"/>
                    <a:pt x="1053" y="471"/>
                  </a:cubicBezTo>
                  <a:cubicBezTo>
                    <a:pt x="1053" y="469"/>
                    <a:pt x="1059" y="468"/>
                    <a:pt x="1057" y="467"/>
                  </a:cubicBezTo>
                  <a:cubicBezTo>
                    <a:pt x="1053" y="469"/>
                    <a:pt x="1047" y="472"/>
                    <a:pt x="1042" y="471"/>
                  </a:cubicBezTo>
                  <a:cubicBezTo>
                    <a:pt x="1040" y="468"/>
                    <a:pt x="1047" y="468"/>
                    <a:pt x="1044" y="466"/>
                  </a:cubicBezTo>
                  <a:cubicBezTo>
                    <a:pt x="1042" y="469"/>
                    <a:pt x="1039" y="470"/>
                    <a:pt x="1036" y="471"/>
                  </a:cubicBezTo>
                  <a:cubicBezTo>
                    <a:pt x="1035" y="474"/>
                    <a:pt x="1036" y="473"/>
                    <a:pt x="1036" y="477"/>
                  </a:cubicBezTo>
                  <a:cubicBezTo>
                    <a:pt x="1031" y="479"/>
                    <a:pt x="1028" y="483"/>
                    <a:pt x="1022" y="483"/>
                  </a:cubicBezTo>
                  <a:cubicBezTo>
                    <a:pt x="1012" y="476"/>
                    <a:pt x="1004" y="492"/>
                    <a:pt x="995" y="493"/>
                  </a:cubicBezTo>
                  <a:cubicBezTo>
                    <a:pt x="995" y="493"/>
                    <a:pt x="995" y="494"/>
                    <a:pt x="993" y="493"/>
                  </a:cubicBezTo>
                  <a:cubicBezTo>
                    <a:pt x="993" y="493"/>
                    <a:pt x="994" y="493"/>
                    <a:pt x="995" y="493"/>
                  </a:cubicBezTo>
                  <a:cubicBezTo>
                    <a:pt x="994" y="492"/>
                    <a:pt x="993" y="490"/>
                    <a:pt x="994" y="490"/>
                  </a:cubicBezTo>
                  <a:cubicBezTo>
                    <a:pt x="996" y="486"/>
                    <a:pt x="1004" y="483"/>
                    <a:pt x="999" y="478"/>
                  </a:cubicBezTo>
                  <a:cubicBezTo>
                    <a:pt x="995" y="481"/>
                    <a:pt x="990" y="480"/>
                    <a:pt x="986" y="483"/>
                  </a:cubicBezTo>
                  <a:cubicBezTo>
                    <a:pt x="986" y="490"/>
                    <a:pt x="982" y="493"/>
                    <a:pt x="977" y="494"/>
                  </a:cubicBezTo>
                  <a:cubicBezTo>
                    <a:pt x="977" y="498"/>
                    <a:pt x="980" y="498"/>
                    <a:pt x="980" y="502"/>
                  </a:cubicBezTo>
                  <a:cubicBezTo>
                    <a:pt x="977" y="504"/>
                    <a:pt x="971" y="509"/>
                    <a:pt x="968" y="505"/>
                  </a:cubicBezTo>
                  <a:cubicBezTo>
                    <a:pt x="975" y="501"/>
                    <a:pt x="976" y="488"/>
                    <a:pt x="979" y="482"/>
                  </a:cubicBezTo>
                  <a:cubicBezTo>
                    <a:pt x="980" y="482"/>
                    <a:pt x="981" y="483"/>
                    <a:pt x="982" y="483"/>
                  </a:cubicBezTo>
                  <a:cubicBezTo>
                    <a:pt x="987" y="475"/>
                    <a:pt x="1000" y="476"/>
                    <a:pt x="1005" y="467"/>
                  </a:cubicBezTo>
                  <a:cubicBezTo>
                    <a:pt x="1000" y="465"/>
                    <a:pt x="999" y="471"/>
                    <a:pt x="996" y="468"/>
                  </a:cubicBezTo>
                  <a:cubicBezTo>
                    <a:pt x="998" y="466"/>
                    <a:pt x="998" y="464"/>
                    <a:pt x="997" y="463"/>
                  </a:cubicBezTo>
                  <a:cubicBezTo>
                    <a:pt x="993" y="468"/>
                    <a:pt x="992" y="476"/>
                    <a:pt x="985" y="476"/>
                  </a:cubicBezTo>
                  <a:cubicBezTo>
                    <a:pt x="982" y="476"/>
                    <a:pt x="983" y="472"/>
                    <a:pt x="980" y="474"/>
                  </a:cubicBezTo>
                  <a:cubicBezTo>
                    <a:pt x="980" y="470"/>
                    <a:pt x="980" y="470"/>
                    <a:pt x="980" y="470"/>
                  </a:cubicBezTo>
                  <a:cubicBezTo>
                    <a:pt x="978" y="470"/>
                    <a:pt x="976" y="473"/>
                    <a:pt x="975" y="470"/>
                  </a:cubicBezTo>
                  <a:cubicBezTo>
                    <a:pt x="980" y="468"/>
                    <a:pt x="982" y="453"/>
                    <a:pt x="988" y="457"/>
                  </a:cubicBezTo>
                  <a:cubicBezTo>
                    <a:pt x="988" y="455"/>
                    <a:pt x="990" y="453"/>
                    <a:pt x="993" y="451"/>
                  </a:cubicBezTo>
                  <a:cubicBezTo>
                    <a:pt x="1007" y="446"/>
                    <a:pt x="1018" y="439"/>
                    <a:pt x="1033" y="433"/>
                  </a:cubicBezTo>
                  <a:cubicBezTo>
                    <a:pt x="1035" y="435"/>
                    <a:pt x="1033" y="435"/>
                    <a:pt x="1032" y="437"/>
                  </a:cubicBezTo>
                  <a:cubicBezTo>
                    <a:pt x="1043" y="428"/>
                    <a:pt x="1057" y="419"/>
                    <a:pt x="1073" y="417"/>
                  </a:cubicBezTo>
                  <a:cubicBezTo>
                    <a:pt x="1079" y="415"/>
                    <a:pt x="1084" y="406"/>
                    <a:pt x="1092" y="407"/>
                  </a:cubicBezTo>
                  <a:cubicBezTo>
                    <a:pt x="1094" y="401"/>
                    <a:pt x="1100" y="400"/>
                    <a:pt x="1106" y="398"/>
                  </a:cubicBezTo>
                  <a:cubicBezTo>
                    <a:pt x="1105" y="404"/>
                    <a:pt x="1099" y="401"/>
                    <a:pt x="1095" y="406"/>
                  </a:cubicBezTo>
                  <a:cubicBezTo>
                    <a:pt x="1097" y="407"/>
                    <a:pt x="1096" y="410"/>
                    <a:pt x="1098" y="411"/>
                  </a:cubicBezTo>
                  <a:cubicBezTo>
                    <a:pt x="1103" y="409"/>
                    <a:pt x="1105" y="404"/>
                    <a:pt x="1109" y="402"/>
                  </a:cubicBezTo>
                  <a:cubicBezTo>
                    <a:pt x="1110" y="403"/>
                    <a:pt x="1111" y="404"/>
                    <a:pt x="1110" y="405"/>
                  </a:cubicBezTo>
                  <a:cubicBezTo>
                    <a:pt x="1113" y="405"/>
                    <a:pt x="1114" y="404"/>
                    <a:pt x="1118" y="404"/>
                  </a:cubicBezTo>
                  <a:cubicBezTo>
                    <a:pt x="1117" y="397"/>
                    <a:pt x="1121" y="395"/>
                    <a:pt x="1125" y="392"/>
                  </a:cubicBezTo>
                  <a:cubicBezTo>
                    <a:pt x="1122" y="392"/>
                    <a:pt x="1120" y="394"/>
                    <a:pt x="1117" y="394"/>
                  </a:cubicBezTo>
                  <a:cubicBezTo>
                    <a:pt x="1117" y="393"/>
                    <a:pt x="1116" y="393"/>
                    <a:pt x="1116" y="392"/>
                  </a:cubicBezTo>
                  <a:cubicBezTo>
                    <a:pt x="1121" y="387"/>
                    <a:pt x="1128" y="383"/>
                    <a:pt x="1136" y="382"/>
                  </a:cubicBezTo>
                  <a:cubicBezTo>
                    <a:pt x="1134" y="384"/>
                    <a:pt x="1142" y="385"/>
                    <a:pt x="1137" y="389"/>
                  </a:cubicBezTo>
                  <a:cubicBezTo>
                    <a:pt x="1138" y="386"/>
                    <a:pt x="1134" y="386"/>
                    <a:pt x="1136" y="389"/>
                  </a:cubicBezTo>
                  <a:cubicBezTo>
                    <a:pt x="1133" y="390"/>
                    <a:pt x="1138" y="387"/>
                    <a:pt x="1137" y="390"/>
                  </a:cubicBezTo>
                  <a:cubicBezTo>
                    <a:pt x="1136" y="394"/>
                    <a:pt x="1131" y="397"/>
                    <a:pt x="1132" y="400"/>
                  </a:cubicBezTo>
                  <a:cubicBezTo>
                    <a:pt x="1132" y="397"/>
                    <a:pt x="1135" y="398"/>
                    <a:pt x="1136" y="400"/>
                  </a:cubicBezTo>
                  <a:cubicBezTo>
                    <a:pt x="1135" y="402"/>
                    <a:pt x="1131" y="402"/>
                    <a:pt x="1132" y="405"/>
                  </a:cubicBezTo>
                  <a:cubicBezTo>
                    <a:pt x="1135" y="407"/>
                    <a:pt x="1136" y="402"/>
                    <a:pt x="1136" y="404"/>
                  </a:cubicBezTo>
                  <a:cubicBezTo>
                    <a:pt x="1137" y="407"/>
                    <a:pt x="1134" y="407"/>
                    <a:pt x="1135" y="410"/>
                  </a:cubicBezTo>
                  <a:cubicBezTo>
                    <a:pt x="1138" y="411"/>
                    <a:pt x="1143" y="405"/>
                    <a:pt x="1146" y="403"/>
                  </a:cubicBezTo>
                  <a:cubicBezTo>
                    <a:pt x="1144" y="400"/>
                    <a:pt x="1139" y="405"/>
                    <a:pt x="1137" y="403"/>
                  </a:cubicBezTo>
                  <a:cubicBezTo>
                    <a:pt x="1147" y="401"/>
                    <a:pt x="1150" y="392"/>
                    <a:pt x="1158" y="387"/>
                  </a:cubicBezTo>
                  <a:cubicBezTo>
                    <a:pt x="1156" y="387"/>
                    <a:pt x="1154" y="387"/>
                    <a:pt x="1154" y="386"/>
                  </a:cubicBezTo>
                  <a:cubicBezTo>
                    <a:pt x="1160" y="382"/>
                    <a:pt x="1155" y="378"/>
                    <a:pt x="1162" y="374"/>
                  </a:cubicBezTo>
                  <a:cubicBezTo>
                    <a:pt x="1159" y="373"/>
                    <a:pt x="1157" y="376"/>
                    <a:pt x="1157" y="373"/>
                  </a:cubicBezTo>
                  <a:cubicBezTo>
                    <a:pt x="1159" y="370"/>
                    <a:pt x="1166" y="366"/>
                    <a:pt x="1165" y="364"/>
                  </a:cubicBezTo>
                  <a:cubicBezTo>
                    <a:pt x="1164" y="363"/>
                    <a:pt x="1155" y="366"/>
                    <a:pt x="1153" y="370"/>
                  </a:cubicBezTo>
                  <a:cubicBezTo>
                    <a:pt x="1152" y="370"/>
                    <a:pt x="1151" y="369"/>
                    <a:pt x="1149" y="368"/>
                  </a:cubicBezTo>
                  <a:cubicBezTo>
                    <a:pt x="1146" y="370"/>
                    <a:pt x="1145" y="373"/>
                    <a:pt x="1140" y="373"/>
                  </a:cubicBezTo>
                  <a:cubicBezTo>
                    <a:pt x="1140" y="371"/>
                    <a:pt x="1141" y="367"/>
                    <a:pt x="1139" y="366"/>
                  </a:cubicBezTo>
                  <a:cubicBezTo>
                    <a:pt x="1129" y="369"/>
                    <a:pt x="1120" y="381"/>
                    <a:pt x="1111" y="377"/>
                  </a:cubicBezTo>
                  <a:cubicBezTo>
                    <a:pt x="1104" y="387"/>
                    <a:pt x="1093" y="386"/>
                    <a:pt x="1083" y="390"/>
                  </a:cubicBezTo>
                  <a:cubicBezTo>
                    <a:pt x="1083" y="400"/>
                    <a:pt x="1069" y="397"/>
                    <a:pt x="1063" y="403"/>
                  </a:cubicBezTo>
                  <a:cubicBezTo>
                    <a:pt x="1061" y="400"/>
                    <a:pt x="1065" y="398"/>
                    <a:pt x="1061" y="397"/>
                  </a:cubicBezTo>
                  <a:cubicBezTo>
                    <a:pt x="1069" y="390"/>
                    <a:pt x="1076" y="376"/>
                    <a:pt x="1091" y="383"/>
                  </a:cubicBezTo>
                  <a:cubicBezTo>
                    <a:pt x="1093" y="381"/>
                    <a:pt x="1094" y="379"/>
                    <a:pt x="1098" y="378"/>
                  </a:cubicBezTo>
                  <a:cubicBezTo>
                    <a:pt x="1099" y="375"/>
                    <a:pt x="1097" y="376"/>
                    <a:pt x="1096" y="375"/>
                  </a:cubicBezTo>
                  <a:cubicBezTo>
                    <a:pt x="1099" y="373"/>
                    <a:pt x="1099" y="373"/>
                    <a:pt x="1098" y="370"/>
                  </a:cubicBezTo>
                  <a:cubicBezTo>
                    <a:pt x="1102" y="369"/>
                    <a:pt x="1104" y="366"/>
                    <a:pt x="1109" y="365"/>
                  </a:cubicBezTo>
                  <a:cubicBezTo>
                    <a:pt x="1112" y="365"/>
                    <a:pt x="1111" y="369"/>
                    <a:pt x="1114" y="369"/>
                  </a:cubicBezTo>
                  <a:cubicBezTo>
                    <a:pt x="1120" y="367"/>
                    <a:pt x="1124" y="363"/>
                    <a:pt x="1126" y="357"/>
                  </a:cubicBezTo>
                  <a:cubicBezTo>
                    <a:pt x="1121" y="356"/>
                    <a:pt x="1122" y="353"/>
                    <a:pt x="1122" y="350"/>
                  </a:cubicBezTo>
                  <a:cubicBezTo>
                    <a:pt x="1117" y="349"/>
                    <a:pt x="1117" y="344"/>
                    <a:pt x="1111" y="345"/>
                  </a:cubicBezTo>
                  <a:cubicBezTo>
                    <a:pt x="1111" y="342"/>
                    <a:pt x="1109" y="342"/>
                    <a:pt x="1110" y="339"/>
                  </a:cubicBezTo>
                  <a:cubicBezTo>
                    <a:pt x="1115" y="336"/>
                    <a:pt x="1120" y="333"/>
                    <a:pt x="1126" y="330"/>
                  </a:cubicBezTo>
                  <a:cubicBezTo>
                    <a:pt x="1125" y="323"/>
                    <a:pt x="1139" y="315"/>
                    <a:pt x="1144" y="318"/>
                  </a:cubicBezTo>
                  <a:cubicBezTo>
                    <a:pt x="1143" y="320"/>
                    <a:pt x="1139" y="320"/>
                    <a:pt x="1138" y="322"/>
                  </a:cubicBezTo>
                  <a:cubicBezTo>
                    <a:pt x="1147" y="322"/>
                    <a:pt x="1152" y="319"/>
                    <a:pt x="1158" y="315"/>
                  </a:cubicBezTo>
                  <a:cubicBezTo>
                    <a:pt x="1156" y="304"/>
                    <a:pt x="1167" y="311"/>
                    <a:pt x="1167" y="304"/>
                  </a:cubicBezTo>
                  <a:cubicBezTo>
                    <a:pt x="1159" y="307"/>
                    <a:pt x="1154" y="304"/>
                    <a:pt x="1147" y="308"/>
                  </a:cubicBezTo>
                  <a:cubicBezTo>
                    <a:pt x="1144" y="309"/>
                    <a:pt x="1142" y="315"/>
                    <a:pt x="1139" y="316"/>
                  </a:cubicBezTo>
                  <a:cubicBezTo>
                    <a:pt x="1139" y="316"/>
                    <a:pt x="1118" y="311"/>
                    <a:pt x="1116" y="311"/>
                  </a:cubicBezTo>
                  <a:cubicBezTo>
                    <a:pt x="1115" y="312"/>
                    <a:pt x="1112" y="316"/>
                    <a:pt x="1110" y="316"/>
                  </a:cubicBezTo>
                  <a:cubicBezTo>
                    <a:pt x="1107" y="317"/>
                    <a:pt x="1104" y="317"/>
                    <a:pt x="1102" y="321"/>
                  </a:cubicBezTo>
                  <a:cubicBezTo>
                    <a:pt x="1095" y="314"/>
                    <a:pt x="1088" y="326"/>
                    <a:pt x="1081" y="327"/>
                  </a:cubicBezTo>
                  <a:cubicBezTo>
                    <a:pt x="1076" y="326"/>
                    <a:pt x="1073" y="326"/>
                    <a:pt x="1070" y="324"/>
                  </a:cubicBezTo>
                  <a:cubicBezTo>
                    <a:pt x="1073" y="318"/>
                    <a:pt x="1078" y="314"/>
                    <a:pt x="1085" y="311"/>
                  </a:cubicBezTo>
                  <a:cubicBezTo>
                    <a:pt x="1087" y="312"/>
                    <a:pt x="1087" y="314"/>
                    <a:pt x="1089" y="315"/>
                  </a:cubicBezTo>
                  <a:cubicBezTo>
                    <a:pt x="1089" y="311"/>
                    <a:pt x="1089" y="312"/>
                    <a:pt x="1090" y="309"/>
                  </a:cubicBezTo>
                  <a:cubicBezTo>
                    <a:pt x="1098" y="307"/>
                    <a:pt x="1102" y="300"/>
                    <a:pt x="1108" y="295"/>
                  </a:cubicBezTo>
                  <a:cubicBezTo>
                    <a:pt x="1104" y="295"/>
                    <a:pt x="1104" y="297"/>
                    <a:pt x="1102" y="295"/>
                  </a:cubicBezTo>
                  <a:cubicBezTo>
                    <a:pt x="1107" y="291"/>
                    <a:pt x="1113" y="287"/>
                    <a:pt x="1121" y="285"/>
                  </a:cubicBezTo>
                  <a:cubicBezTo>
                    <a:pt x="1121" y="289"/>
                    <a:pt x="1124" y="288"/>
                    <a:pt x="1126" y="287"/>
                  </a:cubicBezTo>
                  <a:cubicBezTo>
                    <a:pt x="1126" y="286"/>
                    <a:pt x="1126" y="283"/>
                    <a:pt x="1125" y="282"/>
                  </a:cubicBezTo>
                  <a:cubicBezTo>
                    <a:pt x="1125" y="283"/>
                    <a:pt x="1120" y="283"/>
                    <a:pt x="1121" y="282"/>
                  </a:cubicBezTo>
                  <a:cubicBezTo>
                    <a:pt x="1121" y="281"/>
                    <a:pt x="1120" y="281"/>
                    <a:pt x="1120" y="280"/>
                  </a:cubicBezTo>
                  <a:cubicBezTo>
                    <a:pt x="1126" y="276"/>
                    <a:pt x="1130" y="273"/>
                    <a:pt x="1130" y="267"/>
                  </a:cubicBezTo>
                  <a:cubicBezTo>
                    <a:pt x="1126" y="267"/>
                    <a:pt x="1126" y="262"/>
                    <a:pt x="1122" y="262"/>
                  </a:cubicBezTo>
                  <a:cubicBezTo>
                    <a:pt x="1125" y="256"/>
                    <a:pt x="1132" y="253"/>
                    <a:pt x="1135" y="246"/>
                  </a:cubicBezTo>
                  <a:cubicBezTo>
                    <a:pt x="1123" y="249"/>
                    <a:pt x="1107" y="239"/>
                    <a:pt x="1098" y="249"/>
                  </a:cubicBezTo>
                  <a:cubicBezTo>
                    <a:pt x="1100" y="249"/>
                    <a:pt x="1099" y="253"/>
                    <a:pt x="1101" y="254"/>
                  </a:cubicBezTo>
                  <a:cubicBezTo>
                    <a:pt x="1096" y="256"/>
                    <a:pt x="1087" y="262"/>
                    <a:pt x="1082" y="259"/>
                  </a:cubicBezTo>
                  <a:cubicBezTo>
                    <a:pt x="1082" y="253"/>
                    <a:pt x="1083" y="249"/>
                    <a:pt x="1088" y="248"/>
                  </a:cubicBezTo>
                  <a:cubicBezTo>
                    <a:pt x="1093" y="241"/>
                    <a:pt x="1097" y="232"/>
                    <a:pt x="1099" y="224"/>
                  </a:cubicBezTo>
                  <a:cubicBezTo>
                    <a:pt x="1094" y="223"/>
                    <a:pt x="1092" y="222"/>
                    <a:pt x="1086" y="223"/>
                  </a:cubicBezTo>
                  <a:cubicBezTo>
                    <a:pt x="1085" y="221"/>
                    <a:pt x="1084" y="219"/>
                    <a:pt x="1083" y="216"/>
                  </a:cubicBezTo>
                  <a:cubicBezTo>
                    <a:pt x="1085" y="215"/>
                    <a:pt x="1087" y="214"/>
                    <a:pt x="1088" y="212"/>
                  </a:cubicBezTo>
                  <a:cubicBezTo>
                    <a:pt x="1077" y="213"/>
                    <a:pt x="1065" y="213"/>
                    <a:pt x="1061" y="223"/>
                  </a:cubicBezTo>
                  <a:cubicBezTo>
                    <a:pt x="1063" y="227"/>
                    <a:pt x="1066" y="228"/>
                    <a:pt x="1067" y="233"/>
                  </a:cubicBezTo>
                  <a:cubicBezTo>
                    <a:pt x="1062" y="235"/>
                    <a:pt x="1053" y="238"/>
                    <a:pt x="1047" y="235"/>
                  </a:cubicBezTo>
                  <a:cubicBezTo>
                    <a:pt x="1048" y="233"/>
                    <a:pt x="1050" y="230"/>
                    <a:pt x="1052" y="228"/>
                  </a:cubicBezTo>
                  <a:cubicBezTo>
                    <a:pt x="1049" y="228"/>
                    <a:pt x="1049" y="232"/>
                    <a:pt x="1046" y="233"/>
                  </a:cubicBezTo>
                  <a:cubicBezTo>
                    <a:pt x="1046" y="230"/>
                    <a:pt x="1043" y="230"/>
                    <a:pt x="1042" y="229"/>
                  </a:cubicBezTo>
                  <a:cubicBezTo>
                    <a:pt x="1047" y="219"/>
                    <a:pt x="1049" y="222"/>
                    <a:pt x="1051" y="211"/>
                  </a:cubicBezTo>
                  <a:cubicBezTo>
                    <a:pt x="1047" y="209"/>
                    <a:pt x="1038" y="216"/>
                    <a:pt x="1035" y="211"/>
                  </a:cubicBezTo>
                  <a:cubicBezTo>
                    <a:pt x="1035" y="210"/>
                    <a:pt x="1036" y="210"/>
                    <a:pt x="1037" y="208"/>
                  </a:cubicBezTo>
                  <a:cubicBezTo>
                    <a:pt x="1027" y="209"/>
                    <a:pt x="1025" y="218"/>
                    <a:pt x="1019" y="222"/>
                  </a:cubicBezTo>
                  <a:cubicBezTo>
                    <a:pt x="1014" y="227"/>
                    <a:pt x="1006" y="228"/>
                    <a:pt x="997" y="229"/>
                  </a:cubicBezTo>
                  <a:cubicBezTo>
                    <a:pt x="997" y="227"/>
                    <a:pt x="999" y="226"/>
                    <a:pt x="997" y="224"/>
                  </a:cubicBezTo>
                  <a:cubicBezTo>
                    <a:pt x="988" y="224"/>
                    <a:pt x="984" y="232"/>
                    <a:pt x="973" y="233"/>
                  </a:cubicBezTo>
                  <a:cubicBezTo>
                    <a:pt x="973" y="229"/>
                    <a:pt x="975" y="229"/>
                    <a:pt x="973" y="226"/>
                  </a:cubicBezTo>
                  <a:cubicBezTo>
                    <a:pt x="969" y="225"/>
                    <a:pt x="970" y="230"/>
                    <a:pt x="965" y="229"/>
                  </a:cubicBezTo>
                  <a:cubicBezTo>
                    <a:pt x="965" y="228"/>
                    <a:pt x="964" y="228"/>
                    <a:pt x="964" y="227"/>
                  </a:cubicBezTo>
                  <a:cubicBezTo>
                    <a:pt x="967" y="224"/>
                    <a:pt x="968" y="220"/>
                    <a:pt x="972" y="220"/>
                  </a:cubicBezTo>
                  <a:cubicBezTo>
                    <a:pt x="972" y="217"/>
                    <a:pt x="971" y="215"/>
                    <a:pt x="970" y="214"/>
                  </a:cubicBezTo>
                  <a:cubicBezTo>
                    <a:pt x="972" y="210"/>
                    <a:pt x="976" y="208"/>
                    <a:pt x="981" y="210"/>
                  </a:cubicBezTo>
                  <a:cubicBezTo>
                    <a:pt x="982" y="203"/>
                    <a:pt x="991" y="205"/>
                    <a:pt x="994" y="200"/>
                  </a:cubicBezTo>
                  <a:cubicBezTo>
                    <a:pt x="996" y="202"/>
                    <a:pt x="993" y="203"/>
                    <a:pt x="995" y="205"/>
                  </a:cubicBezTo>
                  <a:cubicBezTo>
                    <a:pt x="1000" y="205"/>
                    <a:pt x="1003" y="198"/>
                    <a:pt x="1007" y="202"/>
                  </a:cubicBezTo>
                  <a:cubicBezTo>
                    <a:pt x="1006" y="203"/>
                    <a:pt x="1007" y="206"/>
                    <a:pt x="1005" y="207"/>
                  </a:cubicBezTo>
                  <a:cubicBezTo>
                    <a:pt x="1008" y="208"/>
                    <a:pt x="1008" y="211"/>
                    <a:pt x="1012" y="210"/>
                  </a:cubicBezTo>
                  <a:cubicBezTo>
                    <a:pt x="1012" y="207"/>
                    <a:pt x="1012" y="207"/>
                    <a:pt x="1012" y="207"/>
                  </a:cubicBezTo>
                  <a:cubicBezTo>
                    <a:pt x="1012" y="205"/>
                    <a:pt x="1009" y="206"/>
                    <a:pt x="1009" y="205"/>
                  </a:cubicBezTo>
                  <a:cubicBezTo>
                    <a:pt x="1010" y="202"/>
                    <a:pt x="1011" y="203"/>
                    <a:pt x="1010" y="200"/>
                  </a:cubicBezTo>
                  <a:cubicBezTo>
                    <a:pt x="1022" y="195"/>
                    <a:pt x="1030" y="186"/>
                    <a:pt x="1037" y="176"/>
                  </a:cubicBezTo>
                  <a:cubicBezTo>
                    <a:pt x="1021" y="180"/>
                    <a:pt x="1012" y="194"/>
                    <a:pt x="998" y="197"/>
                  </a:cubicBezTo>
                  <a:cubicBezTo>
                    <a:pt x="1000" y="195"/>
                    <a:pt x="1002" y="194"/>
                    <a:pt x="1004" y="192"/>
                  </a:cubicBezTo>
                  <a:cubicBezTo>
                    <a:pt x="992" y="198"/>
                    <a:pt x="975" y="200"/>
                    <a:pt x="965" y="209"/>
                  </a:cubicBezTo>
                  <a:cubicBezTo>
                    <a:pt x="959" y="208"/>
                    <a:pt x="956" y="205"/>
                    <a:pt x="954" y="200"/>
                  </a:cubicBezTo>
                  <a:cubicBezTo>
                    <a:pt x="956" y="192"/>
                    <a:pt x="966" y="192"/>
                    <a:pt x="969" y="185"/>
                  </a:cubicBezTo>
                  <a:cubicBezTo>
                    <a:pt x="961" y="190"/>
                    <a:pt x="951" y="197"/>
                    <a:pt x="940" y="196"/>
                  </a:cubicBezTo>
                  <a:cubicBezTo>
                    <a:pt x="940" y="190"/>
                    <a:pt x="946" y="191"/>
                    <a:pt x="949" y="188"/>
                  </a:cubicBezTo>
                  <a:cubicBezTo>
                    <a:pt x="945" y="187"/>
                    <a:pt x="941" y="190"/>
                    <a:pt x="939" y="188"/>
                  </a:cubicBezTo>
                  <a:cubicBezTo>
                    <a:pt x="955" y="185"/>
                    <a:pt x="955" y="167"/>
                    <a:pt x="972" y="168"/>
                  </a:cubicBezTo>
                  <a:cubicBezTo>
                    <a:pt x="973" y="161"/>
                    <a:pt x="983" y="156"/>
                    <a:pt x="990" y="162"/>
                  </a:cubicBezTo>
                  <a:cubicBezTo>
                    <a:pt x="1000" y="158"/>
                    <a:pt x="993" y="135"/>
                    <a:pt x="1009" y="139"/>
                  </a:cubicBezTo>
                  <a:cubicBezTo>
                    <a:pt x="1006" y="143"/>
                    <a:pt x="1004" y="147"/>
                    <a:pt x="1002" y="152"/>
                  </a:cubicBezTo>
                  <a:cubicBezTo>
                    <a:pt x="1002" y="155"/>
                    <a:pt x="1007" y="157"/>
                    <a:pt x="1004" y="160"/>
                  </a:cubicBezTo>
                  <a:cubicBezTo>
                    <a:pt x="1010" y="160"/>
                    <a:pt x="1014" y="152"/>
                    <a:pt x="1021" y="155"/>
                  </a:cubicBezTo>
                  <a:cubicBezTo>
                    <a:pt x="1021" y="158"/>
                    <a:pt x="1018" y="156"/>
                    <a:pt x="1017" y="158"/>
                  </a:cubicBezTo>
                  <a:cubicBezTo>
                    <a:pt x="1029" y="158"/>
                    <a:pt x="1033" y="150"/>
                    <a:pt x="1038" y="143"/>
                  </a:cubicBezTo>
                  <a:cubicBezTo>
                    <a:pt x="1034" y="137"/>
                    <a:pt x="1039" y="133"/>
                    <a:pt x="1041" y="130"/>
                  </a:cubicBezTo>
                  <a:cubicBezTo>
                    <a:pt x="1034" y="132"/>
                    <a:pt x="1025" y="134"/>
                    <a:pt x="1022" y="128"/>
                  </a:cubicBezTo>
                  <a:cubicBezTo>
                    <a:pt x="1024" y="126"/>
                    <a:pt x="1025" y="125"/>
                    <a:pt x="1027" y="124"/>
                  </a:cubicBezTo>
                  <a:cubicBezTo>
                    <a:pt x="1024" y="123"/>
                    <a:pt x="1021" y="121"/>
                    <a:pt x="1016" y="122"/>
                  </a:cubicBezTo>
                  <a:cubicBezTo>
                    <a:pt x="1016" y="121"/>
                    <a:pt x="1017" y="120"/>
                    <a:pt x="1017" y="119"/>
                  </a:cubicBezTo>
                  <a:cubicBezTo>
                    <a:pt x="1014" y="118"/>
                    <a:pt x="1010" y="119"/>
                    <a:pt x="1007" y="121"/>
                  </a:cubicBezTo>
                  <a:cubicBezTo>
                    <a:pt x="1011" y="128"/>
                    <a:pt x="1002" y="129"/>
                    <a:pt x="997" y="131"/>
                  </a:cubicBezTo>
                  <a:cubicBezTo>
                    <a:pt x="997" y="128"/>
                    <a:pt x="1000" y="129"/>
                    <a:pt x="1000" y="127"/>
                  </a:cubicBezTo>
                  <a:cubicBezTo>
                    <a:pt x="997" y="126"/>
                    <a:pt x="993" y="128"/>
                    <a:pt x="992" y="126"/>
                  </a:cubicBezTo>
                  <a:cubicBezTo>
                    <a:pt x="990" y="124"/>
                    <a:pt x="993" y="121"/>
                    <a:pt x="991" y="119"/>
                  </a:cubicBezTo>
                  <a:cubicBezTo>
                    <a:pt x="979" y="119"/>
                    <a:pt x="971" y="128"/>
                    <a:pt x="960" y="125"/>
                  </a:cubicBezTo>
                  <a:cubicBezTo>
                    <a:pt x="962" y="117"/>
                    <a:pt x="978" y="122"/>
                    <a:pt x="980" y="113"/>
                  </a:cubicBezTo>
                  <a:cubicBezTo>
                    <a:pt x="976" y="111"/>
                    <a:pt x="976" y="112"/>
                    <a:pt x="978" y="109"/>
                  </a:cubicBezTo>
                  <a:cubicBezTo>
                    <a:pt x="976" y="107"/>
                    <a:pt x="967" y="113"/>
                    <a:pt x="964" y="108"/>
                  </a:cubicBezTo>
                  <a:cubicBezTo>
                    <a:pt x="966" y="107"/>
                    <a:pt x="973" y="102"/>
                    <a:pt x="971" y="103"/>
                  </a:cubicBezTo>
                  <a:cubicBezTo>
                    <a:pt x="963" y="105"/>
                    <a:pt x="956" y="107"/>
                    <a:pt x="949" y="108"/>
                  </a:cubicBezTo>
                  <a:cubicBezTo>
                    <a:pt x="946" y="106"/>
                    <a:pt x="944" y="104"/>
                    <a:pt x="942" y="101"/>
                  </a:cubicBezTo>
                  <a:cubicBezTo>
                    <a:pt x="943" y="98"/>
                    <a:pt x="946" y="97"/>
                    <a:pt x="950" y="97"/>
                  </a:cubicBezTo>
                  <a:cubicBezTo>
                    <a:pt x="949" y="98"/>
                    <a:pt x="948" y="98"/>
                    <a:pt x="949" y="100"/>
                  </a:cubicBezTo>
                  <a:cubicBezTo>
                    <a:pt x="951" y="99"/>
                    <a:pt x="954" y="99"/>
                    <a:pt x="954" y="97"/>
                  </a:cubicBezTo>
                  <a:cubicBezTo>
                    <a:pt x="952" y="95"/>
                    <a:pt x="949" y="93"/>
                    <a:pt x="947" y="91"/>
                  </a:cubicBezTo>
                  <a:cubicBezTo>
                    <a:pt x="937" y="94"/>
                    <a:pt x="931" y="100"/>
                    <a:pt x="928" y="109"/>
                  </a:cubicBezTo>
                  <a:cubicBezTo>
                    <a:pt x="925" y="108"/>
                    <a:pt x="923" y="106"/>
                    <a:pt x="920" y="105"/>
                  </a:cubicBezTo>
                  <a:cubicBezTo>
                    <a:pt x="924" y="104"/>
                    <a:pt x="923" y="98"/>
                    <a:pt x="922" y="96"/>
                  </a:cubicBezTo>
                  <a:cubicBezTo>
                    <a:pt x="921" y="97"/>
                    <a:pt x="922" y="100"/>
                    <a:pt x="920" y="100"/>
                  </a:cubicBezTo>
                  <a:cubicBezTo>
                    <a:pt x="919" y="100"/>
                    <a:pt x="917" y="100"/>
                    <a:pt x="917" y="101"/>
                  </a:cubicBezTo>
                  <a:cubicBezTo>
                    <a:pt x="919" y="98"/>
                    <a:pt x="914" y="97"/>
                    <a:pt x="913" y="95"/>
                  </a:cubicBezTo>
                  <a:cubicBezTo>
                    <a:pt x="902" y="97"/>
                    <a:pt x="897" y="105"/>
                    <a:pt x="885" y="103"/>
                  </a:cubicBezTo>
                  <a:cubicBezTo>
                    <a:pt x="883" y="100"/>
                    <a:pt x="889" y="98"/>
                    <a:pt x="889" y="95"/>
                  </a:cubicBezTo>
                  <a:cubicBezTo>
                    <a:pt x="886" y="94"/>
                    <a:pt x="885" y="89"/>
                    <a:pt x="882" y="88"/>
                  </a:cubicBezTo>
                  <a:cubicBezTo>
                    <a:pt x="882" y="87"/>
                    <a:pt x="888" y="86"/>
                    <a:pt x="885" y="85"/>
                  </a:cubicBezTo>
                  <a:cubicBezTo>
                    <a:pt x="881" y="88"/>
                    <a:pt x="880" y="82"/>
                    <a:pt x="876" y="85"/>
                  </a:cubicBezTo>
                  <a:cubicBezTo>
                    <a:pt x="864" y="96"/>
                    <a:pt x="859" y="114"/>
                    <a:pt x="848" y="126"/>
                  </a:cubicBezTo>
                  <a:cubicBezTo>
                    <a:pt x="848" y="132"/>
                    <a:pt x="848" y="132"/>
                    <a:pt x="848" y="132"/>
                  </a:cubicBezTo>
                  <a:cubicBezTo>
                    <a:pt x="843" y="134"/>
                    <a:pt x="831" y="140"/>
                    <a:pt x="830" y="129"/>
                  </a:cubicBezTo>
                  <a:cubicBezTo>
                    <a:pt x="827" y="131"/>
                    <a:pt x="824" y="128"/>
                    <a:pt x="819" y="128"/>
                  </a:cubicBezTo>
                  <a:cubicBezTo>
                    <a:pt x="817" y="127"/>
                    <a:pt x="820" y="124"/>
                    <a:pt x="819" y="123"/>
                  </a:cubicBezTo>
                  <a:cubicBezTo>
                    <a:pt x="816" y="123"/>
                    <a:pt x="815" y="125"/>
                    <a:pt x="814" y="122"/>
                  </a:cubicBezTo>
                  <a:cubicBezTo>
                    <a:pt x="816" y="117"/>
                    <a:pt x="813" y="115"/>
                    <a:pt x="814" y="113"/>
                  </a:cubicBezTo>
                  <a:cubicBezTo>
                    <a:pt x="803" y="117"/>
                    <a:pt x="788" y="117"/>
                    <a:pt x="783" y="128"/>
                  </a:cubicBezTo>
                  <a:cubicBezTo>
                    <a:pt x="780" y="127"/>
                    <a:pt x="776" y="129"/>
                    <a:pt x="778" y="130"/>
                  </a:cubicBezTo>
                  <a:cubicBezTo>
                    <a:pt x="787" y="126"/>
                    <a:pt x="797" y="127"/>
                    <a:pt x="805" y="121"/>
                  </a:cubicBezTo>
                  <a:cubicBezTo>
                    <a:pt x="806" y="122"/>
                    <a:pt x="809" y="123"/>
                    <a:pt x="809" y="125"/>
                  </a:cubicBezTo>
                  <a:cubicBezTo>
                    <a:pt x="807" y="125"/>
                    <a:pt x="806" y="127"/>
                    <a:pt x="806" y="128"/>
                  </a:cubicBezTo>
                  <a:cubicBezTo>
                    <a:pt x="808" y="130"/>
                    <a:pt x="811" y="127"/>
                    <a:pt x="811" y="128"/>
                  </a:cubicBezTo>
                  <a:cubicBezTo>
                    <a:pt x="808" y="130"/>
                    <a:pt x="807" y="133"/>
                    <a:pt x="808" y="137"/>
                  </a:cubicBezTo>
                  <a:cubicBezTo>
                    <a:pt x="804" y="138"/>
                    <a:pt x="798" y="138"/>
                    <a:pt x="794" y="137"/>
                  </a:cubicBezTo>
                  <a:cubicBezTo>
                    <a:pt x="792" y="137"/>
                    <a:pt x="794" y="141"/>
                    <a:pt x="792" y="141"/>
                  </a:cubicBezTo>
                  <a:cubicBezTo>
                    <a:pt x="781" y="142"/>
                    <a:pt x="775" y="147"/>
                    <a:pt x="769" y="153"/>
                  </a:cubicBezTo>
                  <a:cubicBezTo>
                    <a:pt x="761" y="150"/>
                    <a:pt x="756" y="155"/>
                    <a:pt x="750" y="157"/>
                  </a:cubicBezTo>
                  <a:cubicBezTo>
                    <a:pt x="750" y="161"/>
                    <a:pt x="753" y="161"/>
                    <a:pt x="753" y="165"/>
                  </a:cubicBezTo>
                  <a:cubicBezTo>
                    <a:pt x="757" y="164"/>
                    <a:pt x="759" y="160"/>
                    <a:pt x="762" y="158"/>
                  </a:cubicBezTo>
                  <a:cubicBezTo>
                    <a:pt x="764" y="160"/>
                    <a:pt x="768" y="160"/>
                    <a:pt x="770" y="162"/>
                  </a:cubicBezTo>
                  <a:cubicBezTo>
                    <a:pt x="759" y="170"/>
                    <a:pt x="749" y="184"/>
                    <a:pt x="731" y="179"/>
                  </a:cubicBezTo>
                  <a:cubicBezTo>
                    <a:pt x="727" y="172"/>
                    <a:pt x="723" y="166"/>
                    <a:pt x="722" y="156"/>
                  </a:cubicBezTo>
                  <a:cubicBezTo>
                    <a:pt x="714" y="156"/>
                    <a:pt x="714" y="142"/>
                    <a:pt x="716" y="138"/>
                  </a:cubicBezTo>
                  <a:cubicBezTo>
                    <a:pt x="719" y="129"/>
                    <a:pt x="741" y="128"/>
                    <a:pt x="735" y="115"/>
                  </a:cubicBezTo>
                  <a:cubicBezTo>
                    <a:pt x="734" y="114"/>
                    <a:pt x="731" y="115"/>
                    <a:pt x="729" y="115"/>
                  </a:cubicBezTo>
                  <a:cubicBezTo>
                    <a:pt x="723" y="109"/>
                    <a:pt x="723" y="96"/>
                    <a:pt x="715" y="94"/>
                  </a:cubicBezTo>
                  <a:cubicBezTo>
                    <a:pt x="712" y="93"/>
                    <a:pt x="709" y="98"/>
                    <a:pt x="707" y="93"/>
                  </a:cubicBezTo>
                  <a:cubicBezTo>
                    <a:pt x="714" y="88"/>
                    <a:pt x="716" y="77"/>
                    <a:pt x="721" y="70"/>
                  </a:cubicBezTo>
                  <a:cubicBezTo>
                    <a:pt x="708" y="72"/>
                    <a:pt x="691" y="71"/>
                    <a:pt x="678" y="76"/>
                  </a:cubicBezTo>
                  <a:cubicBezTo>
                    <a:pt x="679" y="74"/>
                    <a:pt x="682" y="74"/>
                    <a:pt x="682" y="72"/>
                  </a:cubicBezTo>
                  <a:cubicBezTo>
                    <a:pt x="678" y="74"/>
                    <a:pt x="676" y="74"/>
                    <a:pt x="672" y="75"/>
                  </a:cubicBezTo>
                  <a:cubicBezTo>
                    <a:pt x="672" y="77"/>
                    <a:pt x="672" y="79"/>
                    <a:pt x="673" y="80"/>
                  </a:cubicBezTo>
                  <a:cubicBezTo>
                    <a:pt x="668" y="83"/>
                    <a:pt x="661" y="91"/>
                    <a:pt x="655" y="87"/>
                  </a:cubicBezTo>
                  <a:cubicBezTo>
                    <a:pt x="648" y="89"/>
                    <a:pt x="648" y="97"/>
                    <a:pt x="640" y="98"/>
                  </a:cubicBezTo>
                  <a:cubicBezTo>
                    <a:pt x="638" y="96"/>
                    <a:pt x="641" y="96"/>
                    <a:pt x="639" y="95"/>
                  </a:cubicBezTo>
                  <a:cubicBezTo>
                    <a:pt x="634" y="108"/>
                    <a:pt x="620" y="113"/>
                    <a:pt x="611" y="123"/>
                  </a:cubicBezTo>
                  <a:cubicBezTo>
                    <a:pt x="615" y="123"/>
                    <a:pt x="609" y="127"/>
                    <a:pt x="612" y="128"/>
                  </a:cubicBezTo>
                  <a:cubicBezTo>
                    <a:pt x="613" y="125"/>
                    <a:pt x="616" y="127"/>
                    <a:pt x="616" y="128"/>
                  </a:cubicBezTo>
                  <a:cubicBezTo>
                    <a:pt x="612" y="133"/>
                    <a:pt x="604" y="133"/>
                    <a:pt x="598" y="136"/>
                  </a:cubicBezTo>
                  <a:cubicBezTo>
                    <a:pt x="591" y="128"/>
                    <a:pt x="572" y="131"/>
                    <a:pt x="566" y="137"/>
                  </a:cubicBezTo>
                  <a:cubicBezTo>
                    <a:pt x="537" y="144"/>
                    <a:pt x="518" y="160"/>
                    <a:pt x="491" y="170"/>
                  </a:cubicBezTo>
                  <a:cubicBezTo>
                    <a:pt x="489" y="168"/>
                    <a:pt x="486" y="167"/>
                    <a:pt x="484" y="166"/>
                  </a:cubicBezTo>
                  <a:cubicBezTo>
                    <a:pt x="486" y="164"/>
                    <a:pt x="486" y="158"/>
                    <a:pt x="484" y="156"/>
                  </a:cubicBezTo>
                  <a:cubicBezTo>
                    <a:pt x="480" y="156"/>
                    <a:pt x="480" y="159"/>
                    <a:pt x="477" y="159"/>
                  </a:cubicBezTo>
                  <a:cubicBezTo>
                    <a:pt x="477" y="155"/>
                    <a:pt x="480" y="153"/>
                    <a:pt x="480" y="150"/>
                  </a:cubicBezTo>
                  <a:cubicBezTo>
                    <a:pt x="454" y="144"/>
                    <a:pt x="433" y="163"/>
                    <a:pt x="415" y="167"/>
                  </a:cubicBezTo>
                  <a:cubicBezTo>
                    <a:pt x="424" y="161"/>
                    <a:pt x="430" y="153"/>
                    <a:pt x="438" y="148"/>
                  </a:cubicBezTo>
                  <a:cubicBezTo>
                    <a:pt x="439" y="145"/>
                    <a:pt x="437" y="146"/>
                    <a:pt x="437" y="143"/>
                  </a:cubicBezTo>
                  <a:cubicBezTo>
                    <a:pt x="438" y="143"/>
                    <a:pt x="440" y="142"/>
                    <a:pt x="442" y="142"/>
                  </a:cubicBezTo>
                  <a:cubicBezTo>
                    <a:pt x="442" y="130"/>
                    <a:pt x="459" y="133"/>
                    <a:pt x="461" y="123"/>
                  </a:cubicBezTo>
                  <a:cubicBezTo>
                    <a:pt x="461" y="120"/>
                    <a:pt x="456" y="121"/>
                    <a:pt x="455" y="118"/>
                  </a:cubicBezTo>
                  <a:cubicBezTo>
                    <a:pt x="454" y="114"/>
                    <a:pt x="456" y="112"/>
                    <a:pt x="456" y="108"/>
                  </a:cubicBezTo>
                  <a:cubicBezTo>
                    <a:pt x="451" y="103"/>
                    <a:pt x="446" y="105"/>
                    <a:pt x="441" y="106"/>
                  </a:cubicBezTo>
                  <a:cubicBezTo>
                    <a:pt x="426" y="109"/>
                    <a:pt x="417" y="110"/>
                    <a:pt x="406" y="115"/>
                  </a:cubicBezTo>
                  <a:cubicBezTo>
                    <a:pt x="401" y="117"/>
                    <a:pt x="397" y="121"/>
                    <a:pt x="391" y="123"/>
                  </a:cubicBezTo>
                  <a:cubicBezTo>
                    <a:pt x="387" y="124"/>
                    <a:pt x="383" y="124"/>
                    <a:pt x="380" y="125"/>
                  </a:cubicBezTo>
                  <a:cubicBezTo>
                    <a:pt x="340" y="136"/>
                    <a:pt x="304" y="163"/>
                    <a:pt x="273" y="177"/>
                  </a:cubicBezTo>
                  <a:cubicBezTo>
                    <a:pt x="273" y="176"/>
                    <a:pt x="273" y="175"/>
                    <a:pt x="272" y="175"/>
                  </a:cubicBezTo>
                  <a:cubicBezTo>
                    <a:pt x="271" y="177"/>
                    <a:pt x="271" y="178"/>
                    <a:pt x="270" y="179"/>
                  </a:cubicBezTo>
                  <a:cubicBezTo>
                    <a:pt x="252" y="188"/>
                    <a:pt x="234" y="197"/>
                    <a:pt x="220" y="210"/>
                  </a:cubicBezTo>
                  <a:cubicBezTo>
                    <a:pt x="225" y="224"/>
                    <a:pt x="199" y="227"/>
                    <a:pt x="196" y="237"/>
                  </a:cubicBezTo>
                  <a:cubicBezTo>
                    <a:pt x="198" y="237"/>
                    <a:pt x="201" y="236"/>
                    <a:pt x="203" y="237"/>
                  </a:cubicBezTo>
                  <a:cubicBezTo>
                    <a:pt x="197" y="239"/>
                    <a:pt x="194" y="243"/>
                    <a:pt x="190" y="246"/>
                  </a:cubicBezTo>
                  <a:cubicBezTo>
                    <a:pt x="202" y="242"/>
                    <a:pt x="216" y="236"/>
                    <a:pt x="226" y="241"/>
                  </a:cubicBezTo>
                  <a:cubicBezTo>
                    <a:pt x="224" y="244"/>
                    <a:pt x="219" y="244"/>
                    <a:pt x="219" y="249"/>
                  </a:cubicBezTo>
                  <a:cubicBezTo>
                    <a:pt x="227" y="247"/>
                    <a:pt x="229" y="247"/>
                    <a:pt x="238" y="246"/>
                  </a:cubicBezTo>
                  <a:cubicBezTo>
                    <a:pt x="238" y="244"/>
                    <a:pt x="237" y="242"/>
                    <a:pt x="239" y="242"/>
                  </a:cubicBezTo>
                  <a:cubicBezTo>
                    <a:pt x="247" y="246"/>
                    <a:pt x="251" y="236"/>
                    <a:pt x="258" y="235"/>
                  </a:cubicBezTo>
                  <a:cubicBezTo>
                    <a:pt x="261" y="240"/>
                    <a:pt x="269" y="242"/>
                    <a:pt x="267" y="249"/>
                  </a:cubicBezTo>
                  <a:cubicBezTo>
                    <a:pt x="272" y="253"/>
                    <a:pt x="282" y="242"/>
                    <a:pt x="282" y="252"/>
                  </a:cubicBezTo>
                  <a:cubicBezTo>
                    <a:pt x="289" y="251"/>
                    <a:pt x="293" y="255"/>
                    <a:pt x="298" y="257"/>
                  </a:cubicBezTo>
                  <a:cubicBezTo>
                    <a:pt x="298" y="258"/>
                    <a:pt x="297" y="259"/>
                    <a:pt x="297" y="260"/>
                  </a:cubicBezTo>
                  <a:cubicBezTo>
                    <a:pt x="300" y="260"/>
                    <a:pt x="308" y="256"/>
                    <a:pt x="308" y="261"/>
                  </a:cubicBezTo>
                  <a:cubicBezTo>
                    <a:pt x="278" y="290"/>
                    <a:pt x="235" y="307"/>
                    <a:pt x="198" y="329"/>
                  </a:cubicBezTo>
                  <a:cubicBezTo>
                    <a:pt x="198" y="326"/>
                    <a:pt x="195" y="328"/>
                    <a:pt x="193" y="328"/>
                  </a:cubicBezTo>
                  <a:cubicBezTo>
                    <a:pt x="193" y="333"/>
                    <a:pt x="193" y="333"/>
                    <a:pt x="193" y="333"/>
                  </a:cubicBezTo>
                  <a:cubicBezTo>
                    <a:pt x="183" y="339"/>
                    <a:pt x="172" y="344"/>
                    <a:pt x="160" y="343"/>
                  </a:cubicBezTo>
                  <a:cubicBezTo>
                    <a:pt x="159" y="346"/>
                    <a:pt x="160" y="345"/>
                    <a:pt x="160" y="349"/>
                  </a:cubicBezTo>
                  <a:cubicBezTo>
                    <a:pt x="157" y="350"/>
                    <a:pt x="155" y="353"/>
                    <a:pt x="152" y="354"/>
                  </a:cubicBezTo>
                  <a:cubicBezTo>
                    <a:pt x="143" y="348"/>
                    <a:pt x="138" y="361"/>
                    <a:pt x="130" y="358"/>
                  </a:cubicBezTo>
                  <a:cubicBezTo>
                    <a:pt x="127" y="373"/>
                    <a:pt x="112" y="371"/>
                    <a:pt x="104" y="380"/>
                  </a:cubicBezTo>
                  <a:cubicBezTo>
                    <a:pt x="100" y="377"/>
                    <a:pt x="95" y="382"/>
                    <a:pt x="97" y="388"/>
                  </a:cubicBezTo>
                  <a:cubicBezTo>
                    <a:pt x="90" y="391"/>
                    <a:pt x="86" y="391"/>
                    <a:pt x="79" y="389"/>
                  </a:cubicBezTo>
                  <a:cubicBezTo>
                    <a:pt x="76" y="393"/>
                    <a:pt x="72" y="396"/>
                    <a:pt x="65" y="394"/>
                  </a:cubicBezTo>
                  <a:cubicBezTo>
                    <a:pt x="64" y="397"/>
                    <a:pt x="61" y="400"/>
                    <a:pt x="63" y="404"/>
                  </a:cubicBezTo>
                  <a:cubicBezTo>
                    <a:pt x="62" y="402"/>
                    <a:pt x="64" y="401"/>
                    <a:pt x="66" y="402"/>
                  </a:cubicBezTo>
                  <a:cubicBezTo>
                    <a:pt x="63" y="411"/>
                    <a:pt x="51" y="417"/>
                    <a:pt x="48" y="424"/>
                  </a:cubicBezTo>
                  <a:cubicBezTo>
                    <a:pt x="52" y="424"/>
                    <a:pt x="57" y="420"/>
                    <a:pt x="60" y="422"/>
                  </a:cubicBezTo>
                  <a:cubicBezTo>
                    <a:pt x="60" y="425"/>
                    <a:pt x="56" y="424"/>
                    <a:pt x="56" y="427"/>
                  </a:cubicBezTo>
                  <a:cubicBezTo>
                    <a:pt x="62" y="428"/>
                    <a:pt x="74" y="422"/>
                    <a:pt x="78" y="429"/>
                  </a:cubicBezTo>
                  <a:cubicBezTo>
                    <a:pt x="77" y="430"/>
                    <a:pt x="76" y="432"/>
                    <a:pt x="76" y="435"/>
                  </a:cubicBezTo>
                  <a:cubicBezTo>
                    <a:pt x="81" y="441"/>
                    <a:pt x="92" y="436"/>
                    <a:pt x="97" y="434"/>
                  </a:cubicBezTo>
                  <a:cubicBezTo>
                    <a:pt x="97" y="435"/>
                    <a:pt x="97" y="435"/>
                    <a:pt x="98" y="436"/>
                  </a:cubicBezTo>
                  <a:cubicBezTo>
                    <a:pt x="99" y="440"/>
                    <a:pt x="96" y="440"/>
                    <a:pt x="96" y="442"/>
                  </a:cubicBezTo>
                  <a:cubicBezTo>
                    <a:pt x="104" y="446"/>
                    <a:pt x="118" y="444"/>
                    <a:pt x="118" y="456"/>
                  </a:cubicBezTo>
                  <a:cubicBezTo>
                    <a:pt x="141" y="448"/>
                    <a:pt x="161" y="432"/>
                    <a:pt x="185" y="422"/>
                  </a:cubicBezTo>
                  <a:cubicBezTo>
                    <a:pt x="185" y="430"/>
                    <a:pt x="181" y="436"/>
                    <a:pt x="176" y="440"/>
                  </a:cubicBezTo>
                  <a:cubicBezTo>
                    <a:pt x="178" y="440"/>
                    <a:pt x="181" y="439"/>
                    <a:pt x="181" y="441"/>
                  </a:cubicBezTo>
                  <a:cubicBezTo>
                    <a:pt x="178" y="445"/>
                    <a:pt x="175" y="449"/>
                    <a:pt x="170" y="451"/>
                  </a:cubicBezTo>
                  <a:cubicBezTo>
                    <a:pt x="169" y="456"/>
                    <a:pt x="164" y="461"/>
                    <a:pt x="159" y="459"/>
                  </a:cubicBezTo>
                  <a:cubicBezTo>
                    <a:pt x="153" y="466"/>
                    <a:pt x="156" y="482"/>
                    <a:pt x="146" y="488"/>
                  </a:cubicBezTo>
                  <a:cubicBezTo>
                    <a:pt x="143" y="486"/>
                    <a:pt x="143" y="491"/>
                    <a:pt x="141" y="492"/>
                  </a:cubicBezTo>
                  <a:cubicBezTo>
                    <a:pt x="145" y="493"/>
                    <a:pt x="153" y="487"/>
                    <a:pt x="156" y="494"/>
                  </a:cubicBezTo>
                  <a:cubicBezTo>
                    <a:pt x="157" y="498"/>
                    <a:pt x="152" y="496"/>
                    <a:pt x="152" y="500"/>
                  </a:cubicBezTo>
                  <a:cubicBezTo>
                    <a:pt x="158" y="500"/>
                    <a:pt x="166" y="497"/>
                    <a:pt x="167" y="503"/>
                  </a:cubicBezTo>
                  <a:cubicBezTo>
                    <a:pt x="163" y="508"/>
                    <a:pt x="154" y="509"/>
                    <a:pt x="150" y="514"/>
                  </a:cubicBezTo>
                  <a:cubicBezTo>
                    <a:pt x="158" y="511"/>
                    <a:pt x="180" y="494"/>
                    <a:pt x="177" y="515"/>
                  </a:cubicBezTo>
                  <a:cubicBezTo>
                    <a:pt x="184" y="519"/>
                    <a:pt x="191" y="507"/>
                    <a:pt x="196" y="512"/>
                  </a:cubicBezTo>
                  <a:cubicBezTo>
                    <a:pt x="196" y="514"/>
                    <a:pt x="194" y="513"/>
                    <a:pt x="195" y="516"/>
                  </a:cubicBezTo>
                  <a:cubicBezTo>
                    <a:pt x="197" y="516"/>
                    <a:pt x="198" y="518"/>
                    <a:pt x="199" y="519"/>
                  </a:cubicBezTo>
                  <a:cubicBezTo>
                    <a:pt x="202" y="531"/>
                    <a:pt x="200" y="545"/>
                    <a:pt x="185" y="547"/>
                  </a:cubicBezTo>
                  <a:cubicBezTo>
                    <a:pt x="183" y="545"/>
                    <a:pt x="180" y="544"/>
                    <a:pt x="181" y="539"/>
                  </a:cubicBezTo>
                  <a:cubicBezTo>
                    <a:pt x="180" y="539"/>
                    <a:pt x="176" y="540"/>
                    <a:pt x="176" y="538"/>
                  </a:cubicBezTo>
                  <a:cubicBezTo>
                    <a:pt x="174" y="534"/>
                    <a:pt x="179" y="533"/>
                    <a:pt x="183" y="534"/>
                  </a:cubicBezTo>
                  <a:cubicBezTo>
                    <a:pt x="182" y="531"/>
                    <a:pt x="183" y="530"/>
                    <a:pt x="184" y="528"/>
                  </a:cubicBezTo>
                  <a:cubicBezTo>
                    <a:pt x="170" y="529"/>
                    <a:pt x="162" y="535"/>
                    <a:pt x="152" y="540"/>
                  </a:cubicBezTo>
                  <a:cubicBezTo>
                    <a:pt x="157" y="544"/>
                    <a:pt x="155" y="556"/>
                    <a:pt x="154" y="561"/>
                  </a:cubicBezTo>
                  <a:cubicBezTo>
                    <a:pt x="159" y="559"/>
                    <a:pt x="166" y="561"/>
                    <a:pt x="173" y="560"/>
                  </a:cubicBezTo>
                  <a:cubicBezTo>
                    <a:pt x="172" y="564"/>
                    <a:pt x="168" y="564"/>
                    <a:pt x="168" y="569"/>
                  </a:cubicBezTo>
                  <a:cubicBezTo>
                    <a:pt x="173" y="570"/>
                    <a:pt x="183" y="570"/>
                    <a:pt x="184" y="563"/>
                  </a:cubicBezTo>
                  <a:cubicBezTo>
                    <a:pt x="181" y="563"/>
                    <a:pt x="175" y="566"/>
                    <a:pt x="174" y="562"/>
                  </a:cubicBezTo>
                  <a:cubicBezTo>
                    <a:pt x="178" y="558"/>
                    <a:pt x="181" y="560"/>
                    <a:pt x="187" y="559"/>
                  </a:cubicBezTo>
                  <a:cubicBezTo>
                    <a:pt x="188" y="546"/>
                    <a:pt x="202" y="543"/>
                    <a:pt x="209" y="540"/>
                  </a:cubicBezTo>
                  <a:cubicBezTo>
                    <a:pt x="209" y="542"/>
                    <a:pt x="207" y="542"/>
                    <a:pt x="207" y="544"/>
                  </a:cubicBezTo>
                  <a:cubicBezTo>
                    <a:pt x="208" y="544"/>
                    <a:pt x="209" y="544"/>
                    <a:pt x="209" y="546"/>
                  </a:cubicBezTo>
                  <a:cubicBezTo>
                    <a:pt x="208" y="547"/>
                    <a:pt x="207" y="549"/>
                    <a:pt x="206" y="550"/>
                  </a:cubicBezTo>
                  <a:cubicBezTo>
                    <a:pt x="212" y="550"/>
                    <a:pt x="215" y="547"/>
                    <a:pt x="219" y="545"/>
                  </a:cubicBezTo>
                  <a:cubicBezTo>
                    <a:pt x="221" y="547"/>
                    <a:pt x="223" y="545"/>
                    <a:pt x="225" y="547"/>
                  </a:cubicBezTo>
                  <a:cubicBezTo>
                    <a:pt x="226" y="540"/>
                    <a:pt x="228" y="536"/>
                    <a:pt x="235" y="535"/>
                  </a:cubicBezTo>
                  <a:cubicBezTo>
                    <a:pt x="235" y="532"/>
                    <a:pt x="238" y="530"/>
                    <a:pt x="243" y="529"/>
                  </a:cubicBezTo>
                  <a:cubicBezTo>
                    <a:pt x="243" y="530"/>
                    <a:pt x="242" y="531"/>
                    <a:pt x="243" y="532"/>
                  </a:cubicBezTo>
                  <a:cubicBezTo>
                    <a:pt x="247" y="532"/>
                    <a:pt x="257" y="528"/>
                    <a:pt x="262" y="533"/>
                  </a:cubicBezTo>
                  <a:cubicBezTo>
                    <a:pt x="263" y="537"/>
                    <a:pt x="261" y="539"/>
                    <a:pt x="259" y="542"/>
                  </a:cubicBezTo>
                  <a:cubicBezTo>
                    <a:pt x="262" y="541"/>
                    <a:pt x="262" y="545"/>
                    <a:pt x="262" y="547"/>
                  </a:cubicBezTo>
                  <a:cubicBezTo>
                    <a:pt x="261" y="549"/>
                    <a:pt x="260" y="552"/>
                    <a:pt x="258" y="553"/>
                  </a:cubicBezTo>
                  <a:cubicBezTo>
                    <a:pt x="244" y="550"/>
                    <a:pt x="243" y="562"/>
                    <a:pt x="237" y="566"/>
                  </a:cubicBezTo>
                  <a:cubicBezTo>
                    <a:pt x="233" y="568"/>
                    <a:pt x="230" y="568"/>
                    <a:pt x="229" y="573"/>
                  </a:cubicBezTo>
                  <a:cubicBezTo>
                    <a:pt x="230" y="573"/>
                    <a:pt x="232" y="572"/>
                    <a:pt x="231" y="574"/>
                  </a:cubicBezTo>
                  <a:cubicBezTo>
                    <a:pt x="227" y="580"/>
                    <a:pt x="221" y="583"/>
                    <a:pt x="221" y="592"/>
                  </a:cubicBezTo>
                  <a:cubicBezTo>
                    <a:pt x="225" y="596"/>
                    <a:pt x="220" y="604"/>
                    <a:pt x="215" y="603"/>
                  </a:cubicBezTo>
                  <a:cubicBezTo>
                    <a:pt x="217" y="607"/>
                    <a:pt x="215" y="608"/>
                    <a:pt x="214" y="611"/>
                  </a:cubicBezTo>
                  <a:cubicBezTo>
                    <a:pt x="221" y="612"/>
                    <a:pt x="227" y="616"/>
                    <a:pt x="233" y="617"/>
                  </a:cubicBezTo>
                  <a:cubicBezTo>
                    <a:pt x="241" y="619"/>
                    <a:pt x="252" y="615"/>
                    <a:pt x="259" y="615"/>
                  </a:cubicBezTo>
                  <a:cubicBezTo>
                    <a:pt x="265" y="615"/>
                    <a:pt x="273" y="622"/>
                    <a:pt x="281" y="619"/>
                  </a:cubicBezTo>
                  <a:cubicBezTo>
                    <a:pt x="269" y="621"/>
                    <a:pt x="263" y="628"/>
                    <a:pt x="255" y="634"/>
                  </a:cubicBezTo>
                  <a:cubicBezTo>
                    <a:pt x="232" y="636"/>
                    <a:pt x="212" y="624"/>
                    <a:pt x="196" y="630"/>
                  </a:cubicBezTo>
                  <a:cubicBezTo>
                    <a:pt x="192" y="641"/>
                    <a:pt x="209" y="638"/>
                    <a:pt x="204" y="645"/>
                  </a:cubicBezTo>
                  <a:cubicBezTo>
                    <a:pt x="208" y="642"/>
                    <a:pt x="217" y="644"/>
                    <a:pt x="218" y="650"/>
                  </a:cubicBezTo>
                  <a:cubicBezTo>
                    <a:pt x="210" y="649"/>
                    <a:pt x="209" y="655"/>
                    <a:pt x="206" y="658"/>
                  </a:cubicBezTo>
                  <a:cubicBezTo>
                    <a:pt x="211" y="655"/>
                    <a:pt x="218" y="655"/>
                    <a:pt x="219" y="648"/>
                  </a:cubicBezTo>
                  <a:cubicBezTo>
                    <a:pt x="223" y="649"/>
                    <a:pt x="221" y="651"/>
                    <a:pt x="222" y="652"/>
                  </a:cubicBezTo>
                  <a:cubicBezTo>
                    <a:pt x="222" y="651"/>
                    <a:pt x="224" y="651"/>
                    <a:pt x="225" y="651"/>
                  </a:cubicBezTo>
                  <a:cubicBezTo>
                    <a:pt x="234" y="657"/>
                    <a:pt x="249" y="651"/>
                    <a:pt x="256" y="658"/>
                  </a:cubicBezTo>
                  <a:cubicBezTo>
                    <a:pt x="252" y="671"/>
                    <a:pt x="237" y="674"/>
                    <a:pt x="234" y="689"/>
                  </a:cubicBezTo>
                  <a:cubicBezTo>
                    <a:pt x="231" y="688"/>
                    <a:pt x="231" y="690"/>
                    <a:pt x="229" y="691"/>
                  </a:cubicBezTo>
                  <a:cubicBezTo>
                    <a:pt x="230" y="694"/>
                    <a:pt x="231" y="697"/>
                    <a:pt x="230" y="701"/>
                  </a:cubicBezTo>
                  <a:cubicBezTo>
                    <a:pt x="218" y="704"/>
                    <a:pt x="215" y="717"/>
                    <a:pt x="201" y="719"/>
                  </a:cubicBezTo>
                  <a:cubicBezTo>
                    <a:pt x="198" y="725"/>
                    <a:pt x="196" y="728"/>
                    <a:pt x="196" y="735"/>
                  </a:cubicBezTo>
                  <a:cubicBezTo>
                    <a:pt x="186" y="742"/>
                    <a:pt x="177" y="752"/>
                    <a:pt x="177" y="765"/>
                  </a:cubicBezTo>
                  <a:cubicBezTo>
                    <a:pt x="178" y="767"/>
                    <a:pt x="183" y="764"/>
                    <a:pt x="183" y="766"/>
                  </a:cubicBezTo>
                  <a:cubicBezTo>
                    <a:pt x="181" y="766"/>
                    <a:pt x="182" y="768"/>
                    <a:pt x="183" y="769"/>
                  </a:cubicBezTo>
                  <a:cubicBezTo>
                    <a:pt x="180" y="769"/>
                    <a:pt x="179" y="770"/>
                    <a:pt x="177" y="771"/>
                  </a:cubicBezTo>
                  <a:cubicBezTo>
                    <a:pt x="180" y="773"/>
                    <a:pt x="184" y="772"/>
                    <a:pt x="186" y="774"/>
                  </a:cubicBezTo>
                  <a:cubicBezTo>
                    <a:pt x="185" y="776"/>
                    <a:pt x="180" y="776"/>
                    <a:pt x="179" y="779"/>
                  </a:cubicBezTo>
                  <a:cubicBezTo>
                    <a:pt x="185" y="779"/>
                    <a:pt x="190" y="779"/>
                    <a:pt x="191" y="774"/>
                  </a:cubicBezTo>
                  <a:cubicBezTo>
                    <a:pt x="194" y="775"/>
                    <a:pt x="195" y="776"/>
                    <a:pt x="197" y="778"/>
                  </a:cubicBezTo>
                  <a:cubicBezTo>
                    <a:pt x="197" y="780"/>
                    <a:pt x="195" y="781"/>
                    <a:pt x="194" y="783"/>
                  </a:cubicBezTo>
                  <a:cubicBezTo>
                    <a:pt x="199" y="780"/>
                    <a:pt x="205" y="777"/>
                    <a:pt x="210" y="781"/>
                  </a:cubicBezTo>
                  <a:cubicBezTo>
                    <a:pt x="203" y="785"/>
                    <a:pt x="199" y="793"/>
                    <a:pt x="192" y="798"/>
                  </a:cubicBezTo>
                  <a:cubicBezTo>
                    <a:pt x="188" y="797"/>
                    <a:pt x="187" y="800"/>
                    <a:pt x="184" y="800"/>
                  </a:cubicBezTo>
                  <a:cubicBezTo>
                    <a:pt x="178" y="811"/>
                    <a:pt x="164" y="813"/>
                    <a:pt x="157" y="821"/>
                  </a:cubicBezTo>
                  <a:cubicBezTo>
                    <a:pt x="159" y="822"/>
                    <a:pt x="161" y="819"/>
                    <a:pt x="162" y="821"/>
                  </a:cubicBezTo>
                  <a:cubicBezTo>
                    <a:pt x="162" y="824"/>
                    <a:pt x="161" y="825"/>
                    <a:pt x="161" y="827"/>
                  </a:cubicBezTo>
                  <a:cubicBezTo>
                    <a:pt x="163" y="827"/>
                    <a:pt x="165" y="828"/>
                    <a:pt x="166" y="829"/>
                  </a:cubicBezTo>
                  <a:cubicBezTo>
                    <a:pt x="166" y="831"/>
                    <a:pt x="165" y="834"/>
                    <a:pt x="164" y="835"/>
                  </a:cubicBezTo>
                  <a:cubicBezTo>
                    <a:pt x="167" y="836"/>
                    <a:pt x="167" y="834"/>
                    <a:pt x="170" y="834"/>
                  </a:cubicBezTo>
                  <a:cubicBezTo>
                    <a:pt x="173" y="836"/>
                    <a:pt x="168" y="839"/>
                    <a:pt x="171" y="840"/>
                  </a:cubicBezTo>
                  <a:cubicBezTo>
                    <a:pt x="172" y="839"/>
                    <a:pt x="174" y="837"/>
                    <a:pt x="177" y="837"/>
                  </a:cubicBezTo>
                  <a:cubicBezTo>
                    <a:pt x="174" y="843"/>
                    <a:pt x="166" y="842"/>
                    <a:pt x="165" y="849"/>
                  </a:cubicBezTo>
                  <a:cubicBezTo>
                    <a:pt x="171" y="853"/>
                    <a:pt x="177" y="848"/>
                    <a:pt x="181" y="844"/>
                  </a:cubicBezTo>
                  <a:cubicBezTo>
                    <a:pt x="188" y="844"/>
                    <a:pt x="190" y="839"/>
                    <a:pt x="195" y="836"/>
                  </a:cubicBezTo>
                  <a:cubicBezTo>
                    <a:pt x="194" y="834"/>
                    <a:pt x="192" y="829"/>
                    <a:pt x="195" y="828"/>
                  </a:cubicBezTo>
                  <a:cubicBezTo>
                    <a:pt x="198" y="829"/>
                    <a:pt x="198" y="828"/>
                    <a:pt x="201" y="828"/>
                  </a:cubicBezTo>
                  <a:cubicBezTo>
                    <a:pt x="201" y="829"/>
                    <a:pt x="201" y="831"/>
                    <a:pt x="202" y="832"/>
                  </a:cubicBezTo>
                  <a:cubicBezTo>
                    <a:pt x="204" y="829"/>
                    <a:pt x="209" y="829"/>
                    <a:pt x="212" y="827"/>
                  </a:cubicBezTo>
                  <a:cubicBezTo>
                    <a:pt x="212" y="828"/>
                    <a:pt x="214" y="828"/>
                    <a:pt x="214" y="829"/>
                  </a:cubicBezTo>
                  <a:cubicBezTo>
                    <a:pt x="214" y="834"/>
                    <a:pt x="214" y="834"/>
                    <a:pt x="214" y="834"/>
                  </a:cubicBezTo>
                  <a:cubicBezTo>
                    <a:pt x="207" y="834"/>
                    <a:pt x="206" y="841"/>
                    <a:pt x="201" y="844"/>
                  </a:cubicBezTo>
                  <a:cubicBezTo>
                    <a:pt x="207" y="841"/>
                    <a:pt x="209" y="842"/>
                    <a:pt x="217" y="843"/>
                  </a:cubicBezTo>
                  <a:cubicBezTo>
                    <a:pt x="216" y="845"/>
                    <a:pt x="214" y="845"/>
                    <a:pt x="214" y="847"/>
                  </a:cubicBezTo>
                  <a:cubicBezTo>
                    <a:pt x="215" y="848"/>
                    <a:pt x="217" y="848"/>
                    <a:pt x="218" y="849"/>
                  </a:cubicBezTo>
                  <a:cubicBezTo>
                    <a:pt x="216" y="853"/>
                    <a:pt x="213" y="860"/>
                    <a:pt x="208" y="860"/>
                  </a:cubicBezTo>
                  <a:cubicBezTo>
                    <a:pt x="208" y="863"/>
                    <a:pt x="211" y="862"/>
                    <a:pt x="210" y="865"/>
                  </a:cubicBezTo>
                  <a:cubicBezTo>
                    <a:pt x="197" y="876"/>
                    <a:pt x="185" y="889"/>
                    <a:pt x="169" y="898"/>
                  </a:cubicBezTo>
                  <a:cubicBezTo>
                    <a:pt x="169" y="897"/>
                    <a:pt x="168" y="897"/>
                    <a:pt x="168" y="896"/>
                  </a:cubicBezTo>
                  <a:cubicBezTo>
                    <a:pt x="167" y="892"/>
                    <a:pt x="173" y="890"/>
                    <a:pt x="172" y="888"/>
                  </a:cubicBezTo>
                  <a:cubicBezTo>
                    <a:pt x="165" y="891"/>
                    <a:pt x="162" y="898"/>
                    <a:pt x="154" y="900"/>
                  </a:cubicBezTo>
                  <a:cubicBezTo>
                    <a:pt x="153" y="903"/>
                    <a:pt x="156" y="906"/>
                    <a:pt x="152" y="908"/>
                  </a:cubicBezTo>
                  <a:cubicBezTo>
                    <a:pt x="149" y="908"/>
                    <a:pt x="147" y="908"/>
                    <a:pt x="144" y="909"/>
                  </a:cubicBezTo>
                  <a:cubicBezTo>
                    <a:pt x="141" y="921"/>
                    <a:pt x="124" y="923"/>
                    <a:pt x="119" y="931"/>
                  </a:cubicBezTo>
                  <a:cubicBezTo>
                    <a:pt x="117" y="931"/>
                    <a:pt x="107" y="936"/>
                    <a:pt x="108" y="939"/>
                  </a:cubicBezTo>
                  <a:cubicBezTo>
                    <a:pt x="114" y="935"/>
                    <a:pt x="117" y="932"/>
                    <a:pt x="125" y="930"/>
                  </a:cubicBezTo>
                  <a:cubicBezTo>
                    <a:pt x="124" y="930"/>
                    <a:pt x="123" y="929"/>
                    <a:pt x="123" y="927"/>
                  </a:cubicBezTo>
                  <a:cubicBezTo>
                    <a:pt x="139" y="919"/>
                    <a:pt x="157" y="910"/>
                    <a:pt x="170" y="901"/>
                  </a:cubicBezTo>
                  <a:cubicBezTo>
                    <a:pt x="170" y="903"/>
                    <a:pt x="170" y="904"/>
                    <a:pt x="172" y="903"/>
                  </a:cubicBezTo>
                  <a:cubicBezTo>
                    <a:pt x="174" y="897"/>
                    <a:pt x="179" y="894"/>
                    <a:pt x="185" y="892"/>
                  </a:cubicBezTo>
                  <a:cubicBezTo>
                    <a:pt x="187" y="891"/>
                    <a:pt x="184" y="888"/>
                    <a:pt x="187" y="887"/>
                  </a:cubicBezTo>
                  <a:cubicBezTo>
                    <a:pt x="189" y="890"/>
                    <a:pt x="192" y="886"/>
                    <a:pt x="193" y="888"/>
                  </a:cubicBezTo>
                  <a:cubicBezTo>
                    <a:pt x="193" y="892"/>
                    <a:pt x="190" y="895"/>
                    <a:pt x="187" y="893"/>
                  </a:cubicBezTo>
                  <a:cubicBezTo>
                    <a:pt x="183" y="898"/>
                    <a:pt x="180" y="903"/>
                    <a:pt x="176" y="908"/>
                  </a:cubicBezTo>
                  <a:cubicBezTo>
                    <a:pt x="178" y="908"/>
                    <a:pt x="181" y="905"/>
                    <a:pt x="182" y="907"/>
                  </a:cubicBezTo>
                  <a:cubicBezTo>
                    <a:pt x="183" y="919"/>
                    <a:pt x="166" y="918"/>
                    <a:pt x="164" y="925"/>
                  </a:cubicBezTo>
                  <a:cubicBezTo>
                    <a:pt x="175" y="921"/>
                    <a:pt x="188" y="915"/>
                    <a:pt x="199" y="914"/>
                  </a:cubicBezTo>
                  <a:cubicBezTo>
                    <a:pt x="200" y="912"/>
                    <a:pt x="201" y="911"/>
                    <a:pt x="204" y="911"/>
                  </a:cubicBezTo>
                  <a:cubicBezTo>
                    <a:pt x="204" y="914"/>
                    <a:pt x="201" y="914"/>
                    <a:pt x="199" y="915"/>
                  </a:cubicBezTo>
                  <a:cubicBezTo>
                    <a:pt x="202" y="915"/>
                    <a:pt x="203" y="916"/>
                    <a:pt x="203" y="918"/>
                  </a:cubicBezTo>
                  <a:cubicBezTo>
                    <a:pt x="196" y="933"/>
                    <a:pt x="176" y="935"/>
                    <a:pt x="165" y="947"/>
                  </a:cubicBezTo>
                  <a:cubicBezTo>
                    <a:pt x="170" y="948"/>
                    <a:pt x="172" y="945"/>
                    <a:pt x="174" y="943"/>
                  </a:cubicBezTo>
                  <a:cubicBezTo>
                    <a:pt x="185" y="944"/>
                    <a:pt x="191" y="934"/>
                    <a:pt x="199" y="929"/>
                  </a:cubicBezTo>
                  <a:cubicBezTo>
                    <a:pt x="209" y="924"/>
                    <a:pt x="222" y="921"/>
                    <a:pt x="231" y="915"/>
                  </a:cubicBezTo>
                  <a:cubicBezTo>
                    <a:pt x="232" y="917"/>
                    <a:pt x="234" y="917"/>
                    <a:pt x="236" y="917"/>
                  </a:cubicBezTo>
                  <a:cubicBezTo>
                    <a:pt x="238" y="916"/>
                    <a:pt x="239" y="915"/>
                    <a:pt x="242" y="915"/>
                  </a:cubicBezTo>
                  <a:cubicBezTo>
                    <a:pt x="242" y="918"/>
                    <a:pt x="238" y="918"/>
                    <a:pt x="238" y="920"/>
                  </a:cubicBezTo>
                  <a:cubicBezTo>
                    <a:pt x="240" y="923"/>
                    <a:pt x="245" y="920"/>
                    <a:pt x="247" y="921"/>
                  </a:cubicBezTo>
                  <a:cubicBezTo>
                    <a:pt x="241" y="923"/>
                    <a:pt x="242" y="927"/>
                    <a:pt x="238" y="930"/>
                  </a:cubicBezTo>
                  <a:cubicBezTo>
                    <a:pt x="237" y="928"/>
                    <a:pt x="234" y="928"/>
                    <a:pt x="232" y="927"/>
                  </a:cubicBezTo>
                  <a:cubicBezTo>
                    <a:pt x="231" y="930"/>
                    <a:pt x="228" y="931"/>
                    <a:pt x="225" y="932"/>
                  </a:cubicBezTo>
                  <a:cubicBezTo>
                    <a:pt x="225" y="934"/>
                    <a:pt x="224" y="938"/>
                    <a:pt x="226" y="939"/>
                  </a:cubicBezTo>
                  <a:cubicBezTo>
                    <a:pt x="233" y="932"/>
                    <a:pt x="239" y="930"/>
                    <a:pt x="251" y="929"/>
                  </a:cubicBezTo>
                  <a:cubicBezTo>
                    <a:pt x="250" y="932"/>
                    <a:pt x="252" y="933"/>
                    <a:pt x="251" y="936"/>
                  </a:cubicBezTo>
                  <a:cubicBezTo>
                    <a:pt x="251" y="936"/>
                    <a:pt x="250" y="937"/>
                    <a:pt x="250" y="937"/>
                  </a:cubicBezTo>
                  <a:cubicBezTo>
                    <a:pt x="247" y="936"/>
                    <a:pt x="243" y="936"/>
                    <a:pt x="240" y="936"/>
                  </a:cubicBezTo>
                  <a:cubicBezTo>
                    <a:pt x="234" y="943"/>
                    <a:pt x="227" y="949"/>
                    <a:pt x="221" y="956"/>
                  </a:cubicBezTo>
                  <a:cubicBezTo>
                    <a:pt x="214" y="957"/>
                    <a:pt x="211" y="962"/>
                    <a:pt x="207" y="966"/>
                  </a:cubicBezTo>
                  <a:cubicBezTo>
                    <a:pt x="206" y="966"/>
                    <a:pt x="202" y="967"/>
                    <a:pt x="205" y="967"/>
                  </a:cubicBezTo>
                  <a:cubicBezTo>
                    <a:pt x="212" y="968"/>
                    <a:pt x="212" y="961"/>
                    <a:pt x="220" y="964"/>
                  </a:cubicBezTo>
                  <a:cubicBezTo>
                    <a:pt x="221" y="958"/>
                    <a:pt x="229" y="960"/>
                    <a:pt x="231" y="956"/>
                  </a:cubicBezTo>
                  <a:cubicBezTo>
                    <a:pt x="234" y="958"/>
                    <a:pt x="233" y="959"/>
                    <a:pt x="234" y="961"/>
                  </a:cubicBezTo>
                  <a:cubicBezTo>
                    <a:pt x="234" y="958"/>
                    <a:pt x="238" y="963"/>
                    <a:pt x="237" y="959"/>
                  </a:cubicBezTo>
                  <a:cubicBezTo>
                    <a:pt x="236" y="958"/>
                    <a:pt x="233" y="960"/>
                    <a:pt x="234" y="955"/>
                  </a:cubicBezTo>
                  <a:cubicBezTo>
                    <a:pt x="236" y="954"/>
                    <a:pt x="238" y="950"/>
                    <a:pt x="240" y="952"/>
                  </a:cubicBezTo>
                  <a:cubicBezTo>
                    <a:pt x="241" y="956"/>
                    <a:pt x="235" y="954"/>
                    <a:pt x="238" y="957"/>
                  </a:cubicBezTo>
                  <a:cubicBezTo>
                    <a:pt x="240" y="956"/>
                    <a:pt x="243" y="956"/>
                    <a:pt x="246" y="955"/>
                  </a:cubicBezTo>
                  <a:cubicBezTo>
                    <a:pt x="242" y="950"/>
                    <a:pt x="251" y="954"/>
                    <a:pt x="252" y="952"/>
                  </a:cubicBezTo>
                  <a:cubicBezTo>
                    <a:pt x="248" y="950"/>
                    <a:pt x="253" y="948"/>
                    <a:pt x="253" y="946"/>
                  </a:cubicBezTo>
                  <a:cubicBezTo>
                    <a:pt x="249" y="944"/>
                    <a:pt x="250" y="949"/>
                    <a:pt x="248" y="947"/>
                  </a:cubicBezTo>
                  <a:cubicBezTo>
                    <a:pt x="248" y="946"/>
                    <a:pt x="249" y="945"/>
                    <a:pt x="251" y="944"/>
                  </a:cubicBezTo>
                  <a:cubicBezTo>
                    <a:pt x="258" y="946"/>
                    <a:pt x="261" y="934"/>
                    <a:pt x="266" y="936"/>
                  </a:cubicBezTo>
                  <a:cubicBezTo>
                    <a:pt x="263" y="938"/>
                    <a:pt x="265" y="939"/>
                    <a:pt x="264" y="942"/>
                  </a:cubicBezTo>
                  <a:cubicBezTo>
                    <a:pt x="261" y="940"/>
                    <a:pt x="260" y="947"/>
                    <a:pt x="256" y="948"/>
                  </a:cubicBezTo>
                  <a:cubicBezTo>
                    <a:pt x="258" y="949"/>
                    <a:pt x="257" y="955"/>
                    <a:pt x="254" y="957"/>
                  </a:cubicBezTo>
                  <a:cubicBezTo>
                    <a:pt x="262" y="956"/>
                    <a:pt x="271" y="953"/>
                    <a:pt x="272" y="963"/>
                  </a:cubicBezTo>
                  <a:cubicBezTo>
                    <a:pt x="269" y="966"/>
                    <a:pt x="259" y="967"/>
                    <a:pt x="262" y="972"/>
                  </a:cubicBezTo>
                  <a:cubicBezTo>
                    <a:pt x="266" y="967"/>
                    <a:pt x="273" y="964"/>
                    <a:pt x="278" y="960"/>
                  </a:cubicBezTo>
                  <a:cubicBezTo>
                    <a:pt x="277" y="959"/>
                    <a:pt x="273" y="961"/>
                    <a:pt x="273" y="959"/>
                  </a:cubicBezTo>
                  <a:cubicBezTo>
                    <a:pt x="276" y="959"/>
                    <a:pt x="278" y="957"/>
                    <a:pt x="276" y="955"/>
                  </a:cubicBezTo>
                  <a:cubicBezTo>
                    <a:pt x="276" y="953"/>
                    <a:pt x="272" y="955"/>
                    <a:pt x="272" y="952"/>
                  </a:cubicBezTo>
                  <a:cubicBezTo>
                    <a:pt x="277" y="948"/>
                    <a:pt x="283" y="945"/>
                    <a:pt x="289" y="941"/>
                  </a:cubicBezTo>
                  <a:cubicBezTo>
                    <a:pt x="292" y="944"/>
                    <a:pt x="286" y="947"/>
                    <a:pt x="290" y="949"/>
                  </a:cubicBezTo>
                  <a:cubicBezTo>
                    <a:pt x="287" y="953"/>
                    <a:pt x="283" y="956"/>
                    <a:pt x="280" y="960"/>
                  </a:cubicBezTo>
                  <a:cubicBezTo>
                    <a:pt x="283" y="959"/>
                    <a:pt x="281" y="963"/>
                    <a:pt x="282" y="965"/>
                  </a:cubicBezTo>
                  <a:cubicBezTo>
                    <a:pt x="275" y="968"/>
                    <a:pt x="273" y="977"/>
                    <a:pt x="263" y="978"/>
                  </a:cubicBezTo>
                  <a:cubicBezTo>
                    <a:pt x="266" y="983"/>
                    <a:pt x="257" y="979"/>
                    <a:pt x="257" y="983"/>
                  </a:cubicBezTo>
                  <a:cubicBezTo>
                    <a:pt x="271" y="983"/>
                    <a:pt x="278" y="967"/>
                    <a:pt x="296" y="968"/>
                  </a:cubicBezTo>
                  <a:cubicBezTo>
                    <a:pt x="298" y="973"/>
                    <a:pt x="297" y="975"/>
                    <a:pt x="300" y="978"/>
                  </a:cubicBezTo>
                  <a:cubicBezTo>
                    <a:pt x="297" y="992"/>
                    <a:pt x="280" y="991"/>
                    <a:pt x="273" y="1001"/>
                  </a:cubicBezTo>
                  <a:cubicBezTo>
                    <a:pt x="276" y="1001"/>
                    <a:pt x="278" y="998"/>
                    <a:pt x="279" y="1002"/>
                  </a:cubicBezTo>
                  <a:cubicBezTo>
                    <a:pt x="279" y="1006"/>
                    <a:pt x="275" y="1007"/>
                    <a:pt x="274" y="1011"/>
                  </a:cubicBezTo>
                  <a:cubicBezTo>
                    <a:pt x="277" y="1011"/>
                    <a:pt x="280" y="1010"/>
                    <a:pt x="280" y="1013"/>
                  </a:cubicBezTo>
                  <a:cubicBezTo>
                    <a:pt x="278" y="1017"/>
                    <a:pt x="269" y="1020"/>
                    <a:pt x="265" y="1015"/>
                  </a:cubicBezTo>
                  <a:cubicBezTo>
                    <a:pt x="256" y="1023"/>
                    <a:pt x="242" y="1026"/>
                    <a:pt x="234" y="1036"/>
                  </a:cubicBezTo>
                  <a:cubicBezTo>
                    <a:pt x="240" y="1036"/>
                    <a:pt x="237" y="1041"/>
                    <a:pt x="240" y="1043"/>
                  </a:cubicBezTo>
                  <a:cubicBezTo>
                    <a:pt x="243" y="1041"/>
                    <a:pt x="246" y="1040"/>
                    <a:pt x="251" y="1039"/>
                  </a:cubicBezTo>
                  <a:cubicBezTo>
                    <a:pt x="251" y="1042"/>
                    <a:pt x="247" y="1041"/>
                    <a:pt x="248" y="1044"/>
                  </a:cubicBezTo>
                  <a:cubicBezTo>
                    <a:pt x="258" y="1041"/>
                    <a:pt x="273" y="1045"/>
                    <a:pt x="280" y="1034"/>
                  </a:cubicBezTo>
                  <a:cubicBezTo>
                    <a:pt x="277" y="1034"/>
                    <a:pt x="276" y="1034"/>
                    <a:pt x="276" y="1031"/>
                  </a:cubicBezTo>
                  <a:cubicBezTo>
                    <a:pt x="278" y="1023"/>
                    <a:pt x="285" y="1020"/>
                    <a:pt x="290" y="1015"/>
                  </a:cubicBezTo>
                  <a:cubicBezTo>
                    <a:pt x="296" y="1015"/>
                    <a:pt x="304" y="1015"/>
                    <a:pt x="311" y="1015"/>
                  </a:cubicBezTo>
                  <a:cubicBezTo>
                    <a:pt x="314" y="1006"/>
                    <a:pt x="323" y="1003"/>
                    <a:pt x="327" y="995"/>
                  </a:cubicBezTo>
                  <a:cubicBezTo>
                    <a:pt x="326" y="991"/>
                    <a:pt x="327" y="989"/>
                    <a:pt x="328" y="986"/>
                  </a:cubicBezTo>
                  <a:cubicBezTo>
                    <a:pt x="326" y="985"/>
                    <a:pt x="326" y="982"/>
                    <a:pt x="325" y="980"/>
                  </a:cubicBezTo>
                  <a:cubicBezTo>
                    <a:pt x="328" y="973"/>
                    <a:pt x="341" y="971"/>
                    <a:pt x="338" y="985"/>
                  </a:cubicBezTo>
                  <a:cubicBezTo>
                    <a:pt x="342" y="986"/>
                    <a:pt x="345" y="990"/>
                    <a:pt x="349" y="992"/>
                  </a:cubicBezTo>
                  <a:cubicBezTo>
                    <a:pt x="350" y="996"/>
                    <a:pt x="347" y="996"/>
                    <a:pt x="347" y="999"/>
                  </a:cubicBezTo>
                  <a:cubicBezTo>
                    <a:pt x="349" y="999"/>
                    <a:pt x="351" y="1003"/>
                    <a:pt x="349" y="1005"/>
                  </a:cubicBezTo>
                  <a:cubicBezTo>
                    <a:pt x="356" y="1006"/>
                    <a:pt x="363" y="1007"/>
                    <a:pt x="364" y="1011"/>
                  </a:cubicBezTo>
                  <a:cubicBezTo>
                    <a:pt x="369" y="1008"/>
                    <a:pt x="375" y="1011"/>
                    <a:pt x="378" y="1015"/>
                  </a:cubicBezTo>
                  <a:cubicBezTo>
                    <a:pt x="378" y="1017"/>
                    <a:pt x="375" y="1016"/>
                    <a:pt x="376" y="1018"/>
                  </a:cubicBezTo>
                  <a:cubicBezTo>
                    <a:pt x="379" y="1019"/>
                    <a:pt x="380" y="1016"/>
                    <a:pt x="381" y="1019"/>
                  </a:cubicBezTo>
                  <a:cubicBezTo>
                    <a:pt x="381" y="1021"/>
                    <a:pt x="378" y="1020"/>
                    <a:pt x="378" y="1022"/>
                  </a:cubicBezTo>
                  <a:cubicBezTo>
                    <a:pt x="382" y="1022"/>
                    <a:pt x="383" y="1020"/>
                    <a:pt x="387" y="1020"/>
                  </a:cubicBezTo>
                  <a:cubicBezTo>
                    <a:pt x="389" y="1023"/>
                    <a:pt x="388" y="1024"/>
                    <a:pt x="390" y="1027"/>
                  </a:cubicBezTo>
                  <a:cubicBezTo>
                    <a:pt x="394" y="1025"/>
                    <a:pt x="396" y="1030"/>
                    <a:pt x="398" y="1033"/>
                  </a:cubicBezTo>
                  <a:cubicBezTo>
                    <a:pt x="385" y="1041"/>
                    <a:pt x="383" y="1053"/>
                    <a:pt x="378" y="1067"/>
                  </a:cubicBezTo>
                  <a:cubicBezTo>
                    <a:pt x="387" y="1070"/>
                    <a:pt x="401" y="1068"/>
                    <a:pt x="402" y="1080"/>
                  </a:cubicBezTo>
                  <a:cubicBezTo>
                    <a:pt x="407" y="1084"/>
                    <a:pt x="411" y="1089"/>
                    <a:pt x="417" y="1092"/>
                  </a:cubicBezTo>
                  <a:cubicBezTo>
                    <a:pt x="415" y="1096"/>
                    <a:pt x="418" y="1100"/>
                    <a:pt x="416" y="1103"/>
                  </a:cubicBezTo>
                  <a:cubicBezTo>
                    <a:pt x="420" y="1104"/>
                    <a:pt x="424" y="1105"/>
                    <a:pt x="428" y="1106"/>
                  </a:cubicBezTo>
                  <a:cubicBezTo>
                    <a:pt x="433" y="1104"/>
                    <a:pt x="435" y="1099"/>
                    <a:pt x="440" y="1096"/>
                  </a:cubicBezTo>
                  <a:cubicBezTo>
                    <a:pt x="451" y="1082"/>
                    <a:pt x="471" y="1076"/>
                    <a:pt x="486" y="1066"/>
                  </a:cubicBezTo>
                  <a:cubicBezTo>
                    <a:pt x="493" y="1070"/>
                    <a:pt x="499" y="1058"/>
                    <a:pt x="504" y="1054"/>
                  </a:cubicBezTo>
                  <a:cubicBezTo>
                    <a:pt x="507" y="1054"/>
                    <a:pt x="508" y="1057"/>
                    <a:pt x="512" y="1056"/>
                  </a:cubicBezTo>
                  <a:cubicBezTo>
                    <a:pt x="512" y="1049"/>
                    <a:pt x="522" y="1050"/>
                    <a:pt x="524" y="1051"/>
                  </a:cubicBezTo>
                  <a:cubicBezTo>
                    <a:pt x="520" y="1049"/>
                    <a:pt x="527" y="1043"/>
                    <a:pt x="530" y="1042"/>
                  </a:cubicBezTo>
                  <a:cubicBezTo>
                    <a:pt x="530" y="1048"/>
                    <a:pt x="540" y="1051"/>
                    <a:pt x="541" y="1059"/>
                  </a:cubicBezTo>
                  <a:cubicBezTo>
                    <a:pt x="538" y="1058"/>
                    <a:pt x="537" y="1062"/>
                    <a:pt x="533" y="1059"/>
                  </a:cubicBezTo>
                  <a:cubicBezTo>
                    <a:pt x="532" y="1065"/>
                    <a:pt x="533" y="1067"/>
                    <a:pt x="533" y="1073"/>
                  </a:cubicBezTo>
                  <a:cubicBezTo>
                    <a:pt x="537" y="1073"/>
                    <a:pt x="537" y="1078"/>
                    <a:pt x="541" y="1078"/>
                  </a:cubicBezTo>
                  <a:cubicBezTo>
                    <a:pt x="542" y="1074"/>
                    <a:pt x="540" y="1072"/>
                    <a:pt x="545" y="1072"/>
                  </a:cubicBezTo>
                  <a:cubicBezTo>
                    <a:pt x="545" y="1075"/>
                    <a:pt x="540" y="1077"/>
                    <a:pt x="545" y="1077"/>
                  </a:cubicBezTo>
                  <a:cubicBezTo>
                    <a:pt x="547" y="1078"/>
                    <a:pt x="544" y="1073"/>
                    <a:pt x="546" y="1073"/>
                  </a:cubicBezTo>
                  <a:cubicBezTo>
                    <a:pt x="549" y="1074"/>
                    <a:pt x="553" y="1074"/>
                    <a:pt x="553" y="1078"/>
                  </a:cubicBezTo>
                  <a:cubicBezTo>
                    <a:pt x="551" y="1078"/>
                    <a:pt x="551" y="1076"/>
                    <a:pt x="548" y="1077"/>
                  </a:cubicBezTo>
                  <a:cubicBezTo>
                    <a:pt x="548" y="1081"/>
                    <a:pt x="548" y="1085"/>
                    <a:pt x="545" y="1085"/>
                  </a:cubicBezTo>
                  <a:cubicBezTo>
                    <a:pt x="546" y="1080"/>
                    <a:pt x="541" y="1086"/>
                    <a:pt x="541" y="1082"/>
                  </a:cubicBezTo>
                  <a:cubicBezTo>
                    <a:pt x="542" y="1080"/>
                    <a:pt x="544" y="1079"/>
                    <a:pt x="541" y="1078"/>
                  </a:cubicBezTo>
                  <a:cubicBezTo>
                    <a:pt x="539" y="1079"/>
                    <a:pt x="541" y="1082"/>
                    <a:pt x="538" y="1082"/>
                  </a:cubicBezTo>
                  <a:cubicBezTo>
                    <a:pt x="541" y="1079"/>
                    <a:pt x="533" y="1082"/>
                    <a:pt x="532" y="1078"/>
                  </a:cubicBezTo>
                  <a:cubicBezTo>
                    <a:pt x="531" y="1080"/>
                    <a:pt x="530" y="1082"/>
                    <a:pt x="529" y="1085"/>
                  </a:cubicBezTo>
                  <a:cubicBezTo>
                    <a:pt x="533" y="1085"/>
                    <a:pt x="536" y="1088"/>
                    <a:pt x="533" y="1090"/>
                  </a:cubicBezTo>
                  <a:cubicBezTo>
                    <a:pt x="534" y="1091"/>
                    <a:pt x="538" y="1089"/>
                    <a:pt x="538" y="1091"/>
                  </a:cubicBezTo>
                  <a:cubicBezTo>
                    <a:pt x="529" y="1095"/>
                    <a:pt x="513" y="1093"/>
                    <a:pt x="508" y="1101"/>
                  </a:cubicBezTo>
                  <a:cubicBezTo>
                    <a:pt x="518" y="1101"/>
                    <a:pt x="530" y="1093"/>
                    <a:pt x="539" y="1097"/>
                  </a:cubicBezTo>
                  <a:cubicBezTo>
                    <a:pt x="538" y="1103"/>
                    <a:pt x="532" y="1097"/>
                    <a:pt x="531" y="1101"/>
                  </a:cubicBezTo>
                  <a:cubicBezTo>
                    <a:pt x="533" y="1104"/>
                    <a:pt x="541" y="1101"/>
                    <a:pt x="541" y="1106"/>
                  </a:cubicBezTo>
                  <a:cubicBezTo>
                    <a:pt x="541" y="1108"/>
                    <a:pt x="537" y="1107"/>
                    <a:pt x="537" y="1110"/>
                  </a:cubicBezTo>
                  <a:cubicBezTo>
                    <a:pt x="544" y="1109"/>
                    <a:pt x="552" y="1104"/>
                    <a:pt x="552" y="1098"/>
                  </a:cubicBezTo>
                  <a:cubicBezTo>
                    <a:pt x="570" y="1092"/>
                    <a:pt x="580" y="1083"/>
                    <a:pt x="601" y="1083"/>
                  </a:cubicBezTo>
                  <a:cubicBezTo>
                    <a:pt x="608" y="1079"/>
                    <a:pt x="621" y="1083"/>
                    <a:pt x="627" y="1088"/>
                  </a:cubicBezTo>
                  <a:cubicBezTo>
                    <a:pt x="639" y="1088"/>
                    <a:pt x="638" y="1074"/>
                    <a:pt x="651" y="1074"/>
                  </a:cubicBezTo>
                  <a:cubicBezTo>
                    <a:pt x="652" y="1077"/>
                    <a:pt x="650" y="1077"/>
                    <a:pt x="650" y="1079"/>
                  </a:cubicBezTo>
                  <a:cubicBezTo>
                    <a:pt x="665" y="1076"/>
                    <a:pt x="677" y="1070"/>
                    <a:pt x="688" y="1064"/>
                  </a:cubicBezTo>
                  <a:cubicBezTo>
                    <a:pt x="694" y="1064"/>
                    <a:pt x="699" y="1063"/>
                    <a:pt x="701" y="1059"/>
                  </a:cubicBezTo>
                  <a:cubicBezTo>
                    <a:pt x="693" y="1057"/>
                    <a:pt x="682" y="1067"/>
                    <a:pt x="672" y="1060"/>
                  </a:cubicBezTo>
                  <a:cubicBezTo>
                    <a:pt x="683" y="1053"/>
                    <a:pt x="695" y="1048"/>
                    <a:pt x="710" y="1044"/>
                  </a:cubicBezTo>
                  <a:cubicBezTo>
                    <a:pt x="712" y="1042"/>
                    <a:pt x="712" y="1039"/>
                    <a:pt x="714" y="1038"/>
                  </a:cubicBezTo>
                  <a:cubicBezTo>
                    <a:pt x="722" y="1040"/>
                    <a:pt x="729" y="1035"/>
                    <a:pt x="735" y="1031"/>
                  </a:cubicBezTo>
                  <a:cubicBezTo>
                    <a:pt x="736" y="1035"/>
                    <a:pt x="733" y="1036"/>
                    <a:pt x="735" y="1038"/>
                  </a:cubicBezTo>
                  <a:cubicBezTo>
                    <a:pt x="737" y="1040"/>
                    <a:pt x="739" y="1038"/>
                    <a:pt x="742" y="1038"/>
                  </a:cubicBezTo>
                  <a:cubicBezTo>
                    <a:pt x="742" y="1040"/>
                    <a:pt x="740" y="1040"/>
                    <a:pt x="742" y="1041"/>
                  </a:cubicBezTo>
                  <a:cubicBezTo>
                    <a:pt x="755" y="1034"/>
                    <a:pt x="772" y="1031"/>
                    <a:pt x="783" y="1021"/>
                  </a:cubicBezTo>
                  <a:cubicBezTo>
                    <a:pt x="788" y="1020"/>
                    <a:pt x="793" y="1023"/>
                    <a:pt x="797" y="1020"/>
                  </a:cubicBezTo>
                  <a:cubicBezTo>
                    <a:pt x="796" y="1024"/>
                    <a:pt x="800" y="1023"/>
                    <a:pt x="800" y="1025"/>
                  </a:cubicBezTo>
                  <a:cubicBezTo>
                    <a:pt x="793" y="1032"/>
                    <a:pt x="780" y="1028"/>
                    <a:pt x="777" y="1040"/>
                  </a:cubicBezTo>
                  <a:cubicBezTo>
                    <a:pt x="753" y="1052"/>
                    <a:pt x="724" y="1060"/>
                    <a:pt x="702" y="1074"/>
                  </a:cubicBezTo>
                  <a:cubicBezTo>
                    <a:pt x="700" y="1074"/>
                    <a:pt x="700" y="1073"/>
                    <a:pt x="699" y="1073"/>
                  </a:cubicBezTo>
                  <a:cubicBezTo>
                    <a:pt x="680" y="1080"/>
                    <a:pt x="661" y="1085"/>
                    <a:pt x="645" y="1094"/>
                  </a:cubicBezTo>
                  <a:cubicBezTo>
                    <a:pt x="656" y="1092"/>
                    <a:pt x="665" y="1087"/>
                    <a:pt x="673" y="1087"/>
                  </a:cubicBezTo>
                  <a:cubicBezTo>
                    <a:pt x="671" y="1094"/>
                    <a:pt x="663" y="1097"/>
                    <a:pt x="657" y="1095"/>
                  </a:cubicBezTo>
                  <a:cubicBezTo>
                    <a:pt x="657" y="1096"/>
                    <a:pt x="659" y="1096"/>
                    <a:pt x="659" y="1097"/>
                  </a:cubicBezTo>
                  <a:cubicBezTo>
                    <a:pt x="653" y="1100"/>
                    <a:pt x="646" y="1101"/>
                    <a:pt x="641" y="1104"/>
                  </a:cubicBezTo>
                  <a:cubicBezTo>
                    <a:pt x="659" y="1107"/>
                    <a:pt x="666" y="1090"/>
                    <a:pt x="680" y="1097"/>
                  </a:cubicBezTo>
                  <a:cubicBezTo>
                    <a:pt x="680" y="1098"/>
                    <a:pt x="678" y="1101"/>
                    <a:pt x="680" y="1101"/>
                  </a:cubicBezTo>
                  <a:cubicBezTo>
                    <a:pt x="681" y="1099"/>
                    <a:pt x="684" y="1101"/>
                    <a:pt x="686" y="1101"/>
                  </a:cubicBezTo>
                  <a:cubicBezTo>
                    <a:pt x="687" y="1099"/>
                    <a:pt x="688" y="1097"/>
                    <a:pt x="688" y="1094"/>
                  </a:cubicBezTo>
                  <a:cubicBezTo>
                    <a:pt x="694" y="1094"/>
                    <a:pt x="695" y="1086"/>
                    <a:pt x="701" y="1088"/>
                  </a:cubicBezTo>
                  <a:cubicBezTo>
                    <a:pt x="701" y="1087"/>
                    <a:pt x="701" y="1086"/>
                    <a:pt x="702" y="1086"/>
                  </a:cubicBezTo>
                  <a:cubicBezTo>
                    <a:pt x="702" y="1086"/>
                    <a:pt x="701" y="1086"/>
                    <a:pt x="701" y="1086"/>
                  </a:cubicBezTo>
                  <a:cubicBezTo>
                    <a:pt x="699" y="1086"/>
                    <a:pt x="698" y="1085"/>
                    <a:pt x="698" y="1083"/>
                  </a:cubicBezTo>
                  <a:cubicBezTo>
                    <a:pt x="701" y="1079"/>
                    <a:pt x="706" y="1077"/>
                    <a:pt x="709" y="1072"/>
                  </a:cubicBezTo>
                  <a:cubicBezTo>
                    <a:pt x="736" y="1068"/>
                    <a:pt x="755" y="1051"/>
                    <a:pt x="781" y="1048"/>
                  </a:cubicBezTo>
                  <a:cubicBezTo>
                    <a:pt x="779" y="1054"/>
                    <a:pt x="778" y="1059"/>
                    <a:pt x="779" y="1063"/>
                  </a:cubicBezTo>
                  <a:cubicBezTo>
                    <a:pt x="783" y="1064"/>
                    <a:pt x="785" y="1063"/>
                    <a:pt x="788" y="1062"/>
                  </a:cubicBezTo>
                  <a:cubicBezTo>
                    <a:pt x="792" y="1053"/>
                    <a:pt x="802" y="1054"/>
                    <a:pt x="808" y="1050"/>
                  </a:cubicBezTo>
                  <a:cubicBezTo>
                    <a:pt x="806" y="1040"/>
                    <a:pt x="812" y="1048"/>
                    <a:pt x="819" y="1045"/>
                  </a:cubicBezTo>
                  <a:cubicBezTo>
                    <a:pt x="817" y="1036"/>
                    <a:pt x="806" y="1046"/>
                    <a:pt x="802" y="1043"/>
                  </a:cubicBezTo>
                  <a:cubicBezTo>
                    <a:pt x="803" y="1040"/>
                    <a:pt x="805" y="1037"/>
                    <a:pt x="802" y="1036"/>
                  </a:cubicBezTo>
                  <a:cubicBezTo>
                    <a:pt x="807" y="1034"/>
                    <a:pt x="811" y="1031"/>
                    <a:pt x="814" y="1027"/>
                  </a:cubicBezTo>
                  <a:cubicBezTo>
                    <a:pt x="813" y="1026"/>
                    <a:pt x="812" y="1026"/>
                    <a:pt x="812" y="1024"/>
                  </a:cubicBezTo>
                  <a:cubicBezTo>
                    <a:pt x="808" y="1025"/>
                    <a:pt x="804" y="1026"/>
                    <a:pt x="802" y="1029"/>
                  </a:cubicBezTo>
                  <a:cubicBezTo>
                    <a:pt x="802" y="1022"/>
                    <a:pt x="798" y="1020"/>
                    <a:pt x="797" y="1015"/>
                  </a:cubicBezTo>
                  <a:cubicBezTo>
                    <a:pt x="807" y="1013"/>
                    <a:pt x="818" y="1011"/>
                    <a:pt x="821" y="1002"/>
                  </a:cubicBezTo>
                  <a:cubicBezTo>
                    <a:pt x="815" y="1004"/>
                    <a:pt x="810" y="1007"/>
                    <a:pt x="804" y="1010"/>
                  </a:cubicBezTo>
                  <a:cubicBezTo>
                    <a:pt x="803" y="1010"/>
                    <a:pt x="802" y="1009"/>
                    <a:pt x="800" y="1008"/>
                  </a:cubicBezTo>
                  <a:cubicBezTo>
                    <a:pt x="782" y="1016"/>
                    <a:pt x="765" y="1024"/>
                    <a:pt x="748" y="1032"/>
                  </a:cubicBezTo>
                  <a:cubicBezTo>
                    <a:pt x="746" y="1032"/>
                    <a:pt x="745" y="1031"/>
                    <a:pt x="742" y="1030"/>
                  </a:cubicBezTo>
                  <a:cubicBezTo>
                    <a:pt x="743" y="1034"/>
                    <a:pt x="740" y="1035"/>
                    <a:pt x="736" y="1035"/>
                  </a:cubicBezTo>
                  <a:cubicBezTo>
                    <a:pt x="736" y="1031"/>
                    <a:pt x="736" y="1031"/>
                    <a:pt x="736" y="1031"/>
                  </a:cubicBezTo>
                  <a:cubicBezTo>
                    <a:pt x="744" y="1030"/>
                    <a:pt x="749" y="1025"/>
                    <a:pt x="756" y="1022"/>
                  </a:cubicBezTo>
                  <a:cubicBezTo>
                    <a:pt x="754" y="1022"/>
                    <a:pt x="757" y="1021"/>
                    <a:pt x="756" y="1018"/>
                  </a:cubicBezTo>
                  <a:cubicBezTo>
                    <a:pt x="752" y="1020"/>
                    <a:pt x="745" y="1022"/>
                    <a:pt x="745" y="1025"/>
                  </a:cubicBezTo>
                  <a:cubicBezTo>
                    <a:pt x="743" y="1019"/>
                    <a:pt x="738" y="1027"/>
                    <a:pt x="735" y="1022"/>
                  </a:cubicBezTo>
                  <a:cubicBezTo>
                    <a:pt x="744" y="1019"/>
                    <a:pt x="752" y="1013"/>
                    <a:pt x="762" y="1010"/>
                  </a:cubicBezTo>
                  <a:cubicBezTo>
                    <a:pt x="763" y="1016"/>
                    <a:pt x="773" y="1011"/>
                    <a:pt x="775" y="1015"/>
                  </a:cubicBezTo>
                  <a:cubicBezTo>
                    <a:pt x="780" y="1012"/>
                    <a:pt x="780" y="1006"/>
                    <a:pt x="786" y="1005"/>
                  </a:cubicBezTo>
                  <a:cubicBezTo>
                    <a:pt x="787" y="1007"/>
                    <a:pt x="782" y="1009"/>
                    <a:pt x="785" y="1010"/>
                  </a:cubicBezTo>
                  <a:cubicBezTo>
                    <a:pt x="789" y="1005"/>
                    <a:pt x="793" y="1000"/>
                    <a:pt x="801" y="999"/>
                  </a:cubicBezTo>
                  <a:cubicBezTo>
                    <a:pt x="800" y="1005"/>
                    <a:pt x="809" y="1000"/>
                    <a:pt x="804" y="1005"/>
                  </a:cubicBezTo>
                  <a:cubicBezTo>
                    <a:pt x="812" y="1004"/>
                    <a:pt x="819" y="1002"/>
                    <a:pt x="820" y="998"/>
                  </a:cubicBezTo>
                  <a:cubicBezTo>
                    <a:pt x="817" y="999"/>
                    <a:pt x="814" y="1000"/>
                    <a:pt x="811" y="1002"/>
                  </a:cubicBezTo>
                  <a:cubicBezTo>
                    <a:pt x="811" y="999"/>
                    <a:pt x="811" y="995"/>
                    <a:pt x="812" y="993"/>
                  </a:cubicBezTo>
                  <a:cubicBezTo>
                    <a:pt x="821" y="995"/>
                    <a:pt x="837" y="988"/>
                    <a:pt x="841" y="979"/>
                  </a:cubicBezTo>
                  <a:cubicBezTo>
                    <a:pt x="843" y="979"/>
                    <a:pt x="844" y="978"/>
                    <a:pt x="846" y="978"/>
                  </a:cubicBezTo>
                  <a:cubicBezTo>
                    <a:pt x="844" y="973"/>
                    <a:pt x="852" y="974"/>
                    <a:pt x="859" y="974"/>
                  </a:cubicBezTo>
                  <a:cubicBezTo>
                    <a:pt x="859" y="969"/>
                    <a:pt x="865" y="967"/>
                    <a:pt x="868" y="968"/>
                  </a:cubicBezTo>
                  <a:cubicBezTo>
                    <a:pt x="868" y="972"/>
                    <a:pt x="865" y="967"/>
                    <a:pt x="865" y="971"/>
                  </a:cubicBezTo>
                  <a:cubicBezTo>
                    <a:pt x="872" y="971"/>
                    <a:pt x="886" y="969"/>
                    <a:pt x="886" y="961"/>
                  </a:cubicBezTo>
                  <a:cubicBezTo>
                    <a:pt x="889" y="960"/>
                    <a:pt x="889" y="963"/>
                    <a:pt x="889" y="965"/>
                  </a:cubicBezTo>
                  <a:cubicBezTo>
                    <a:pt x="895" y="963"/>
                    <a:pt x="897" y="957"/>
                    <a:pt x="905" y="956"/>
                  </a:cubicBezTo>
                  <a:cubicBezTo>
                    <a:pt x="906" y="954"/>
                    <a:pt x="902" y="953"/>
                    <a:pt x="905" y="952"/>
                  </a:cubicBezTo>
                  <a:cubicBezTo>
                    <a:pt x="907" y="950"/>
                    <a:pt x="909" y="954"/>
                    <a:pt x="911" y="954"/>
                  </a:cubicBezTo>
                  <a:cubicBezTo>
                    <a:pt x="910" y="955"/>
                    <a:pt x="906" y="956"/>
                    <a:pt x="909" y="957"/>
                  </a:cubicBezTo>
                  <a:cubicBezTo>
                    <a:pt x="909" y="956"/>
                    <a:pt x="911" y="956"/>
                    <a:pt x="912" y="956"/>
                  </a:cubicBezTo>
                  <a:cubicBezTo>
                    <a:pt x="912" y="952"/>
                    <a:pt x="912" y="948"/>
                    <a:pt x="915" y="947"/>
                  </a:cubicBezTo>
                  <a:cubicBezTo>
                    <a:pt x="918" y="946"/>
                    <a:pt x="918" y="948"/>
                    <a:pt x="919" y="950"/>
                  </a:cubicBezTo>
                  <a:cubicBezTo>
                    <a:pt x="919" y="952"/>
                    <a:pt x="917" y="951"/>
                    <a:pt x="917" y="953"/>
                  </a:cubicBezTo>
                  <a:cubicBezTo>
                    <a:pt x="923" y="956"/>
                    <a:pt x="925" y="949"/>
                    <a:pt x="928" y="946"/>
                  </a:cubicBezTo>
                  <a:cubicBezTo>
                    <a:pt x="935" y="945"/>
                    <a:pt x="939" y="939"/>
                    <a:pt x="944" y="935"/>
                  </a:cubicBezTo>
                  <a:cubicBezTo>
                    <a:pt x="949" y="936"/>
                    <a:pt x="952" y="933"/>
                    <a:pt x="957" y="937"/>
                  </a:cubicBezTo>
                  <a:cubicBezTo>
                    <a:pt x="958" y="934"/>
                    <a:pt x="955" y="934"/>
                    <a:pt x="956" y="931"/>
                  </a:cubicBezTo>
                  <a:cubicBezTo>
                    <a:pt x="960" y="930"/>
                    <a:pt x="961" y="927"/>
                    <a:pt x="965" y="926"/>
                  </a:cubicBezTo>
                  <a:cubicBezTo>
                    <a:pt x="968" y="925"/>
                    <a:pt x="969" y="931"/>
                    <a:pt x="972" y="927"/>
                  </a:cubicBezTo>
                  <a:cubicBezTo>
                    <a:pt x="967" y="917"/>
                    <a:pt x="982" y="912"/>
                    <a:pt x="983" y="902"/>
                  </a:cubicBezTo>
                  <a:cubicBezTo>
                    <a:pt x="987" y="901"/>
                    <a:pt x="988" y="905"/>
                    <a:pt x="990" y="906"/>
                  </a:cubicBezTo>
                  <a:cubicBezTo>
                    <a:pt x="990" y="907"/>
                    <a:pt x="988" y="908"/>
                    <a:pt x="988" y="909"/>
                  </a:cubicBezTo>
                  <a:cubicBezTo>
                    <a:pt x="992" y="911"/>
                    <a:pt x="996" y="911"/>
                    <a:pt x="1000" y="909"/>
                  </a:cubicBezTo>
                  <a:cubicBezTo>
                    <a:pt x="1000" y="911"/>
                    <a:pt x="997" y="910"/>
                    <a:pt x="996" y="912"/>
                  </a:cubicBezTo>
                  <a:cubicBezTo>
                    <a:pt x="998" y="912"/>
                    <a:pt x="1000" y="912"/>
                    <a:pt x="1001" y="913"/>
                  </a:cubicBezTo>
                  <a:cubicBezTo>
                    <a:pt x="1001" y="917"/>
                    <a:pt x="997" y="918"/>
                    <a:pt x="999" y="920"/>
                  </a:cubicBezTo>
                  <a:cubicBezTo>
                    <a:pt x="1005" y="919"/>
                    <a:pt x="1009" y="915"/>
                    <a:pt x="1008" y="910"/>
                  </a:cubicBezTo>
                  <a:cubicBezTo>
                    <a:pt x="1004" y="911"/>
                    <a:pt x="1001" y="910"/>
                    <a:pt x="1000" y="906"/>
                  </a:cubicBezTo>
                  <a:cubicBezTo>
                    <a:pt x="1004" y="905"/>
                    <a:pt x="1004" y="900"/>
                    <a:pt x="1010" y="900"/>
                  </a:cubicBezTo>
                  <a:cubicBezTo>
                    <a:pt x="1009" y="897"/>
                    <a:pt x="1012" y="897"/>
                    <a:pt x="1012" y="894"/>
                  </a:cubicBezTo>
                  <a:cubicBezTo>
                    <a:pt x="1009" y="892"/>
                    <a:pt x="1010" y="888"/>
                    <a:pt x="1010" y="884"/>
                  </a:cubicBezTo>
                  <a:cubicBezTo>
                    <a:pt x="1019" y="883"/>
                    <a:pt x="1022" y="866"/>
                    <a:pt x="1034" y="868"/>
                  </a:cubicBezTo>
                  <a:cubicBezTo>
                    <a:pt x="1035" y="874"/>
                    <a:pt x="1029" y="874"/>
                    <a:pt x="1027" y="877"/>
                  </a:cubicBezTo>
                  <a:cubicBezTo>
                    <a:pt x="1027" y="881"/>
                    <a:pt x="1031" y="881"/>
                    <a:pt x="1030" y="885"/>
                  </a:cubicBezTo>
                  <a:cubicBezTo>
                    <a:pt x="1029" y="885"/>
                    <a:pt x="1026" y="884"/>
                    <a:pt x="1027" y="887"/>
                  </a:cubicBezTo>
                  <a:cubicBezTo>
                    <a:pt x="1031" y="887"/>
                    <a:pt x="1028" y="890"/>
                    <a:pt x="1031" y="893"/>
                  </a:cubicBezTo>
                  <a:cubicBezTo>
                    <a:pt x="1028" y="892"/>
                    <a:pt x="1027" y="894"/>
                    <a:pt x="1027" y="896"/>
                  </a:cubicBezTo>
                  <a:cubicBezTo>
                    <a:pt x="1032" y="895"/>
                    <a:pt x="1034" y="900"/>
                    <a:pt x="1034" y="901"/>
                  </a:cubicBezTo>
                  <a:cubicBezTo>
                    <a:pt x="1034" y="899"/>
                    <a:pt x="1037" y="899"/>
                    <a:pt x="1039" y="899"/>
                  </a:cubicBezTo>
                  <a:cubicBezTo>
                    <a:pt x="1040" y="902"/>
                    <a:pt x="1037" y="904"/>
                    <a:pt x="1039" y="906"/>
                  </a:cubicBezTo>
                  <a:cubicBezTo>
                    <a:pt x="1040" y="904"/>
                    <a:pt x="1040" y="902"/>
                    <a:pt x="1041" y="901"/>
                  </a:cubicBezTo>
                  <a:cubicBezTo>
                    <a:pt x="1041" y="903"/>
                    <a:pt x="1044" y="902"/>
                    <a:pt x="1044" y="903"/>
                  </a:cubicBezTo>
                  <a:cubicBezTo>
                    <a:pt x="1042" y="908"/>
                    <a:pt x="1042" y="904"/>
                    <a:pt x="1041" y="909"/>
                  </a:cubicBezTo>
                  <a:cubicBezTo>
                    <a:pt x="1044" y="909"/>
                    <a:pt x="1047" y="912"/>
                    <a:pt x="1050" y="910"/>
                  </a:cubicBezTo>
                  <a:cubicBezTo>
                    <a:pt x="1049" y="909"/>
                    <a:pt x="1049" y="908"/>
                    <a:pt x="1048" y="906"/>
                  </a:cubicBezTo>
                  <a:cubicBezTo>
                    <a:pt x="1051" y="903"/>
                    <a:pt x="1052" y="903"/>
                    <a:pt x="1056" y="905"/>
                  </a:cubicBezTo>
                  <a:cubicBezTo>
                    <a:pt x="1056" y="903"/>
                    <a:pt x="1054" y="902"/>
                    <a:pt x="1055" y="900"/>
                  </a:cubicBezTo>
                  <a:cubicBezTo>
                    <a:pt x="1050" y="897"/>
                    <a:pt x="1049" y="903"/>
                    <a:pt x="1046" y="904"/>
                  </a:cubicBezTo>
                  <a:cubicBezTo>
                    <a:pt x="1045" y="900"/>
                    <a:pt x="1044" y="897"/>
                    <a:pt x="1044" y="894"/>
                  </a:cubicBezTo>
                  <a:cubicBezTo>
                    <a:pt x="1044" y="896"/>
                    <a:pt x="1040" y="895"/>
                    <a:pt x="1040" y="893"/>
                  </a:cubicBezTo>
                  <a:cubicBezTo>
                    <a:pt x="1046" y="891"/>
                    <a:pt x="1047" y="887"/>
                    <a:pt x="1047" y="881"/>
                  </a:cubicBezTo>
                  <a:cubicBezTo>
                    <a:pt x="1041" y="883"/>
                    <a:pt x="1042" y="892"/>
                    <a:pt x="1035" y="893"/>
                  </a:cubicBezTo>
                  <a:cubicBezTo>
                    <a:pt x="1033" y="887"/>
                    <a:pt x="1030" y="884"/>
                    <a:pt x="1034" y="880"/>
                  </a:cubicBezTo>
                  <a:cubicBezTo>
                    <a:pt x="1035" y="880"/>
                    <a:pt x="1036" y="880"/>
                    <a:pt x="1037" y="879"/>
                  </a:cubicBezTo>
                  <a:cubicBezTo>
                    <a:pt x="1037" y="881"/>
                    <a:pt x="1037" y="883"/>
                    <a:pt x="1038" y="884"/>
                  </a:cubicBezTo>
                  <a:cubicBezTo>
                    <a:pt x="1039" y="881"/>
                    <a:pt x="1039" y="879"/>
                    <a:pt x="1038" y="876"/>
                  </a:cubicBezTo>
                  <a:cubicBezTo>
                    <a:pt x="1041" y="879"/>
                    <a:pt x="1042" y="872"/>
                    <a:pt x="1047" y="873"/>
                  </a:cubicBezTo>
                  <a:cubicBezTo>
                    <a:pt x="1047" y="871"/>
                    <a:pt x="1046" y="871"/>
                    <a:pt x="1046" y="869"/>
                  </a:cubicBezTo>
                  <a:cubicBezTo>
                    <a:pt x="1055" y="861"/>
                    <a:pt x="1064" y="856"/>
                    <a:pt x="1076" y="855"/>
                  </a:cubicBezTo>
                  <a:cubicBezTo>
                    <a:pt x="1072" y="852"/>
                    <a:pt x="1078" y="849"/>
                    <a:pt x="1077" y="848"/>
                  </a:cubicBezTo>
                  <a:cubicBezTo>
                    <a:pt x="1076" y="851"/>
                    <a:pt x="1071" y="846"/>
                    <a:pt x="1071" y="848"/>
                  </a:cubicBezTo>
                  <a:cubicBezTo>
                    <a:pt x="1074" y="851"/>
                    <a:pt x="1067" y="856"/>
                    <a:pt x="1065" y="855"/>
                  </a:cubicBezTo>
                  <a:cubicBezTo>
                    <a:pt x="1066" y="849"/>
                    <a:pt x="1073" y="845"/>
                    <a:pt x="1072" y="841"/>
                  </a:cubicBezTo>
                  <a:cubicBezTo>
                    <a:pt x="1071" y="840"/>
                    <a:pt x="1067" y="842"/>
                    <a:pt x="1066" y="838"/>
                  </a:cubicBezTo>
                  <a:cubicBezTo>
                    <a:pt x="1065" y="840"/>
                    <a:pt x="1065" y="842"/>
                    <a:pt x="1062" y="842"/>
                  </a:cubicBezTo>
                  <a:cubicBezTo>
                    <a:pt x="1062" y="839"/>
                    <a:pt x="1060" y="838"/>
                    <a:pt x="1059" y="835"/>
                  </a:cubicBezTo>
                  <a:cubicBezTo>
                    <a:pt x="1064" y="833"/>
                    <a:pt x="1074" y="826"/>
                    <a:pt x="1077" y="832"/>
                  </a:cubicBezTo>
                  <a:cubicBezTo>
                    <a:pt x="1077" y="834"/>
                    <a:pt x="1073" y="837"/>
                    <a:pt x="1076" y="839"/>
                  </a:cubicBezTo>
                  <a:cubicBezTo>
                    <a:pt x="1076" y="838"/>
                    <a:pt x="1077" y="837"/>
                    <a:pt x="1078" y="836"/>
                  </a:cubicBezTo>
                  <a:cubicBezTo>
                    <a:pt x="1081" y="838"/>
                    <a:pt x="1076" y="840"/>
                    <a:pt x="1078" y="841"/>
                  </a:cubicBezTo>
                  <a:cubicBezTo>
                    <a:pt x="1081" y="839"/>
                    <a:pt x="1081" y="833"/>
                    <a:pt x="1085" y="832"/>
                  </a:cubicBezTo>
                  <a:cubicBezTo>
                    <a:pt x="1083" y="827"/>
                    <a:pt x="1086" y="824"/>
                    <a:pt x="1091" y="824"/>
                  </a:cubicBezTo>
                  <a:cubicBezTo>
                    <a:pt x="1091" y="825"/>
                    <a:pt x="1091" y="825"/>
                    <a:pt x="1092" y="826"/>
                  </a:cubicBezTo>
                  <a:cubicBezTo>
                    <a:pt x="1092" y="829"/>
                    <a:pt x="1089" y="828"/>
                    <a:pt x="1090" y="831"/>
                  </a:cubicBezTo>
                  <a:cubicBezTo>
                    <a:pt x="1092" y="832"/>
                    <a:pt x="1092" y="830"/>
                    <a:pt x="1093" y="833"/>
                  </a:cubicBezTo>
                  <a:cubicBezTo>
                    <a:pt x="1097" y="831"/>
                    <a:pt x="1092" y="828"/>
                    <a:pt x="1096" y="827"/>
                  </a:cubicBezTo>
                  <a:cubicBezTo>
                    <a:pt x="1097" y="830"/>
                    <a:pt x="1101" y="832"/>
                    <a:pt x="1103" y="835"/>
                  </a:cubicBezTo>
                  <a:cubicBezTo>
                    <a:pt x="1106" y="830"/>
                    <a:pt x="1118" y="829"/>
                    <a:pt x="1116" y="823"/>
                  </a:cubicBezTo>
                  <a:cubicBezTo>
                    <a:pt x="1113" y="826"/>
                    <a:pt x="1111" y="819"/>
                    <a:pt x="1108" y="818"/>
                  </a:cubicBezTo>
                  <a:cubicBezTo>
                    <a:pt x="1111" y="815"/>
                    <a:pt x="1112" y="820"/>
                    <a:pt x="1114" y="821"/>
                  </a:cubicBezTo>
                  <a:cubicBezTo>
                    <a:pt x="1116" y="816"/>
                    <a:pt x="1119" y="811"/>
                    <a:pt x="1126" y="809"/>
                  </a:cubicBezTo>
                  <a:cubicBezTo>
                    <a:pt x="1128" y="815"/>
                    <a:pt x="1129" y="817"/>
                    <a:pt x="1133" y="816"/>
                  </a:cubicBezTo>
                  <a:cubicBezTo>
                    <a:pt x="1132" y="818"/>
                    <a:pt x="1128" y="820"/>
                    <a:pt x="1130" y="822"/>
                  </a:cubicBezTo>
                  <a:cubicBezTo>
                    <a:pt x="1134" y="820"/>
                    <a:pt x="1137" y="818"/>
                    <a:pt x="1142" y="820"/>
                  </a:cubicBezTo>
                  <a:cubicBezTo>
                    <a:pt x="1142" y="821"/>
                    <a:pt x="1140" y="822"/>
                    <a:pt x="1140" y="824"/>
                  </a:cubicBezTo>
                  <a:cubicBezTo>
                    <a:pt x="1144" y="824"/>
                    <a:pt x="1145" y="821"/>
                    <a:pt x="1148" y="821"/>
                  </a:cubicBezTo>
                  <a:cubicBezTo>
                    <a:pt x="1149" y="825"/>
                    <a:pt x="1145" y="824"/>
                    <a:pt x="1146" y="828"/>
                  </a:cubicBezTo>
                  <a:cubicBezTo>
                    <a:pt x="1147" y="831"/>
                    <a:pt x="1150" y="831"/>
                    <a:pt x="1150" y="835"/>
                  </a:cubicBezTo>
                  <a:cubicBezTo>
                    <a:pt x="1146" y="835"/>
                    <a:pt x="1148" y="837"/>
                    <a:pt x="1147" y="840"/>
                  </a:cubicBezTo>
                  <a:cubicBezTo>
                    <a:pt x="1145" y="836"/>
                    <a:pt x="1143" y="843"/>
                    <a:pt x="1140" y="840"/>
                  </a:cubicBezTo>
                  <a:cubicBezTo>
                    <a:pt x="1140" y="844"/>
                    <a:pt x="1139" y="847"/>
                    <a:pt x="1136" y="848"/>
                  </a:cubicBezTo>
                  <a:cubicBezTo>
                    <a:pt x="1137" y="843"/>
                    <a:pt x="1132" y="849"/>
                    <a:pt x="1135" y="847"/>
                  </a:cubicBezTo>
                  <a:cubicBezTo>
                    <a:pt x="1138" y="851"/>
                    <a:pt x="1128" y="850"/>
                    <a:pt x="1127" y="850"/>
                  </a:cubicBezTo>
                  <a:cubicBezTo>
                    <a:pt x="1128" y="853"/>
                    <a:pt x="1133" y="853"/>
                    <a:pt x="1134" y="853"/>
                  </a:cubicBezTo>
                  <a:cubicBezTo>
                    <a:pt x="1136" y="859"/>
                    <a:pt x="1129" y="859"/>
                    <a:pt x="1130" y="860"/>
                  </a:cubicBezTo>
                  <a:cubicBezTo>
                    <a:pt x="1133" y="860"/>
                    <a:pt x="1134" y="859"/>
                    <a:pt x="1135" y="858"/>
                  </a:cubicBezTo>
                  <a:cubicBezTo>
                    <a:pt x="1135" y="859"/>
                    <a:pt x="1137" y="863"/>
                    <a:pt x="1137" y="860"/>
                  </a:cubicBezTo>
                  <a:cubicBezTo>
                    <a:pt x="1140" y="856"/>
                    <a:pt x="1147" y="849"/>
                    <a:pt x="1154" y="846"/>
                  </a:cubicBezTo>
                  <a:cubicBezTo>
                    <a:pt x="1154" y="851"/>
                    <a:pt x="1154" y="851"/>
                    <a:pt x="1154" y="851"/>
                  </a:cubicBezTo>
                  <a:cubicBezTo>
                    <a:pt x="1150" y="851"/>
                    <a:pt x="1151" y="855"/>
                    <a:pt x="1148" y="856"/>
                  </a:cubicBezTo>
                  <a:cubicBezTo>
                    <a:pt x="1149" y="859"/>
                    <a:pt x="1152" y="859"/>
                    <a:pt x="1151" y="864"/>
                  </a:cubicBezTo>
                  <a:cubicBezTo>
                    <a:pt x="1149" y="864"/>
                    <a:pt x="1149" y="866"/>
                    <a:pt x="1147" y="865"/>
                  </a:cubicBezTo>
                  <a:cubicBezTo>
                    <a:pt x="1147" y="863"/>
                    <a:pt x="1146" y="862"/>
                    <a:pt x="1145" y="861"/>
                  </a:cubicBezTo>
                  <a:cubicBezTo>
                    <a:pt x="1143" y="866"/>
                    <a:pt x="1145" y="867"/>
                    <a:pt x="1145" y="872"/>
                  </a:cubicBezTo>
                  <a:cubicBezTo>
                    <a:pt x="1139" y="876"/>
                    <a:pt x="1131" y="878"/>
                    <a:pt x="1127" y="885"/>
                  </a:cubicBezTo>
                  <a:cubicBezTo>
                    <a:pt x="1129" y="885"/>
                    <a:pt x="1133" y="884"/>
                    <a:pt x="1134" y="888"/>
                  </a:cubicBezTo>
                  <a:cubicBezTo>
                    <a:pt x="1132" y="891"/>
                    <a:pt x="1128" y="892"/>
                    <a:pt x="1130" y="896"/>
                  </a:cubicBezTo>
                  <a:cubicBezTo>
                    <a:pt x="1135" y="892"/>
                    <a:pt x="1143" y="891"/>
                    <a:pt x="1139" y="881"/>
                  </a:cubicBezTo>
                  <a:cubicBezTo>
                    <a:pt x="1142" y="876"/>
                    <a:pt x="1151" y="870"/>
                    <a:pt x="1155" y="875"/>
                  </a:cubicBezTo>
                  <a:cubicBezTo>
                    <a:pt x="1153" y="877"/>
                    <a:pt x="1149" y="877"/>
                    <a:pt x="1149" y="881"/>
                  </a:cubicBezTo>
                  <a:cubicBezTo>
                    <a:pt x="1153" y="881"/>
                    <a:pt x="1155" y="878"/>
                    <a:pt x="1158" y="880"/>
                  </a:cubicBezTo>
                  <a:cubicBezTo>
                    <a:pt x="1161" y="874"/>
                    <a:pt x="1169" y="873"/>
                    <a:pt x="1172" y="868"/>
                  </a:cubicBezTo>
                  <a:cubicBezTo>
                    <a:pt x="1175" y="869"/>
                    <a:pt x="1176" y="867"/>
                    <a:pt x="1178" y="867"/>
                  </a:cubicBezTo>
                  <a:cubicBezTo>
                    <a:pt x="1177" y="862"/>
                    <a:pt x="1182" y="863"/>
                    <a:pt x="1185" y="862"/>
                  </a:cubicBezTo>
                  <a:cubicBezTo>
                    <a:pt x="1185" y="864"/>
                    <a:pt x="1185" y="865"/>
                    <a:pt x="1186" y="866"/>
                  </a:cubicBezTo>
                  <a:cubicBezTo>
                    <a:pt x="1192" y="864"/>
                    <a:pt x="1192" y="856"/>
                    <a:pt x="1199" y="854"/>
                  </a:cubicBezTo>
                  <a:cubicBezTo>
                    <a:pt x="1201" y="855"/>
                    <a:pt x="1198" y="857"/>
                    <a:pt x="1200" y="858"/>
                  </a:cubicBezTo>
                  <a:cubicBezTo>
                    <a:pt x="1200" y="856"/>
                    <a:pt x="1201" y="856"/>
                    <a:pt x="1203" y="856"/>
                  </a:cubicBezTo>
                  <a:cubicBezTo>
                    <a:pt x="1204" y="859"/>
                    <a:pt x="1203" y="860"/>
                    <a:pt x="1202" y="862"/>
                  </a:cubicBezTo>
                  <a:cubicBezTo>
                    <a:pt x="1203" y="864"/>
                    <a:pt x="1208" y="862"/>
                    <a:pt x="1209" y="864"/>
                  </a:cubicBezTo>
                  <a:cubicBezTo>
                    <a:pt x="1204" y="874"/>
                    <a:pt x="1195" y="881"/>
                    <a:pt x="1190" y="890"/>
                  </a:cubicBezTo>
                  <a:cubicBezTo>
                    <a:pt x="1198" y="890"/>
                    <a:pt x="1205" y="877"/>
                    <a:pt x="1211" y="884"/>
                  </a:cubicBezTo>
                  <a:cubicBezTo>
                    <a:pt x="1211" y="880"/>
                    <a:pt x="1214" y="882"/>
                    <a:pt x="1215" y="881"/>
                  </a:cubicBezTo>
                  <a:cubicBezTo>
                    <a:pt x="1221" y="876"/>
                    <a:pt x="1223" y="865"/>
                    <a:pt x="1234" y="865"/>
                  </a:cubicBezTo>
                  <a:cubicBezTo>
                    <a:pt x="1234" y="868"/>
                    <a:pt x="1234" y="868"/>
                    <a:pt x="1234" y="868"/>
                  </a:cubicBezTo>
                  <a:cubicBezTo>
                    <a:pt x="1238" y="867"/>
                    <a:pt x="1242" y="860"/>
                    <a:pt x="1240" y="857"/>
                  </a:cubicBezTo>
                  <a:cubicBezTo>
                    <a:pt x="1230" y="856"/>
                    <a:pt x="1225" y="861"/>
                    <a:pt x="1218" y="865"/>
                  </a:cubicBezTo>
                  <a:cubicBezTo>
                    <a:pt x="1216" y="865"/>
                    <a:pt x="1217" y="862"/>
                    <a:pt x="1215" y="862"/>
                  </a:cubicBezTo>
                  <a:cubicBezTo>
                    <a:pt x="1214" y="865"/>
                    <a:pt x="1212" y="864"/>
                    <a:pt x="1210" y="863"/>
                  </a:cubicBezTo>
                  <a:cubicBezTo>
                    <a:pt x="1212" y="856"/>
                    <a:pt x="1224" y="854"/>
                    <a:pt x="1225" y="848"/>
                  </a:cubicBezTo>
                  <a:cubicBezTo>
                    <a:pt x="1220" y="851"/>
                    <a:pt x="1211" y="853"/>
                    <a:pt x="1204" y="857"/>
                  </a:cubicBezTo>
                  <a:cubicBezTo>
                    <a:pt x="1204" y="851"/>
                    <a:pt x="1209" y="850"/>
                    <a:pt x="1210" y="846"/>
                  </a:cubicBezTo>
                  <a:cubicBezTo>
                    <a:pt x="1207" y="845"/>
                    <a:pt x="1206" y="847"/>
                    <a:pt x="1204" y="847"/>
                  </a:cubicBezTo>
                  <a:cubicBezTo>
                    <a:pt x="1208" y="841"/>
                    <a:pt x="1215" y="842"/>
                    <a:pt x="1220" y="836"/>
                  </a:cubicBezTo>
                  <a:cubicBezTo>
                    <a:pt x="1217" y="833"/>
                    <a:pt x="1223" y="831"/>
                    <a:pt x="1224" y="829"/>
                  </a:cubicBezTo>
                  <a:cubicBezTo>
                    <a:pt x="1225" y="826"/>
                    <a:pt x="1223" y="825"/>
                    <a:pt x="1223" y="823"/>
                  </a:cubicBezTo>
                  <a:cubicBezTo>
                    <a:pt x="1225" y="822"/>
                    <a:pt x="1228" y="820"/>
                    <a:pt x="1231" y="819"/>
                  </a:cubicBezTo>
                  <a:cubicBezTo>
                    <a:pt x="1231" y="816"/>
                    <a:pt x="1230" y="812"/>
                    <a:pt x="1233" y="812"/>
                  </a:cubicBezTo>
                  <a:cubicBezTo>
                    <a:pt x="1235" y="812"/>
                    <a:pt x="1235" y="814"/>
                    <a:pt x="1238" y="813"/>
                  </a:cubicBezTo>
                  <a:cubicBezTo>
                    <a:pt x="1238" y="809"/>
                    <a:pt x="1245" y="808"/>
                    <a:pt x="1244" y="806"/>
                  </a:cubicBezTo>
                  <a:cubicBezTo>
                    <a:pt x="1241" y="808"/>
                    <a:pt x="1236" y="805"/>
                    <a:pt x="1240" y="803"/>
                  </a:cubicBezTo>
                  <a:cubicBezTo>
                    <a:pt x="1232" y="805"/>
                    <a:pt x="1232" y="816"/>
                    <a:pt x="1221" y="815"/>
                  </a:cubicBezTo>
                  <a:cubicBezTo>
                    <a:pt x="1221" y="814"/>
                    <a:pt x="1222" y="814"/>
                    <a:pt x="1222" y="812"/>
                  </a:cubicBezTo>
                  <a:cubicBezTo>
                    <a:pt x="1217" y="815"/>
                    <a:pt x="1211" y="816"/>
                    <a:pt x="1206" y="816"/>
                  </a:cubicBezTo>
                  <a:cubicBezTo>
                    <a:pt x="1205" y="819"/>
                    <a:pt x="1207" y="819"/>
                    <a:pt x="1208" y="821"/>
                  </a:cubicBezTo>
                  <a:cubicBezTo>
                    <a:pt x="1204" y="820"/>
                    <a:pt x="1204" y="824"/>
                    <a:pt x="1201" y="824"/>
                  </a:cubicBezTo>
                  <a:cubicBezTo>
                    <a:pt x="1201" y="827"/>
                    <a:pt x="1201" y="830"/>
                    <a:pt x="1200" y="831"/>
                  </a:cubicBezTo>
                  <a:cubicBezTo>
                    <a:pt x="1201" y="831"/>
                    <a:pt x="1202" y="829"/>
                    <a:pt x="1202" y="831"/>
                  </a:cubicBezTo>
                  <a:cubicBezTo>
                    <a:pt x="1202" y="832"/>
                    <a:pt x="1201" y="833"/>
                    <a:pt x="1201" y="834"/>
                  </a:cubicBezTo>
                  <a:cubicBezTo>
                    <a:pt x="1202" y="836"/>
                    <a:pt x="1205" y="836"/>
                    <a:pt x="1204" y="839"/>
                  </a:cubicBezTo>
                  <a:cubicBezTo>
                    <a:pt x="1189" y="842"/>
                    <a:pt x="1183" y="854"/>
                    <a:pt x="1172" y="860"/>
                  </a:cubicBezTo>
                  <a:cubicBezTo>
                    <a:pt x="1169" y="858"/>
                    <a:pt x="1170" y="856"/>
                    <a:pt x="1167" y="855"/>
                  </a:cubicBezTo>
                  <a:cubicBezTo>
                    <a:pt x="1167" y="853"/>
                    <a:pt x="1168" y="851"/>
                    <a:pt x="1170" y="851"/>
                  </a:cubicBezTo>
                  <a:cubicBezTo>
                    <a:pt x="1173" y="850"/>
                    <a:pt x="1173" y="853"/>
                    <a:pt x="1175" y="853"/>
                  </a:cubicBezTo>
                  <a:cubicBezTo>
                    <a:pt x="1177" y="850"/>
                    <a:pt x="1185" y="848"/>
                    <a:pt x="1182" y="844"/>
                  </a:cubicBezTo>
                  <a:cubicBezTo>
                    <a:pt x="1182" y="846"/>
                    <a:pt x="1178" y="849"/>
                    <a:pt x="1177" y="848"/>
                  </a:cubicBezTo>
                  <a:cubicBezTo>
                    <a:pt x="1180" y="843"/>
                    <a:pt x="1185" y="835"/>
                    <a:pt x="1191" y="836"/>
                  </a:cubicBezTo>
                  <a:cubicBezTo>
                    <a:pt x="1187" y="838"/>
                    <a:pt x="1185" y="840"/>
                    <a:pt x="1184" y="845"/>
                  </a:cubicBezTo>
                  <a:cubicBezTo>
                    <a:pt x="1190" y="844"/>
                    <a:pt x="1192" y="841"/>
                    <a:pt x="1196" y="838"/>
                  </a:cubicBezTo>
                  <a:cubicBezTo>
                    <a:pt x="1193" y="837"/>
                    <a:pt x="1192" y="839"/>
                    <a:pt x="1191" y="837"/>
                  </a:cubicBezTo>
                  <a:cubicBezTo>
                    <a:pt x="1193" y="837"/>
                    <a:pt x="1191" y="833"/>
                    <a:pt x="1191" y="832"/>
                  </a:cubicBezTo>
                  <a:cubicBezTo>
                    <a:pt x="1183" y="831"/>
                    <a:pt x="1181" y="840"/>
                    <a:pt x="1175" y="835"/>
                  </a:cubicBezTo>
                  <a:cubicBezTo>
                    <a:pt x="1172" y="844"/>
                    <a:pt x="1163" y="841"/>
                    <a:pt x="1159" y="846"/>
                  </a:cubicBezTo>
                  <a:cubicBezTo>
                    <a:pt x="1158" y="844"/>
                    <a:pt x="1157" y="842"/>
                    <a:pt x="1155" y="841"/>
                  </a:cubicBezTo>
                  <a:cubicBezTo>
                    <a:pt x="1157" y="841"/>
                    <a:pt x="1157" y="840"/>
                    <a:pt x="1158" y="839"/>
                  </a:cubicBezTo>
                  <a:cubicBezTo>
                    <a:pt x="1159" y="839"/>
                    <a:pt x="1159" y="842"/>
                    <a:pt x="1161" y="841"/>
                  </a:cubicBezTo>
                  <a:cubicBezTo>
                    <a:pt x="1161" y="837"/>
                    <a:pt x="1164" y="837"/>
                    <a:pt x="1167" y="835"/>
                  </a:cubicBezTo>
                  <a:cubicBezTo>
                    <a:pt x="1166" y="832"/>
                    <a:pt x="1168" y="832"/>
                    <a:pt x="1167" y="829"/>
                  </a:cubicBezTo>
                  <a:cubicBezTo>
                    <a:pt x="1169" y="826"/>
                    <a:pt x="1173" y="826"/>
                    <a:pt x="1175" y="823"/>
                  </a:cubicBezTo>
                  <a:cubicBezTo>
                    <a:pt x="1171" y="823"/>
                    <a:pt x="1166" y="831"/>
                    <a:pt x="1158" y="830"/>
                  </a:cubicBezTo>
                  <a:cubicBezTo>
                    <a:pt x="1160" y="824"/>
                    <a:pt x="1158" y="828"/>
                    <a:pt x="1156" y="826"/>
                  </a:cubicBezTo>
                  <a:cubicBezTo>
                    <a:pt x="1157" y="824"/>
                    <a:pt x="1156" y="824"/>
                    <a:pt x="1157" y="821"/>
                  </a:cubicBezTo>
                  <a:cubicBezTo>
                    <a:pt x="1154" y="822"/>
                    <a:pt x="1152" y="822"/>
                    <a:pt x="1152" y="820"/>
                  </a:cubicBezTo>
                  <a:cubicBezTo>
                    <a:pt x="1154" y="819"/>
                    <a:pt x="1154" y="817"/>
                    <a:pt x="1154" y="815"/>
                  </a:cubicBezTo>
                  <a:cubicBezTo>
                    <a:pt x="1151" y="816"/>
                    <a:pt x="1148" y="818"/>
                    <a:pt x="1145" y="820"/>
                  </a:cubicBezTo>
                  <a:cubicBezTo>
                    <a:pt x="1142" y="817"/>
                    <a:pt x="1137" y="816"/>
                    <a:pt x="1141" y="812"/>
                  </a:cubicBezTo>
                  <a:cubicBezTo>
                    <a:pt x="1143" y="812"/>
                    <a:pt x="1142" y="815"/>
                    <a:pt x="1144" y="815"/>
                  </a:cubicBezTo>
                  <a:cubicBezTo>
                    <a:pt x="1144" y="812"/>
                    <a:pt x="1145" y="810"/>
                    <a:pt x="1147" y="809"/>
                  </a:cubicBezTo>
                  <a:cubicBezTo>
                    <a:pt x="1149" y="809"/>
                    <a:pt x="1148" y="812"/>
                    <a:pt x="1151" y="811"/>
                  </a:cubicBezTo>
                  <a:cubicBezTo>
                    <a:pt x="1152" y="805"/>
                    <a:pt x="1159" y="806"/>
                    <a:pt x="1164" y="805"/>
                  </a:cubicBezTo>
                  <a:cubicBezTo>
                    <a:pt x="1157" y="799"/>
                    <a:pt x="1167" y="796"/>
                    <a:pt x="1170" y="792"/>
                  </a:cubicBezTo>
                  <a:cubicBezTo>
                    <a:pt x="1168" y="792"/>
                    <a:pt x="1168" y="790"/>
                    <a:pt x="1168" y="788"/>
                  </a:cubicBezTo>
                  <a:cubicBezTo>
                    <a:pt x="1173" y="786"/>
                    <a:pt x="1171" y="785"/>
                    <a:pt x="1171" y="781"/>
                  </a:cubicBezTo>
                  <a:cubicBezTo>
                    <a:pt x="1174" y="781"/>
                    <a:pt x="1174" y="779"/>
                    <a:pt x="1176" y="779"/>
                  </a:cubicBezTo>
                  <a:cubicBezTo>
                    <a:pt x="1177" y="780"/>
                    <a:pt x="1177" y="783"/>
                    <a:pt x="1179" y="783"/>
                  </a:cubicBezTo>
                  <a:cubicBezTo>
                    <a:pt x="1178" y="785"/>
                    <a:pt x="1176" y="786"/>
                    <a:pt x="1176" y="788"/>
                  </a:cubicBezTo>
                  <a:cubicBezTo>
                    <a:pt x="1179" y="788"/>
                    <a:pt x="1179" y="790"/>
                    <a:pt x="1181" y="793"/>
                  </a:cubicBezTo>
                  <a:cubicBezTo>
                    <a:pt x="1193" y="792"/>
                    <a:pt x="1199" y="782"/>
                    <a:pt x="1208" y="776"/>
                  </a:cubicBezTo>
                  <a:cubicBezTo>
                    <a:pt x="1214" y="772"/>
                    <a:pt x="1225" y="772"/>
                    <a:pt x="1227" y="764"/>
                  </a:cubicBezTo>
                  <a:cubicBezTo>
                    <a:pt x="1224" y="767"/>
                    <a:pt x="1217" y="768"/>
                    <a:pt x="1213" y="769"/>
                  </a:cubicBezTo>
                  <a:cubicBezTo>
                    <a:pt x="1214" y="767"/>
                    <a:pt x="1217" y="767"/>
                    <a:pt x="1218" y="766"/>
                  </a:cubicBezTo>
                  <a:cubicBezTo>
                    <a:pt x="1217" y="763"/>
                    <a:pt x="1218" y="763"/>
                    <a:pt x="1217" y="761"/>
                  </a:cubicBezTo>
                  <a:cubicBezTo>
                    <a:pt x="1221" y="759"/>
                    <a:pt x="1224" y="757"/>
                    <a:pt x="1225" y="754"/>
                  </a:cubicBezTo>
                  <a:cubicBezTo>
                    <a:pt x="1218" y="753"/>
                    <a:pt x="1220" y="764"/>
                    <a:pt x="1212" y="760"/>
                  </a:cubicBezTo>
                  <a:cubicBezTo>
                    <a:pt x="1212" y="761"/>
                    <a:pt x="1211" y="763"/>
                    <a:pt x="1210" y="764"/>
                  </a:cubicBezTo>
                  <a:cubicBezTo>
                    <a:pt x="1214" y="771"/>
                    <a:pt x="1209" y="776"/>
                    <a:pt x="1200" y="772"/>
                  </a:cubicBezTo>
                  <a:cubicBezTo>
                    <a:pt x="1203" y="769"/>
                    <a:pt x="1199" y="769"/>
                    <a:pt x="1197" y="767"/>
                  </a:cubicBezTo>
                  <a:cubicBezTo>
                    <a:pt x="1201" y="765"/>
                    <a:pt x="1202" y="758"/>
                    <a:pt x="1208" y="761"/>
                  </a:cubicBezTo>
                  <a:cubicBezTo>
                    <a:pt x="1211" y="760"/>
                    <a:pt x="1209" y="754"/>
                    <a:pt x="1211" y="753"/>
                  </a:cubicBezTo>
                  <a:cubicBezTo>
                    <a:pt x="1215" y="752"/>
                    <a:pt x="1215" y="756"/>
                    <a:pt x="1219" y="756"/>
                  </a:cubicBezTo>
                  <a:cubicBezTo>
                    <a:pt x="1220" y="752"/>
                    <a:pt x="1220" y="751"/>
                    <a:pt x="1221" y="747"/>
                  </a:cubicBezTo>
                  <a:cubicBezTo>
                    <a:pt x="1211" y="750"/>
                    <a:pt x="1202" y="755"/>
                    <a:pt x="1193" y="759"/>
                  </a:cubicBezTo>
                  <a:cubicBezTo>
                    <a:pt x="1196" y="756"/>
                    <a:pt x="1198" y="752"/>
                    <a:pt x="1204" y="752"/>
                  </a:cubicBezTo>
                  <a:cubicBezTo>
                    <a:pt x="1210" y="742"/>
                    <a:pt x="1224" y="739"/>
                    <a:pt x="1232" y="731"/>
                  </a:cubicBezTo>
                  <a:cubicBezTo>
                    <a:pt x="1220" y="735"/>
                    <a:pt x="1209" y="743"/>
                    <a:pt x="1197" y="748"/>
                  </a:cubicBezTo>
                  <a:cubicBezTo>
                    <a:pt x="1197" y="746"/>
                    <a:pt x="1194" y="747"/>
                    <a:pt x="1194" y="745"/>
                  </a:cubicBezTo>
                  <a:cubicBezTo>
                    <a:pt x="1195" y="744"/>
                    <a:pt x="1195" y="742"/>
                    <a:pt x="1196" y="741"/>
                  </a:cubicBezTo>
                  <a:cubicBezTo>
                    <a:pt x="1191" y="741"/>
                    <a:pt x="1190" y="746"/>
                    <a:pt x="1185" y="743"/>
                  </a:cubicBezTo>
                  <a:cubicBezTo>
                    <a:pt x="1187" y="738"/>
                    <a:pt x="1181" y="741"/>
                    <a:pt x="1180" y="740"/>
                  </a:cubicBezTo>
                  <a:cubicBezTo>
                    <a:pt x="1181" y="735"/>
                    <a:pt x="1187" y="737"/>
                    <a:pt x="1187" y="731"/>
                  </a:cubicBezTo>
                  <a:cubicBezTo>
                    <a:pt x="1184" y="732"/>
                    <a:pt x="1181" y="734"/>
                    <a:pt x="1179" y="732"/>
                  </a:cubicBezTo>
                  <a:cubicBezTo>
                    <a:pt x="1180" y="731"/>
                    <a:pt x="1180" y="729"/>
                    <a:pt x="1181" y="728"/>
                  </a:cubicBezTo>
                  <a:cubicBezTo>
                    <a:pt x="1179" y="728"/>
                    <a:pt x="1178" y="727"/>
                    <a:pt x="1178" y="726"/>
                  </a:cubicBezTo>
                  <a:cubicBezTo>
                    <a:pt x="1180" y="723"/>
                    <a:pt x="1181" y="718"/>
                    <a:pt x="1182" y="714"/>
                  </a:cubicBezTo>
                  <a:cubicBezTo>
                    <a:pt x="1179" y="714"/>
                    <a:pt x="1177" y="716"/>
                    <a:pt x="1177" y="712"/>
                  </a:cubicBezTo>
                  <a:cubicBezTo>
                    <a:pt x="1180" y="709"/>
                    <a:pt x="1182" y="706"/>
                    <a:pt x="1183" y="702"/>
                  </a:cubicBezTo>
                  <a:cubicBezTo>
                    <a:pt x="1178" y="704"/>
                    <a:pt x="1170" y="708"/>
                    <a:pt x="1174" y="714"/>
                  </a:cubicBezTo>
                  <a:cubicBezTo>
                    <a:pt x="1172" y="716"/>
                    <a:pt x="1171" y="713"/>
                    <a:pt x="1169" y="715"/>
                  </a:cubicBezTo>
                  <a:cubicBezTo>
                    <a:pt x="1171" y="719"/>
                    <a:pt x="1169" y="727"/>
                    <a:pt x="1169" y="731"/>
                  </a:cubicBezTo>
                  <a:cubicBezTo>
                    <a:pt x="1172" y="730"/>
                    <a:pt x="1175" y="729"/>
                    <a:pt x="1179" y="729"/>
                  </a:cubicBezTo>
                  <a:cubicBezTo>
                    <a:pt x="1177" y="738"/>
                    <a:pt x="1168" y="743"/>
                    <a:pt x="1160" y="743"/>
                  </a:cubicBezTo>
                  <a:cubicBezTo>
                    <a:pt x="1159" y="749"/>
                    <a:pt x="1147" y="754"/>
                    <a:pt x="1147" y="747"/>
                  </a:cubicBezTo>
                  <a:cubicBezTo>
                    <a:pt x="1147" y="748"/>
                    <a:pt x="1144" y="750"/>
                    <a:pt x="1144" y="748"/>
                  </a:cubicBezTo>
                  <a:cubicBezTo>
                    <a:pt x="1151" y="738"/>
                    <a:pt x="1144" y="748"/>
                    <a:pt x="1139" y="744"/>
                  </a:cubicBezTo>
                  <a:cubicBezTo>
                    <a:pt x="1139" y="744"/>
                    <a:pt x="1138" y="739"/>
                    <a:pt x="1138" y="738"/>
                  </a:cubicBezTo>
                  <a:cubicBezTo>
                    <a:pt x="1139" y="737"/>
                    <a:pt x="1143" y="739"/>
                    <a:pt x="1142" y="736"/>
                  </a:cubicBezTo>
                  <a:cubicBezTo>
                    <a:pt x="1138" y="735"/>
                    <a:pt x="1138" y="738"/>
                    <a:pt x="1136" y="738"/>
                  </a:cubicBezTo>
                  <a:cubicBezTo>
                    <a:pt x="1136" y="733"/>
                    <a:pt x="1135" y="731"/>
                    <a:pt x="1133" y="731"/>
                  </a:cubicBezTo>
                  <a:cubicBezTo>
                    <a:pt x="1133" y="719"/>
                    <a:pt x="1153" y="722"/>
                    <a:pt x="1152" y="711"/>
                  </a:cubicBezTo>
                  <a:cubicBezTo>
                    <a:pt x="1143" y="717"/>
                    <a:pt x="1134" y="723"/>
                    <a:pt x="1124" y="727"/>
                  </a:cubicBezTo>
                  <a:cubicBezTo>
                    <a:pt x="1123" y="725"/>
                    <a:pt x="1122" y="725"/>
                    <a:pt x="1122" y="724"/>
                  </a:cubicBezTo>
                  <a:cubicBezTo>
                    <a:pt x="1125" y="718"/>
                    <a:pt x="1134" y="716"/>
                    <a:pt x="1140" y="713"/>
                  </a:cubicBezTo>
                  <a:cubicBezTo>
                    <a:pt x="1138" y="705"/>
                    <a:pt x="1143" y="704"/>
                    <a:pt x="1147" y="704"/>
                  </a:cubicBezTo>
                  <a:cubicBezTo>
                    <a:pt x="1149" y="700"/>
                    <a:pt x="1145" y="701"/>
                    <a:pt x="1146" y="698"/>
                  </a:cubicBezTo>
                  <a:cubicBezTo>
                    <a:pt x="1150" y="691"/>
                    <a:pt x="1156" y="684"/>
                    <a:pt x="1161" y="681"/>
                  </a:cubicBezTo>
                  <a:cubicBezTo>
                    <a:pt x="1159" y="678"/>
                    <a:pt x="1161" y="673"/>
                    <a:pt x="1156" y="672"/>
                  </a:cubicBezTo>
                  <a:cubicBezTo>
                    <a:pt x="1156" y="668"/>
                    <a:pt x="1158" y="666"/>
                    <a:pt x="1162" y="666"/>
                  </a:cubicBezTo>
                  <a:cubicBezTo>
                    <a:pt x="1162" y="656"/>
                    <a:pt x="1183" y="664"/>
                    <a:pt x="1176" y="652"/>
                  </a:cubicBezTo>
                  <a:cubicBezTo>
                    <a:pt x="1169" y="655"/>
                    <a:pt x="1164" y="660"/>
                    <a:pt x="1159" y="664"/>
                  </a:cubicBezTo>
                  <a:cubicBezTo>
                    <a:pt x="1156" y="664"/>
                    <a:pt x="1157" y="660"/>
                    <a:pt x="1155" y="658"/>
                  </a:cubicBezTo>
                  <a:cubicBezTo>
                    <a:pt x="1152" y="662"/>
                    <a:pt x="1155" y="664"/>
                    <a:pt x="1156" y="667"/>
                  </a:cubicBezTo>
                  <a:cubicBezTo>
                    <a:pt x="1150" y="672"/>
                    <a:pt x="1147" y="665"/>
                    <a:pt x="1145" y="661"/>
                  </a:cubicBezTo>
                  <a:cubicBezTo>
                    <a:pt x="1145" y="660"/>
                    <a:pt x="1149" y="657"/>
                    <a:pt x="1147" y="656"/>
                  </a:cubicBezTo>
                  <a:cubicBezTo>
                    <a:pt x="1146" y="659"/>
                    <a:pt x="1144" y="661"/>
                    <a:pt x="1142" y="662"/>
                  </a:cubicBezTo>
                  <a:cubicBezTo>
                    <a:pt x="1141" y="659"/>
                    <a:pt x="1144" y="660"/>
                    <a:pt x="1144" y="657"/>
                  </a:cubicBezTo>
                  <a:cubicBezTo>
                    <a:pt x="1140" y="658"/>
                    <a:pt x="1139" y="662"/>
                    <a:pt x="1136" y="664"/>
                  </a:cubicBezTo>
                  <a:cubicBezTo>
                    <a:pt x="1138" y="667"/>
                    <a:pt x="1140" y="660"/>
                    <a:pt x="1141" y="663"/>
                  </a:cubicBezTo>
                  <a:cubicBezTo>
                    <a:pt x="1138" y="669"/>
                    <a:pt x="1130" y="671"/>
                    <a:pt x="1128" y="678"/>
                  </a:cubicBezTo>
                  <a:cubicBezTo>
                    <a:pt x="1131" y="678"/>
                    <a:pt x="1131" y="676"/>
                    <a:pt x="1135" y="676"/>
                  </a:cubicBezTo>
                  <a:cubicBezTo>
                    <a:pt x="1135" y="677"/>
                    <a:pt x="1136" y="677"/>
                    <a:pt x="1136" y="678"/>
                  </a:cubicBezTo>
                  <a:cubicBezTo>
                    <a:pt x="1133" y="680"/>
                    <a:pt x="1132" y="682"/>
                    <a:pt x="1129" y="680"/>
                  </a:cubicBezTo>
                  <a:cubicBezTo>
                    <a:pt x="1127" y="685"/>
                    <a:pt x="1118" y="690"/>
                    <a:pt x="1112" y="690"/>
                  </a:cubicBezTo>
                  <a:cubicBezTo>
                    <a:pt x="1114" y="687"/>
                    <a:pt x="1116" y="684"/>
                    <a:pt x="1118" y="681"/>
                  </a:cubicBezTo>
                  <a:cubicBezTo>
                    <a:pt x="1116" y="677"/>
                    <a:pt x="1114" y="673"/>
                    <a:pt x="1115" y="670"/>
                  </a:cubicBezTo>
                  <a:cubicBezTo>
                    <a:pt x="1114" y="676"/>
                    <a:pt x="1110" y="669"/>
                    <a:pt x="1108" y="673"/>
                  </a:cubicBezTo>
                  <a:cubicBezTo>
                    <a:pt x="1107" y="676"/>
                    <a:pt x="1109" y="676"/>
                    <a:pt x="1110" y="678"/>
                  </a:cubicBezTo>
                  <a:cubicBezTo>
                    <a:pt x="1106" y="679"/>
                    <a:pt x="1106" y="681"/>
                    <a:pt x="1107" y="686"/>
                  </a:cubicBezTo>
                  <a:cubicBezTo>
                    <a:pt x="1100" y="689"/>
                    <a:pt x="1098" y="686"/>
                    <a:pt x="1092" y="688"/>
                  </a:cubicBezTo>
                  <a:cubicBezTo>
                    <a:pt x="1104" y="698"/>
                    <a:pt x="1091" y="712"/>
                    <a:pt x="1080" y="715"/>
                  </a:cubicBezTo>
                  <a:cubicBezTo>
                    <a:pt x="1081" y="712"/>
                    <a:pt x="1077" y="714"/>
                    <a:pt x="1078" y="711"/>
                  </a:cubicBezTo>
                  <a:cubicBezTo>
                    <a:pt x="1080" y="710"/>
                    <a:pt x="1082" y="709"/>
                    <a:pt x="1083" y="712"/>
                  </a:cubicBezTo>
                  <a:cubicBezTo>
                    <a:pt x="1084" y="708"/>
                    <a:pt x="1088" y="708"/>
                    <a:pt x="1088" y="704"/>
                  </a:cubicBezTo>
                  <a:cubicBezTo>
                    <a:pt x="1079" y="699"/>
                    <a:pt x="1075" y="720"/>
                    <a:pt x="1067" y="710"/>
                  </a:cubicBezTo>
                  <a:cubicBezTo>
                    <a:pt x="1069" y="707"/>
                    <a:pt x="1072" y="703"/>
                    <a:pt x="1072" y="698"/>
                  </a:cubicBezTo>
                  <a:cubicBezTo>
                    <a:pt x="1068" y="699"/>
                    <a:pt x="1068" y="705"/>
                    <a:pt x="1063" y="705"/>
                  </a:cubicBezTo>
                  <a:cubicBezTo>
                    <a:pt x="1062" y="702"/>
                    <a:pt x="1066" y="704"/>
                    <a:pt x="1065" y="701"/>
                  </a:cubicBezTo>
                  <a:cubicBezTo>
                    <a:pt x="1060" y="705"/>
                    <a:pt x="1057" y="703"/>
                    <a:pt x="1051" y="704"/>
                  </a:cubicBezTo>
                  <a:cubicBezTo>
                    <a:pt x="1053" y="701"/>
                    <a:pt x="1055" y="699"/>
                    <a:pt x="1057" y="697"/>
                  </a:cubicBezTo>
                  <a:cubicBezTo>
                    <a:pt x="1055" y="694"/>
                    <a:pt x="1053" y="699"/>
                    <a:pt x="1052" y="697"/>
                  </a:cubicBezTo>
                  <a:cubicBezTo>
                    <a:pt x="1054" y="693"/>
                    <a:pt x="1053" y="688"/>
                    <a:pt x="1059" y="688"/>
                  </a:cubicBezTo>
                  <a:cubicBezTo>
                    <a:pt x="1061" y="689"/>
                    <a:pt x="1060" y="693"/>
                    <a:pt x="1063" y="692"/>
                  </a:cubicBezTo>
                  <a:cubicBezTo>
                    <a:pt x="1066" y="689"/>
                    <a:pt x="1068" y="687"/>
                    <a:pt x="1072" y="688"/>
                  </a:cubicBezTo>
                  <a:cubicBezTo>
                    <a:pt x="1072" y="682"/>
                    <a:pt x="1078" y="682"/>
                    <a:pt x="1079" y="678"/>
                  </a:cubicBezTo>
                  <a:cubicBezTo>
                    <a:pt x="1076" y="677"/>
                    <a:pt x="1077" y="680"/>
                    <a:pt x="1074" y="679"/>
                  </a:cubicBezTo>
                  <a:cubicBezTo>
                    <a:pt x="1074" y="677"/>
                    <a:pt x="1072" y="675"/>
                    <a:pt x="1071" y="673"/>
                  </a:cubicBezTo>
                  <a:cubicBezTo>
                    <a:pt x="1076" y="670"/>
                    <a:pt x="1076" y="665"/>
                    <a:pt x="1083" y="663"/>
                  </a:cubicBezTo>
                  <a:cubicBezTo>
                    <a:pt x="1083" y="668"/>
                    <a:pt x="1083" y="674"/>
                    <a:pt x="1087" y="676"/>
                  </a:cubicBezTo>
                  <a:cubicBezTo>
                    <a:pt x="1087" y="673"/>
                    <a:pt x="1091" y="675"/>
                    <a:pt x="1092" y="676"/>
                  </a:cubicBezTo>
                  <a:cubicBezTo>
                    <a:pt x="1093" y="673"/>
                    <a:pt x="1095" y="670"/>
                    <a:pt x="1096" y="667"/>
                  </a:cubicBezTo>
                  <a:cubicBezTo>
                    <a:pt x="1103" y="667"/>
                    <a:pt x="1105" y="663"/>
                    <a:pt x="1107" y="661"/>
                  </a:cubicBezTo>
                  <a:cubicBezTo>
                    <a:pt x="1102" y="659"/>
                    <a:pt x="1109" y="658"/>
                    <a:pt x="1110" y="653"/>
                  </a:cubicBezTo>
                  <a:cubicBezTo>
                    <a:pt x="1108" y="652"/>
                    <a:pt x="1106" y="655"/>
                    <a:pt x="1105" y="651"/>
                  </a:cubicBezTo>
                  <a:cubicBezTo>
                    <a:pt x="1106" y="647"/>
                    <a:pt x="1109" y="645"/>
                    <a:pt x="1114" y="644"/>
                  </a:cubicBezTo>
                  <a:cubicBezTo>
                    <a:pt x="1115" y="643"/>
                    <a:pt x="1112" y="640"/>
                    <a:pt x="1114" y="638"/>
                  </a:cubicBezTo>
                  <a:cubicBezTo>
                    <a:pt x="1117" y="640"/>
                    <a:pt x="1125" y="639"/>
                    <a:pt x="1122" y="645"/>
                  </a:cubicBezTo>
                  <a:cubicBezTo>
                    <a:pt x="1131" y="641"/>
                    <a:pt x="1137" y="634"/>
                    <a:pt x="1145" y="629"/>
                  </a:cubicBezTo>
                  <a:cubicBezTo>
                    <a:pt x="1144" y="625"/>
                    <a:pt x="1144" y="624"/>
                    <a:pt x="1145" y="620"/>
                  </a:cubicBezTo>
                  <a:cubicBezTo>
                    <a:pt x="1141" y="620"/>
                    <a:pt x="1140" y="624"/>
                    <a:pt x="1136" y="624"/>
                  </a:cubicBezTo>
                  <a:cubicBezTo>
                    <a:pt x="1135" y="622"/>
                    <a:pt x="1134" y="622"/>
                    <a:pt x="1135" y="621"/>
                  </a:cubicBezTo>
                  <a:cubicBezTo>
                    <a:pt x="1135" y="618"/>
                    <a:pt x="1142" y="618"/>
                    <a:pt x="1139" y="615"/>
                  </a:cubicBezTo>
                  <a:cubicBezTo>
                    <a:pt x="1139" y="619"/>
                    <a:pt x="1133" y="616"/>
                    <a:pt x="1132" y="615"/>
                  </a:cubicBezTo>
                  <a:cubicBezTo>
                    <a:pt x="1130" y="612"/>
                    <a:pt x="1135" y="610"/>
                    <a:pt x="1134" y="604"/>
                  </a:cubicBezTo>
                  <a:cubicBezTo>
                    <a:pt x="1136" y="602"/>
                    <a:pt x="1137" y="605"/>
                    <a:pt x="1138" y="603"/>
                  </a:cubicBezTo>
                  <a:cubicBezTo>
                    <a:pt x="1140" y="599"/>
                    <a:pt x="1142" y="591"/>
                    <a:pt x="1148" y="594"/>
                  </a:cubicBezTo>
                  <a:cubicBezTo>
                    <a:pt x="1150" y="589"/>
                    <a:pt x="1157" y="584"/>
                    <a:pt x="1162" y="583"/>
                  </a:cubicBezTo>
                  <a:cubicBezTo>
                    <a:pt x="1172" y="580"/>
                    <a:pt x="1182" y="571"/>
                    <a:pt x="1183" y="576"/>
                  </a:cubicBezTo>
                  <a:cubicBezTo>
                    <a:pt x="1187" y="569"/>
                    <a:pt x="1196" y="567"/>
                    <a:pt x="1201" y="560"/>
                  </a:cubicBezTo>
                  <a:cubicBezTo>
                    <a:pt x="1194" y="559"/>
                    <a:pt x="1196" y="565"/>
                    <a:pt x="1190" y="564"/>
                  </a:cubicBezTo>
                  <a:cubicBezTo>
                    <a:pt x="1188" y="560"/>
                    <a:pt x="1192" y="561"/>
                    <a:pt x="1191" y="559"/>
                  </a:cubicBezTo>
                  <a:cubicBezTo>
                    <a:pt x="1189" y="560"/>
                    <a:pt x="1186" y="557"/>
                    <a:pt x="1183" y="554"/>
                  </a:cubicBezTo>
                  <a:cubicBezTo>
                    <a:pt x="1184" y="551"/>
                    <a:pt x="1188" y="551"/>
                    <a:pt x="1188" y="547"/>
                  </a:cubicBezTo>
                  <a:cubicBezTo>
                    <a:pt x="1185" y="547"/>
                    <a:pt x="1185" y="550"/>
                    <a:pt x="1181" y="550"/>
                  </a:cubicBezTo>
                  <a:cubicBezTo>
                    <a:pt x="1182" y="546"/>
                    <a:pt x="1177" y="549"/>
                    <a:pt x="1176" y="547"/>
                  </a:cubicBezTo>
                  <a:cubicBezTo>
                    <a:pt x="1176" y="542"/>
                    <a:pt x="1179" y="538"/>
                    <a:pt x="1175" y="534"/>
                  </a:cubicBezTo>
                  <a:cubicBezTo>
                    <a:pt x="1176" y="527"/>
                    <a:pt x="1192" y="533"/>
                    <a:pt x="1191" y="535"/>
                  </a:cubicBezTo>
                  <a:cubicBezTo>
                    <a:pt x="1200" y="534"/>
                    <a:pt x="1201" y="524"/>
                    <a:pt x="1210" y="521"/>
                  </a:cubicBezTo>
                  <a:cubicBezTo>
                    <a:pt x="1211" y="525"/>
                    <a:pt x="1213" y="521"/>
                    <a:pt x="1215" y="521"/>
                  </a:cubicBezTo>
                  <a:cubicBezTo>
                    <a:pt x="1214" y="514"/>
                    <a:pt x="1226" y="510"/>
                    <a:pt x="1233" y="511"/>
                  </a:cubicBezTo>
                  <a:cubicBezTo>
                    <a:pt x="1233" y="508"/>
                    <a:pt x="1234" y="507"/>
                    <a:pt x="1237" y="508"/>
                  </a:cubicBezTo>
                  <a:cubicBezTo>
                    <a:pt x="1244" y="502"/>
                    <a:pt x="1253" y="494"/>
                    <a:pt x="1264" y="495"/>
                  </a:cubicBezTo>
                  <a:cubicBezTo>
                    <a:pt x="1266" y="494"/>
                    <a:pt x="1266" y="491"/>
                    <a:pt x="1270" y="492"/>
                  </a:cubicBezTo>
                  <a:cubicBezTo>
                    <a:pt x="1270" y="482"/>
                    <a:pt x="1282" y="485"/>
                    <a:pt x="1284" y="478"/>
                  </a:cubicBezTo>
                  <a:close/>
                  <a:moveTo>
                    <a:pt x="1047" y="497"/>
                  </a:moveTo>
                  <a:cubicBezTo>
                    <a:pt x="1049" y="495"/>
                    <a:pt x="1050" y="498"/>
                    <a:pt x="1053" y="497"/>
                  </a:cubicBezTo>
                  <a:cubicBezTo>
                    <a:pt x="1053" y="500"/>
                    <a:pt x="1051" y="500"/>
                    <a:pt x="1048" y="501"/>
                  </a:cubicBezTo>
                  <a:cubicBezTo>
                    <a:pt x="1048" y="499"/>
                    <a:pt x="1046" y="500"/>
                    <a:pt x="1047" y="497"/>
                  </a:cubicBezTo>
                  <a:close/>
                  <a:moveTo>
                    <a:pt x="1147" y="374"/>
                  </a:moveTo>
                  <a:cubicBezTo>
                    <a:pt x="1147" y="376"/>
                    <a:pt x="1146" y="378"/>
                    <a:pt x="1143" y="377"/>
                  </a:cubicBezTo>
                  <a:cubicBezTo>
                    <a:pt x="1143" y="375"/>
                    <a:pt x="1144" y="373"/>
                    <a:pt x="1147" y="374"/>
                  </a:cubicBezTo>
                  <a:close/>
                  <a:moveTo>
                    <a:pt x="1067" y="324"/>
                  </a:moveTo>
                  <a:cubicBezTo>
                    <a:pt x="1070" y="326"/>
                    <a:pt x="1066" y="329"/>
                    <a:pt x="1064" y="328"/>
                  </a:cubicBezTo>
                  <a:cubicBezTo>
                    <a:pt x="1063" y="325"/>
                    <a:pt x="1066" y="326"/>
                    <a:pt x="1067" y="324"/>
                  </a:cubicBezTo>
                  <a:close/>
                  <a:moveTo>
                    <a:pt x="1061" y="238"/>
                  </a:moveTo>
                  <a:cubicBezTo>
                    <a:pt x="1065" y="239"/>
                    <a:pt x="1062" y="244"/>
                    <a:pt x="1059" y="241"/>
                  </a:cubicBezTo>
                  <a:cubicBezTo>
                    <a:pt x="1060" y="240"/>
                    <a:pt x="1061" y="239"/>
                    <a:pt x="1061" y="238"/>
                  </a:cubicBezTo>
                  <a:close/>
                  <a:moveTo>
                    <a:pt x="1054" y="394"/>
                  </a:moveTo>
                  <a:cubicBezTo>
                    <a:pt x="1054" y="398"/>
                    <a:pt x="1048" y="399"/>
                    <a:pt x="1048" y="395"/>
                  </a:cubicBezTo>
                  <a:cubicBezTo>
                    <a:pt x="1051" y="396"/>
                    <a:pt x="1051" y="394"/>
                    <a:pt x="1054" y="394"/>
                  </a:cubicBezTo>
                  <a:close/>
                  <a:moveTo>
                    <a:pt x="1029" y="341"/>
                  </a:moveTo>
                  <a:cubicBezTo>
                    <a:pt x="1026" y="347"/>
                    <a:pt x="1019" y="344"/>
                    <a:pt x="1013" y="347"/>
                  </a:cubicBezTo>
                  <a:cubicBezTo>
                    <a:pt x="1014" y="341"/>
                    <a:pt x="1023" y="337"/>
                    <a:pt x="1029" y="341"/>
                  </a:cubicBezTo>
                  <a:close/>
                  <a:moveTo>
                    <a:pt x="205" y="236"/>
                  </a:moveTo>
                  <a:cubicBezTo>
                    <a:pt x="204" y="235"/>
                    <a:pt x="209" y="232"/>
                    <a:pt x="212" y="231"/>
                  </a:cubicBezTo>
                  <a:cubicBezTo>
                    <a:pt x="211" y="234"/>
                    <a:pt x="207" y="234"/>
                    <a:pt x="205" y="236"/>
                  </a:cubicBezTo>
                  <a:close/>
                  <a:moveTo>
                    <a:pt x="155" y="482"/>
                  </a:moveTo>
                  <a:cubicBezTo>
                    <a:pt x="154" y="473"/>
                    <a:pt x="158" y="470"/>
                    <a:pt x="159" y="462"/>
                  </a:cubicBezTo>
                  <a:cubicBezTo>
                    <a:pt x="162" y="460"/>
                    <a:pt x="162" y="463"/>
                    <a:pt x="166" y="463"/>
                  </a:cubicBezTo>
                  <a:cubicBezTo>
                    <a:pt x="165" y="471"/>
                    <a:pt x="161" y="478"/>
                    <a:pt x="155" y="482"/>
                  </a:cubicBezTo>
                  <a:close/>
                  <a:moveTo>
                    <a:pt x="230" y="515"/>
                  </a:moveTo>
                  <a:cubicBezTo>
                    <a:pt x="227" y="515"/>
                    <a:pt x="227" y="512"/>
                    <a:pt x="224" y="511"/>
                  </a:cubicBezTo>
                  <a:cubicBezTo>
                    <a:pt x="221" y="498"/>
                    <a:pt x="230" y="496"/>
                    <a:pt x="241" y="494"/>
                  </a:cubicBezTo>
                  <a:cubicBezTo>
                    <a:pt x="242" y="502"/>
                    <a:pt x="238" y="513"/>
                    <a:pt x="230" y="515"/>
                  </a:cubicBezTo>
                  <a:close/>
                  <a:moveTo>
                    <a:pt x="241" y="525"/>
                  </a:moveTo>
                  <a:cubicBezTo>
                    <a:pt x="241" y="523"/>
                    <a:pt x="243" y="522"/>
                    <a:pt x="245" y="522"/>
                  </a:cubicBezTo>
                  <a:cubicBezTo>
                    <a:pt x="245" y="525"/>
                    <a:pt x="244" y="525"/>
                    <a:pt x="241" y="525"/>
                  </a:cubicBezTo>
                  <a:close/>
                  <a:moveTo>
                    <a:pt x="247" y="520"/>
                  </a:moveTo>
                  <a:cubicBezTo>
                    <a:pt x="247" y="518"/>
                    <a:pt x="246" y="518"/>
                    <a:pt x="246" y="516"/>
                  </a:cubicBezTo>
                  <a:cubicBezTo>
                    <a:pt x="249" y="517"/>
                    <a:pt x="249" y="515"/>
                    <a:pt x="251" y="515"/>
                  </a:cubicBezTo>
                  <a:cubicBezTo>
                    <a:pt x="252" y="518"/>
                    <a:pt x="249" y="519"/>
                    <a:pt x="247" y="520"/>
                  </a:cubicBezTo>
                  <a:close/>
                  <a:moveTo>
                    <a:pt x="190" y="767"/>
                  </a:moveTo>
                  <a:cubicBezTo>
                    <a:pt x="190" y="763"/>
                    <a:pt x="193" y="763"/>
                    <a:pt x="196" y="762"/>
                  </a:cubicBezTo>
                  <a:cubicBezTo>
                    <a:pt x="196" y="766"/>
                    <a:pt x="193" y="766"/>
                    <a:pt x="190" y="767"/>
                  </a:cubicBezTo>
                  <a:close/>
                  <a:moveTo>
                    <a:pt x="171" y="813"/>
                  </a:moveTo>
                  <a:cubicBezTo>
                    <a:pt x="173" y="813"/>
                    <a:pt x="171" y="817"/>
                    <a:pt x="171" y="818"/>
                  </a:cubicBezTo>
                  <a:cubicBezTo>
                    <a:pt x="169" y="818"/>
                    <a:pt x="169" y="817"/>
                    <a:pt x="168" y="817"/>
                  </a:cubicBezTo>
                  <a:cubicBezTo>
                    <a:pt x="168" y="815"/>
                    <a:pt x="170" y="814"/>
                    <a:pt x="171" y="813"/>
                  </a:cubicBezTo>
                  <a:close/>
                  <a:moveTo>
                    <a:pt x="169" y="827"/>
                  </a:moveTo>
                  <a:cubicBezTo>
                    <a:pt x="168" y="825"/>
                    <a:pt x="170" y="824"/>
                    <a:pt x="168" y="821"/>
                  </a:cubicBezTo>
                  <a:cubicBezTo>
                    <a:pt x="173" y="817"/>
                    <a:pt x="180" y="812"/>
                    <a:pt x="188" y="815"/>
                  </a:cubicBezTo>
                  <a:cubicBezTo>
                    <a:pt x="181" y="818"/>
                    <a:pt x="174" y="821"/>
                    <a:pt x="169" y="827"/>
                  </a:cubicBezTo>
                  <a:close/>
                  <a:moveTo>
                    <a:pt x="196" y="826"/>
                  </a:moveTo>
                  <a:cubicBezTo>
                    <a:pt x="195" y="824"/>
                    <a:pt x="192" y="825"/>
                    <a:pt x="193" y="821"/>
                  </a:cubicBezTo>
                  <a:cubicBezTo>
                    <a:pt x="191" y="821"/>
                    <a:pt x="191" y="821"/>
                    <a:pt x="191" y="821"/>
                  </a:cubicBezTo>
                  <a:cubicBezTo>
                    <a:pt x="195" y="814"/>
                    <a:pt x="196" y="826"/>
                    <a:pt x="200" y="822"/>
                  </a:cubicBezTo>
                  <a:cubicBezTo>
                    <a:pt x="199" y="824"/>
                    <a:pt x="198" y="826"/>
                    <a:pt x="196" y="826"/>
                  </a:cubicBezTo>
                  <a:close/>
                  <a:moveTo>
                    <a:pt x="242" y="829"/>
                  </a:moveTo>
                  <a:cubicBezTo>
                    <a:pt x="241" y="836"/>
                    <a:pt x="235" y="844"/>
                    <a:pt x="229" y="841"/>
                  </a:cubicBezTo>
                  <a:cubicBezTo>
                    <a:pt x="236" y="840"/>
                    <a:pt x="236" y="831"/>
                    <a:pt x="242" y="829"/>
                  </a:cubicBezTo>
                  <a:close/>
                  <a:moveTo>
                    <a:pt x="192" y="885"/>
                  </a:moveTo>
                  <a:cubicBezTo>
                    <a:pt x="190" y="883"/>
                    <a:pt x="195" y="880"/>
                    <a:pt x="197" y="879"/>
                  </a:cubicBezTo>
                  <a:cubicBezTo>
                    <a:pt x="196" y="882"/>
                    <a:pt x="194" y="883"/>
                    <a:pt x="192" y="885"/>
                  </a:cubicBezTo>
                  <a:close/>
                  <a:moveTo>
                    <a:pt x="191" y="900"/>
                  </a:moveTo>
                  <a:cubicBezTo>
                    <a:pt x="191" y="897"/>
                    <a:pt x="195" y="898"/>
                    <a:pt x="197" y="897"/>
                  </a:cubicBezTo>
                  <a:cubicBezTo>
                    <a:pt x="197" y="900"/>
                    <a:pt x="194" y="900"/>
                    <a:pt x="191" y="900"/>
                  </a:cubicBezTo>
                  <a:close/>
                  <a:moveTo>
                    <a:pt x="197" y="887"/>
                  </a:moveTo>
                  <a:cubicBezTo>
                    <a:pt x="196" y="887"/>
                    <a:pt x="197" y="886"/>
                    <a:pt x="196" y="886"/>
                  </a:cubicBezTo>
                  <a:cubicBezTo>
                    <a:pt x="200" y="883"/>
                    <a:pt x="203" y="881"/>
                    <a:pt x="208" y="878"/>
                  </a:cubicBezTo>
                  <a:cubicBezTo>
                    <a:pt x="206" y="883"/>
                    <a:pt x="201" y="884"/>
                    <a:pt x="197" y="887"/>
                  </a:cubicBezTo>
                  <a:close/>
                  <a:moveTo>
                    <a:pt x="209" y="913"/>
                  </a:moveTo>
                  <a:cubicBezTo>
                    <a:pt x="209" y="911"/>
                    <a:pt x="212" y="910"/>
                    <a:pt x="214" y="910"/>
                  </a:cubicBezTo>
                  <a:cubicBezTo>
                    <a:pt x="214" y="912"/>
                    <a:pt x="212" y="914"/>
                    <a:pt x="209" y="913"/>
                  </a:cubicBezTo>
                  <a:close/>
                  <a:moveTo>
                    <a:pt x="201" y="899"/>
                  </a:moveTo>
                  <a:cubicBezTo>
                    <a:pt x="200" y="898"/>
                    <a:pt x="200" y="896"/>
                    <a:pt x="199" y="896"/>
                  </a:cubicBezTo>
                  <a:cubicBezTo>
                    <a:pt x="201" y="891"/>
                    <a:pt x="206" y="889"/>
                    <a:pt x="210" y="887"/>
                  </a:cubicBezTo>
                  <a:cubicBezTo>
                    <a:pt x="204" y="887"/>
                    <a:pt x="216" y="881"/>
                    <a:pt x="219" y="883"/>
                  </a:cubicBezTo>
                  <a:cubicBezTo>
                    <a:pt x="213" y="888"/>
                    <a:pt x="211" y="897"/>
                    <a:pt x="201" y="899"/>
                  </a:cubicBezTo>
                  <a:close/>
                  <a:moveTo>
                    <a:pt x="215" y="874"/>
                  </a:moveTo>
                  <a:cubicBezTo>
                    <a:pt x="215" y="877"/>
                    <a:pt x="214" y="878"/>
                    <a:pt x="211" y="878"/>
                  </a:cubicBezTo>
                  <a:cubicBezTo>
                    <a:pt x="209" y="876"/>
                    <a:pt x="212" y="873"/>
                    <a:pt x="215" y="874"/>
                  </a:cubicBezTo>
                  <a:close/>
                  <a:moveTo>
                    <a:pt x="201" y="876"/>
                  </a:moveTo>
                  <a:cubicBezTo>
                    <a:pt x="207" y="872"/>
                    <a:pt x="210" y="864"/>
                    <a:pt x="219" y="862"/>
                  </a:cubicBezTo>
                  <a:cubicBezTo>
                    <a:pt x="216" y="869"/>
                    <a:pt x="208" y="872"/>
                    <a:pt x="201" y="876"/>
                  </a:cubicBezTo>
                  <a:close/>
                  <a:moveTo>
                    <a:pt x="223" y="831"/>
                  </a:moveTo>
                  <a:cubicBezTo>
                    <a:pt x="227" y="828"/>
                    <a:pt x="234" y="825"/>
                    <a:pt x="239" y="827"/>
                  </a:cubicBezTo>
                  <a:cubicBezTo>
                    <a:pt x="240" y="831"/>
                    <a:pt x="230" y="833"/>
                    <a:pt x="226" y="834"/>
                  </a:cubicBezTo>
                  <a:cubicBezTo>
                    <a:pt x="226" y="832"/>
                    <a:pt x="222" y="834"/>
                    <a:pt x="223" y="831"/>
                  </a:cubicBezTo>
                  <a:close/>
                  <a:moveTo>
                    <a:pt x="238" y="852"/>
                  </a:moveTo>
                  <a:cubicBezTo>
                    <a:pt x="235" y="853"/>
                    <a:pt x="231" y="856"/>
                    <a:pt x="228" y="853"/>
                  </a:cubicBezTo>
                  <a:cubicBezTo>
                    <a:pt x="232" y="848"/>
                    <a:pt x="234" y="842"/>
                    <a:pt x="244" y="843"/>
                  </a:cubicBezTo>
                  <a:cubicBezTo>
                    <a:pt x="242" y="846"/>
                    <a:pt x="237" y="847"/>
                    <a:pt x="238" y="852"/>
                  </a:cubicBezTo>
                  <a:close/>
                  <a:moveTo>
                    <a:pt x="243" y="950"/>
                  </a:moveTo>
                  <a:cubicBezTo>
                    <a:pt x="244" y="948"/>
                    <a:pt x="245" y="948"/>
                    <a:pt x="245" y="947"/>
                  </a:cubicBezTo>
                  <a:cubicBezTo>
                    <a:pt x="247" y="947"/>
                    <a:pt x="247" y="949"/>
                    <a:pt x="248" y="951"/>
                  </a:cubicBezTo>
                  <a:cubicBezTo>
                    <a:pt x="245" y="951"/>
                    <a:pt x="245" y="949"/>
                    <a:pt x="243" y="950"/>
                  </a:cubicBezTo>
                  <a:close/>
                  <a:moveTo>
                    <a:pt x="270" y="942"/>
                  </a:moveTo>
                  <a:cubicBezTo>
                    <a:pt x="270" y="941"/>
                    <a:pt x="269" y="940"/>
                    <a:pt x="268" y="939"/>
                  </a:cubicBezTo>
                  <a:cubicBezTo>
                    <a:pt x="269" y="939"/>
                    <a:pt x="272" y="939"/>
                    <a:pt x="274" y="939"/>
                  </a:cubicBezTo>
                  <a:cubicBezTo>
                    <a:pt x="275" y="942"/>
                    <a:pt x="272" y="941"/>
                    <a:pt x="270" y="942"/>
                  </a:cubicBezTo>
                  <a:close/>
                  <a:moveTo>
                    <a:pt x="286" y="932"/>
                  </a:moveTo>
                  <a:cubicBezTo>
                    <a:pt x="285" y="935"/>
                    <a:pt x="283" y="932"/>
                    <a:pt x="283" y="929"/>
                  </a:cubicBezTo>
                  <a:cubicBezTo>
                    <a:pt x="285" y="929"/>
                    <a:pt x="285" y="930"/>
                    <a:pt x="287" y="930"/>
                  </a:cubicBezTo>
                  <a:cubicBezTo>
                    <a:pt x="287" y="931"/>
                    <a:pt x="285" y="932"/>
                    <a:pt x="286" y="932"/>
                  </a:cubicBezTo>
                  <a:close/>
                  <a:moveTo>
                    <a:pt x="259" y="1031"/>
                  </a:moveTo>
                  <a:cubicBezTo>
                    <a:pt x="258" y="1031"/>
                    <a:pt x="258" y="1029"/>
                    <a:pt x="257" y="1029"/>
                  </a:cubicBezTo>
                  <a:cubicBezTo>
                    <a:pt x="258" y="1027"/>
                    <a:pt x="260" y="1025"/>
                    <a:pt x="262" y="1025"/>
                  </a:cubicBezTo>
                  <a:cubicBezTo>
                    <a:pt x="264" y="1028"/>
                    <a:pt x="263" y="1031"/>
                    <a:pt x="259" y="1031"/>
                  </a:cubicBezTo>
                  <a:close/>
                  <a:moveTo>
                    <a:pt x="328" y="904"/>
                  </a:moveTo>
                  <a:cubicBezTo>
                    <a:pt x="327" y="906"/>
                    <a:pt x="323" y="906"/>
                    <a:pt x="322" y="908"/>
                  </a:cubicBezTo>
                  <a:cubicBezTo>
                    <a:pt x="320" y="908"/>
                    <a:pt x="321" y="905"/>
                    <a:pt x="319" y="905"/>
                  </a:cubicBezTo>
                  <a:cubicBezTo>
                    <a:pt x="321" y="904"/>
                    <a:pt x="326" y="902"/>
                    <a:pt x="328" y="904"/>
                  </a:cubicBezTo>
                  <a:close/>
                  <a:moveTo>
                    <a:pt x="296" y="923"/>
                  </a:moveTo>
                  <a:cubicBezTo>
                    <a:pt x="293" y="923"/>
                    <a:pt x="296" y="925"/>
                    <a:pt x="294" y="927"/>
                  </a:cubicBezTo>
                  <a:cubicBezTo>
                    <a:pt x="291" y="927"/>
                    <a:pt x="291" y="927"/>
                    <a:pt x="289" y="926"/>
                  </a:cubicBezTo>
                  <a:cubicBezTo>
                    <a:pt x="289" y="922"/>
                    <a:pt x="294" y="920"/>
                    <a:pt x="297" y="923"/>
                  </a:cubicBezTo>
                  <a:cubicBezTo>
                    <a:pt x="297" y="924"/>
                    <a:pt x="296" y="923"/>
                    <a:pt x="296" y="923"/>
                  </a:cubicBezTo>
                  <a:close/>
                  <a:moveTo>
                    <a:pt x="305" y="921"/>
                  </a:moveTo>
                  <a:cubicBezTo>
                    <a:pt x="301" y="921"/>
                    <a:pt x="301" y="921"/>
                    <a:pt x="301" y="921"/>
                  </a:cubicBezTo>
                  <a:cubicBezTo>
                    <a:pt x="302" y="915"/>
                    <a:pt x="297" y="917"/>
                    <a:pt x="296" y="913"/>
                  </a:cubicBezTo>
                  <a:cubicBezTo>
                    <a:pt x="298" y="914"/>
                    <a:pt x="301" y="915"/>
                    <a:pt x="301" y="912"/>
                  </a:cubicBezTo>
                  <a:cubicBezTo>
                    <a:pt x="302" y="911"/>
                    <a:pt x="302" y="912"/>
                    <a:pt x="302" y="913"/>
                  </a:cubicBezTo>
                  <a:cubicBezTo>
                    <a:pt x="302" y="915"/>
                    <a:pt x="307" y="912"/>
                    <a:pt x="308" y="914"/>
                  </a:cubicBezTo>
                  <a:cubicBezTo>
                    <a:pt x="308" y="918"/>
                    <a:pt x="306" y="918"/>
                    <a:pt x="305" y="921"/>
                  </a:cubicBezTo>
                  <a:close/>
                  <a:moveTo>
                    <a:pt x="309" y="908"/>
                  </a:moveTo>
                  <a:cubicBezTo>
                    <a:pt x="308" y="908"/>
                    <a:pt x="308" y="909"/>
                    <a:pt x="308" y="910"/>
                  </a:cubicBezTo>
                  <a:cubicBezTo>
                    <a:pt x="307" y="909"/>
                    <a:pt x="308" y="908"/>
                    <a:pt x="308" y="907"/>
                  </a:cubicBezTo>
                  <a:cubicBezTo>
                    <a:pt x="312" y="907"/>
                    <a:pt x="314" y="910"/>
                    <a:pt x="316" y="913"/>
                  </a:cubicBezTo>
                  <a:cubicBezTo>
                    <a:pt x="315" y="914"/>
                    <a:pt x="313" y="912"/>
                    <a:pt x="312" y="915"/>
                  </a:cubicBezTo>
                  <a:cubicBezTo>
                    <a:pt x="312" y="912"/>
                    <a:pt x="309" y="912"/>
                    <a:pt x="309" y="908"/>
                  </a:cubicBezTo>
                  <a:close/>
                  <a:moveTo>
                    <a:pt x="317" y="967"/>
                  </a:moveTo>
                  <a:cubicBezTo>
                    <a:pt x="315" y="967"/>
                    <a:pt x="318" y="964"/>
                    <a:pt x="317" y="963"/>
                  </a:cubicBezTo>
                  <a:cubicBezTo>
                    <a:pt x="317" y="961"/>
                    <a:pt x="314" y="964"/>
                    <a:pt x="313" y="962"/>
                  </a:cubicBezTo>
                  <a:cubicBezTo>
                    <a:pt x="311" y="951"/>
                    <a:pt x="326" y="950"/>
                    <a:pt x="325" y="959"/>
                  </a:cubicBezTo>
                  <a:cubicBezTo>
                    <a:pt x="329" y="959"/>
                    <a:pt x="329" y="959"/>
                    <a:pt x="329" y="959"/>
                  </a:cubicBezTo>
                  <a:cubicBezTo>
                    <a:pt x="330" y="961"/>
                    <a:pt x="327" y="962"/>
                    <a:pt x="330" y="962"/>
                  </a:cubicBezTo>
                  <a:cubicBezTo>
                    <a:pt x="327" y="965"/>
                    <a:pt x="322" y="967"/>
                    <a:pt x="317" y="967"/>
                  </a:cubicBezTo>
                  <a:close/>
                  <a:moveTo>
                    <a:pt x="478" y="165"/>
                  </a:moveTo>
                  <a:cubicBezTo>
                    <a:pt x="476" y="165"/>
                    <a:pt x="474" y="165"/>
                    <a:pt x="473" y="164"/>
                  </a:cubicBezTo>
                  <a:cubicBezTo>
                    <a:pt x="473" y="159"/>
                    <a:pt x="479" y="159"/>
                    <a:pt x="478" y="165"/>
                  </a:cubicBezTo>
                  <a:close/>
                  <a:moveTo>
                    <a:pt x="470" y="1060"/>
                  </a:moveTo>
                  <a:cubicBezTo>
                    <a:pt x="482" y="1051"/>
                    <a:pt x="496" y="1045"/>
                    <a:pt x="508" y="1036"/>
                  </a:cubicBezTo>
                  <a:cubicBezTo>
                    <a:pt x="509" y="1036"/>
                    <a:pt x="510" y="1037"/>
                    <a:pt x="511" y="1037"/>
                  </a:cubicBezTo>
                  <a:cubicBezTo>
                    <a:pt x="500" y="1048"/>
                    <a:pt x="486" y="1053"/>
                    <a:pt x="470" y="1060"/>
                  </a:cubicBezTo>
                  <a:close/>
                  <a:moveTo>
                    <a:pt x="513" y="981"/>
                  </a:moveTo>
                  <a:cubicBezTo>
                    <a:pt x="513" y="978"/>
                    <a:pt x="513" y="978"/>
                    <a:pt x="513" y="978"/>
                  </a:cubicBezTo>
                  <a:cubicBezTo>
                    <a:pt x="515" y="977"/>
                    <a:pt x="518" y="978"/>
                    <a:pt x="519" y="979"/>
                  </a:cubicBezTo>
                  <a:cubicBezTo>
                    <a:pt x="519" y="984"/>
                    <a:pt x="516" y="981"/>
                    <a:pt x="513" y="981"/>
                  </a:cubicBezTo>
                  <a:close/>
                  <a:moveTo>
                    <a:pt x="539" y="208"/>
                  </a:moveTo>
                  <a:cubicBezTo>
                    <a:pt x="547" y="189"/>
                    <a:pt x="577" y="181"/>
                    <a:pt x="594" y="167"/>
                  </a:cubicBezTo>
                  <a:cubicBezTo>
                    <a:pt x="602" y="161"/>
                    <a:pt x="606" y="151"/>
                    <a:pt x="618" y="156"/>
                  </a:cubicBezTo>
                  <a:cubicBezTo>
                    <a:pt x="618" y="159"/>
                    <a:pt x="619" y="161"/>
                    <a:pt x="622" y="162"/>
                  </a:cubicBezTo>
                  <a:cubicBezTo>
                    <a:pt x="610" y="176"/>
                    <a:pt x="599" y="190"/>
                    <a:pt x="583" y="198"/>
                  </a:cubicBezTo>
                  <a:cubicBezTo>
                    <a:pt x="569" y="203"/>
                    <a:pt x="553" y="206"/>
                    <a:pt x="539" y="208"/>
                  </a:cubicBezTo>
                  <a:close/>
                  <a:moveTo>
                    <a:pt x="557" y="1047"/>
                  </a:moveTo>
                  <a:cubicBezTo>
                    <a:pt x="556" y="1044"/>
                    <a:pt x="563" y="1041"/>
                    <a:pt x="563" y="1046"/>
                  </a:cubicBezTo>
                  <a:cubicBezTo>
                    <a:pt x="561" y="1047"/>
                    <a:pt x="558" y="1049"/>
                    <a:pt x="557" y="1047"/>
                  </a:cubicBezTo>
                  <a:close/>
                  <a:moveTo>
                    <a:pt x="666" y="996"/>
                  </a:moveTo>
                  <a:cubicBezTo>
                    <a:pt x="667" y="998"/>
                    <a:pt x="668" y="999"/>
                    <a:pt x="666" y="1001"/>
                  </a:cubicBezTo>
                  <a:cubicBezTo>
                    <a:pt x="653" y="1002"/>
                    <a:pt x="645" y="1000"/>
                    <a:pt x="637" y="1009"/>
                  </a:cubicBezTo>
                  <a:cubicBezTo>
                    <a:pt x="638" y="1005"/>
                    <a:pt x="634" y="1007"/>
                    <a:pt x="634" y="1005"/>
                  </a:cubicBezTo>
                  <a:cubicBezTo>
                    <a:pt x="629" y="1007"/>
                    <a:pt x="624" y="1009"/>
                    <a:pt x="617" y="1010"/>
                  </a:cubicBezTo>
                  <a:cubicBezTo>
                    <a:pt x="620" y="1014"/>
                    <a:pt x="617" y="1012"/>
                    <a:pt x="615" y="1016"/>
                  </a:cubicBezTo>
                  <a:cubicBezTo>
                    <a:pt x="618" y="1016"/>
                    <a:pt x="618" y="1014"/>
                    <a:pt x="621" y="1015"/>
                  </a:cubicBezTo>
                  <a:cubicBezTo>
                    <a:pt x="621" y="1017"/>
                    <a:pt x="618" y="1016"/>
                    <a:pt x="618" y="1017"/>
                  </a:cubicBezTo>
                  <a:cubicBezTo>
                    <a:pt x="623" y="1020"/>
                    <a:pt x="634" y="1014"/>
                    <a:pt x="642" y="1013"/>
                  </a:cubicBezTo>
                  <a:cubicBezTo>
                    <a:pt x="642" y="1015"/>
                    <a:pt x="641" y="1015"/>
                    <a:pt x="641" y="1017"/>
                  </a:cubicBezTo>
                  <a:cubicBezTo>
                    <a:pt x="634" y="1014"/>
                    <a:pt x="625" y="1022"/>
                    <a:pt x="617" y="1025"/>
                  </a:cubicBezTo>
                  <a:cubicBezTo>
                    <a:pt x="605" y="1019"/>
                    <a:pt x="593" y="1032"/>
                    <a:pt x="582" y="1029"/>
                  </a:cubicBezTo>
                  <a:cubicBezTo>
                    <a:pt x="582" y="1030"/>
                    <a:pt x="584" y="1029"/>
                    <a:pt x="586" y="1030"/>
                  </a:cubicBezTo>
                  <a:cubicBezTo>
                    <a:pt x="583" y="1036"/>
                    <a:pt x="570" y="1033"/>
                    <a:pt x="568" y="1038"/>
                  </a:cubicBezTo>
                  <a:cubicBezTo>
                    <a:pt x="567" y="1033"/>
                    <a:pt x="570" y="1031"/>
                    <a:pt x="573" y="1029"/>
                  </a:cubicBezTo>
                  <a:cubicBezTo>
                    <a:pt x="572" y="1027"/>
                    <a:pt x="570" y="1027"/>
                    <a:pt x="568" y="1027"/>
                  </a:cubicBezTo>
                  <a:cubicBezTo>
                    <a:pt x="572" y="1022"/>
                    <a:pt x="579" y="1022"/>
                    <a:pt x="589" y="1023"/>
                  </a:cubicBezTo>
                  <a:cubicBezTo>
                    <a:pt x="593" y="1018"/>
                    <a:pt x="606" y="1018"/>
                    <a:pt x="611" y="1017"/>
                  </a:cubicBezTo>
                  <a:cubicBezTo>
                    <a:pt x="610" y="1016"/>
                    <a:pt x="609" y="1015"/>
                    <a:pt x="610" y="1013"/>
                  </a:cubicBezTo>
                  <a:cubicBezTo>
                    <a:pt x="599" y="1016"/>
                    <a:pt x="590" y="1019"/>
                    <a:pt x="580" y="1020"/>
                  </a:cubicBezTo>
                  <a:cubicBezTo>
                    <a:pt x="591" y="1013"/>
                    <a:pt x="603" y="1008"/>
                    <a:pt x="621" y="1007"/>
                  </a:cubicBezTo>
                  <a:cubicBezTo>
                    <a:pt x="620" y="1006"/>
                    <a:pt x="619" y="1006"/>
                    <a:pt x="619" y="1005"/>
                  </a:cubicBezTo>
                  <a:cubicBezTo>
                    <a:pt x="615" y="1004"/>
                    <a:pt x="614" y="1007"/>
                    <a:pt x="611" y="1007"/>
                  </a:cubicBezTo>
                  <a:cubicBezTo>
                    <a:pt x="627" y="999"/>
                    <a:pt x="642" y="992"/>
                    <a:pt x="657" y="984"/>
                  </a:cubicBezTo>
                  <a:cubicBezTo>
                    <a:pt x="667" y="989"/>
                    <a:pt x="678" y="977"/>
                    <a:pt x="687" y="978"/>
                  </a:cubicBezTo>
                  <a:cubicBezTo>
                    <a:pt x="688" y="973"/>
                    <a:pt x="691" y="970"/>
                    <a:pt x="698" y="970"/>
                  </a:cubicBezTo>
                  <a:cubicBezTo>
                    <a:pt x="696" y="975"/>
                    <a:pt x="698" y="978"/>
                    <a:pt x="694" y="979"/>
                  </a:cubicBezTo>
                  <a:cubicBezTo>
                    <a:pt x="698" y="983"/>
                    <a:pt x="706" y="976"/>
                    <a:pt x="713" y="977"/>
                  </a:cubicBezTo>
                  <a:cubicBezTo>
                    <a:pt x="698" y="988"/>
                    <a:pt x="679" y="991"/>
                    <a:pt x="666" y="996"/>
                  </a:cubicBezTo>
                  <a:close/>
                  <a:moveTo>
                    <a:pt x="683" y="1085"/>
                  </a:moveTo>
                  <a:cubicBezTo>
                    <a:pt x="682" y="1084"/>
                    <a:pt x="687" y="1080"/>
                    <a:pt x="691" y="1082"/>
                  </a:cubicBezTo>
                  <a:cubicBezTo>
                    <a:pt x="690" y="1087"/>
                    <a:pt x="685" y="1085"/>
                    <a:pt x="683" y="1085"/>
                  </a:cubicBezTo>
                  <a:close/>
                  <a:moveTo>
                    <a:pt x="725" y="940"/>
                  </a:moveTo>
                  <a:cubicBezTo>
                    <a:pt x="728" y="940"/>
                    <a:pt x="729" y="939"/>
                    <a:pt x="732" y="940"/>
                  </a:cubicBezTo>
                  <a:cubicBezTo>
                    <a:pt x="732" y="944"/>
                    <a:pt x="732" y="944"/>
                    <a:pt x="732" y="944"/>
                  </a:cubicBezTo>
                  <a:cubicBezTo>
                    <a:pt x="730" y="947"/>
                    <a:pt x="726" y="942"/>
                    <a:pt x="726" y="947"/>
                  </a:cubicBezTo>
                  <a:cubicBezTo>
                    <a:pt x="724" y="947"/>
                    <a:pt x="726" y="942"/>
                    <a:pt x="725" y="940"/>
                  </a:cubicBezTo>
                  <a:close/>
                  <a:moveTo>
                    <a:pt x="736" y="947"/>
                  </a:moveTo>
                  <a:cubicBezTo>
                    <a:pt x="737" y="952"/>
                    <a:pt x="730" y="950"/>
                    <a:pt x="727" y="952"/>
                  </a:cubicBezTo>
                  <a:cubicBezTo>
                    <a:pt x="728" y="949"/>
                    <a:pt x="731" y="947"/>
                    <a:pt x="736" y="947"/>
                  </a:cubicBezTo>
                  <a:close/>
                  <a:moveTo>
                    <a:pt x="727" y="1030"/>
                  </a:moveTo>
                  <a:cubicBezTo>
                    <a:pt x="724" y="1027"/>
                    <a:pt x="724" y="1032"/>
                    <a:pt x="720" y="1031"/>
                  </a:cubicBezTo>
                  <a:cubicBezTo>
                    <a:pt x="722" y="1029"/>
                    <a:pt x="724" y="1027"/>
                    <a:pt x="728" y="1027"/>
                  </a:cubicBezTo>
                  <a:cubicBezTo>
                    <a:pt x="727" y="1028"/>
                    <a:pt x="727" y="1028"/>
                    <a:pt x="727" y="1030"/>
                  </a:cubicBezTo>
                  <a:close/>
                  <a:moveTo>
                    <a:pt x="759" y="955"/>
                  </a:moveTo>
                  <a:cubicBezTo>
                    <a:pt x="756" y="955"/>
                    <a:pt x="756" y="957"/>
                    <a:pt x="754" y="955"/>
                  </a:cubicBezTo>
                  <a:cubicBezTo>
                    <a:pt x="753" y="957"/>
                    <a:pt x="755" y="957"/>
                    <a:pt x="754" y="960"/>
                  </a:cubicBezTo>
                  <a:cubicBezTo>
                    <a:pt x="747" y="960"/>
                    <a:pt x="739" y="965"/>
                    <a:pt x="737" y="960"/>
                  </a:cubicBezTo>
                  <a:cubicBezTo>
                    <a:pt x="734" y="961"/>
                    <a:pt x="737" y="962"/>
                    <a:pt x="736" y="965"/>
                  </a:cubicBezTo>
                  <a:cubicBezTo>
                    <a:pt x="730" y="971"/>
                    <a:pt x="724" y="967"/>
                    <a:pt x="719" y="965"/>
                  </a:cubicBezTo>
                  <a:cubicBezTo>
                    <a:pt x="720" y="961"/>
                    <a:pt x="727" y="962"/>
                    <a:pt x="726" y="956"/>
                  </a:cubicBezTo>
                  <a:cubicBezTo>
                    <a:pt x="729" y="956"/>
                    <a:pt x="731" y="954"/>
                    <a:pt x="734" y="953"/>
                  </a:cubicBezTo>
                  <a:cubicBezTo>
                    <a:pt x="732" y="957"/>
                    <a:pt x="736" y="955"/>
                    <a:pt x="736" y="958"/>
                  </a:cubicBezTo>
                  <a:cubicBezTo>
                    <a:pt x="743" y="954"/>
                    <a:pt x="749" y="950"/>
                    <a:pt x="761" y="951"/>
                  </a:cubicBezTo>
                  <a:cubicBezTo>
                    <a:pt x="760" y="952"/>
                    <a:pt x="758" y="952"/>
                    <a:pt x="759" y="955"/>
                  </a:cubicBezTo>
                  <a:close/>
                  <a:moveTo>
                    <a:pt x="764" y="952"/>
                  </a:moveTo>
                  <a:cubicBezTo>
                    <a:pt x="765" y="950"/>
                    <a:pt x="765" y="947"/>
                    <a:pt x="769" y="948"/>
                  </a:cubicBezTo>
                  <a:cubicBezTo>
                    <a:pt x="769" y="951"/>
                    <a:pt x="767" y="952"/>
                    <a:pt x="764" y="952"/>
                  </a:cubicBezTo>
                  <a:close/>
                  <a:moveTo>
                    <a:pt x="770" y="948"/>
                  </a:moveTo>
                  <a:cubicBezTo>
                    <a:pt x="770" y="942"/>
                    <a:pt x="779" y="947"/>
                    <a:pt x="778" y="943"/>
                  </a:cubicBezTo>
                  <a:cubicBezTo>
                    <a:pt x="782" y="945"/>
                    <a:pt x="774" y="948"/>
                    <a:pt x="770" y="948"/>
                  </a:cubicBezTo>
                  <a:close/>
                  <a:moveTo>
                    <a:pt x="792" y="158"/>
                  </a:moveTo>
                  <a:cubicBezTo>
                    <a:pt x="787" y="161"/>
                    <a:pt x="782" y="156"/>
                    <a:pt x="777" y="158"/>
                  </a:cubicBezTo>
                  <a:cubicBezTo>
                    <a:pt x="781" y="157"/>
                    <a:pt x="784" y="147"/>
                    <a:pt x="792" y="147"/>
                  </a:cubicBezTo>
                  <a:cubicBezTo>
                    <a:pt x="795" y="149"/>
                    <a:pt x="793" y="155"/>
                    <a:pt x="792" y="158"/>
                  </a:cubicBezTo>
                  <a:close/>
                  <a:moveTo>
                    <a:pt x="807" y="821"/>
                  </a:moveTo>
                  <a:cubicBezTo>
                    <a:pt x="803" y="821"/>
                    <a:pt x="802" y="820"/>
                    <a:pt x="800" y="819"/>
                  </a:cubicBezTo>
                  <a:cubicBezTo>
                    <a:pt x="800" y="818"/>
                    <a:pt x="801" y="818"/>
                    <a:pt x="801" y="819"/>
                  </a:cubicBezTo>
                  <a:cubicBezTo>
                    <a:pt x="804" y="819"/>
                    <a:pt x="803" y="816"/>
                    <a:pt x="806" y="816"/>
                  </a:cubicBezTo>
                  <a:cubicBezTo>
                    <a:pt x="806" y="813"/>
                    <a:pt x="805" y="813"/>
                    <a:pt x="805" y="810"/>
                  </a:cubicBezTo>
                  <a:cubicBezTo>
                    <a:pt x="808" y="809"/>
                    <a:pt x="811" y="808"/>
                    <a:pt x="809" y="804"/>
                  </a:cubicBezTo>
                  <a:cubicBezTo>
                    <a:pt x="812" y="802"/>
                    <a:pt x="815" y="802"/>
                    <a:pt x="817" y="800"/>
                  </a:cubicBezTo>
                  <a:cubicBezTo>
                    <a:pt x="816" y="799"/>
                    <a:pt x="815" y="798"/>
                    <a:pt x="816" y="795"/>
                  </a:cubicBezTo>
                  <a:cubicBezTo>
                    <a:pt x="818" y="795"/>
                    <a:pt x="819" y="796"/>
                    <a:pt x="819" y="798"/>
                  </a:cubicBezTo>
                  <a:cubicBezTo>
                    <a:pt x="820" y="798"/>
                    <a:pt x="820" y="796"/>
                    <a:pt x="822" y="796"/>
                  </a:cubicBezTo>
                  <a:cubicBezTo>
                    <a:pt x="821" y="794"/>
                    <a:pt x="820" y="792"/>
                    <a:pt x="821" y="789"/>
                  </a:cubicBezTo>
                  <a:cubicBezTo>
                    <a:pt x="827" y="789"/>
                    <a:pt x="828" y="788"/>
                    <a:pt x="831" y="791"/>
                  </a:cubicBezTo>
                  <a:cubicBezTo>
                    <a:pt x="830" y="795"/>
                    <a:pt x="827" y="797"/>
                    <a:pt x="825" y="800"/>
                  </a:cubicBezTo>
                  <a:cubicBezTo>
                    <a:pt x="825" y="802"/>
                    <a:pt x="828" y="801"/>
                    <a:pt x="827" y="804"/>
                  </a:cubicBezTo>
                  <a:cubicBezTo>
                    <a:pt x="830" y="803"/>
                    <a:pt x="830" y="798"/>
                    <a:pt x="834" y="798"/>
                  </a:cubicBezTo>
                  <a:cubicBezTo>
                    <a:pt x="828" y="809"/>
                    <a:pt x="815" y="812"/>
                    <a:pt x="807" y="821"/>
                  </a:cubicBezTo>
                  <a:close/>
                  <a:moveTo>
                    <a:pt x="833" y="931"/>
                  </a:moveTo>
                  <a:cubicBezTo>
                    <a:pt x="834" y="930"/>
                    <a:pt x="836" y="929"/>
                    <a:pt x="836" y="927"/>
                  </a:cubicBezTo>
                  <a:cubicBezTo>
                    <a:pt x="837" y="927"/>
                    <a:pt x="838" y="928"/>
                    <a:pt x="839" y="928"/>
                  </a:cubicBezTo>
                  <a:cubicBezTo>
                    <a:pt x="839" y="931"/>
                    <a:pt x="835" y="933"/>
                    <a:pt x="833" y="931"/>
                  </a:cubicBezTo>
                  <a:close/>
                  <a:moveTo>
                    <a:pt x="825" y="917"/>
                  </a:moveTo>
                  <a:cubicBezTo>
                    <a:pt x="827" y="913"/>
                    <a:pt x="831" y="911"/>
                    <a:pt x="839" y="912"/>
                  </a:cubicBezTo>
                  <a:cubicBezTo>
                    <a:pt x="837" y="918"/>
                    <a:pt x="830" y="918"/>
                    <a:pt x="825" y="917"/>
                  </a:cubicBezTo>
                  <a:close/>
                  <a:moveTo>
                    <a:pt x="842" y="927"/>
                  </a:moveTo>
                  <a:cubicBezTo>
                    <a:pt x="842" y="925"/>
                    <a:pt x="843" y="924"/>
                    <a:pt x="843" y="923"/>
                  </a:cubicBezTo>
                  <a:cubicBezTo>
                    <a:pt x="847" y="923"/>
                    <a:pt x="846" y="928"/>
                    <a:pt x="842" y="927"/>
                  </a:cubicBezTo>
                  <a:close/>
                  <a:moveTo>
                    <a:pt x="1212" y="837"/>
                  </a:moveTo>
                  <a:cubicBezTo>
                    <a:pt x="1209" y="840"/>
                    <a:pt x="1207" y="844"/>
                    <a:pt x="1202" y="844"/>
                  </a:cubicBezTo>
                  <a:cubicBezTo>
                    <a:pt x="1206" y="842"/>
                    <a:pt x="1207" y="838"/>
                    <a:pt x="1212" y="837"/>
                  </a:cubicBezTo>
                  <a:close/>
                  <a:moveTo>
                    <a:pt x="1168" y="859"/>
                  </a:moveTo>
                  <a:cubicBezTo>
                    <a:pt x="1168" y="863"/>
                    <a:pt x="1163" y="862"/>
                    <a:pt x="1160" y="863"/>
                  </a:cubicBezTo>
                  <a:cubicBezTo>
                    <a:pt x="1162" y="861"/>
                    <a:pt x="1164" y="859"/>
                    <a:pt x="1168" y="859"/>
                  </a:cubicBezTo>
                  <a:close/>
                  <a:moveTo>
                    <a:pt x="1156" y="828"/>
                  </a:moveTo>
                  <a:cubicBezTo>
                    <a:pt x="1158" y="828"/>
                    <a:pt x="1158" y="831"/>
                    <a:pt x="1157" y="833"/>
                  </a:cubicBezTo>
                  <a:cubicBezTo>
                    <a:pt x="1154" y="833"/>
                    <a:pt x="1154" y="829"/>
                    <a:pt x="1156" y="828"/>
                  </a:cubicBezTo>
                  <a:close/>
                  <a:moveTo>
                    <a:pt x="1189" y="759"/>
                  </a:moveTo>
                  <a:cubicBezTo>
                    <a:pt x="1192" y="759"/>
                    <a:pt x="1192" y="759"/>
                    <a:pt x="1192" y="759"/>
                  </a:cubicBezTo>
                  <a:cubicBezTo>
                    <a:pt x="1193" y="764"/>
                    <a:pt x="1187" y="764"/>
                    <a:pt x="1189" y="759"/>
                  </a:cubicBezTo>
                  <a:close/>
                  <a:moveTo>
                    <a:pt x="1193" y="775"/>
                  </a:moveTo>
                  <a:cubicBezTo>
                    <a:pt x="1193" y="776"/>
                    <a:pt x="1192" y="777"/>
                    <a:pt x="1192" y="779"/>
                  </a:cubicBezTo>
                  <a:cubicBezTo>
                    <a:pt x="1189" y="778"/>
                    <a:pt x="1189" y="781"/>
                    <a:pt x="1187" y="779"/>
                  </a:cubicBezTo>
                  <a:cubicBezTo>
                    <a:pt x="1186" y="775"/>
                    <a:pt x="1191" y="776"/>
                    <a:pt x="1193" y="775"/>
                  </a:cubicBezTo>
                  <a:close/>
                  <a:moveTo>
                    <a:pt x="1155" y="784"/>
                  </a:moveTo>
                  <a:cubicBezTo>
                    <a:pt x="1153" y="780"/>
                    <a:pt x="1156" y="773"/>
                    <a:pt x="1162" y="773"/>
                  </a:cubicBezTo>
                  <a:cubicBezTo>
                    <a:pt x="1159" y="777"/>
                    <a:pt x="1159" y="783"/>
                    <a:pt x="1155" y="784"/>
                  </a:cubicBezTo>
                  <a:close/>
                  <a:moveTo>
                    <a:pt x="1165" y="754"/>
                  </a:moveTo>
                  <a:cubicBezTo>
                    <a:pt x="1167" y="752"/>
                    <a:pt x="1171" y="750"/>
                    <a:pt x="1175" y="750"/>
                  </a:cubicBezTo>
                  <a:cubicBezTo>
                    <a:pt x="1175" y="751"/>
                    <a:pt x="1175" y="753"/>
                    <a:pt x="1176" y="753"/>
                  </a:cubicBezTo>
                  <a:cubicBezTo>
                    <a:pt x="1172" y="757"/>
                    <a:pt x="1167" y="760"/>
                    <a:pt x="1161" y="762"/>
                  </a:cubicBezTo>
                  <a:cubicBezTo>
                    <a:pt x="1161" y="764"/>
                    <a:pt x="1162" y="764"/>
                    <a:pt x="1162" y="766"/>
                  </a:cubicBezTo>
                  <a:cubicBezTo>
                    <a:pt x="1158" y="768"/>
                    <a:pt x="1154" y="772"/>
                    <a:pt x="1147" y="772"/>
                  </a:cubicBezTo>
                  <a:cubicBezTo>
                    <a:pt x="1146" y="767"/>
                    <a:pt x="1146" y="765"/>
                    <a:pt x="1145" y="761"/>
                  </a:cubicBezTo>
                  <a:cubicBezTo>
                    <a:pt x="1148" y="756"/>
                    <a:pt x="1160" y="741"/>
                    <a:pt x="1165" y="754"/>
                  </a:cubicBezTo>
                  <a:close/>
                  <a:moveTo>
                    <a:pt x="1145" y="668"/>
                  </a:moveTo>
                  <a:cubicBezTo>
                    <a:pt x="1145" y="669"/>
                    <a:pt x="1144" y="676"/>
                    <a:pt x="1140" y="677"/>
                  </a:cubicBezTo>
                  <a:cubicBezTo>
                    <a:pt x="1141" y="674"/>
                    <a:pt x="1139" y="672"/>
                    <a:pt x="1139" y="670"/>
                  </a:cubicBezTo>
                  <a:cubicBezTo>
                    <a:pt x="1141" y="668"/>
                    <a:pt x="1143" y="670"/>
                    <a:pt x="1145" y="668"/>
                  </a:cubicBezTo>
                  <a:close/>
                  <a:moveTo>
                    <a:pt x="1036" y="490"/>
                  </a:moveTo>
                  <a:cubicBezTo>
                    <a:pt x="1038" y="489"/>
                    <a:pt x="1037" y="493"/>
                    <a:pt x="1040" y="492"/>
                  </a:cubicBezTo>
                  <a:cubicBezTo>
                    <a:pt x="1040" y="495"/>
                    <a:pt x="1038" y="495"/>
                    <a:pt x="1035" y="495"/>
                  </a:cubicBezTo>
                  <a:cubicBezTo>
                    <a:pt x="1035" y="493"/>
                    <a:pt x="1035" y="491"/>
                    <a:pt x="1036" y="490"/>
                  </a:cubicBezTo>
                  <a:close/>
                  <a:moveTo>
                    <a:pt x="1022" y="489"/>
                  </a:moveTo>
                  <a:cubicBezTo>
                    <a:pt x="1026" y="489"/>
                    <a:pt x="1027" y="493"/>
                    <a:pt x="1031" y="493"/>
                  </a:cubicBezTo>
                  <a:cubicBezTo>
                    <a:pt x="1028" y="497"/>
                    <a:pt x="1032" y="497"/>
                    <a:pt x="1029" y="501"/>
                  </a:cubicBezTo>
                  <a:cubicBezTo>
                    <a:pt x="1026" y="501"/>
                    <a:pt x="1022" y="502"/>
                    <a:pt x="1022" y="499"/>
                  </a:cubicBezTo>
                  <a:cubicBezTo>
                    <a:pt x="1022" y="501"/>
                    <a:pt x="1018" y="504"/>
                    <a:pt x="1015" y="505"/>
                  </a:cubicBezTo>
                  <a:cubicBezTo>
                    <a:pt x="1015" y="503"/>
                    <a:pt x="1017" y="501"/>
                    <a:pt x="1014" y="500"/>
                  </a:cubicBezTo>
                  <a:cubicBezTo>
                    <a:pt x="1015" y="495"/>
                    <a:pt x="1021" y="495"/>
                    <a:pt x="1022" y="489"/>
                  </a:cubicBezTo>
                  <a:close/>
                  <a:moveTo>
                    <a:pt x="1019" y="562"/>
                  </a:moveTo>
                  <a:cubicBezTo>
                    <a:pt x="1020" y="566"/>
                    <a:pt x="1011" y="565"/>
                    <a:pt x="1014" y="567"/>
                  </a:cubicBezTo>
                  <a:cubicBezTo>
                    <a:pt x="1013" y="568"/>
                    <a:pt x="1010" y="568"/>
                    <a:pt x="1008" y="569"/>
                  </a:cubicBezTo>
                  <a:cubicBezTo>
                    <a:pt x="1010" y="564"/>
                    <a:pt x="1016" y="565"/>
                    <a:pt x="1019" y="562"/>
                  </a:cubicBezTo>
                  <a:close/>
                  <a:moveTo>
                    <a:pt x="1011" y="730"/>
                  </a:moveTo>
                  <a:cubicBezTo>
                    <a:pt x="1017" y="732"/>
                    <a:pt x="1019" y="728"/>
                    <a:pt x="1023" y="728"/>
                  </a:cubicBezTo>
                  <a:cubicBezTo>
                    <a:pt x="1023" y="733"/>
                    <a:pt x="1023" y="733"/>
                    <a:pt x="1023" y="733"/>
                  </a:cubicBezTo>
                  <a:cubicBezTo>
                    <a:pt x="1019" y="736"/>
                    <a:pt x="1016" y="738"/>
                    <a:pt x="1012" y="740"/>
                  </a:cubicBezTo>
                  <a:cubicBezTo>
                    <a:pt x="1010" y="739"/>
                    <a:pt x="1012" y="739"/>
                    <a:pt x="1014" y="739"/>
                  </a:cubicBezTo>
                  <a:cubicBezTo>
                    <a:pt x="1011" y="736"/>
                    <a:pt x="1011" y="735"/>
                    <a:pt x="1011" y="730"/>
                  </a:cubicBezTo>
                  <a:close/>
                  <a:moveTo>
                    <a:pt x="997" y="716"/>
                  </a:moveTo>
                  <a:cubicBezTo>
                    <a:pt x="1001" y="716"/>
                    <a:pt x="1002" y="713"/>
                    <a:pt x="1005" y="714"/>
                  </a:cubicBezTo>
                  <a:cubicBezTo>
                    <a:pt x="1005" y="719"/>
                    <a:pt x="1010" y="718"/>
                    <a:pt x="1013" y="720"/>
                  </a:cubicBezTo>
                  <a:cubicBezTo>
                    <a:pt x="1013" y="724"/>
                    <a:pt x="1010" y="723"/>
                    <a:pt x="1008" y="725"/>
                  </a:cubicBezTo>
                  <a:cubicBezTo>
                    <a:pt x="1007" y="725"/>
                    <a:pt x="1006" y="723"/>
                    <a:pt x="1006" y="721"/>
                  </a:cubicBezTo>
                  <a:cubicBezTo>
                    <a:pt x="1003" y="723"/>
                    <a:pt x="1002" y="726"/>
                    <a:pt x="998" y="727"/>
                  </a:cubicBezTo>
                  <a:cubicBezTo>
                    <a:pt x="998" y="724"/>
                    <a:pt x="1003" y="723"/>
                    <a:pt x="1001" y="720"/>
                  </a:cubicBezTo>
                  <a:cubicBezTo>
                    <a:pt x="1000" y="720"/>
                    <a:pt x="1000" y="722"/>
                    <a:pt x="1000" y="723"/>
                  </a:cubicBezTo>
                  <a:cubicBezTo>
                    <a:pt x="995" y="722"/>
                    <a:pt x="997" y="720"/>
                    <a:pt x="997" y="716"/>
                  </a:cubicBezTo>
                  <a:close/>
                  <a:moveTo>
                    <a:pt x="1000" y="751"/>
                  </a:moveTo>
                  <a:cubicBezTo>
                    <a:pt x="998" y="750"/>
                    <a:pt x="998" y="747"/>
                    <a:pt x="996" y="745"/>
                  </a:cubicBezTo>
                  <a:cubicBezTo>
                    <a:pt x="999" y="743"/>
                    <a:pt x="1003" y="748"/>
                    <a:pt x="1000" y="751"/>
                  </a:cubicBezTo>
                  <a:close/>
                  <a:moveTo>
                    <a:pt x="997" y="800"/>
                  </a:moveTo>
                  <a:cubicBezTo>
                    <a:pt x="997" y="802"/>
                    <a:pt x="997" y="802"/>
                    <a:pt x="997" y="802"/>
                  </a:cubicBezTo>
                  <a:cubicBezTo>
                    <a:pt x="995" y="802"/>
                    <a:pt x="995" y="804"/>
                    <a:pt x="994" y="802"/>
                  </a:cubicBezTo>
                  <a:cubicBezTo>
                    <a:pt x="994" y="800"/>
                    <a:pt x="994" y="800"/>
                    <a:pt x="994" y="800"/>
                  </a:cubicBezTo>
                  <a:cubicBezTo>
                    <a:pt x="995" y="799"/>
                    <a:pt x="995" y="800"/>
                    <a:pt x="997" y="800"/>
                  </a:cubicBezTo>
                  <a:close/>
                  <a:moveTo>
                    <a:pt x="994" y="743"/>
                  </a:moveTo>
                  <a:cubicBezTo>
                    <a:pt x="994" y="747"/>
                    <a:pt x="990" y="747"/>
                    <a:pt x="987" y="748"/>
                  </a:cubicBezTo>
                  <a:cubicBezTo>
                    <a:pt x="988" y="743"/>
                    <a:pt x="991" y="744"/>
                    <a:pt x="994" y="743"/>
                  </a:cubicBezTo>
                  <a:close/>
                  <a:moveTo>
                    <a:pt x="991" y="494"/>
                  </a:moveTo>
                  <a:cubicBezTo>
                    <a:pt x="989" y="496"/>
                    <a:pt x="989" y="499"/>
                    <a:pt x="985" y="498"/>
                  </a:cubicBezTo>
                  <a:cubicBezTo>
                    <a:pt x="987" y="496"/>
                    <a:pt x="987" y="494"/>
                    <a:pt x="991" y="494"/>
                  </a:cubicBezTo>
                  <a:close/>
                  <a:moveTo>
                    <a:pt x="990" y="534"/>
                  </a:moveTo>
                  <a:cubicBezTo>
                    <a:pt x="989" y="538"/>
                    <a:pt x="986" y="539"/>
                    <a:pt x="983" y="540"/>
                  </a:cubicBezTo>
                  <a:cubicBezTo>
                    <a:pt x="983" y="539"/>
                    <a:pt x="982" y="538"/>
                    <a:pt x="981" y="538"/>
                  </a:cubicBezTo>
                  <a:cubicBezTo>
                    <a:pt x="982" y="536"/>
                    <a:pt x="987" y="533"/>
                    <a:pt x="990" y="534"/>
                  </a:cubicBezTo>
                  <a:close/>
                  <a:moveTo>
                    <a:pt x="971" y="775"/>
                  </a:moveTo>
                  <a:cubicBezTo>
                    <a:pt x="970" y="778"/>
                    <a:pt x="968" y="777"/>
                    <a:pt x="966" y="777"/>
                  </a:cubicBezTo>
                  <a:cubicBezTo>
                    <a:pt x="966" y="775"/>
                    <a:pt x="968" y="775"/>
                    <a:pt x="971" y="775"/>
                  </a:cubicBezTo>
                  <a:close/>
                  <a:moveTo>
                    <a:pt x="969" y="724"/>
                  </a:moveTo>
                  <a:cubicBezTo>
                    <a:pt x="967" y="727"/>
                    <a:pt x="963" y="731"/>
                    <a:pt x="965" y="735"/>
                  </a:cubicBezTo>
                  <a:cubicBezTo>
                    <a:pt x="963" y="735"/>
                    <a:pt x="960" y="741"/>
                    <a:pt x="955" y="741"/>
                  </a:cubicBezTo>
                  <a:cubicBezTo>
                    <a:pt x="955" y="739"/>
                    <a:pt x="956" y="735"/>
                    <a:pt x="960" y="733"/>
                  </a:cubicBezTo>
                  <a:cubicBezTo>
                    <a:pt x="960" y="731"/>
                    <a:pt x="958" y="731"/>
                    <a:pt x="956" y="730"/>
                  </a:cubicBezTo>
                  <a:cubicBezTo>
                    <a:pt x="957" y="723"/>
                    <a:pt x="964" y="724"/>
                    <a:pt x="969" y="724"/>
                  </a:cubicBezTo>
                  <a:close/>
                  <a:moveTo>
                    <a:pt x="961" y="751"/>
                  </a:moveTo>
                  <a:cubicBezTo>
                    <a:pt x="959" y="751"/>
                    <a:pt x="959" y="749"/>
                    <a:pt x="956" y="750"/>
                  </a:cubicBezTo>
                  <a:cubicBezTo>
                    <a:pt x="957" y="747"/>
                    <a:pt x="961" y="746"/>
                    <a:pt x="964" y="745"/>
                  </a:cubicBezTo>
                  <a:cubicBezTo>
                    <a:pt x="965" y="749"/>
                    <a:pt x="962" y="749"/>
                    <a:pt x="961" y="751"/>
                  </a:cubicBezTo>
                  <a:close/>
                  <a:moveTo>
                    <a:pt x="932" y="784"/>
                  </a:moveTo>
                  <a:cubicBezTo>
                    <a:pt x="933" y="782"/>
                    <a:pt x="934" y="776"/>
                    <a:pt x="931" y="775"/>
                  </a:cubicBezTo>
                  <a:cubicBezTo>
                    <a:pt x="933" y="773"/>
                    <a:pt x="934" y="771"/>
                    <a:pt x="938" y="770"/>
                  </a:cubicBezTo>
                  <a:cubicBezTo>
                    <a:pt x="938" y="773"/>
                    <a:pt x="937" y="774"/>
                    <a:pt x="936" y="774"/>
                  </a:cubicBezTo>
                  <a:cubicBezTo>
                    <a:pt x="938" y="777"/>
                    <a:pt x="943" y="778"/>
                    <a:pt x="944" y="782"/>
                  </a:cubicBezTo>
                  <a:cubicBezTo>
                    <a:pt x="946" y="780"/>
                    <a:pt x="950" y="777"/>
                    <a:pt x="953" y="780"/>
                  </a:cubicBezTo>
                  <a:cubicBezTo>
                    <a:pt x="952" y="788"/>
                    <a:pt x="943" y="787"/>
                    <a:pt x="939" y="791"/>
                  </a:cubicBezTo>
                  <a:cubicBezTo>
                    <a:pt x="936" y="791"/>
                    <a:pt x="934" y="790"/>
                    <a:pt x="933" y="789"/>
                  </a:cubicBezTo>
                  <a:cubicBezTo>
                    <a:pt x="933" y="786"/>
                    <a:pt x="938" y="787"/>
                    <a:pt x="938" y="784"/>
                  </a:cubicBezTo>
                  <a:cubicBezTo>
                    <a:pt x="937" y="782"/>
                    <a:pt x="935" y="786"/>
                    <a:pt x="932" y="784"/>
                  </a:cubicBezTo>
                  <a:close/>
                  <a:moveTo>
                    <a:pt x="932" y="742"/>
                  </a:moveTo>
                  <a:cubicBezTo>
                    <a:pt x="936" y="741"/>
                    <a:pt x="934" y="747"/>
                    <a:pt x="933" y="747"/>
                  </a:cubicBezTo>
                  <a:cubicBezTo>
                    <a:pt x="931" y="747"/>
                    <a:pt x="933" y="743"/>
                    <a:pt x="932" y="742"/>
                  </a:cubicBezTo>
                  <a:close/>
                  <a:moveTo>
                    <a:pt x="950" y="519"/>
                  </a:moveTo>
                  <a:cubicBezTo>
                    <a:pt x="948" y="519"/>
                    <a:pt x="948" y="519"/>
                    <a:pt x="948" y="519"/>
                  </a:cubicBezTo>
                  <a:cubicBezTo>
                    <a:pt x="948" y="519"/>
                    <a:pt x="948" y="520"/>
                    <a:pt x="949" y="520"/>
                  </a:cubicBezTo>
                  <a:cubicBezTo>
                    <a:pt x="948" y="522"/>
                    <a:pt x="945" y="518"/>
                    <a:pt x="945" y="517"/>
                  </a:cubicBezTo>
                  <a:cubicBezTo>
                    <a:pt x="946" y="515"/>
                    <a:pt x="951" y="515"/>
                    <a:pt x="950" y="519"/>
                  </a:cubicBezTo>
                  <a:close/>
                  <a:moveTo>
                    <a:pt x="952" y="550"/>
                  </a:moveTo>
                  <a:cubicBezTo>
                    <a:pt x="954" y="553"/>
                    <a:pt x="946" y="553"/>
                    <a:pt x="948" y="550"/>
                  </a:cubicBezTo>
                  <a:cubicBezTo>
                    <a:pt x="948" y="550"/>
                    <a:pt x="952" y="548"/>
                    <a:pt x="952" y="550"/>
                  </a:cubicBezTo>
                  <a:close/>
                  <a:moveTo>
                    <a:pt x="949" y="732"/>
                  </a:moveTo>
                  <a:cubicBezTo>
                    <a:pt x="949" y="731"/>
                    <a:pt x="950" y="730"/>
                    <a:pt x="950" y="729"/>
                  </a:cubicBezTo>
                  <a:cubicBezTo>
                    <a:pt x="953" y="728"/>
                    <a:pt x="953" y="730"/>
                    <a:pt x="953" y="732"/>
                  </a:cubicBezTo>
                  <a:lnTo>
                    <a:pt x="949" y="732"/>
                  </a:lnTo>
                  <a:close/>
                  <a:moveTo>
                    <a:pt x="949" y="709"/>
                  </a:moveTo>
                  <a:cubicBezTo>
                    <a:pt x="949" y="707"/>
                    <a:pt x="948" y="706"/>
                    <a:pt x="948" y="707"/>
                  </a:cubicBezTo>
                  <a:cubicBezTo>
                    <a:pt x="946" y="703"/>
                    <a:pt x="957" y="702"/>
                    <a:pt x="960" y="704"/>
                  </a:cubicBezTo>
                  <a:cubicBezTo>
                    <a:pt x="957" y="707"/>
                    <a:pt x="954" y="709"/>
                    <a:pt x="949" y="709"/>
                  </a:cubicBezTo>
                  <a:close/>
                  <a:moveTo>
                    <a:pt x="946" y="472"/>
                  </a:moveTo>
                  <a:cubicBezTo>
                    <a:pt x="951" y="469"/>
                    <a:pt x="956" y="466"/>
                    <a:pt x="961" y="464"/>
                  </a:cubicBezTo>
                  <a:cubicBezTo>
                    <a:pt x="962" y="466"/>
                    <a:pt x="964" y="469"/>
                    <a:pt x="966" y="469"/>
                  </a:cubicBezTo>
                  <a:cubicBezTo>
                    <a:pt x="966" y="472"/>
                    <a:pt x="963" y="473"/>
                    <a:pt x="961" y="475"/>
                  </a:cubicBezTo>
                  <a:cubicBezTo>
                    <a:pt x="962" y="477"/>
                    <a:pt x="967" y="473"/>
                    <a:pt x="966" y="478"/>
                  </a:cubicBezTo>
                  <a:cubicBezTo>
                    <a:pt x="970" y="477"/>
                    <a:pt x="969" y="476"/>
                    <a:pt x="972" y="476"/>
                  </a:cubicBezTo>
                  <a:cubicBezTo>
                    <a:pt x="972" y="477"/>
                    <a:pt x="973" y="478"/>
                    <a:pt x="973" y="478"/>
                  </a:cubicBezTo>
                  <a:cubicBezTo>
                    <a:pt x="970" y="481"/>
                    <a:pt x="965" y="483"/>
                    <a:pt x="964" y="489"/>
                  </a:cubicBezTo>
                  <a:cubicBezTo>
                    <a:pt x="955" y="488"/>
                    <a:pt x="958" y="500"/>
                    <a:pt x="951" y="502"/>
                  </a:cubicBezTo>
                  <a:cubicBezTo>
                    <a:pt x="952" y="503"/>
                    <a:pt x="952" y="504"/>
                    <a:pt x="952" y="506"/>
                  </a:cubicBezTo>
                  <a:cubicBezTo>
                    <a:pt x="958" y="504"/>
                    <a:pt x="964" y="497"/>
                    <a:pt x="970" y="498"/>
                  </a:cubicBezTo>
                  <a:cubicBezTo>
                    <a:pt x="970" y="505"/>
                    <a:pt x="965" y="501"/>
                    <a:pt x="965" y="507"/>
                  </a:cubicBezTo>
                  <a:cubicBezTo>
                    <a:pt x="964" y="506"/>
                    <a:pt x="965" y="505"/>
                    <a:pt x="963" y="505"/>
                  </a:cubicBezTo>
                  <a:cubicBezTo>
                    <a:pt x="959" y="507"/>
                    <a:pt x="963" y="516"/>
                    <a:pt x="955" y="516"/>
                  </a:cubicBezTo>
                  <a:cubicBezTo>
                    <a:pt x="955" y="510"/>
                    <a:pt x="954" y="514"/>
                    <a:pt x="952" y="509"/>
                  </a:cubicBezTo>
                  <a:cubicBezTo>
                    <a:pt x="950" y="509"/>
                    <a:pt x="951" y="512"/>
                    <a:pt x="949" y="511"/>
                  </a:cubicBezTo>
                  <a:cubicBezTo>
                    <a:pt x="948" y="507"/>
                    <a:pt x="953" y="506"/>
                    <a:pt x="950" y="504"/>
                  </a:cubicBezTo>
                  <a:cubicBezTo>
                    <a:pt x="948" y="503"/>
                    <a:pt x="937" y="502"/>
                    <a:pt x="941" y="494"/>
                  </a:cubicBezTo>
                  <a:cubicBezTo>
                    <a:pt x="943" y="493"/>
                    <a:pt x="944" y="496"/>
                    <a:pt x="946" y="494"/>
                  </a:cubicBezTo>
                  <a:cubicBezTo>
                    <a:pt x="946" y="492"/>
                    <a:pt x="944" y="492"/>
                    <a:pt x="941" y="492"/>
                  </a:cubicBezTo>
                  <a:cubicBezTo>
                    <a:pt x="943" y="488"/>
                    <a:pt x="944" y="485"/>
                    <a:pt x="939" y="484"/>
                  </a:cubicBezTo>
                  <a:cubicBezTo>
                    <a:pt x="940" y="478"/>
                    <a:pt x="945" y="478"/>
                    <a:pt x="946" y="472"/>
                  </a:cubicBezTo>
                  <a:close/>
                  <a:moveTo>
                    <a:pt x="933" y="152"/>
                  </a:moveTo>
                  <a:cubicBezTo>
                    <a:pt x="941" y="148"/>
                    <a:pt x="947" y="142"/>
                    <a:pt x="959" y="145"/>
                  </a:cubicBezTo>
                  <a:cubicBezTo>
                    <a:pt x="958" y="148"/>
                    <a:pt x="960" y="149"/>
                    <a:pt x="960" y="151"/>
                  </a:cubicBezTo>
                  <a:cubicBezTo>
                    <a:pt x="951" y="156"/>
                    <a:pt x="940" y="153"/>
                    <a:pt x="932" y="159"/>
                  </a:cubicBezTo>
                  <a:cubicBezTo>
                    <a:pt x="933" y="155"/>
                    <a:pt x="936" y="156"/>
                    <a:pt x="933" y="152"/>
                  </a:cubicBezTo>
                  <a:close/>
                  <a:moveTo>
                    <a:pt x="938" y="189"/>
                  </a:moveTo>
                  <a:cubicBezTo>
                    <a:pt x="929" y="190"/>
                    <a:pt x="924" y="197"/>
                    <a:pt x="915" y="200"/>
                  </a:cubicBezTo>
                  <a:cubicBezTo>
                    <a:pt x="920" y="194"/>
                    <a:pt x="928" y="187"/>
                    <a:pt x="938" y="189"/>
                  </a:cubicBezTo>
                  <a:close/>
                  <a:moveTo>
                    <a:pt x="911" y="762"/>
                  </a:moveTo>
                  <a:cubicBezTo>
                    <a:pt x="911" y="755"/>
                    <a:pt x="917" y="760"/>
                    <a:pt x="917" y="753"/>
                  </a:cubicBezTo>
                  <a:cubicBezTo>
                    <a:pt x="920" y="756"/>
                    <a:pt x="922" y="749"/>
                    <a:pt x="927" y="753"/>
                  </a:cubicBezTo>
                  <a:cubicBezTo>
                    <a:pt x="926" y="759"/>
                    <a:pt x="920" y="763"/>
                    <a:pt x="914" y="761"/>
                  </a:cubicBezTo>
                  <a:cubicBezTo>
                    <a:pt x="917" y="763"/>
                    <a:pt x="913" y="765"/>
                    <a:pt x="911" y="762"/>
                  </a:cubicBezTo>
                  <a:close/>
                  <a:moveTo>
                    <a:pt x="928" y="765"/>
                  </a:moveTo>
                  <a:cubicBezTo>
                    <a:pt x="924" y="765"/>
                    <a:pt x="924" y="765"/>
                    <a:pt x="924" y="765"/>
                  </a:cubicBezTo>
                  <a:cubicBezTo>
                    <a:pt x="923" y="762"/>
                    <a:pt x="926" y="763"/>
                    <a:pt x="927" y="761"/>
                  </a:cubicBezTo>
                  <a:cubicBezTo>
                    <a:pt x="928" y="761"/>
                    <a:pt x="927" y="763"/>
                    <a:pt x="928" y="765"/>
                  </a:cubicBezTo>
                  <a:close/>
                  <a:moveTo>
                    <a:pt x="931" y="791"/>
                  </a:moveTo>
                  <a:cubicBezTo>
                    <a:pt x="930" y="795"/>
                    <a:pt x="926" y="796"/>
                    <a:pt x="921" y="796"/>
                  </a:cubicBezTo>
                  <a:cubicBezTo>
                    <a:pt x="922" y="792"/>
                    <a:pt x="927" y="792"/>
                    <a:pt x="931" y="791"/>
                  </a:cubicBezTo>
                  <a:close/>
                  <a:moveTo>
                    <a:pt x="915" y="730"/>
                  </a:moveTo>
                  <a:cubicBezTo>
                    <a:pt x="916" y="733"/>
                    <a:pt x="913" y="733"/>
                    <a:pt x="913" y="735"/>
                  </a:cubicBezTo>
                  <a:cubicBezTo>
                    <a:pt x="912" y="734"/>
                    <a:pt x="911" y="733"/>
                    <a:pt x="911" y="731"/>
                  </a:cubicBezTo>
                  <a:cubicBezTo>
                    <a:pt x="912" y="731"/>
                    <a:pt x="913" y="730"/>
                    <a:pt x="915" y="730"/>
                  </a:cubicBezTo>
                  <a:close/>
                  <a:moveTo>
                    <a:pt x="908" y="746"/>
                  </a:moveTo>
                  <a:cubicBezTo>
                    <a:pt x="909" y="743"/>
                    <a:pt x="912" y="743"/>
                    <a:pt x="912" y="740"/>
                  </a:cubicBezTo>
                  <a:cubicBezTo>
                    <a:pt x="913" y="740"/>
                    <a:pt x="915" y="740"/>
                    <a:pt x="915" y="739"/>
                  </a:cubicBezTo>
                  <a:cubicBezTo>
                    <a:pt x="917" y="741"/>
                    <a:pt x="912" y="743"/>
                    <a:pt x="911" y="744"/>
                  </a:cubicBezTo>
                  <a:cubicBezTo>
                    <a:pt x="913" y="748"/>
                    <a:pt x="913" y="749"/>
                    <a:pt x="911" y="753"/>
                  </a:cubicBezTo>
                  <a:cubicBezTo>
                    <a:pt x="908" y="753"/>
                    <a:pt x="906" y="753"/>
                    <a:pt x="906" y="755"/>
                  </a:cubicBezTo>
                  <a:cubicBezTo>
                    <a:pt x="904" y="753"/>
                    <a:pt x="902" y="750"/>
                    <a:pt x="899" y="749"/>
                  </a:cubicBezTo>
                  <a:cubicBezTo>
                    <a:pt x="899" y="745"/>
                    <a:pt x="905" y="744"/>
                    <a:pt x="908" y="746"/>
                  </a:cubicBezTo>
                  <a:close/>
                  <a:moveTo>
                    <a:pt x="898" y="860"/>
                  </a:moveTo>
                  <a:cubicBezTo>
                    <a:pt x="902" y="860"/>
                    <a:pt x="902" y="865"/>
                    <a:pt x="898" y="865"/>
                  </a:cubicBezTo>
                  <a:cubicBezTo>
                    <a:pt x="899" y="862"/>
                    <a:pt x="899" y="863"/>
                    <a:pt x="898" y="860"/>
                  </a:cubicBezTo>
                  <a:close/>
                  <a:moveTo>
                    <a:pt x="900" y="872"/>
                  </a:moveTo>
                  <a:cubicBezTo>
                    <a:pt x="901" y="872"/>
                    <a:pt x="901" y="875"/>
                    <a:pt x="902" y="876"/>
                  </a:cubicBezTo>
                  <a:cubicBezTo>
                    <a:pt x="899" y="879"/>
                    <a:pt x="896" y="883"/>
                    <a:pt x="892" y="884"/>
                  </a:cubicBezTo>
                  <a:cubicBezTo>
                    <a:pt x="892" y="883"/>
                    <a:pt x="891" y="883"/>
                    <a:pt x="890" y="883"/>
                  </a:cubicBezTo>
                  <a:cubicBezTo>
                    <a:pt x="892" y="879"/>
                    <a:pt x="894" y="877"/>
                    <a:pt x="895" y="874"/>
                  </a:cubicBezTo>
                  <a:cubicBezTo>
                    <a:pt x="898" y="874"/>
                    <a:pt x="900" y="874"/>
                    <a:pt x="900" y="872"/>
                  </a:cubicBezTo>
                  <a:close/>
                  <a:moveTo>
                    <a:pt x="901" y="841"/>
                  </a:moveTo>
                  <a:cubicBezTo>
                    <a:pt x="901" y="840"/>
                    <a:pt x="902" y="839"/>
                    <a:pt x="902" y="838"/>
                  </a:cubicBezTo>
                  <a:cubicBezTo>
                    <a:pt x="906" y="838"/>
                    <a:pt x="906" y="838"/>
                    <a:pt x="906" y="838"/>
                  </a:cubicBezTo>
                  <a:cubicBezTo>
                    <a:pt x="906" y="841"/>
                    <a:pt x="904" y="841"/>
                    <a:pt x="901" y="841"/>
                  </a:cubicBezTo>
                  <a:close/>
                  <a:moveTo>
                    <a:pt x="898" y="109"/>
                  </a:moveTo>
                  <a:cubicBezTo>
                    <a:pt x="894" y="111"/>
                    <a:pt x="889" y="112"/>
                    <a:pt x="885" y="114"/>
                  </a:cubicBezTo>
                  <a:cubicBezTo>
                    <a:pt x="886" y="109"/>
                    <a:pt x="893" y="107"/>
                    <a:pt x="898" y="109"/>
                  </a:cubicBezTo>
                  <a:close/>
                  <a:moveTo>
                    <a:pt x="895" y="782"/>
                  </a:moveTo>
                  <a:cubicBezTo>
                    <a:pt x="893" y="782"/>
                    <a:pt x="893" y="780"/>
                    <a:pt x="893" y="778"/>
                  </a:cubicBezTo>
                  <a:cubicBezTo>
                    <a:pt x="894" y="778"/>
                    <a:pt x="896" y="778"/>
                    <a:pt x="896" y="777"/>
                  </a:cubicBezTo>
                  <a:cubicBezTo>
                    <a:pt x="899" y="778"/>
                    <a:pt x="895" y="779"/>
                    <a:pt x="895" y="782"/>
                  </a:cubicBezTo>
                  <a:close/>
                  <a:moveTo>
                    <a:pt x="892" y="784"/>
                  </a:moveTo>
                  <a:cubicBezTo>
                    <a:pt x="892" y="787"/>
                    <a:pt x="891" y="788"/>
                    <a:pt x="889" y="788"/>
                  </a:cubicBezTo>
                  <a:cubicBezTo>
                    <a:pt x="887" y="786"/>
                    <a:pt x="889" y="784"/>
                    <a:pt x="892" y="784"/>
                  </a:cubicBezTo>
                  <a:close/>
                  <a:moveTo>
                    <a:pt x="885" y="784"/>
                  </a:moveTo>
                  <a:cubicBezTo>
                    <a:pt x="885" y="781"/>
                    <a:pt x="888" y="781"/>
                    <a:pt x="890" y="781"/>
                  </a:cubicBezTo>
                  <a:cubicBezTo>
                    <a:pt x="889" y="783"/>
                    <a:pt x="888" y="784"/>
                    <a:pt x="885" y="784"/>
                  </a:cubicBezTo>
                  <a:close/>
                  <a:moveTo>
                    <a:pt x="880" y="901"/>
                  </a:moveTo>
                  <a:cubicBezTo>
                    <a:pt x="878" y="902"/>
                    <a:pt x="877" y="900"/>
                    <a:pt x="875" y="900"/>
                  </a:cubicBezTo>
                  <a:cubicBezTo>
                    <a:pt x="876" y="902"/>
                    <a:pt x="878" y="903"/>
                    <a:pt x="877" y="907"/>
                  </a:cubicBezTo>
                  <a:cubicBezTo>
                    <a:pt x="872" y="910"/>
                    <a:pt x="867" y="917"/>
                    <a:pt x="861" y="915"/>
                  </a:cubicBezTo>
                  <a:cubicBezTo>
                    <a:pt x="861" y="913"/>
                    <a:pt x="863" y="912"/>
                    <a:pt x="865" y="912"/>
                  </a:cubicBezTo>
                  <a:cubicBezTo>
                    <a:pt x="865" y="911"/>
                    <a:pt x="864" y="909"/>
                    <a:pt x="864" y="908"/>
                  </a:cubicBezTo>
                  <a:cubicBezTo>
                    <a:pt x="863" y="908"/>
                    <a:pt x="861" y="908"/>
                    <a:pt x="861" y="910"/>
                  </a:cubicBezTo>
                  <a:cubicBezTo>
                    <a:pt x="858" y="910"/>
                    <a:pt x="861" y="904"/>
                    <a:pt x="859" y="904"/>
                  </a:cubicBezTo>
                  <a:cubicBezTo>
                    <a:pt x="861" y="903"/>
                    <a:pt x="863" y="902"/>
                    <a:pt x="864" y="900"/>
                  </a:cubicBezTo>
                  <a:cubicBezTo>
                    <a:pt x="864" y="899"/>
                    <a:pt x="862" y="899"/>
                    <a:pt x="861" y="898"/>
                  </a:cubicBezTo>
                  <a:cubicBezTo>
                    <a:pt x="861" y="895"/>
                    <a:pt x="864" y="895"/>
                    <a:pt x="868" y="895"/>
                  </a:cubicBezTo>
                  <a:cubicBezTo>
                    <a:pt x="868" y="897"/>
                    <a:pt x="868" y="899"/>
                    <a:pt x="870" y="900"/>
                  </a:cubicBezTo>
                  <a:cubicBezTo>
                    <a:pt x="873" y="895"/>
                    <a:pt x="877" y="898"/>
                    <a:pt x="880" y="893"/>
                  </a:cubicBezTo>
                  <a:cubicBezTo>
                    <a:pt x="884" y="894"/>
                    <a:pt x="879" y="898"/>
                    <a:pt x="880" y="901"/>
                  </a:cubicBezTo>
                  <a:close/>
                  <a:moveTo>
                    <a:pt x="865" y="868"/>
                  </a:moveTo>
                  <a:cubicBezTo>
                    <a:pt x="867" y="866"/>
                    <a:pt x="868" y="863"/>
                    <a:pt x="873" y="863"/>
                  </a:cubicBezTo>
                  <a:cubicBezTo>
                    <a:pt x="872" y="866"/>
                    <a:pt x="869" y="870"/>
                    <a:pt x="865" y="868"/>
                  </a:cubicBezTo>
                  <a:close/>
                  <a:moveTo>
                    <a:pt x="869" y="789"/>
                  </a:moveTo>
                  <a:cubicBezTo>
                    <a:pt x="867" y="787"/>
                    <a:pt x="869" y="785"/>
                    <a:pt x="870" y="782"/>
                  </a:cubicBezTo>
                  <a:cubicBezTo>
                    <a:pt x="867" y="782"/>
                    <a:pt x="867" y="785"/>
                    <a:pt x="864" y="784"/>
                  </a:cubicBezTo>
                  <a:cubicBezTo>
                    <a:pt x="863" y="782"/>
                    <a:pt x="859" y="780"/>
                    <a:pt x="862" y="776"/>
                  </a:cubicBezTo>
                  <a:cubicBezTo>
                    <a:pt x="865" y="776"/>
                    <a:pt x="865" y="780"/>
                    <a:pt x="868" y="781"/>
                  </a:cubicBezTo>
                  <a:cubicBezTo>
                    <a:pt x="872" y="779"/>
                    <a:pt x="866" y="776"/>
                    <a:pt x="867" y="771"/>
                  </a:cubicBezTo>
                  <a:cubicBezTo>
                    <a:pt x="870" y="763"/>
                    <a:pt x="885" y="754"/>
                    <a:pt x="890" y="767"/>
                  </a:cubicBezTo>
                  <a:cubicBezTo>
                    <a:pt x="890" y="769"/>
                    <a:pt x="884" y="770"/>
                    <a:pt x="888" y="771"/>
                  </a:cubicBezTo>
                  <a:cubicBezTo>
                    <a:pt x="882" y="777"/>
                    <a:pt x="877" y="784"/>
                    <a:pt x="869" y="789"/>
                  </a:cubicBezTo>
                  <a:close/>
                  <a:moveTo>
                    <a:pt x="885" y="860"/>
                  </a:moveTo>
                  <a:cubicBezTo>
                    <a:pt x="890" y="859"/>
                    <a:pt x="884" y="855"/>
                    <a:pt x="886" y="853"/>
                  </a:cubicBezTo>
                  <a:cubicBezTo>
                    <a:pt x="890" y="853"/>
                    <a:pt x="887" y="854"/>
                    <a:pt x="887" y="856"/>
                  </a:cubicBezTo>
                  <a:cubicBezTo>
                    <a:pt x="889" y="854"/>
                    <a:pt x="891" y="852"/>
                    <a:pt x="894" y="852"/>
                  </a:cubicBezTo>
                  <a:cubicBezTo>
                    <a:pt x="893" y="849"/>
                    <a:pt x="895" y="848"/>
                    <a:pt x="895" y="844"/>
                  </a:cubicBezTo>
                  <a:cubicBezTo>
                    <a:pt x="897" y="845"/>
                    <a:pt x="897" y="842"/>
                    <a:pt x="899" y="843"/>
                  </a:cubicBezTo>
                  <a:cubicBezTo>
                    <a:pt x="898" y="847"/>
                    <a:pt x="899" y="848"/>
                    <a:pt x="899" y="853"/>
                  </a:cubicBezTo>
                  <a:cubicBezTo>
                    <a:pt x="897" y="858"/>
                    <a:pt x="889" y="857"/>
                    <a:pt x="888" y="863"/>
                  </a:cubicBezTo>
                  <a:cubicBezTo>
                    <a:pt x="886" y="863"/>
                    <a:pt x="887" y="860"/>
                    <a:pt x="885" y="860"/>
                  </a:cubicBezTo>
                  <a:close/>
                  <a:moveTo>
                    <a:pt x="975" y="902"/>
                  </a:moveTo>
                  <a:cubicBezTo>
                    <a:pt x="975" y="894"/>
                    <a:pt x="985" y="896"/>
                    <a:pt x="986" y="888"/>
                  </a:cubicBezTo>
                  <a:cubicBezTo>
                    <a:pt x="989" y="888"/>
                    <a:pt x="989" y="890"/>
                    <a:pt x="991" y="890"/>
                  </a:cubicBezTo>
                  <a:cubicBezTo>
                    <a:pt x="988" y="897"/>
                    <a:pt x="983" y="901"/>
                    <a:pt x="975" y="902"/>
                  </a:cubicBezTo>
                  <a:close/>
                  <a:moveTo>
                    <a:pt x="1022" y="871"/>
                  </a:moveTo>
                  <a:cubicBezTo>
                    <a:pt x="1020" y="870"/>
                    <a:pt x="1019" y="868"/>
                    <a:pt x="1018" y="865"/>
                  </a:cubicBezTo>
                  <a:cubicBezTo>
                    <a:pt x="1022" y="866"/>
                    <a:pt x="1020" y="862"/>
                    <a:pt x="1024" y="863"/>
                  </a:cubicBezTo>
                  <a:cubicBezTo>
                    <a:pt x="1024" y="867"/>
                    <a:pt x="1023" y="869"/>
                    <a:pt x="1022" y="871"/>
                  </a:cubicBezTo>
                  <a:close/>
                  <a:moveTo>
                    <a:pt x="1038" y="828"/>
                  </a:moveTo>
                  <a:cubicBezTo>
                    <a:pt x="1039" y="828"/>
                    <a:pt x="1039" y="829"/>
                    <a:pt x="1040" y="829"/>
                  </a:cubicBezTo>
                  <a:cubicBezTo>
                    <a:pt x="1041" y="831"/>
                    <a:pt x="1038" y="831"/>
                    <a:pt x="1038" y="833"/>
                  </a:cubicBezTo>
                  <a:cubicBezTo>
                    <a:pt x="1036" y="833"/>
                    <a:pt x="1038" y="829"/>
                    <a:pt x="1038" y="828"/>
                  </a:cubicBezTo>
                  <a:close/>
                  <a:moveTo>
                    <a:pt x="1034" y="826"/>
                  </a:moveTo>
                  <a:cubicBezTo>
                    <a:pt x="1034" y="821"/>
                    <a:pt x="1040" y="818"/>
                    <a:pt x="1044" y="821"/>
                  </a:cubicBezTo>
                  <a:cubicBezTo>
                    <a:pt x="1042" y="824"/>
                    <a:pt x="1040" y="827"/>
                    <a:pt x="1034" y="826"/>
                  </a:cubicBezTo>
                  <a:close/>
                  <a:moveTo>
                    <a:pt x="1042" y="862"/>
                  </a:moveTo>
                  <a:cubicBezTo>
                    <a:pt x="1044" y="858"/>
                    <a:pt x="1044" y="857"/>
                    <a:pt x="1047" y="853"/>
                  </a:cubicBezTo>
                  <a:cubicBezTo>
                    <a:pt x="1048" y="855"/>
                    <a:pt x="1048" y="859"/>
                    <a:pt x="1049" y="864"/>
                  </a:cubicBezTo>
                  <a:cubicBezTo>
                    <a:pt x="1046" y="864"/>
                    <a:pt x="1046" y="862"/>
                    <a:pt x="1042" y="862"/>
                  </a:cubicBezTo>
                  <a:close/>
                  <a:moveTo>
                    <a:pt x="1057" y="850"/>
                  </a:moveTo>
                  <a:cubicBezTo>
                    <a:pt x="1053" y="848"/>
                    <a:pt x="1059" y="848"/>
                    <a:pt x="1059" y="846"/>
                  </a:cubicBezTo>
                  <a:cubicBezTo>
                    <a:pt x="1063" y="846"/>
                    <a:pt x="1058" y="850"/>
                    <a:pt x="1057" y="850"/>
                  </a:cubicBezTo>
                  <a:close/>
                  <a:moveTo>
                    <a:pt x="1041" y="795"/>
                  </a:moveTo>
                  <a:cubicBezTo>
                    <a:pt x="1040" y="797"/>
                    <a:pt x="1040" y="801"/>
                    <a:pt x="1038" y="803"/>
                  </a:cubicBezTo>
                  <a:cubicBezTo>
                    <a:pt x="1028" y="803"/>
                    <a:pt x="1024" y="810"/>
                    <a:pt x="1015" y="811"/>
                  </a:cubicBezTo>
                  <a:cubicBezTo>
                    <a:pt x="1017" y="808"/>
                    <a:pt x="1016" y="808"/>
                    <a:pt x="1016" y="804"/>
                  </a:cubicBezTo>
                  <a:cubicBezTo>
                    <a:pt x="1011" y="805"/>
                    <a:pt x="1015" y="809"/>
                    <a:pt x="1013" y="812"/>
                  </a:cubicBezTo>
                  <a:cubicBezTo>
                    <a:pt x="1010" y="812"/>
                    <a:pt x="1008" y="809"/>
                    <a:pt x="1010" y="808"/>
                  </a:cubicBezTo>
                  <a:cubicBezTo>
                    <a:pt x="1006" y="808"/>
                    <a:pt x="1006" y="811"/>
                    <a:pt x="1002" y="811"/>
                  </a:cubicBezTo>
                  <a:cubicBezTo>
                    <a:pt x="1004" y="817"/>
                    <a:pt x="997" y="818"/>
                    <a:pt x="995" y="822"/>
                  </a:cubicBezTo>
                  <a:cubicBezTo>
                    <a:pt x="997" y="823"/>
                    <a:pt x="998" y="825"/>
                    <a:pt x="996" y="827"/>
                  </a:cubicBezTo>
                  <a:cubicBezTo>
                    <a:pt x="1000" y="828"/>
                    <a:pt x="1001" y="829"/>
                    <a:pt x="1004" y="833"/>
                  </a:cubicBezTo>
                  <a:cubicBezTo>
                    <a:pt x="1009" y="828"/>
                    <a:pt x="1014" y="825"/>
                    <a:pt x="1016" y="818"/>
                  </a:cubicBezTo>
                  <a:cubicBezTo>
                    <a:pt x="1029" y="815"/>
                    <a:pt x="1036" y="806"/>
                    <a:pt x="1047" y="802"/>
                  </a:cubicBezTo>
                  <a:cubicBezTo>
                    <a:pt x="1052" y="803"/>
                    <a:pt x="1051" y="812"/>
                    <a:pt x="1058" y="812"/>
                  </a:cubicBezTo>
                  <a:cubicBezTo>
                    <a:pt x="1054" y="815"/>
                    <a:pt x="1054" y="821"/>
                    <a:pt x="1049" y="822"/>
                  </a:cubicBezTo>
                  <a:cubicBezTo>
                    <a:pt x="1050" y="819"/>
                    <a:pt x="1047" y="820"/>
                    <a:pt x="1047" y="821"/>
                  </a:cubicBezTo>
                  <a:cubicBezTo>
                    <a:pt x="1044" y="821"/>
                    <a:pt x="1045" y="818"/>
                    <a:pt x="1044" y="817"/>
                  </a:cubicBezTo>
                  <a:cubicBezTo>
                    <a:pt x="1037" y="818"/>
                    <a:pt x="1031" y="820"/>
                    <a:pt x="1027" y="824"/>
                  </a:cubicBezTo>
                  <a:cubicBezTo>
                    <a:pt x="1029" y="825"/>
                    <a:pt x="1031" y="827"/>
                    <a:pt x="1033" y="827"/>
                  </a:cubicBezTo>
                  <a:cubicBezTo>
                    <a:pt x="1031" y="830"/>
                    <a:pt x="1033" y="831"/>
                    <a:pt x="1033" y="834"/>
                  </a:cubicBezTo>
                  <a:cubicBezTo>
                    <a:pt x="1037" y="834"/>
                    <a:pt x="1037" y="834"/>
                    <a:pt x="1040" y="835"/>
                  </a:cubicBezTo>
                  <a:cubicBezTo>
                    <a:pt x="1041" y="836"/>
                    <a:pt x="1041" y="835"/>
                    <a:pt x="1041" y="835"/>
                  </a:cubicBezTo>
                  <a:cubicBezTo>
                    <a:pt x="1040" y="838"/>
                    <a:pt x="1035" y="842"/>
                    <a:pt x="1031" y="842"/>
                  </a:cubicBezTo>
                  <a:cubicBezTo>
                    <a:pt x="1029" y="839"/>
                    <a:pt x="1030" y="838"/>
                    <a:pt x="1028" y="834"/>
                  </a:cubicBezTo>
                  <a:cubicBezTo>
                    <a:pt x="1024" y="834"/>
                    <a:pt x="1027" y="839"/>
                    <a:pt x="1026" y="840"/>
                  </a:cubicBezTo>
                  <a:cubicBezTo>
                    <a:pt x="1026" y="842"/>
                    <a:pt x="1028" y="842"/>
                    <a:pt x="1030" y="842"/>
                  </a:cubicBezTo>
                  <a:cubicBezTo>
                    <a:pt x="1029" y="845"/>
                    <a:pt x="1026" y="847"/>
                    <a:pt x="1026" y="850"/>
                  </a:cubicBezTo>
                  <a:cubicBezTo>
                    <a:pt x="1023" y="849"/>
                    <a:pt x="1020" y="849"/>
                    <a:pt x="1019" y="847"/>
                  </a:cubicBezTo>
                  <a:cubicBezTo>
                    <a:pt x="1017" y="848"/>
                    <a:pt x="1019" y="853"/>
                    <a:pt x="1018" y="856"/>
                  </a:cubicBezTo>
                  <a:cubicBezTo>
                    <a:pt x="1021" y="855"/>
                    <a:pt x="1021" y="851"/>
                    <a:pt x="1027" y="852"/>
                  </a:cubicBezTo>
                  <a:cubicBezTo>
                    <a:pt x="1023" y="855"/>
                    <a:pt x="1022" y="860"/>
                    <a:pt x="1021" y="863"/>
                  </a:cubicBezTo>
                  <a:cubicBezTo>
                    <a:pt x="1010" y="862"/>
                    <a:pt x="1020" y="881"/>
                    <a:pt x="1008" y="884"/>
                  </a:cubicBezTo>
                  <a:cubicBezTo>
                    <a:pt x="1007" y="879"/>
                    <a:pt x="1004" y="872"/>
                    <a:pt x="1012" y="873"/>
                  </a:cubicBezTo>
                  <a:cubicBezTo>
                    <a:pt x="1012" y="870"/>
                    <a:pt x="1012" y="869"/>
                    <a:pt x="1013" y="868"/>
                  </a:cubicBezTo>
                  <a:cubicBezTo>
                    <a:pt x="1010" y="867"/>
                    <a:pt x="1011" y="871"/>
                    <a:pt x="1007" y="870"/>
                  </a:cubicBezTo>
                  <a:cubicBezTo>
                    <a:pt x="1006" y="868"/>
                    <a:pt x="1004" y="866"/>
                    <a:pt x="1005" y="862"/>
                  </a:cubicBezTo>
                  <a:cubicBezTo>
                    <a:pt x="1007" y="862"/>
                    <a:pt x="1008" y="864"/>
                    <a:pt x="1011" y="863"/>
                  </a:cubicBezTo>
                  <a:cubicBezTo>
                    <a:pt x="1013" y="862"/>
                    <a:pt x="1012" y="860"/>
                    <a:pt x="1015" y="860"/>
                  </a:cubicBezTo>
                  <a:cubicBezTo>
                    <a:pt x="1015" y="857"/>
                    <a:pt x="1011" y="857"/>
                    <a:pt x="1014" y="855"/>
                  </a:cubicBezTo>
                  <a:cubicBezTo>
                    <a:pt x="1005" y="851"/>
                    <a:pt x="999" y="865"/>
                    <a:pt x="990" y="867"/>
                  </a:cubicBezTo>
                  <a:cubicBezTo>
                    <a:pt x="989" y="866"/>
                    <a:pt x="989" y="865"/>
                    <a:pt x="989" y="862"/>
                  </a:cubicBezTo>
                  <a:cubicBezTo>
                    <a:pt x="986" y="863"/>
                    <a:pt x="986" y="867"/>
                    <a:pt x="982" y="866"/>
                  </a:cubicBezTo>
                  <a:cubicBezTo>
                    <a:pt x="982" y="863"/>
                    <a:pt x="980" y="864"/>
                    <a:pt x="981" y="861"/>
                  </a:cubicBezTo>
                  <a:cubicBezTo>
                    <a:pt x="980" y="858"/>
                    <a:pt x="983" y="860"/>
                    <a:pt x="983" y="858"/>
                  </a:cubicBezTo>
                  <a:cubicBezTo>
                    <a:pt x="979" y="858"/>
                    <a:pt x="974" y="864"/>
                    <a:pt x="968" y="866"/>
                  </a:cubicBezTo>
                  <a:cubicBezTo>
                    <a:pt x="968" y="862"/>
                    <a:pt x="968" y="862"/>
                    <a:pt x="968" y="862"/>
                  </a:cubicBezTo>
                  <a:cubicBezTo>
                    <a:pt x="964" y="861"/>
                    <a:pt x="965" y="866"/>
                    <a:pt x="961" y="865"/>
                  </a:cubicBezTo>
                  <a:cubicBezTo>
                    <a:pt x="961" y="864"/>
                    <a:pt x="961" y="863"/>
                    <a:pt x="960" y="862"/>
                  </a:cubicBezTo>
                  <a:cubicBezTo>
                    <a:pt x="958" y="863"/>
                    <a:pt x="958" y="864"/>
                    <a:pt x="958" y="866"/>
                  </a:cubicBezTo>
                  <a:cubicBezTo>
                    <a:pt x="957" y="862"/>
                    <a:pt x="951" y="866"/>
                    <a:pt x="953" y="861"/>
                  </a:cubicBezTo>
                  <a:cubicBezTo>
                    <a:pt x="950" y="861"/>
                    <a:pt x="952" y="867"/>
                    <a:pt x="948" y="865"/>
                  </a:cubicBezTo>
                  <a:cubicBezTo>
                    <a:pt x="950" y="867"/>
                    <a:pt x="951" y="870"/>
                    <a:pt x="950" y="875"/>
                  </a:cubicBezTo>
                  <a:cubicBezTo>
                    <a:pt x="949" y="878"/>
                    <a:pt x="943" y="877"/>
                    <a:pt x="944" y="882"/>
                  </a:cubicBezTo>
                  <a:cubicBezTo>
                    <a:pt x="940" y="882"/>
                    <a:pt x="939" y="883"/>
                    <a:pt x="935" y="882"/>
                  </a:cubicBezTo>
                  <a:cubicBezTo>
                    <a:pt x="936" y="878"/>
                    <a:pt x="938" y="874"/>
                    <a:pt x="940" y="871"/>
                  </a:cubicBezTo>
                  <a:cubicBezTo>
                    <a:pt x="943" y="871"/>
                    <a:pt x="942" y="869"/>
                    <a:pt x="944" y="871"/>
                  </a:cubicBezTo>
                  <a:cubicBezTo>
                    <a:pt x="946" y="870"/>
                    <a:pt x="947" y="866"/>
                    <a:pt x="946" y="865"/>
                  </a:cubicBezTo>
                  <a:cubicBezTo>
                    <a:pt x="936" y="864"/>
                    <a:pt x="934" y="872"/>
                    <a:pt x="929" y="879"/>
                  </a:cubicBezTo>
                  <a:cubicBezTo>
                    <a:pt x="927" y="878"/>
                    <a:pt x="927" y="876"/>
                    <a:pt x="927" y="874"/>
                  </a:cubicBezTo>
                  <a:cubicBezTo>
                    <a:pt x="917" y="877"/>
                    <a:pt x="924" y="885"/>
                    <a:pt x="919" y="891"/>
                  </a:cubicBezTo>
                  <a:cubicBezTo>
                    <a:pt x="915" y="892"/>
                    <a:pt x="916" y="891"/>
                    <a:pt x="912" y="890"/>
                  </a:cubicBezTo>
                  <a:cubicBezTo>
                    <a:pt x="909" y="896"/>
                    <a:pt x="908" y="903"/>
                    <a:pt x="902" y="905"/>
                  </a:cubicBezTo>
                  <a:cubicBezTo>
                    <a:pt x="896" y="903"/>
                    <a:pt x="890" y="905"/>
                    <a:pt x="887" y="899"/>
                  </a:cubicBezTo>
                  <a:cubicBezTo>
                    <a:pt x="889" y="884"/>
                    <a:pt x="908" y="887"/>
                    <a:pt x="914" y="876"/>
                  </a:cubicBezTo>
                  <a:cubicBezTo>
                    <a:pt x="917" y="876"/>
                    <a:pt x="914" y="878"/>
                    <a:pt x="916" y="879"/>
                  </a:cubicBezTo>
                  <a:cubicBezTo>
                    <a:pt x="923" y="869"/>
                    <a:pt x="939" y="868"/>
                    <a:pt x="942" y="854"/>
                  </a:cubicBezTo>
                  <a:cubicBezTo>
                    <a:pt x="952" y="854"/>
                    <a:pt x="952" y="854"/>
                    <a:pt x="952" y="854"/>
                  </a:cubicBezTo>
                  <a:cubicBezTo>
                    <a:pt x="954" y="851"/>
                    <a:pt x="955" y="848"/>
                    <a:pt x="957" y="846"/>
                  </a:cubicBezTo>
                  <a:cubicBezTo>
                    <a:pt x="959" y="845"/>
                    <a:pt x="958" y="847"/>
                    <a:pt x="960" y="848"/>
                  </a:cubicBezTo>
                  <a:cubicBezTo>
                    <a:pt x="962" y="847"/>
                    <a:pt x="960" y="843"/>
                    <a:pt x="961" y="843"/>
                  </a:cubicBezTo>
                  <a:cubicBezTo>
                    <a:pt x="966" y="845"/>
                    <a:pt x="969" y="839"/>
                    <a:pt x="971" y="835"/>
                  </a:cubicBezTo>
                  <a:cubicBezTo>
                    <a:pt x="970" y="832"/>
                    <a:pt x="970" y="838"/>
                    <a:pt x="968" y="836"/>
                  </a:cubicBezTo>
                  <a:cubicBezTo>
                    <a:pt x="969" y="834"/>
                    <a:pt x="968" y="833"/>
                    <a:pt x="968" y="832"/>
                  </a:cubicBezTo>
                  <a:cubicBezTo>
                    <a:pt x="966" y="835"/>
                    <a:pt x="956" y="846"/>
                    <a:pt x="950" y="844"/>
                  </a:cubicBezTo>
                  <a:cubicBezTo>
                    <a:pt x="950" y="843"/>
                    <a:pt x="952" y="841"/>
                    <a:pt x="951" y="841"/>
                  </a:cubicBezTo>
                  <a:cubicBezTo>
                    <a:pt x="948" y="842"/>
                    <a:pt x="948" y="846"/>
                    <a:pt x="945" y="848"/>
                  </a:cubicBezTo>
                  <a:cubicBezTo>
                    <a:pt x="942" y="848"/>
                    <a:pt x="941" y="847"/>
                    <a:pt x="940" y="845"/>
                  </a:cubicBezTo>
                  <a:cubicBezTo>
                    <a:pt x="937" y="846"/>
                    <a:pt x="938" y="852"/>
                    <a:pt x="932" y="852"/>
                  </a:cubicBezTo>
                  <a:cubicBezTo>
                    <a:pt x="937" y="850"/>
                    <a:pt x="933" y="844"/>
                    <a:pt x="932" y="840"/>
                  </a:cubicBezTo>
                  <a:cubicBezTo>
                    <a:pt x="929" y="842"/>
                    <a:pt x="928" y="846"/>
                    <a:pt x="923" y="846"/>
                  </a:cubicBezTo>
                  <a:cubicBezTo>
                    <a:pt x="922" y="844"/>
                    <a:pt x="922" y="842"/>
                    <a:pt x="922" y="839"/>
                  </a:cubicBezTo>
                  <a:cubicBezTo>
                    <a:pt x="917" y="839"/>
                    <a:pt x="917" y="844"/>
                    <a:pt x="916" y="848"/>
                  </a:cubicBezTo>
                  <a:cubicBezTo>
                    <a:pt x="914" y="848"/>
                    <a:pt x="913" y="847"/>
                    <a:pt x="912" y="847"/>
                  </a:cubicBezTo>
                  <a:cubicBezTo>
                    <a:pt x="910" y="847"/>
                    <a:pt x="911" y="850"/>
                    <a:pt x="909" y="849"/>
                  </a:cubicBezTo>
                  <a:cubicBezTo>
                    <a:pt x="910" y="851"/>
                    <a:pt x="913" y="848"/>
                    <a:pt x="916" y="850"/>
                  </a:cubicBezTo>
                  <a:cubicBezTo>
                    <a:pt x="915" y="853"/>
                    <a:pt x="914" y="856"/>
                    <a:pt x="910" y="856"/>
                  </a:cubicBezTo>
                  <a:cubicBezTo>
                    <a:pt x="912" y="860"/>
                    <a:pt x="912" y="861"/>
                    <a:pt x="909" y="863"/>
                  </a:cubicBezTo>
                  <a:cubicBezTo>
                    <a:pt x="906" y="863"/>
                    <a:pt x="908" y="858"/>
                    <a:pt x="907" y="855"/>
                  </a:cubicBezTo>
                  <a:cubicBezTo>
                    <a:pt x="906" y="855"/>
                    <a:pt x="905" y="856"/>
                    <a:pt x="905" y="857"/>
                  </a:cubicBezTo>
                  <a:cubicBezTo>
                    <a:pt x="903" y="853"/>
                    <a:pt x="908" y="852"/>
                    <a:pt x="906" y="847"/>
                  </a:cubicBezTo>
                  <a:cubicBezTo>
                    <a:pt x="911" y="845"/>
                    <a:pt x="912" y="840"/>
                    <a:pt x="917" y="838"/>
                  </a:cubicBezTo>
                  <a:cubicBezTo>
                    <a:pt x="919" y="839"/>
                    <a:pt x="915" y="840"/>
                    <a:pt x="916" y="841"/>
                  </a:cubicBezTo>
                  <a:cubicBezTo>
                    <a:pt x="917" y="842"/>
                    <a:pt x="921" y="837"/>
                    <a:pt x="922" y="834"/>
                  </a:cubicBezTo>
                  <a:cubicBezTo>
                    <a:pt x="922" y="833"/>
                    <a:pt x="920" y="834"/>
                    <a:pt x="919" y="834"/>
                  </a:cubicBezTo>
                  <a:cubicBezTo>
                    <a:pt x="926" y="827"/>
                    <a:pt x="934" y="822"/>
                    <a:pt x="943" y="819"/>
                  </a:cubicBezTo>
                  <a:cubicBezTo>
                    <a:pt x="942" y="822"/>
                    <a:pt x="946" y="820"/>
                    <a:pt x="945" y="823"/>
                  </a:cubicBezTo>
                  <a:cubicBezTo>
                    <a:pt x="948" y="822"/>
                    <a:pt x="945" y="817"/>
                    <a:pt x="949" y="815"/>
                  </a:cubicBezTo>
                  <a:cubicBezTo>
                    <a:pt x="960" y="820"/>
                    <a:pt x="946" y="829"/>
                    <a:pt x="942" y="834"/>
                  </a:cubicBezTo>
                  <a:cubicBezTo>
                    <a:pt x="946" y="836"/>
                    <a:pt x="947" y="837"/>
                    <a:pt x="947" y="842"/>
                  </a:cubicBezTo>
                  <a:cubicBezTo>
                    <a:pt x="949" y="840"/>
                    <a:pt x="948" y="839"/>
                    <a:pt x="948" y="835"/>
                  </a:cubicBezTo>
                  <a:cubicBezTo>
                    <a:pt x="953" y="833"/>
                    <a:pt x="954" y="826"/>
                    <a:pt x="959" y="823"/>
                  </a:cubicBezTo>
                  <a:cubicBezTo>
                    <a:pt x="957" y="822"/>
                    <a:pt x="955" y="820"/>
                    <a:pt x="955" y="817"/>
                  </a:cubicBezTo>
                  <a:cubicBezTo>
                    <a:pt x="960" y="817"/>
                    <a:pt x="969" y="816"/>
                    <a:pt x="967" y="808"/>
                  </a:cubicBezTo>
                  <a:cubicBezTo>
                    <a:pt x="969" y="807"/>
                    <a:pt x="971" y="807"/>
                    <a:pt x="972" y="805"/>
                  </a:cubicBezTo>
                  <a:cubicBezTo>
                    <a:pt x="974" y="806"/>
                    <a:pt x="970" y="807"/>
                    <a:pt x="971" y="808"/>
                  </a:cubicBezTo>
                  <a:cubicBezTo>
                    <a:pt x="973" y="807"/>
                    <a:pt x="975" y="810"/>
                    <a:pt x="974" y="806"/>
                  </a:cubicBezTo>
                  <a:cubicBezTo>
                    <a:pt x="977" y="808"/>
                    <a:pt x="978" y="805"/>
                    <a:pt x="981" y="805"/>
                  </a:cubicBezTo>
                  <a:cubicBezTo>
                    <a:pt x="982" y="807"/>
                    <a:pt x="978" y="811"/>
                    <a:pt x="977" y="814"/>
                  </a:cubicBezTo>
                  <a:cubicBezTo>
                    <a:pt x="976" y="814"/>
                    <a:pt x="976" y="812"/>
                    <a:pt x="975" y="812"/>
                  </a:cubicBezTo>
                  <a:cubicBezTo>
                    <a:pt x="976" y="815"/>
                    <a:pt x="969" y="822"/>
                    <a:pt x="975" y="823"/>
                  </a:cubicBezTo>
                  <a:cubicBezTo>
                    <a:pt x="975" y="826"/>
                    <a:pt x="974" y="827"/>
                    <a:pt x="973" y="830"/>
                  </a:cubicBezTo>
                  <a:cubicBezTo>
                    <a:pt x="974" y="831"/>
                    <a:pt x="978" y="829"/>
                    <a:pt x="980" y="829"/>
                  </a:cubicBezTo>
                  <a:cubicBezTo>
                    <a:pt x="979" y="826"/>
                    <a:pt x="979" y="825"/>
                    <a:pt x="976" y="826"/>
                  </a:cubicBezTo>
                  <a:cubicBezTo>
                    <a:pt x="976" y="823"/>
                    <a:pt x="978" y="821"/>
                    <a:pt x="977" y="818"/>
                  </a:cubicBezTo>
                  <a:cubicBezTo>
                    <a:pt x="980" y="817"/>
                    <a:pt x="980" y="818"/>
                    <a:pt x="983" y="819"/>
                  </a:cubicBezTo>
                  <a:cubicBezTo>
                    <a:pt x="986" y="818"/>
                    <a:pt x="988" y="809"/>
                    <a:pt x="993" y="814"/>
                  </a:cubicBezTo>
                  <a:cubicBezTo>
                    <a:pt x="998" y="810"/>
                    <a:pt x="997" y="801"/>
                    <a:pt x="1005" y="799"/>
                  </a:cubicBezTo>
                  <a:cubicBezTo>
                    <a:pt x="1004" y="797"/>
                    <a:pt x="1003" y="795"/>
                    <a:pt x="1004" y="792"/>
                  </a:cubicBezTo>
                  <a:cubicBezTo>
                    <a:pt x="1006" y="791"/>
                    <a:pt x="1007" y="789"/>
                    <a:pt x="1010" y="790"/>
                  </a:cubicBezTo>
                  <a:cubicBezTo>
                    <a:pt x="1010" y="793"/>
                    <a:pt x="1010" y="793"/>
                    <a:pt x="1010" y="793"/>
                  </a:cubicBezTo>
                  <a:cubicBezTo>
                    <a:pt x="1014" y="792"/>
                    <a:pt x="1015" y="788"/>
                    <a:pt x="1016" y="784"/>
                  </a:cubicBezTo>
                  <a:cubicBezTo>
                    <a:pt x="1022" y="786"/>
                    <a:pt x="1021" y="779"/>
                    <a:pt x="1025" y="777"/>
                  </a:cubicBezTo>
                  <a:cubicBezTo>
                    <a:pt x="1026" y="778"/>
                    <a:pt x="1028" y="778"/>
                    <a:pt x="1030" y="778"/>
                  </a:cubicBezTo>
                  <a:cubicBezTo>
                    <a:pt x="1030" y="782"/>
                    <a:pt x="1029" y="781"/>
                    <a:pt x="1030" y="785"/>
                  </a:cubicBezTo>
                  <a:cubicBezTo>
                    <a:pt x="1028" y="786"/>
                    <a:pt x="1028" y="784"/>
                    <a:pt x="1026" y="784"/>
                  </a:cubicBezTo>
                  <a:cubicBezTo>
                    <a:pt x="1032" y="792"/>
                    <a:pt x="1025" y="800"/>
                    <a:pt x="1017" y="802"/>
                  </a:cubicBezTo>
                  <a:cubicBezTo>
                    <a:pt x="1018" y="803"/>
                    <a:pt x="1020" y="804"/>
                    <a:pt x="1019" y="807"/>
                  </a:cubicBezTo>
                  <a:cubicBezTo>
                    <a:pt x="1023" y="807"/>
                    <a:pt x="1023" y="807"/>
                    <a:pt x="1023" y="807"/>
                  </a:cubicBezTo>
                  <a:cubicBezTo>
                    <a:pt x="1026" y="806"/>
                    <a:pt x="1021" y="805"/>
                    <a:pt x="1022" y="803"/>
                  </a:cubicBezTo>
                  <a:cubicBezTo>
                    <a:pt x="1025" y="801"/>
                    <a:pt x="1029" y="802"/>
                    <a:pt x="1032" y="800"/>
                  </a:cubicBezTo>
                  <a:cubicBezTo>
                    <a:pt x="1032" y="798"/>
                    <a:pt x="1030" y="796"/>
                    <a:pt x="1034" y="796"/>
                  </a:cubicBezTo>
                  <a:cubicBezTo>
                    <a:pt x="1031" y="794"/>
                    <a:pt x="1032" y="789"/>
                    <a:pt x="1031" y="785"/>
                  </a:cubicBezTo>
                  <a:cubicBezTo>
                    <a:pt x="1040" y="778"/>
                    <a:pt x="1050" y="771"/>
                    <a:pt x="1060" y="766"/>
                  </a:cubicBezTo>
                  <a:cubicBezTo>
                    <a:pt x="1060" y="768"/>
                    <a:pt x="1062" y="768"/>
                    <a:pt x="1061" y="770"/>
                  </a:cubicBezTo>
                  <a:cubicBezTo>
                    <a:pt x="1056" y="771"/>
                    <a:pt x="1055" y="778"/>
                    <a:pt x="1051" y="781"/>
                  </a:cubicBezTo>
                  <a:cubicBezTo>
                    <a:pt x="1053" y="785"/>
                    <a:pt x="1060" y="777"/>
                    <a:pt x="1063" y="780"/>
                  </a:cubicBezTo>
                  <a:cubicBezTo>
                    <a:pt x="1063" y="781"/>
                    <a:pt x="1062" y="781"/>
                    <a:pt x="1063" y="782"/>
                  </a:cubicBezTo>
                  <a:cubicBezTo>
                    <a:pt x="1054" y="786"/>
                    <a:pt x="1053" y="801"/>
                    <a:pt x="1041" y="795"/>
                  </a:cubicBezTo>
                  <a:close/>
                  <a:moveTo>
                    <a:pt x="929" y="862"/>
                  </a:moveTo>
                  <a:cubicBezTo>
                    <a:pt x="930" y="866"/>
                    <a:pt x="928" y="867"/>
                    <a:pt x="924" y="867"/>
                  </a:cubicBezTo>
                  <a:cubicBezTo>
                    <a:pt x="921" y="863"/>
                    <a:pt x="923" y="859"/>
                    <a:pt x="928" y="858"/>
                  </a:cubicBezTo>
                  <a:cubicBezTo>
                    <a:pt x="930" y="861"/>
                    <a:pt x="924" y="863"/>
                    <a:pt x="929" y="862"/>
                  </a:cubicBezTo>
                  <a:close/>
                  <a:moveTo>
                    <a:pt x="1047" y="751"/>
                  </a:moveTo>
                  <a:cubicBezTo>
                    <a:pt x="1044" y="757"/>
                    <a:pt x="1034" y="753"/>
                    <a:pt x="1038" y="744"/>
                  </a:cubicBezTo>
                  <a:cubicBezTo>
                    <a:pt x="1039" y="743"/>
                    <a:pt x="1042" y="746"/>
                    <a:pt x="1043" y="743"/>
                  </a:cubicBezTo>
                  <a:cubicBezTo>
                    <a:pt x="1045" y="743"/>
                    <a:pt x="1043" y="746"/>
                    <a:pt x="1042" y="746"/>
                  </a:cubicBezTo>
                  <a:cubicBezTo>
                    <a:pt x="1045" y="745"/>
                    <a:pt x="1044" y="749"/>
                    <a:pt x="1047" y="751"/>
                  </a:cubicBezTo>
                  <a:close/>
                  <a:moveTo>
                    <a:pt x="1038" y="768"/>
                  </a:moveTo>
                  <a:cubicBezTo>
                    <a:pt x="1038" y="767"/>
                    <a:pt x="1041" y="762"/>
                    <a:pt x="1045" y="763"/>
                  </a:cubicBezTo>
                  <a:cubicBezTo>
                    <a:pt x="1045" y="766"/>
                    <a:pt x="1043" y="769"/>
                    <a:pt x="1038" y="769"/>
                  </a:cubicBezTo>
                  <a:cubicBezTo>
                    <a:pt x="1037" y="769"/>
                    <a:pt x="1038" y="768"/>
                    <a:pt x="1039" y="769"/>
                  </a:cubicBezTo>
                  <a:cubicBezTo>
                    <a:pt x="1040" y="767"/>
                    <a:pt x="1038" y="767"/>
                    <a:pt x="1038" y="768"/>
                  </a:cubicBezTo>
                  <a:close/>
                  <a:moveTo>
                    <a:pt x="1040" y="718"/>
                  </a:moveTo>
                  <a:cubicBezTo>
                    <a:pt x="1037" y="718"/>
                    <a:pt x="1037" y="716"/>
                    <a:pt x="1034" y="717"/>
                  </a:cubicBezTo>
                  <a:cubicBezTo>
                    <a:pt x="1037" y="713"/>
                    <a:pt x="1043" y="711"/>
                    <a:pt x="1045" y="704"/>
                  </a:cubicBezTo>
                  <a:cubicBezTo>
                    <a:pt x="1048" y="704"/>
                    <a:pt x="1046" y="709"/>
                    <a:pt x="1050" y="707"/>
                  </a:cubicBezTo>
                  <a:cubicBezTo>
                    <a:pt x="1049" y="713"/>
                    <a:pt x="1042" y="713"/>
                    <a:pt x="1040" y="718"/>
                  </a:cubicBezTo>
                  <a:close/>
                  <a:moveTo>
                    <a:pt x="1042" y="720"/>
                  </a:moveTo>
                  <a:cubicBezTo>
                    <a:pt x="1041" y="724"/>
                    <a:pt x="1042" y="723"/>
                    <a:pt x="1041" y="726"/>
                  </a:cubicBezTo>
                  <a:cubicBezTo>
                    <a:pt x="1037" y="725"/>
                    <a:pt x="1036" y="730"/>
                    <a:pt x="1033" y="728"/>
                  </a:cubicBezTo>
                  <a:cubicBezTo>
                    <a:pt x="1036" y="725"/>
                    <a:pt x="1036" y="720"/>
                    <a:pt x="1042" y="720"/>
                  </a:cubicBezTo>
                  <a:close/>
                  <a:moveTo>
                    <a:pt x="1051" y="760"/>
                  </a:moveTo>
                  <a:cubicBezTo>
                    <a:pt x="1050" y="757"/>
                    <a:pt x="1053" y="757"/>
                    <a:pt x="1054" y="755"/>
                  </a:cubicBezTo>
                  <a:cubicBezTo>
                    <a:pt x="1058" y="758"/>
                    <a:pt x="1062" y="748"/>
                    <a:pt x="1070" y="750"/>
                  </a:cubicBezTo>
                  <a:cubicBezTo>
                    <a:pt x="1064" y="756"/>
                    <a:pt x="1059" y="759"/>
                    <a:pt x="1051" y="760"/>
                  </a:cubicBezTo>
                  <a:close/>
                  <a:moveTo>
                    <a:pt x="1065" y="765"/>
                  </a:moveTo>
                  <a:cubicBezTo>
                    <a:pt x="1065" y="766"/>
                    <a:pt x="1064" y="767"/>
                    <a:pt x="1064" y="769"/>
                  </a:cubicBezTo>
                  <a:cubicBezTo>
                    <a:pt x="1061" y="769"/>
                    <a:pt x="1061" y="765"/>
                    <a:pt x="1062" y="764"/>
                  </a:cubicBezTo>
                  <a:cubicBezTo>
                    <a:pt x="1064" y="764"/>
                    <a:pt x="1064" y="765"/>
                    <a:pt x="1065" y="765"/>
                  </a:cubicBezTo>
                  <a:close/>
                  <a:moveTo>
                    <a:pt x="1066" y="831"/>
                  </a:moveTo>
                  <a:cubicBezTo>
                    <a:pt x="1065" y="830"/>
                    <a:pt x="1064" y="830"/>
                    <a:pt x="1063" y="830"/>
                  </a:cubicBezTo>
                  <a:cubicBezTo>
                    <a:pt x="1064" y="828"/>
                    <a:pt x="1065" y="827"/>
                    <a:pt x="1067" y="827"/>
                  </a:cubicBezTo>
                  <a:cubicBezTo>
                    <a:pt x="1067" y="829"/>
                    <a:pt x="1066" y="830"/>
                    <a:pt x="1066" y="831"/>
                  </a:cubicBezTo>
                  <a:close/>
                  <a:moveTo>
                    <a:pt x="1064" y="777"/>
                  </a:moveTo>
                  <a:cubicBezTo>
                    <a:pt x="1064" y="773"/>
                    <a:pt x="1064" y="773"/>
                    <a:pt x="1064" y="773"/>
                  </a:cubicBezTo>
                  <a:cubicBezTo>
                    <a:pt x="1066" y="773"/>
                    <a:pt x="1068" y="774"/>
                    <a:pt x="1068" y="776"/>
                  </a:cubicBezTo>
                  <a:cubicBezTo>
                    <a:pt x="1067" y="777"/>
                    <a:pt x="1066" y="777"/>
                    <a:pt x="1064" y="777"/>
                  </a:cubicBezTo>
                  <a:close/>
                  <a:moveTo>
                    <a:pt x="1111" y="821"/>
                  </a:moveTo>
                  <a:cubicBezTo>
                    <a:pt x="1111" y="824"/>
                    <a:pt x="1107" y="823"/>
                    <a:pt x="1107" y="827"/>
                  </a:cubicBezTo>
                  <a:cubicBezTo>
                    <a:pt x="1105" y="827"/>
                    <a:pt x="1105" y="824"/>
                    <a:pt x="1102" y="825"/>
                  </a:cubicBezTo>
                  <a:cubicBezTo>
                    <a:pt x="1105" y="824"/>
                    <a:pt x="1106" y="821"/>
                    <a:pt x="1111" y="821"/>
                  </a:cubicBezTo>
                  <a:close/>
                  <a:moveTo>
                    <a:pt x="1120" y="787"/>
                  </a:moveTo>
                  <a:cubicBezTo>
                    <a:pt x="1120" y="784"/>
                    <a:pt x="1123" y="784"/>
                    <a:pt x="1125" y="784"/>
                  </a:cubicBezTo>
                  <a:cubicBezTo>
                    <a:pt x="1125" y="786"/>
                    <a:pt x="1123" y="787"/>
                    <a:pt x="1120" y="787"/>
                  </a:cubicBezTo>
                  <a:close/>
                  <a:moveTo>
                    <a:pt x="1125" y="761"/>
                  </a:moveTo>
                  <a:cubicBezTo>
                    <a:pt x="1124" y="764"/>
                    <a:pt x="1125" y="767"/>
                    <a:pt x="1121" y="767"/>
                  </a:cubicBezTo>
                  <a:cubicBezTo>
                    <a:pt x="1119" y="764"/>
                    <a:pt x="1122" y="761"/>
                    <a:pt x="1125" y="761"/>
                  </a:cubicBezTo>
                  <a:close/>
                  <a:moveTo>
                    <a:pt x="1122" y="773"/>
                  </a:moveTo>
                  <a:cubicBezTo>
                    <a:pt x="1123" y="771"/>
                    <a:pt x="1120" y="771"/>
                    <a:pt x="1121" y="769"/>
                  </a:cubicBezTo>
                  <a:cubicBezTo>
                    <a:pt x="1126" y="769"/>
                    <a:pt x="1131" y="763"/>
                    <a:pt x="1131" y="771"/>
                  </a:cubicBezTo>
                  <a:cubicBezTo>
                    <a:pt x="1128" y="771"/>
                    <a:pt x="1127" y="772"/>
                    <a:pt x="1122" y="773"/>
                  </a:cubicBezTo>
                  <a:close/>
                  <a:moveTo>
                    <a:pt x="1135" y="808"/>
                  </a:moveTo>
                  <a:cubicBezTo>
                    <a:pt x="1135" y="810"/>
                    <a:pt x="1134" y="811"/>
                    <a:pt x="1132" y="810"/>
                  </a:cubicBezTo>
                  <a:cubicBezTo>
                    <a:pt x="1132" y="811"/>
                    <a:pt x="1133" y="812"/>
                    <a:pt x="1133" y="813"/>
                  </a:cubicBezTo>
                  <a:cubicBezTo>
                    <a:pt x="1130" y="813"/>
                    <a:pt x="1130" y="813"/>
                    <a:pt x="1130" y="813"/>
                  </a:cubicBezTo>
                  <a:cubicBezTo>
                    <a:pt x="1130" y="812"/>
                    <a:pt x="1130" y="810"/>
                    <a:pt x="1129" y="810"/>
                  </a:cubicBezTo>
                  <a:cubicBezTo>
                    <a:pt x="1129" y="809"/>
                    <a:pt x="1130" y="810"/>
                    <a:pt x="1130" y="810"/>
                  </a:cubicBezTo>
                  <a:cubicBezTo>
                    <a:pt x="1131" y="810"/>
                    <a:pt x="1131" y="809"/>
                    <a:pt x="1131" y="808"/>
                  </a:cubicBezTo>
                  <a:lnTo>
                    <a:pt x="1135" y="808"/>
                  </a:lnTo>
                  <a:close/>
                  <a:moveTo>
                    <a:pt x="1128" y="750"/>
                  </a:moveTo>
                  <a:cubicBezTo>
                    <a:pt x="1131" y="749"/>
                    <a:pt x="1131" y="754"/>
                    <a:pt x="1131" y="750"/>
                  </a:cubicBezTo>
                  <a:cubicBezTo>
                    <a:pt x="1132" y="750"/>
                    <a:pt x="1132" y="752"/>
                    <a:pt x="1132" y="753"/>
                  </a:cubicBezTo>
                  <a:cubicBezTo>
                    <a:pt x="1131" y="753"/>
                    <a:pt x="1130" y="753"/>
                    <a:pt x="1130" y="754"/>
                  </a:cubicBezTo>
                  <a:cubicBezTo>
                    <a:pt x="1129" y="754"/>
                    <a:pt x="1129" y="753"/>
                    <a:pt x="1129" y="752"/>
                  </a:cubicBezTo>
                  <a:cubicBezTo>
                    <a:pt x="1128" y="752"/>
                    <a:pt x="1128" y="752"/>
                    <a:pt x="1128" y="753"/>
                  </a:cubicBezTo>
                  <a:cubicBezTo>
                    <a:pt x="1127" y="753"/>
                    <a:pt x="1127" y="752"/>
                    <a:pt x="1127" y="751"/>
                  </a:cubicBezTo>
                  <a:cubicBezTo>
                    <a:pt x="1128" y="751"/>
                    <a:pt x="1128" y="751"/>
                    <a:pt x="1128" y="750"/>
                  </a:cubicBezTo>
                  <a:close/>
                  <a:moveTo>
                    <a:pt x="1126" y="756"/>
                  </a:moveTo>
                  <a:cubicBezTo>
                    <a:pt x="1125" y="759"/>
                    <a:pt x="1122" y="761"/>
                    <a:pt x="1118" y="762"/>
                  </a:cubicBezTo>
                  <a:cubicBezTo>
                    <a:pt x="1120" y="758"/>
                    <a:pt x="1115" y="759"/>
                    <a:pt x="1115" y="755"/>
                  </a:cubicBezTo>
                  <a:cubicBezTo>
                    <a:pt x="1117" y="755"/>
                    <a:pt x="1119" y="755"/>
                    <a:pt x="1119" y="754"/>
                  </a:cubicBezTo>
                  <a:cubicBezTo>
                    <a:pt x="1122" y="754"/>
                    <a:pt x="1121" y="758"/>
                    <a:pt x="1126" y="756"/>
                  </a:cubicBezTo>
                  <a:close/>
                  <a:moveTo>
                    <a:pt x="1121" y="731"/>
                  </a:moveTo>
                  <a:cubicBezTo>
                    <a:pt x="1120" y="733"/>
                    <a:pt x="1120" y="734"/>
                    <a:pt x="1119" y="735"/>
                  </a:cubicBezTo>
                  <a:cubicBezTo>
                    <a:pt x="1116" y="735"/>
                    <a:pt x="1117" y="730"/>
                    <a:pt x="1121" y="731"/>
                  </a:cubicBezTo>
                  <a:close/>
                  <a:moveTo>
                    <a:pt x="1103" y="692"/>
                  </a:moveTo>
                  <a:cubicBezTo>
                    <a:pt x="1104" y="693"/>
                    <a:pt x="1104" y="694"/>
                    <a:pt x="1105" y="694"/>
                  </a:cubicBezTo>
                  <a:cubicBezTo>
                    <a:pt x="1105" y="697"/>
                    <a:pt x="1103" y="699"/>
                    <a:pt x="1100" y="700"/>
                  </a:cubicBezTo>
                  <a:cubicBezTo>
                    <a:pt x="1098" y="698"/>
                    <a:pt x="1101" y="694"/>
                    <a:pt x="1103" y="692"/>
                  </a:cubicBezTo>
                  <a:close/>
                  <a:moveTo>
                    <a:pt x="1091" y="752"/>
                  </a:moveTo>
                  <a:cubicBezTo>
                    <a:pt x="1093" y="751"/>
                    <a:pt x="1093" y="752"/>
                    <a:pt x="1094" y="753"/>
                  </a:cubicBezTo>
                  <a:cubicBezTo>
                    <a:pt x="1100" y="744"/>
                    <a:pt x="1113" y="742"/>
                    <a:pt x="1122" y="736"/>
                  </a:cubicBezTo>
                  <a:cubicBezTo>
                    <a:pt x="1121" y="739"/>
                    <a:pt x="1120" y="741"/>
                    <a:pt x="1119" y="743"/>
                  </a:cubicBezTo>
                  <a:cubicBezTo>
                    <a:pt x="1116" y="744"/>
                    <a:pt x="1117" y="742"/>
                    <a:pt x="1114" y="743"/>
                  </a:cubicBezTo>
                  <a:cubicBezTo>
                    <a:pt x="1114" y="745"/>
                    <a:pt x="1115" y="746"/>
                    <a:pt x="1116" y="746"/>
                  </a:cubicBezTo>
                  <a:cubicBezTo>
                    <a:pt x="1120" y="747"/>
                    <a:pt x="1119" y="742"/>
                    <a:pt x="1123" y="743"/>
                  </a:cubicBezTo>
                  <a:cubicBezTo>
                    <a:pt x="1122" y="750"/>
                    <a:pt x="1119" y="753"/>
                    <a:pt x="1113" y="754"/>
                  </a:cubicBezTo>
                  <a:cubicBezTo>
                    <a:pt x="1112" y="755"/>
                    <a:pt x="1111" y="756"/>
                    <a:pt x="1110" y="757"/>
                  </a:cubicBezTo>
                  <a:cubicBezTo>
                    <a:pt x="1110" y="759"/>
                    <a:pt x="1111" y="757"/>
                    <a:pt x="1113" y="757"/>
                  </a:cubicBezTo>
                  <a:cubicBezTo>
                    <a:pt x="1111" y="761"/>
                    <a:pt x="1112" y="765"/>
                    <a:pt x="1115" y="766"/>
                  </a:cubicBezTo>
                  <a:cubicBezTo>
                    <a:pt x="1116" y="769"/>
                    <a:pt x="1114" y="770"/>
                    <a:pt x="1113" y="772"/>
                  </a:cubicBezTo>
                  <a:cubicBezTo>
                    <a:pt x="1110" y="771"/>
                    <a:pt x="1108" y="767"/>
                    <a:pt x="1111" y="765"/>
                  </a:cubicBezTo>
                  <a:cubicBezTo>
                    <a:pt x="1105" y="767"/>
                    <a:pt x="1102" y="772"/>
                    <a:pt x="1096" y="773"/>
                  </a:cubicBezTo>
                  <a:cubicBezTo>
                    <a:pt x="1095" y="773"/>
                    <a:pt x="1096" y="772"/>
                    <a:pt x="1096" y="771"/>
                  </a:cubicBezTo>
                  <a:cubicBezTo>
                    <a:pt x="1091" y="773"/>
                    <a:pt x="1088" y="775"/>
                    <a:pt x="1084" y="778"/>
                  </a:cubicBezTo>
                  <a:cubicBezTo>
                    <a:pt x="1081" y="776"/>
                    <a:pt x="1086" y="774"/>
                    <a:pt x="1087" y="773"/>
                  </a:cubicBezTo>
                  <a:cubicBezTo>
                    <a:pt x="1083" y="769"/>
                    <a:pt x="1090" y="765"/>
                    <a:pt x="1086" y="759"/>
                  </a:cubicBezTo>
                  <a:cubicBezTo>
                    <a:pt x="1086" y="758"/>
                    <a:pt x="1082" y="761"/>
                    <a:pt x="1082" y="756"/>
                  </a:cubicBezTo>
                  <a:cubicBezTo>
                    <a:pt x="1086" y="758"/>
                    <a:pt x="1091" y="757"/>
                    <a:pt x="1091" y="752"/>
                  </a:cubicBezTo>
                  <a:close/>
                  <a:moveTo>
                    <a:pt x="1083" y="748"/>
                  </a:moveTo>
                  <a:cubicBezTo>
                    <a:pt x="1081" y="750"/>
                    <a:pt x="1078" y="748"/>
                    <a:pt x="1076" y="749"/>
                  </a:cubicBezTo>
                  <a:cubicBezTo>
                    <a:pt x="1076" y="747"/>
                    <a:pt x="1083" y="743"/>
                    <a:pt x="1083" y="748"/>
                  </a:cubicBezTo>
                  <a:close/>
                  <a:moveTo>
                    <a:pt x="1076" y="807"/>
                  </a:moveTo>
                  <a:cubicBezTo>
                    <a:pt x="1076" y="803"/>
                    <a:pt x="1072" y="803"/>
                    <a:pt x="1073" y="798"/>
                  </a:cubicBezTo>
                  <a:cubicBezTo>
                    <a:pt x="1074" y="796"/>
                    <a:pt x="1079" y="795"/>
                    <a:pt x="1081" y="797"/>
                  </a:cubicBezTo>
                  <a:cubicBezTo>
                    <a:pt x="1084" y="797"/>
                    <a:pt x="1080" y="795"/>
                    <a:pt x="1081" y="793"/>
                  </a:cubicBezTo>
                  <a:cubicBezTo>
                    <a:pt x="1086" y="793"/>
                    <a:pt x="1087" y="790"/>
                    <a:pt x="1091" y="789"/>
                  </a:cubicBezTo>
                  <a:cubicBezTo>
                    <a:pt x="1092" y="786"/>
                    <a:pt x="1088" y="788"/>
                    <a:pt x="1089" y="785"/>
                  </a:cubicBezTo>
                  <a:cubicBezTo>
                    <a:pt x="1090" y="783"/>
                    <a:pt x="1093" y="782"/>
                    <a:pt x="1096" y="782"/>
                  </a:cubicBezTo>
                  <a:cubicBezTo>
                    <a:pt x="1095" y="779"/>
                    <a:pt x="1095" y="777"/>
                    <a:pt x="1096" y="774"/>
                  </a:cubicBezTo>
                  <a:cubicBezTo>
                    <a:pt x="1099" y="774"/>
                    <a:pt x="1099" y="774"/>
                    <a:pt x="1099" y="774"/>
                  </a:cubicBezTo>
                  <a:cubicBezTo>
                    <a:pt x="1099" y="777"/>
                    <a:pt x="1101" y="779"/>
                    <a:pt x="1099" y="781"/>
                  </a:cubicBezTo>
                  <a:cubicBezTo>
                    <a:pt x="1103" y="781"/>
                    <a:pt x="1103" y="777"/>
                    <a:pt x="1103" y="774"/>
                  </a:cubicBezTo>
                  <a:cubicBezTo>
                    <a:pt x="1108" y="776"/>
                    <a:pt x="1106" y="775"/>
                    <a:pt x="1112" y="774"/>
                  </a:cubicBezTo>
                  <a:cubicBezTo>
                    <a:pt x="1112" y="777"/>
                    <a:pt x="1114" y="779"/>
                    <a:pt x="1113" y="782"/>
                  </a:cubicBezTo>
                  <a:cubicBezTo>
                    <a:pt x="1103" y="786"/>
                    <a:pt x="1102" y="797"/>
                    <a:pt x="1092" y="800"/>
                  </a:cubicBezTo>
                  <a:cubicBezTo>
                    <a:pt x="1090" y="800"/>
                    <a:pt x="1090" y="798"/>
                    <a:pt x="1088" y="797"/>
                  </a:cubicBezTo>
                  <a:cubicBezTo>
                    <a:pt x="1084" y="805"/>
                    <a:pt x="1081" y="815"/>
                    <a:pt x="1070" y="816"/>
                  </a:cubicBezTo>
                  <a:cubicBezTo>
                    <a:pt x="1071" y="812"/>
                    <a:pt x="1076" y="812"/>
                    <a:pt x="1076" y="807"/>
                  </a:cubicBezTo>
                  <a:close/>
                  <a:moveTo>
                    <a:pt x="1066" y="712"/>
                  </a:moveTo>
                  <a:cubicBezTo>
                    <a:pt x="1069" y="714"/>
                    <a:pt x="1066" y="717"/>
                    <a:pt x="1069" y="719"/>
                  </a:cubicBezTo>
                  <a:cubicBezTo>
                    <a:pt x="1067" y="723"/>
                    <a:pt x="1063" y="724"/>
                    <a:pt x="1059" y="724"/>
                  </a:cubicBezTo>
                  <a:cubicBezTo>
                    <a:pt x="1060" y="720"/>
                    <a:pt x="1057" y="720"/>
                    <a:pt x="1055" y="719"/>
                  </a:cubicBezTo>
                  <a:cubicBezTo>
                    <a:pt x="1056" y="715"/>
                    <a:pt x="1060" y="712"/>
                    <a:pt x="1066" y="712"/>
                  </a:cubicBezTo>
                  <a:close/>
                  <a:moveTo>
                    <a:pt x="1054" y="736"/>
                  </a:moveTo>
                  <a:cubicBezTo>
                    <a:pt x="1054" y="737"/>
                    <a:pt x="1056" y="740"/>
                    <a:pt x="1054" y="740"/>
                  </a:cubicBezTo>
                  <a:cubicBezTo>
                    <a:pt x="1054" y="742"/>
                    <a:pt x="1056" y="739"/>
                    <a:pt x="1059" y="740"/>
                  </a:cubicBezTo>
                  <a:cubicBezTo>
                    <a:pt x="1059" y="737"/>
                    <a:pt x="1057" y="737"/>
                    <a:pt x="1057" y="734"/>
                  </a:cubicBezTo>
                  <a:cubicBezTo>
                    <a:pt x="1059" y="732"/>
                    <a:pt x="1063" y="731"/>
                    <a:pt x="1063" y="726"/>
                  </a:cubicBezTo>
                  <a:cubicBezTo>
                    <a:pt x="1067" y="726"/>
                    <a:pt x="1067" y="725"/>
                    <a:pt x="1070" y="726"/>
                  </a:cubicBezTo>
                  <a:cubicBezTo>
                    <a:pt x="1070" y="731"/>
                    <a:pt x="1068" y="731"/>
                    <a:pt x="1068" y="734"/>
                  </a:cubicBezTo>
                  <a:cubicBezTo>
                    <a:pt x="1066" y="734"/>
                    <a:pt x="1065" y="733"/>
                    <a:pt x="1062" y="733"/>
                  </a:cubicBezTo>
                  <a:cubicBezTo>
                    <a:pt x="1062" y="736"/>
                    <a:pt x="1063" y="737"/>
                    <a:pt x="1065" y="737"/>
                  </a:cubicBezTo>
                  <a:cubicBezTo>
                    <a:pt x="1065" y="740"/>
                    <a:pt x="1063" y="740"/>
                    <a:pt x="1062" y="742"/>
                  </a:cubicBezTo>
                  <a:cubicBezTo>
                    <a:pt x="1061" y="741"/>
                    <a:pt x="1061" y="740"/>
                    <a:pt x="1061" y="739"/>
                  </a:cubicBezTo>
                  <a:cubicBezTo>
                    <a:pt x="1058" y="740"/>
                    <a:pt x="1059" y="742"/>
                    <a:pt x="1059" y="745"/>
                  </a:cubicBezTo>
                  <a:cubicBezTo>
                    <a:pt x="1056" y="747"/>
                    <a:pt x="1056" y="753"/>
                    <a:pt x="1050" y="750"/>
                  </a:cubicBezTo>
                  <a:cubicBezTo>
                    <a:pt x="1051" y="749"/>
                    <a:pt x="1052" y="748"/>
                    <a:pt x="1052" y="746"/>
                  </a:cubicBezTo>
                  <a:cubicBezTo>
                    <a:pt x="1050" y="744"/>
                    <a:pt x="1049" y="747"/>
                    <a:pt x="1047" y="747"/>
                  </a:cubicBezTo>
                  <a:cubicBezTo>
                    <a:pt x="1042" y="742"/>
                    <a:pt x="1049" y="737"/>
                    <a:pt x="1054" y="736"/>
                  </a:cubicBezTo>
                  <a:close/>
                  <a:moveTo>
                    <a:pt x="1050" y="704"/>
                  </a:moveTo>
                  <a:cubicBezTo>
                    <a:pt x="1047" y="705"/>
                    <a:pt x="1047" y="703"/>
                    <a:pt x="1044" y="704"/>
                  </a:cubicBezTo>
                  <a:cubicBezTo>
                    <a:pt x="1043" y="700"/>
                    <a:pt x="1047" y="701"/>
                    <a:pt x="1047" y="698"/>
                  </a:cubicBezTo>
                  <a:cubicBezTo>
                    <a:pt x="1039" y="702"/>
                    <a:pt x="1040" y="714"/>
                    <a:pt x="1031" y="716"/>
                  </a:cubicBezTo>
                  <a:cubicBezTo>
                    <a:pt x="1028" y="714"/>
                    <a:pt x="1033" y="711"/>
                    <a:pt x="1030" y="710"/>
                  </a:cubicBezTo>
                  <a:cubicBezTo>
                    <a:pt x="1022" y="710"/>
                    <a:pt x="1024" y="721"/>
                    <a:pt x="1016" y="721"/>
                  </a:cubicBezTo>
                  <a:cubicBezTo>
                    <a:pt x="1015" y="717"/>
                    <a:pt x="1020" y="715"/>
                    <a:pt x="1015" y="717"/>
                  </a:cubicBezTo>
                  <a:cubicBezTo>
                    <a:pt x="1014" y="711"/>
                    <a:pt x="1018" y="712"/>
                    <a:pt x="1020" y="710"/>
                  </a:cubicBezTo>
                  <a:cubicBezTo>
                    <a:pt x="1019" y="707"/>
                    <a:pt x="1018" y="711"/>
                    <a:pt x="1016" y="710"/>
                  </a:cubicBezTo>
                  <a:cubicBezTo>
                    <a:pt x="1017" y="705"/>
                    <a:pt x="1024" y="704"/>
                    <a:pt x="1019" y="697"/>
                  </a:cubicBezTo>
                  <a:cubicBezTo>
                    <a:pt x="1021" y="697"/>
                    <a:pt x="1023" y="697"/>
                    <a:pt x="1023" y="696"/>
                  </a:cubicBezTo>
                  <a:cubicBezTo>
                    <a:pt x="1026" y="697"/>
                    <a:pt x="1023" y="699"/>
                    <a:pt x="1023" y="701"/>
                  </a:cubicBezTo>
                  <a:cubicBezTo>
                    <a:pt x="1026" y="703"/>
                    <a:pt x="1026" y="700"/>
                    <a:pt x="1030" y="700"/>
                  </a:cubicBezTo>
                  <a:cubicBezTo>
                    <a:pt x="1038" y="705"/>
                    <a:pt x="1043" y="693"/>
                    <a:pt x="1051" y="692"/>
                  </a:cubicBezTo>
                  <a:cubicBezTo>
                    <a:pt x="1048" y="697"/>
                    <a:pt x="1053" y="699"/>
                    <a:pt x="1050" y="704"/>
                  </a:cubicBezTo>
                  <a:close/>
                  <a:moveTo>
                    <a:pt x="1067" y="678"/>
                  </a:moveTo>
                  <a:cubicBezTo>
                    <a:pt x="1065" y="679"/>
                    <a:pt x="1065" y="678"/>
                    <a:pt x="1064" y="678"/>
                  </a:cubicBezTo>
                  <a:cubicBezTo>
                    <a:pt x="1064" y="675"/>
                    <a:pt x="1065" y="674"/>
                    <a:pt x="1068" y="675"/>
                  </a:cubicBezTo>
                  <a:cubicBezTo>
                    <a:pt x="1068" y="677"/>
                    <a:pt x="1067" y="677"/>
                    <a:pt x="1067" y="678"/>
                  </a:cubicBezTo>
                  <a:close/>
                  <a:moveTo>
                    <a:pt x="1067" y="520"/>
                  </a:moveTo>
                  <a:cubicBezTo>
                    <a:pt x="1068" y="518"/>
                    <a:pt x="1069" y="516"/>
                    <a:pt x="1072" y="517"/>
                  </a:cubicBezTo>
                  <a:cubicBezTo>
                    <a:pt x="1072" y="519"/>
                    <a:pt x="1068" y="521"/>
                    <a:pt x="1067" y="520"/>
                  </a:cubicBezTo>
                  <a:close/>
                  <a:moveTo>
                    <a:pt x="1100" y="574"/>
                  </a:moveTo>
                  <a:cubicBezTo>
                    <a:pt x="1100" y="577"/>
                    <a:pt x="1098" y="578"/>
                    <a:pt x="1095" y="578"/>
                  </a:cubicBezTo>
                  <a:cubicBezTo>
                    <a:pt x="1096" y="577"/>
                    <a:pt x="1097" y="574"/>
                    <a:pt x="1100" y="574"/>
                  </a:cubicBezTo>
                  <a:close/>
                  <a:moveTo>
                    <a:pt x="1098" y="659"/>
                  </a:moveTo>
                  <a:cubicBezTo>
                    <a:pt x="1098" y="656"/>
                    <a:pt x="1098" y="654"/>
                    <a:pt x="1099" y="652"/>
                  </a:cubicBezTo>
                  <a:cubicBezTo>
                    <a:pt x="1102" y="652"/>
                    <a:pt x="1102" y="654"/>
                    <a:pt x="1104" y="653"/>
                  </a:cubicBezTo>
                  <a:cubicBezTo>
                    <a:pt x="1104" y="657"/>
                    <a:pt x="1101" y="658"/>
                    <a:pt x="1098" y="659"/>
                  </a:cubicBezTo>
                  <a:close/>
                  <a:moveTo>
                    <a:pt x="1090" y="597"/>
                  </a:moveTo>
                  <a:cubicBezTo>
                    <a:pt x="1090" y="588"/>
                    <a:pt x="1099" y="584"/>
                    <a:pt x="1106" y="585"/>
                  </a:cubicBezTo>
                  <a:cubicBezTo>
                    <a:pt x="1103" y="591"/>
                    <a:pt x="1097" y="595"/>
                    <a:pt x="1090" y="597"/>
                  </a:cubicBezTo>
                  <a:close/>
                  <a:moveTo>
                    <a:pt x="1125" y="506"/>
                  </a:moveTo>
                  <a:cubicBezTo>
                    <a:pt x="1125" y="509"/>
                    <a:pt x="1124" y="513"/>
                    <a:pt x="1120" y="513"/>
                  </a:cubicBezTo>
                  <a:cubicBezTo>
                    <a:pt x="1119" y="508"/>
                    <a:pt x="1121" y="505"/>
                    <a:pt x="1125" y="506"/>
                  </a:cubicBezTo>
                  <a:close/>
                  <a:moveTo>
                    <a:pt x="1127" y="527"/>
                  </a:moveTo>
                  <a:cubicBezTo>
                    <a:pt x="1127" y="534"/>
                    <a:pt x="1121" y="535"/>
                    <a:pt x="1117" y="538"/>
                  </a:cubicBezTo>
                  <a:cubicBezTo>
                    <a:pt x="1116" y="536"/>
                    <a:pt x="1115" y="534"/>
                    <a:pt x="1115" y="531"/>
                  </a:cubicBezTo>
                  <a:cubicBezTo>
                    <a:pt x="1122" y="532"/>
                    <a:pt x="1122" y="524"/>
                    <a:pt x="1127" y="527"/>
                  </a:cubicBezTo>
                  <a:close/>
                  <a:moveTo>
                    <a:pt x="1151" y="586"/>
                  </a:moveTo>
                  <a:cubicBezTo>
                    <a:pt x="1148" y="585"/>
                    <a:pt x="1151" y="579"/>
                    <a:pt x="1155" y="580"/>
                  </a:cubicBezTo>
                  <a:cubicBezTo>
                    <a:pt x="1155" y="583"/>
                    <a:pt x="1152" y="584"/>
                    <a:pt x="1151" y="586"/>
                  </a:cubicBezTo>
                  <a:close/>
                  <a:moveTo>
                    <a:pt x="1151" y="561"/>
                  </a:moveTo>
                  <a:cubicBezTo>
                    <a:pt x="1151" y="579"/>
                    <a:pt x="1132" y="583"/>
                    <a:pt x="1119" y="585"/>
                  </a:cubicBezTo>
                  <a:cubicBezTo>
                    <a:pt x="1119" y="582"/>
                    <a:pt x="1117" y="580"/>
                    <a:pt x="1119" y="578"/>
                  </a:cubicBezTo>
                  <a:cubicBezTo>
                    <a:pt x="1116" y="578"/>
                    <a:pt x="1114" y="583"/>
                    <a:pt x="1111" y="580"/>
                  </a:cubicBezTo>
                  <a:cubicBezTo>
                    <a:pt x="1115" y="576"/>
                    <a:pt x="1120" y="574"/>
                    <a:pt x="1121" y="567"/>
                  </a:cubicBezTo>
                  <a:cubicBezTo>
                    <a:pt x="1126" y="568"/>
                    <a:pt x="1125" y="563"/>
                    <a:pt x="1129" y="562"/>
                  </a:cubicBezTo>
                  <a:cubicBezTo>
                    <a:pt x="1132" y="561"/>
                    <a:pt x="1130" y="565"/>
                    <a:pt x="1133" y="565"/>
                  </a:cubicBezTo>
                  <a:cubicBezTo>
                    <a:pt x="1139" y="558"/>
                    <a:pt x="1149" y="551"/>
                    <a:pt x="1157" y="556"/>
                  </a:cubicBezTo>
                  <a:cubicBezTo>
                    <a:pt x="1155" y="557"/>
                    <a:pt x="1154" y="561"/>
                    <a:pt x="1151" y="561"/>
                  </a:cubicBezTo>
                  <a:close/>
                  <a:moveTo>
                    <a:pt x="1158" y="556"/>
                  </a:moveTo>
                  <a:cubicBezTo>
                    <a:pt x="1157" y="551"/>
                    <a:pt x="1163" y="553"/>
                    <a:pt x="1161" y="547"/>
                  </a:cubicBezTo>
                  <a:cubicBezTo>
                    <a:pt x="1165" y="547"/>
                    <a:pt x="1165" y="547"/>
                    <a:pt x="1165" y="547"/>
                  </a:cubicBezTo>
                  <a:cubicBezTo>
                    <a:pt x="1165" y="552"/>
                    <a:pt x="1161" y="554"/>
                    <a:pt x="1158" y="556"/>
                  </a:cubicBezTo>
                  <a:close/>
                  <a:moveTo>
                    <a:pt x="1179" y="548"/>
                  </a:moveTo>
                  <a:cubicBezTo>
                    <a:pt x="1178" y="551"/>
                    <a:pt x="1177" y="552"/>
                    <a:pt x="1175" y="552"/>
                  </a:cubicBezTo>
                  <a:cubicBezTo>
                    <a:pt x="1175" y="550"/>
                    <a:pt x="1176" y="548"/>
                    <a:pt x="1179" y="548"/>
                  </a:cubicBezTo>
                  <a:close/>
                  <a:moveTo>
                    <a:pt x="1177" y="514"/>
                  </a:moveTo>
                  <a:cubicBezTo>
                    <a:pt x="1176" y="512"/>
                    <a:pt x="1177" y="510"/>
                    <a:pt x="1178" y="509"/>
                  </a:cubicBezTo>
                  <a:cubicBezTo>
                    <a:pt x="1180" y="509"/>
                    <a:pt x="1180" y="511"/>
                    <a:pt x="1182" y="510"/>
                  </a:cubicBezTo>
                  <a:cubicBezTo>
                    <a:pt x="1182" y="513"/>
                    <a:pt x="1180" y="514"/>
                    <a:pt x="1177" y="514"/>
                  </a:cubicBezTo>
                  <a:close/>
                  <a:moveTo>
                    <a:pt x="1112" y="747"/>
                  </a:moveTo>
                  <a:cubicBezTo>
                    <a:pt x="1108" y="748"/>
                    <a:pt x="1111" y="752"/>
                    <a:pt x="1113" y="754"/>
                  </a:cubicBezTo>
                  <a:cubicBezTo>
                    <a:pt x="1113" y="752"/>
                    <a:pt x="1114" y="752"/>
                    <a:pt x="1114" y="750"/>
                  </a:cubicBezTo>
                  <a:cubicBezTo>
                    <a:pt x="1113" y="749"/>
                    <a:pt x="1112" y="749"/>
                    <a:pt x="1112" y="747"/>
                  </a:cubicBezTo>
                  <a:close/>
                  <a:moveTo>
                    <a:pt x="700" y="1082"/>
                  </a:moveTo>
                  <a:cubicBezTo>
                    <a:pt x="699" y="1085"/>
                    <a:pt x="702" y="1084"/>
                    <a:pt x="702" y="1085"/>
                  </a:cubicBezTo>
                  <a:cubicBezTo>
                    <a:pt x="704" y="1082"/>
                    <a:pt x="712" y="1083"/>
                    <a:pt x="715" y="1081"/>
                  </a:cubicBezTo>
                  <a:cubicBezTo>
                    <a:pt x="710" y="1075"/>
                    <a:pt x="707" y="1081"/>
                    <a:pt x="700" y="1082"/>
                  </a:cubicBezTo>
                  <a:close/>
                  <a:moveTo>
                    <a:pt x="927" y="95"/>
                  </a:moveTo>
                  <a:cubicBezTo>
                    <a:pt x="937" y="94"/>
                    <a:pt x="932" y="90"/>
                    <a:pt x="927" y="95"/>
                  </a:cubicBezTo>
                  <a:close/>
                  <a:moveTo>
                    <a:pt x="1147" y="166"/>
                  </a:moveTo>
                  <a:cubicBezTo>
                    <a:pt x="1143" y="165"/>
                    <a:pt x="1136" y="171"/>
                    <a:pt x="1141" y="174"/>
                  </a:cubicBezTo>
                  <a:cubicBezTo>
                    <a:pt x="1143" y="172"/>
                    <a:pt x="1142" y="167"/>
                    <a:pt x="1147" y="167"/>
                  </a:cubicBezTo>
                  <a:cubicBezTo>
                    <a:pt x="1147" y="167"/>
                    <a:pt x="1148" y="166"/>
                    <a:pt x="1147" y="166"/>
                  </a:cubicBezTo>
                  <a:close/>
                  <a:moveTo>
                    <a:pt x="959" y="188"/>
                  </a:moveTo>
                  <a:cubicBezTo>
                    <a:pt x="961" y="182"/>
                    <a:pt x="971" y="177"/>
                    <a:pt x="976" y="181"/>
                  </a:cubicBezTo>
                  <a:cubicBezTo>
                    <a:pt x="981" y="176"/>
                    <a:pt x="993" y="173"/>
                    <a:pt x="994" y="167"/>
                  </a:cubicBezTo>
                  <a:cubicBezTo>
                    <a:pt x="979" y="168"/>
                    <a:pt x="971" y="179"/>
                    <a:pt x="957" y="183"/>
                  </a:cubicBezTo>
                  <a:cubicBezTo>
                    <a:pt x="957" y="185"/>
                    <a:pt x="957" y="187"/>
                    <a:pt x="959" y="188"/>
                  </a:cubicBezTo>
                  <a:close/>
                  <a:moveTo>
                    <a:pt x="1152" y="259"/>
                  </a:moveTo>
                  <a:cubicBezTo>
                    <a:pt x="1152" y="256"/>
                    <a:pt x="1155" y="255"/>
                    <a:pt x="1157" y="253"/>
                  </a:cubicBezTo>
                  <a:cubicBezTo>
                    <a:pt x="1154" y="251"/>
                    <a:pt x="1151" y="249"/>
                    <a:pt x="1147" y="249"/>
                  </a:cubicBezTo>
                  <a:cubicBezTo>
                    <a:pt x="1148" y="254"/>
                    <a:pt x="1151" y="256"/>
                    <a:pt x="1153" y="255"/>
                  </a:cubicBezTo>
                  <a:cubicBezTo>
                    <a:pt x="1152" y="257"/>
                    <a:pt x="1148" y="258"/>
                    <a:pt x="1152" y="259"/>
                  </a:cubicBezTo>
                  <a:close/>
                  <a:moveTo>
                    <a:pt x="1192" y="338"/>
                  </a:moveTo>
                  <a:cubicBezTo>
                    <a:pt x="1197" y="336"/>
                    <a:pt x="1200" y="334"/>
                    <a:pt x="1203" y="331"/>
                  </a:cubicBezTo>
                  <a:cubicBezTo>
                    <a:pt x="1200" y="333"/>
                    <a:pt x="1191" y="334"/>
                    <a:pt x="1192" y="338"/>
                  </a:cubicBezTo>
                  <a:close/>
                  <a:moveTo>
                    <a:pt x="1219" y="382"/>
                  </a:moveTo>
                  <a:cubicBezTo>
                    <a:pt x="1223" y="382"/>
                    <a:pt x="1228" y="384"/>
                    <a:pt x="1231" y="378"/>
                  </a:cubicBezTo>
                  <a:cubicBezTo>
                    <a:pt x="1228" y="377"/>
                    <a:pt x="1226" y="381"/>
                    <a:pt x="1225" y="378"/>
                  </a:cubicBezTo>
                  <a:cubicBezTo>
                    <a:pt x="1228" y="377"/>
                    <a:pt x="1230" y="375"/>
                    <a:pt x="1232" y="374"/>
                  </a:cubicBezTo>
                  <a:cubicBezTo>
                    <a:pt x="1229" y="375"/>
                    <a:pt x="1226" y="375"/>
                    <a:pt x="1223" y="373"/>
                  </a:cubicBezTo>
                  <a:cubicBezTo>
                    <a:pt x="1223" y="377"/>
                    <a:pt x="1219" y="378"/>
                    <a:pt x="1219" y="382"/>
                  </a:cubicBezTo>
                  <a:close/>
                  <a:moveTo>
                    <a:pt x="1162" y="385"/>
                  </a:moveTo>
                  <a:cubicBezTo>
                    <a:pt x="1170" y="385"/>
                    <a:pt x="1172" y="376"/>
                    <a:pt x="1179" y="378"/>
                  </a:cubicBezTo>
                  <a:cubicBezTo>
                    <a:pt x="1175" y="373"/>
                    <a:pt x="1166" y="382"/>
                    <a:pt x="1162" y="385"/>
                  </a:cubicBezTo>
                  <a:close/>
                  <a:moveTo>
                    <a:pt x="1215" y="381"/>
                  </a:moveTo>
                  <a:cubicBezTo>
                    <a:pt x="1213" y="381"/>
                    <a:pt x="1202" y="379"/>
                    <a:pt x="1201" y="387"/>
                  </a:cubicBezTo>
                  <a:cubicBezTo>
                    <a:pt x="1204" y="387"/>
                    <a:pt x="1207" y="387"/>
                    <a:pt x="1208" y="390"/>
                  </a:cubicBezTo>
                  <a:cubicBezTo>
                    <a:pt x="1204" y="391"/>
                    <a:pt x="1203" y="394"/>
                    <a:pt x="1199" y="394"/>
                  </a:cubicBezTo>
                  <a:cubicBezTo>
                    <a:pt x="1201" y="396"/>
                    <a:pt x="1205" y="392"/>
                    <a:pt x="1208" y="390"/>
                  </a:cubicBezTo>
                  <a:cubicBezTo>
                    <a:pt x="1211" y="390"/>
                    <a:pt x="1213" y="390"/>
                    <a:pt x="1213" y="388"/>
                  </a:cubicBezTo>
                  <a:cubicBezTo>
                    <a:pt x="1212" y="387"/>
                    <a:pt x="1209" y="389"/>
                    <a:pt x="1209" y="387"/>
                  </a:cubicBezTo>
                  <a:cubicBezTo>
                    <a:pt x="1209" y="383"/>
                    <a:pt x="1214" y="384"/>
                    <a:pt x="1215" y="381"/>
                  </a:cubicBezTo>
                  <a:close/>
                  <a:moveTo>
                    <a:pt x="1267" y="409"/>
                  </a:moveTo>
                  <a:cubicBezTo>
                    <a:pt x="1269" y="403"/>
                    <a:pt x="1274" y="398"/>
                    <a:pt x="1282" y="398"/>
                  </a:cubicBezTo>
                  <a:cubicBezTo>
                    <a:pt x="1285" y="394"/>
                    <a:pt x="1291" y="392"/>
                    <a:pt x="1287" y="393"/>
                  </a:cubicBezTo>
                  <a:cubicBezTo>
                    <a:pt x="1282" y="394"/>
                    <a:pt x="1262" y="406"/>
                    <a:pt x="1255" y="404"/>
                  </a:cubicBezTo>
                  <a:cubicBezTo>
                    <a:pt x="1255" y="405"/>
                    <a:pt x="1258" y="405"/>
                    <a:pt x="1257" y="407"/>
                  </a:cubicBezTo>
                  <a:cubicBezTo>
                    <a:pt x="1253" y="407"/>
                    <a:pt x="1253" y="410"/>
                    <a:pt x="1251" y="412"/>
                  </a:cubicBezTo>
                  <a:cubicBezTo>
                    <a:pt x="1256" y="414"/>
                    <a:pt x="1259" y="407"/>
                    <a:pt x="1267" y="409"/>
                  </a:cubicBezTo>
                  <a:close/>
                  <a:moveTo>
                    <a:pt x="1230" y="407"/>
                  </a:moveTo>
                  <a:cubicBezTo>
                    <a:pt x="1229" y="408"/>
                    <a:pt x="1226" y="408"/>
                    <a:pt x="1226" y="406"/>
                  </a:cubicBezTo>
                  <a:cubicBezTo>
                    <a:pt x="1226" y="404"/>
                    <a:pt x="1230" y="405"/>
                    <a:pt x="1230" y="403"/>
                  </a:cubicBezTo>
                  <a:cubicBezTo>
                    <a:pt x="1229" y="403"/>
                    <a:pt x="1229" y="401"/>
                    <a:pt x="1229" y="400"/>
                  </a:cubicBezTo>
                  <a:cubicBezTo>
                    <a:pt x="1226" y="401"/>
                    <a:pt x="1224" y="401"/>
                    <a:pt x="1223" y="399"/>
                  </a:cubicBezTo>
                  <a:cubicBezTo>
                    <a:pt x="1220" y="402"/>
                    <a:pt x="1210" y="404"/>
                    <a:pt x="1218" y="404"/>
                  </a:cubicBezTo>
                  <a:cubicBezTo>
                    <a:pt x="1216" y="405"/>
                    <a:pt x="1214" y="405"/>
                    <a:pt x="1214" y="408"/>
                  </a:cubicBezTo>
                  <a:cubicBezTo>
                    <a:pt x="1216" y="408"/>
                    <a:pt x="1217" y="407"/>
                    <a:pt x="1217" y="408"/>
                  </a:cubicBezTo>
                  <a:cubicBezTo>
                    <a:pt x="1217" y="411"/>
                    <a:pt x="1214" y="412"/>
                    <a:pt x="1214" y="415"/>
                  </a:cubicBezTo>
                  <a:cubicBezTo>
                    <a:pt x="1219" y="416"/>
                    <a:pt x="1229" y="415"/>
                    <a:pt x="1230" y="407"/>
                  </a:cubicBezTo>
                  <a:close/>
                  <a:moveTo>
                    <a:pt x="1230" y="406"/>
                  </a:moveTo>
                  <a:cubicBezTo>
                    <a:pt x="1230" y="406"/>
                    <a:pt x="1230" y="407"/>
                    <a:pt x="1230" y="407"/>
                  </a:cubicBezTo>
                  <a:cubicBezTo>
                    <a:pt x="1230" y="407"/>
                    <a:pt x="1230" y="406"/>
                    <a:pt x="1230" y="406"/>
                  </a:cubicBezTo>
                  <a:close/>
                  <a:moveTo>
                    <a:pt x="1245" y="418"/>
                  </a:moveTo>
                  <a:cubicBezTo>
                    <a:pt x="1244" y="416"/>
                    <a:pt x="1245" y="414"/>
                    <a:pt x="1246" y="414"/>
                  </a:cubicBezTo>
                  <a:cubicBezTo>
                    <a:pt x="1249" y="415"/>
                    <a:pt x="1250" y="410"/>
                    <a:pt x="1248" y="413"/>
                  </a:cubicBezTo>
                  <a:cubicBezTo>
                    <a:pt x="1243" y="414"/>
                    <a:pt x="1239" y="417"/>
                    <a:pt x="1234" y="419"/>
                  </a:cubicBezTo>
                  <a:cubicBezTo>
                    <a:pt x="1238" y="422"/>
                    <a:pt x="1241" y="415"/>
                    <a:pt x="1245" y="418"/>
                  </a:cubicBezTo>
                  <a:close/>
                  <a:moveTo>
                    <a:pt x="1167" y="425"/>
                  </a:moveTo>
                  <a:cubicBezTo>
                    <a:pt x="1171" y="423"/>
                    <a:pt x="1175" y="421"/>
                    <a:pt x="1178" y="418"/>
                  </a:cubicBezTo>
                  <a:cubicBezTo>
                    <a:pt x="1174" y="420"/>
                    <a:pt x="1169" y="421"/>
                    <a:pt x="1167" y="425"/>
                  </a:cubicBezTo>
                  <a:close/>
                  <a:moveTo>
                    <a:pt x="1136" y="429"/>
                  </a:moveTo>
                  <a:cubicBezTo>
                    <a:pt x="1130" y="428"/>
                    <a:pt x="1127" y="435"/>
                    <a:pt x="1123" y="432"/>
                  </a:cubicBezTo>
                  <a:cubicBezTo>
                    <a:pt x="1123" y="429"/>
                    <a:pt x="1128" y="430"/>
                    <a:pt x="1128" y="427"/>
                  </a:cubicBezTo>
                  <a:cubicBezTo>
                    <a:pt x="1123" y="425"/>
                    <a:pt x="1110" y="427"/>
                    <a:pt x="1108" y="434"/>
                  </a:cubicBezTo>
                  <a:cubicBezTo>
                    <a:pt x="1111" y="435"/>
                    <a:pt x="1116" y="438"/>
                    <a:pt x="1114" y="441"/>
                  </a:cubicBezTo>
                  <a:cubicBezTo>
                    <a:pt x="1117" y="442"/>
                    <a:pt x="1120" y="438"/>
                    <a:pt x="1121" y="440"/>
                  </a:cubicBezTo>
                  <a:cubicBezTo>
                    <a:pt x="1120" y="441"/>
                    <a:pt x="1119" y="442"/>
                    <a:pt x="1118" y="443"/>
                  </a:cubicBezTo>
                  <a:cubicBezTo>
                    <a:pt x="1114" y="440"/>
                    <a:pt x="1108" y="449"/>
                    <a:pt x="1104" y="452"/>
                  </a:cubicBezTo>
                  <a:cubicBezTo>
                    <a:pt x="1107" y="452"/>
                    <a:pt x="1110" y="451"/>
                    <a:pt x="1109" y="455"/>
                  </a:cubicBezTo>
                  <a:cubicBezTo>
                    <a:pt x="1106" y="455"/>
                    <a:pt x="1105" y="452"/>
                    <a:pt x="1103" y="455"/>
                  </a:cubicBezTo>
                  <a:cubicBezTo>
                    <a:pt x="1103" y="458"/>
                    <a:pt x="1103" y="460"/>
                    <a:pt x="1105" y="462"/>
                  </a:cubicBezTo>
                  <a:cubicBezTo>
                    <a:pt x="1110" y="457"/>
                    <a:pt x="1118" y="457"/>
                    <a:pt x="1120" y="450"/>
                  </a:cubicBezTo>
                  <a:cubicBezTo>
                    <a:pt x="1123" y="450"/>
                    <a:pt x="1127" y="446"/>
                    <a:pt x="1124" y="445"/>
                  </a:cubicBezTo>
                  <a:cubicBezTo>
                    <a:pt x="1122" y="447"/>
                    <a:pt x="1120" y="449"/>
                    <a:pt x="1117" y="450"/>
                  </a:cubicBezTo>
                  <a:cubicBezTo>
                    <a:pt x="1117" y="449"/>
                    <a:pt x="1116" y="449"/>
                    <a:pt x="1116" y="448"/>
                  </a:cubicBezTo>
                  <a:cubicBezTo>
                    <a:pt x="1117" y="447"/>
                    <a:pt x="1117" y="446"/>
                    <a:pt x="1118" y="445"/>
                  </a:cubicBezTo>
                  <a:cubicBezTo>
                    <a:pt x="1119" y="448"/>
                    <a:pt x="1121" y="444"/>
                    <a:pt x="1124" y="445"/>
                  </a:cubicBezTo>
                  <a:cubicBezTo>
                    <a:pt x="1124" y="442"/>
                    <a:pt x="1124" y="442"/>
                    <a:pt x="1126" y="439"/>
                  </a:cubicBezTo>
                  <a:cubicBezTo>
                    <a:pt x="1124" y="437"/>
                    <a:pt x="1122" y="439"/>
                    <a:pt x="1122" y="438"/>
                  </a:cubicBezTo>
                  <a:cubicBezTo>
                    <a:pt x="1125" y="433"/>
                    <a:pt x="1132" y="433"/>
                    <a:pt x="1136" y="429"/>
                  </a:cubicBezTo>
                  <a:close/>
                  <a:moveTo>
                    <a:pt x="1094" y="442"/>
                  </a:moveTo>
                  <a:cubicBezTo>
                    <a:pt x="1090" y="444"/>
                    <a:pt x="1079" y="444"/>
                    <a:pt x="1080" y="448"/>
                  </a:cubicBezTo>
                  <a:cubicBezTo>
                    <a:pt x="1085" y="447"/>
                    <a:pt x="1095" y="442"/>
                    <a:pt x="1094" y="442"/>
                  </a:cubicBezTo>
                  <a:close/>
                  <a:moveTo>
                    <a:pt x="1002" y="455"/>
                  </a:moveTo>
                  <a:cubicBezTo>
                    <a:pt x="999" y="456"/>
                    <a:pt x="995" y="456"/>
                    <a:pt x="995" y="460"/>
                  </a:cubicBezTo>
                  <a:cubicBezTo>
                    <a:pt x="999" y="460"/>
                    <a:pt x="999" y="456"/>
                    <a:pt x="1002" y="455"/>
                  </a:cubicBezTo>
                  <a:close/>
                  <a:moveTo>
                    <a:pt x="1126" y="464"/>
                  </a:moveTo>
                  <a:cubicBezTo>
                    <a:pt x="1127" y="462"/>
                    <a:pt x="1129" y="462"/>
                    <a:pt x="1131" y="462"/>
                  </a:cubicBezTo>
                  <a:cubicBezTo>
                    <a:pt x="1131" y="457"/>
                    <a:pt x="1126" y="460"/>
                    <a:pt x="1125" y="462"/>
                  </a:cubicBezTo>
                  <a:cubicBezTo>
                    <a:pt x="1127" y="462"/>
                    <a:pt x="1125" y="464"/>
                    <a:pt x="1126" y="464"/>
                  </a:cubicBezTo>
                  <a:close/>
                  <a:moveTo>
                    <a:pt x="1234" y="521"/>
                  </a:moveTo>
                  <a:cubicBezTo>
                    <a:pt x="1230" y="525"/>
                    <a:pt x="1219" y="527"/>
                    <a:pt x="1218" y="531"/>
                  </a:cubicBezTo>
                  <a:cubicBezTo>
                    <a:pt x="1216" y="534"/>
                    <a:pt x="1197" y="535"/>
                    <a:pt x="1192" y="546"/>
                  </a:cubicBezTo>
                  <a:cubicBezTo>
                    <a:pt x="1199" y="545"/>
                    <a:pt x="1205" y="540"/>
                    <a:pt x="1212" y="536"/>
                  </a:cubicBezTo>
                  <a:cubicBezTo>
                    <a:pt x="1220" y="532"/>
                    <a:pt x="1232" y="529"/>
                    <a:pt x="1234" y="521"/>
                  </a:cubicBezTo>
                  <a:close/>
                  <a:moveTo>
                    <a:pt x="162" y="592"/>
                  </a:moveTo>
                  <a:cubicBezTo>
                    <a:pt x="153" y="594"/>
                    <a:pt x="146" y="599"/>
                    <a:pt x="141" y="605"/>
                  </a:cubicBezTo>
                  <a:cubicBezTo>
                    <a:pt x="144" y="605"/>
                    <a:pt x="145" y="604"/>
                    <a:pt x="147" y="607"/>
                  </a:cubicBezTo>
                  <a:cubicBezTo>
                    <a:pt x="147" y="609"/>
                    <a:pt x="143" y="611"/>
                    <a:pt x="145" y="612"/>
                  </a:cubicBezTo>
                  <a:cubicBezTo>
                    <a:pt x="146" y="609"/>
                    <a:pt x="150" y="609"/>
                    <a:pt x="152" y="608"/>
                  </a:cubicBezTo>
                  <a:cubicBezTo>
                    <a:pt x="152" y="605"/>
                    <a:pt x="150" y="603"/>
                    <a:pt x="151" y="599"/>
                  </a:cubicBezTo>
                  <a:cubicBezTo>
                    <a:pt x="152" y="599"/>
                    <a:pt x="152" y="598"/>
                    <a:pt x="153" y="598"/>
                  </a:cubicBezTo>
                  <a:cubicBezTo>
                    <a:pt x="157" y="600"/>
                    <a:pt x="162" y="596"/>
                    <a:pt x="162" y="592"/>
                  </a:cubicBezTo>
                  <a:close/>
                  <a:moveTo>
                    <a:pt x="202" y="660"/>
                  </a:moveTo>
                  <a:cubicBezTo>
                    <a:pt x="200" y="659"/>
                    <a:pt x="200" y="657"/>
                    <a:pt x="197" y="658"/>
                  </a:cubicBezTo>
                  <a:cubicBezTo>
                    <a:pt x="197" y="659"/>
                    <a:pt x="195" y="663"/>
                    <a:pt x="196" y="663"/>
                  </a:cubicBezTo>
                  <a:cubicBezTo>
                    <a:pt x="196" y="659"/>
                    <a:pt x="201" y="662"/>
                    <a:pt x="202" y="660"/>
                  </a:cubicBezTo>
                  <a:close/>
                  <a:moveTo>
                    <a:pt x="1186" y="672"/>
                  </a:moveTo>
                  <a:cubicBezTo>
                    <a:pt x="1184" y="675"/>
                    <a:pt x="1182" y="676"/>
                    <a:pt x="1178" y="677"/>
                  </a:cubicBezTo>
                  <a:cubicBezTo>
                    <a:pt x="1178" y="676"/>
                    <a:pt x="1177" y="675"/>
                    <a:pt x="1177" y="675"/>
                  </a:cubicBezTo>
                  <a:cubicBezTo>
                    <a:pt x="1178" y="672"/>
                    <a:pt x="1178" y="670"/>
                    <a:pt x="1178" y="666"/>
                  </a:cubicBezTo>
                  <a:cubicBezTo>
                    <a:pt x="1172" y="668"/>
                    <a:pt x="1168" y="672"/>
                    <a:pt x="1164" y="676"/>
                  </a:cubicBezTo>
                  <a:cubicBezTo>
                    <a:pt x="1165" y="679"/>
                    <a:pt x="1171" y="677"/>
                    <a:pt x="1173" y="678"/>
                  </a:cubicBezTo>
                  <a:cubicBezTo>
                    <a:pt x="1173" y="683"/>
                    <a:pt x="1173" y="683"/>
                    <a:pt x="1173" y="683"/>
                  </a:cubicBezTo>
                  <a:cubicBezTo>
                    <a:pt x="1179" y="681"/>
                    <a:pt x="1186" y="676"/>
                    <a:pt x="1186" y="672"/>
                  </a:cubicBezTo>
                  <a:close/>
                  <a:moveTo>
                    <a:pt x="1169" y="675"/>
                  </a:moveTo>
                  <a:cubicBezTo>
                    <a:pt x="1169" y="671"/>
                    <a:pt x="1173" y="671"/>
                    <a:pt x="1176" y="670"/>
                  </a:cubicBezTo>
                  <a:cubicBezTo>
                    <a:pt x="1176" y="673"/>
                    <a:pt x="1175" y="673"/>
                    <a:pt x="1175" y="676"/>
                  </a:cubicBezTo>
                  <a:cubicBezTo>
                    <a:pt x="1173" y="676"/>
                    <a:pt x="1171" y="676"/>
                    <a:pt x="1169" y="675"/>
                  </a:cubicBezTo>
                  <a:close/>
                  <a:moveTo>
                    <a:pt x="1045" y="783"/>
                  </a:moveTo>
                  <a:cubicBezTo>
                    <a:pt x="1045" y="786"/>
                    <a:pt x="1040" y="792"/>
                    <a:pt x="1038" y="787"/>
                  </a:cubicBezTo>
                  <a:cubicBezTo>
                    <a:pt x="1035" y="787"/>
                    <a:pt x="1035" y="790"/>
                    <a:pt x="1034" y="792"/>
                  </a:cubicBezTo>
                  <a:cubicBezTo>
                    <a:pt x="1037" y="790"/>
                    <a:pt x="1034" y="795"/>
                    <a:pt x="1037" y="795"/>
                  </a:cubicBezTo>
                  <a:cubicBezTo>
                    <a:pt x="1037" y="792"/>
                    <a:pt x="1040" y="793"/>
                    <a:pt x="1042" y="793"/>
                  </a:cubicBezTo>
                  <a:cubicBezTo>
                    <a:pt x="1040" y="788"/>
                    <a:pt x="1043" y="786"/>
                    <a:pt x="1048" y="786"/>
                  </a:cubicBezTo>
                  <a:cubicBezTo>
                    <a:pt x="1048" y="785"/>
                    <a:pt x="1049" y="784"/>
                    <a:pt x="1049" y="783"/>
                  </a:cubicBezTo>
                  <a:cubicBezTo>
                    <a:pt x="1047" y="784"/>
                    <a:pt x="1048" y="784"/>
                    <a:pt x="1045" y="783"/>
                  </a:cubicBezTo>
                  <a:close/>
                  <a:moveTo>
                    <a:pt x="1192" y="801"/>
                  </a:moveTo>
                  <a:cubicBezTo>
                    <a:pt x="1193" y="799"/>
                    <a:pt x="1191" y="795"/>
                    <a:pt x="1196" y="794"/>
                  </a:cubicBezTo>
                  <a:cubicBezTo>
                    <a:pt x="1194" y="792"/>
                    <a:pt x="1191" y="795"/>
                    <a:pt x="1190" y="796"/>
                  </a:cubicBezTo>
                  <a:cubicBezTo>
                    <a:pt x="1191" y="797"/>
                    <a:pt x="1189" y="798"/>
                    <a:pt x="1190" y="799"/>
                  </a:cubicBezTo>
                  <a:cubicBezTo>
                    <a:pt x="1191" y="800"/>
                    <a:pt x="1192" y="800"/>
                    <a:pt x="1192" y="801"/>
                  </a:cubicBezTo>
                  <a:close/>
                  <a:moveTo>
                    <a:pt x="1191" y="802"/>
                  </a:moveTo>
                  <a:cubicBezTo>
                    <a:pt x="1192" y="802"/>
                    <a:pt x="1192" y="801"/>
                    <a:pt x="1192" y="801"/>
                  </a:cubicBezTo>
                  <a:cubicBezTo>
                    <a:pt x="1192" y="801"/>
                    <a:pt x="1191" y="801"/>
                    <a:pt x="1191" y="802"/>
                  </a:cubicBezTo>
                  <a:close/>
                  <a:moveTo>
                    <a:pt x="1192" y="801"/>
                  </a:moveTo>
                  <a:cubicBezTo>
                    <a:pt x="1192" y="801"/>
                    <a:pt x="1192" y="801"/>
                    <a:pt x="1192" y="801"/>
                  </a:cubicBezTo>
                  <a:cubicBezTo>
                    <a:pt x="1192" y="801"/>
                    <a:pt x="1192" y="801"/>
                    <a:pt x="1192" y="801"/>
                  </a:cubicBezTo>
                  <a:cubicBezTo>
                    <a:pt x="1192" y="801"/>
                    <a:pt x="1192" y="801"/>
                    <a:pt x="1192" y="801"/>
                  </a:cubicBezTo>
                  <a:close/>
                  <a:moveTo>
                    <a:pt x="1117" y="848"/>
                  </a:moveTo>
                  <a:cubicBezTo>
                    <a:pt x="1117" y="847"/>
                    <a:pt x="1117" y="846"/>
                    <a:pt x="1118" y="846"/>
                  </a:cubicBezTo>
                  <a:cubicBezTo>
                    <a:pt x="1117" y="846"/>
                    <a:pt x="1117" y="846"/>
                    <a:pt x="1117" y="846"/>
                  </a:cubicBezTo>
                  <a:lnTo>
                    <a:pt x="1117" y="848"/>
                  </a:lnTo>
                  <a:close/>
                  <a:moveTo>
                    <a:pt x="1138" y="833"/>
                  </a:moveTo>
                  <a:cubicBezTo>
                    <a:pt x="1136" y="833"/>
                    <a:pt x="1136" y="831"/>
                    <a:pt x="1136" y="831"/>
                  </a:cubicBezTo>
                  <a:cubicBezTo>
                    <a:pt x="1133" y="838"/>
                    <a:pt x="1121" y="840"/>
                    <a:pt x="1118" y="846"/>
                  </a:cubicBezTo>
                  <a:cubicBezTo>
                    <a:pt x="1124" y="846"/>
                    <a:pt x="1124" y="846"/>
                    <a:pt x="1124" y="846"/>
                  </a:cubicBezTo>
                  <a:cubicBezTo>
                    <a:pt x="1127" y="843"/>
                    <a:pt x="1131" y="834"/>
                    <a:pt x="1136" y="838"/>
                  </a:cubicBezTo>
                  <a:cubicBezTo>
                    <a:pt x="1135" y="835"/>
                    <a:pt x="1139" y="836"/>
                    <a:pt x="1138" y="833"/>
                  </a:cubicBezTo>
                  <a:close/>
                  <a:moveTo>
                    <a:pt x="117" y="847"/>
                  </a:moveTo>
                  <a:cubicBezTo>
                    <a:pt x="113" y="845"/>
                    <a:pt x="109" y="848"/>
                    <a:pt x="108" y="851"/>
                  </a:cubicBezTo>
                  <a:cubicBezTo>
                    <a:pt x="113" y="849"/>
                    <a:pt x="117" y="847"/>
                    <a:pt x="121" y="846"/>
                  </a:cubicBezTo>
                  <a:cubicBezTo>
                    <a:pt x="130" y="844"/>
                    <a:pt x="129" y="845"/>
                    <a:pt x="134" y="836"/>
                  </a:cubicBezTo>
                  <a:cubicBezTo>
                    <a:pt x="134" y="836"/>
                    <a:pt x="136" y="837"/>
                    <a:pt x="136" y="835"/>
                  </a:cubicBezTo>
                  <a:cubicBezTo>
                    <a:pt x="133" y="837"/>
                    <a:pt x="134" y="833"/>
                    <a:pt x="131" y="834"/>
                  </a:cubicBezTo>
                  <a:cubicBezTo>
                    <a:pt x="126" y="837"/>
                    <a:pt x="121" y="841"/>
                    <a:pt x="117" y="847"/>
                  </a:cubicBezTo>
                  <a:close/>
                  <a:moveTo>
                    <a:pt x="167" y="840"/>
                  </a:moveTo>
                  <a:cubicBezTo>
                    <a:pt x="167" y="844"/>
                    <a:pt x="160" y="841"/>
                    <a:pt x="160" y="845"/>
                  </a:cubicBezTo>
                  <a:cubicBezTo>
                    <a:pt x="163" y="845"/>
                    <a:pt x="163" y="843"/>
                    <a:pt x="165" y="845"/>
                  </a:cubicBezTo>
                  <a:cubicBezTo>
                    <a:pt x="164" y="842"/>
                    <a:pt x="170" y="842"/>
                    <a:pt x="167" y="840"/>
                  </a:cubicBezTo>
                  <a:close/>
                  <a:moveTo>
                    <a:pt x="149" y="845"/>
                  </a:moveTo>
                  <a:cubicBezTo>
                    <a:pt x="142" y="845"/>
                    <a:pt x="132" y="851"/>
                    <a:pt x="129" y="858"/>
                  </a:cubicBezTo>
                  <a:cubicBezTo>
                    <a:pt x="126" y="858"/>
                    <a:pt x="125" y="857"/>
                    <a:pt x="123" y="857"/>
                  </a:cubicBezTo>
                  <a:cubicBezTo>
                    <a:pt x="114" y="866"/>
                    <a:pt x="103" y="873"/>
                    <a:pt x="93" y="882"/>
                  </a:cubicBezTo>
                  <a:cubicBezTo>
                    <a:pt x="105" y="872"/>
                    <a:pt x="122" y="871"/>
                    <a:pt x="133" y="860"/>
                  </a:cubicBezTo>
                  <a:cubicBezTo>
                    <a:pt x="132" y="860"/>
                    <a:pt x="130" y="860"/>
                    <a:pt x="130" y="858"/>
                  </a:cubicBezTo>
                  <a:cubicBezTo>
                    <a:pt x="135" y="852"/>
                    <a:pt x="145" y="851"/>
                    <a:pt x="149" y="845"/>
                  </a:cubicBezTo>
                  <a:close/>
                  <a:moveTo>
                    <a:pt x="1051" y="939"/>
                  </a:moveTo>
                  <a:cubicBezTo>
                    <a:pt x="1054" y="938"/>
                    <a:pt x="1056" y="936"/>
                    <a:pt x="1058" y="934"/>
                  </a:cubicBezTo>
                  <a:cubicBezTo>
                    <a:pt x="1062" y="934"/>
                    <a:pt x="1062" y="937"/>
                    <a:pt x="1062" y="939"/>
                  </a:cubicBezTo>
                  <a:cubicBezTo>
                    <a:pt x="1063" y="936"/>
                    <a:pt x="1066" y="938"/>
                    <a:pt x="1068" y="939"/>
                  </a:cubicBezTo>
                  <a:cubicBezTo>
                    <a:pt x="1068" y="936"/>
                    <a:pt x="1070" y="935"/>
                    <a:pt x="1070" y="932"/>
                  </a:cubicBezTo>
                  <a:cubicBezTo>
                    <a:pt x="1066" y="927"/>
                    <a:pt x="1075" y="910"/>
                    <a:pt x="1082" y="916"/>
                  </a:cubicBezTo>
                  <a:cubicBezTo>
                    <a:pt x="1082" y="922"/>
                    <a:pt x="1072" y="926"/>
                    <a:pt x="1076" y="930"/>
                  </a:cubicBezTo>
                  <a:cubicBezTo>
                    <a:pt x="1081" y="925"/>
                    <a:pt x="1097" y="922"/>
                    <a:pt x="1097" y="913"/>
                  </a:cubicBezTo>
                  <a:cubicBezTo>
                    <a:pt x="1095" y="914"/>
                    <a:pt x="1097" y="910"/>
                    <a:pt x="1094" y="910"/>
                  </a:cubicBezTo>
                  <a:cubicBezTo>
                    <a:pt x="1096" y="907"/>
                    <a:pt x="1093" y="906"/>
                    <a:pt x="1097" y="905"/>
                  </a:cubicBezTo>
                  <a:cubicBezTo>
                    <a:pt x="1097" y="903"/>
                    <a:pt x="1095" y="902"/>
                    <a:pt x="1096" y="900"/>
                  </a:cubicBezTo>
                  <a:cubicBezTo>
                    <a:pt x="1093" y="901"/>
                    <a:pt x="1094" y="897"/>
                    <a:pt x="1092" y="897"/>
                  </a:cubicBezTo>
                  <a:cubicBezTo>
                    <a:pt x="1091" y="902"/>
                    <a:pt x="1088" y="905"/>
                    <a:pt x="1084" y="910"/>
                  </a:cubicBezTo>
                  <a:cubicBezTo>
                    <a:pt x="1082" y="907"/>
                    <a:pt x="1081" y="912"/>
                    <a:pt x="1078" y="912"/>
                  </a:cubicBezTo>
                  <a:cubicBezTo>
                    <a:pt x="1078" y="909"/>
                    <a:pt x="1078" y="908"/>
                    <a:pt x="1077" y="907"/>
                  </a:cubicBezTo>
                  <a:cubicBezTo>
                    <a:pt x="1094" y="892"/>
                    <a:pt x="1113" y="879"/>
                    <a:pt x="1135" y="870"/>
                  </a:cubicBezTo>
                  <a:cubicBezTo>
                    <a:pt x="1133" y="867"/>
                    <a:pt x="1137" y="866"/>
                    <a:pt x="1135" y="865"/>
                  </a:cubicBezTo>
                  <a:cubicBezTo>
                    <a:pt x="1135" y="867"/>
                    <a:pt x="1130" y="867"/>
                    <a:pt x="1132" y="864"/>
                  </a:cubicBezTo>
                  <a:cubicBezTo>
                    <a:pt x="1129" y="865"/>
                    <a:pt x="1125" y="870"/>
                    <a:pt x="1121" y="867"/>
                  </a:cubicBezTo>
                  <a:cubicBezTo>
                    <a:pt x="1120" y="864"/>
                    <a:pt x="1122" y="865"/>
                    <a:pt x="1123" y="863"/>
                  </a:cubicBezTo>
                  <a:cubicBezTo>
                    <a:pt x="1119" y="863"/>
                    <a:pt x="1115" y="868"/>
                    <a:pt x="1114" y="861"/>
                  </a:cubicBezTo>
                  <a:cubicBezTo>
                    <a:pt x="1116" y="862"/>
                    <a:pt x="1115" y="864"/>
                    <a:pt x="1118" y="863"/>
                  </a:cubicBezTo>
                  <a:cubicBezTo>
                    <a:pt x="1118" y="862"/>
                    <a:pt x="1117" y="861"/>
                    <a:pt x="1117" y="860"/>
                  </a:cubicBezTo>
                  <a:cubicBezTo>
                    <a:pt x="1115" y="859"/>
                    <a:pt x="1113" y="859"/>
                    <a:pt x="1112" y="860"/>
                  </a:cubicBezTo>
                  <a:cubicBezTo>
                    <a:pt x="1111" y="858"/>
                    <a:pt x="1109" y="857"/>
                    <a:pt x="1109" y="855"/>
                  </a:cubicBezTo>
                  <a:cubicBezTo>
                    <a:pt x="1111" y="853"/>
                    <a:pt x="1111" y="849"/>
                    <a:pt x="1114" y="848"/>
                  </a:cubicBezTo>
                  <a:cubicBezTo>
                    <a:pt x="1107" y="845"/>
                    <a:pt x="1101" y="858"/>
                    <a:pt x="1096" y="851"/>
                  </a:cubicBezTo>
                  <a:cubicBezTo>
                    <a:pt x="1095" y="854"/>
                    <a:pt x="1098" y="854"/>
                    <a:pt x="1097" y="857"/>
                  </a:cubicBezTo>
                  <a:cubicBezTo>
                    <a:pt x="1093" y="860"/>
                    <a:pt x="1086" y="858"/>
                    <a:pt x="1084" y="866"/>
                  </a:cubicBezTo>
                  <a:cubicBezTo>
                    <a:pt x="1088" y="864"/>
                    <a:pt x="1087" y="868"/>
                    <a:pt x="1087" y="872"/>
                  </a:cubicBezTo>
                  <a:cubicBezTo>
                    <a:pt x="1092" y="870"/>
                    <a:pt x="1091" y="872"/>
                    <a:pt x="1092" y="874"/>
                  </a:cubicBezTo>
                  <a:cubicBezTo>
                    <a:pt x="1093" y="871"/>
                    <a:pt x="1095" y="874"/>
                    <a:pt x="1095" y="876"/>
                  </a:cubicBezTo>
                  <a:cubicBezTo>
                    <a:pt x="1092" y="880"/>
                    <a:pt x="1089" y="883"/>
                    <a:pt x="1084" y="883"/>
                  </a:cubicBezTo>
                  <a:cubicBezTo>
                    <a:pt x="1085" y="879"/>
                    <a:pt x="1084" y="876"/>
                    <a:pt x="1081" y="874"/>
                  </a:cubicBezTo>
                  <a:cubicBezTo>
                    <a:pt x="1081" y="876"/>
                    <a:pt x="1079" y="875"/>
                    <a:pt x="1079" y="876"/>
                  </a:cubicBezTo>
                  <a:cubicBezTo>
                    <a:pt x="1082" y="882"/>
                    <a:pt x="1075" y="894"/>
                    <a:pt x="1067" y="894"/>
                  </a:cubicBezTo>
                  <a:cubicBezTo>
                    <a:pt x="1067" y="891"/>
                    <a:pt x="1066" y="889"/>
                    <a:pt x="1065" y="887"/>
                  </a:cubicBezTo>
                  <a:cubicBezTo>
                    <a:pt x="1063" y="891"/>
                    <a:pt x="1067" y="891"/>
                    <a:pt x="1066" y="896"/>
                  </a:cubicBezTo>
                  <a:cubicBezTo>
                    <a:pt x="1063" y="898"/>
                    <a:pt x="1058" y="898"/>
                    <a:pt x="1058" y="902"/>
                  </a:cubicBezTo>
                  <a:cubicBezTo>
                    <a:pt x="1058" y="904"/>
                    <a:pt x="1061" y="902"/>
                    <a:pt x="1061" y="904"/>
                  </a:cubicBezTo>
                  <a:cubicBezTo>
                    <a:pt x="1058" y="906"/>
                    <a:pt x="1058" y="910"/>
                    <a:pt x="1056" y="913"/>
                  </a:cubicBezTo>
                  <a:cubicBezTo>
                    <a:pt x="1061" y="913"/>
                    <a:pt x="1063" y="917"/>
                    <a:pt x="1064" y="921"/>
                  </a:cubicBezTo>
                  <a:cubicBezTo>
                    <a:pt x="1059" y="928"/>
                    <a:pt x="1049" y="929"/>
                    <a:pt x="1051" y="939"/>
                  </a:cubicBezTo>
                  <a:close/>
                  <a:moveTo>
                    <a:pt x="1103" y="880"/>
                  </a:moveTo>
                  <a:cubicBezTo>
                    <a:pt x="1103" y="876"/>
                    <a:pt x="1106" y="876"/>
                    <a:pt x="1108" y="874"/>
                  </a:cubicBezTo>
                  <a:cubicBezTo>
                    <a:pt x="1111" y="877"/>
                    <a:pt x="1106" y="880"/>
                    <a:pt x="1103" y="880"/>
                  </a:cubicBezTo>
                  <a:close/>
                  <a:moveTo>
                    <a:pt x="1092" y="868"/>
                  </a:moveTo>
                  <a:cubicBezTo>
                    <a:pt x="1092" y="865"/>
                    <a:pt x="1090" y="866"/>
                    <a:pt x="1091" y="863"/>
                  </a:cubicBezTo>
                  <a:cubicBezTo>
                    <a:pt x="1093" y="866"/>
                    <a:pt x="1096" y="861"/>
                    <a:pt x="1096" y="865"/>
                  </a:cubicBezTo>
                  <a:cubicBezTo>
                    <a:pt x="1099" y="865"/>
                    <a:pt x="1100" y="863"/>
                    <a:pt x="1101" y="860"/>
                  </a:cubicBezTo>
                  <a:cubicBezTo>
                    <a:pt x="1100" y="861"/>
                    <a:pt x="1099" y="862"/>
                    <a:pt x="1098" y="863"/>
                  </a:cubicBezTo>
                  <a:cubicBezTo>
                    <a:pt x="1095" y="862"/>
                    <a:pt x="1102" y="856"/>
                    <a:pt x="1102" y="860"/>
                  </a:cubicBezTo>
                  <a:cubicBezTo>
                    <a:pt x="1104" y="858"/>
                    <a:pt x="1103" y="856"/>
                    <a:pt x="1107" y="854"/>
                  </a:cubicBezTo>
                  <a:cubicBezTo>
                    <a:pt x="1110" y="857"/>
                    <a:pt x="1105" y="858"/>
                    <a:pt x="1103" y="860"/>
                  </a:cubicBezTo>
                  <a:cubicBezTo>
                    <a:pt x="1104" y="863"/>
                    <a:pt x="1108" y="860"/>
                    <a:pt x="1111" y="860"/>
                  </a:cubicBezTo>
                  <a:cubicBezTo>
                    <a:pt x="1110" y="863"/>
                    <a:pt x="1112" y="864"/>
                    <a:pt x="1112" y="867"/>
                  </a:cubicBezTo>
                  <a:cubicBezTo>
                    <a:pt x="1105" y="872"/>
                    <a:pt x="1103" y="871"/>
                    <a:pt x="1098" y="874"/>
                  </a:cubicBezTo>
                  <a:cubicBezTo>
                    <a:pt x="1100" y="869"/>
                    <a:pt x="1096" y="869"/>
                    <a:pt x="1092" y="868"/>
                  </a:cubicBezTo>
                  <a:close/>
                  <a:moveTo>
                    <a:pt x="1102" y="878"/>
                  </a:moveTo>
                  <a:cubicBezTo>
                    <a:pt x="1102" y="881"/>
                    <a:pt x="1100" y="882"/>
                    <a:pt x="1099" y="884"/>
                  </a:cubicBezTo>
                  <a:cubicBezTo>
                    <a:pt x="1095" y="883"/>
                    <a:pt x="1096" y="883"/>
                    <a:pt x="1092" y="884"/>
                  </a:cubicBezTo>
                  <a:cubicBezTo>
                    <a:pt x="1094" y="889"/>
                    <a:pt x="1088" y="892"/>
                    <a:pt x="1083" y="893"/>
                  </a:cubicBezTo>
                  <a:cubicBezTo>
                    <a:pt x="1084" y="883"/>
                    <a:pt x="1093" y="880"/>
                    <a:pt x="1102" y="878"/>
                  </a:cubicBezTo>
                  <a:close/>
                  <a:moveTo>
                    <a:pt x="1070" y="897"/>
                  </a:moveTo>
                  <a:cubicBezTo>
                    <a:pt x="1070" y="900"/>
                    <a:pt x="1069" y="902"/>
                    <a:pt x="1066" y="902"/>
                  </a:cubicBezTo>
                  <a:cubicBezTo>
                    <a:pt x="1065" y="898"/>
                    <a:pt x="1068" y="897"/>
                    <a:pt x="1070" y="897"/>
                  </a:cubicBezTo>
                  <a:close/>
                  <a:moveTo>
                    <a:pt x="178" y="865"/>
                  </a:moveTo>
                  <a:cubicBezTo>
                    <a:pt x="183" y="865"/>
                    <a:pt x="185" y="864"/>
                    <a:pt x="190" y="862"/>
                  </a:cubicBezTo>
                  <a:cubicBezTo>
                    <a:pt x="188" y="859"/>
                    <a:pt x="184" y="855"/>
                    <a:pt x="179" y="858"/>
                  </a:cubicBezTo>
                  <a:cubicBezTo>
                    <a:pt x="180" y="861"/>
                    <a:pt x="177" y="867"/>
                    <a:pt x="178" y="865"/>
                  </a:cubicBezTo>
                  <a:close/>
                  <a:moveTo>
                    <a:pt x="1114" y="952"/>
                  </a:moveTo>
                  <a:cubicBezTo>
                    <a:pt x="1115" y="948"/>
                    <a:pt x="1119" y="947"/>
                    <a:pt x="1118" y="941"/>
                  </a:cubicBezTo>
                  <a:cubicBezTo>
                    <a:pt x="1121" y="942"/>
                    <a:pt x="1120" y="940"/>
                    <a:pt x="1122" y="939"/>
                  </a:cubicBezTo>
                  <a:cubicBezTo>
                    <a:pt x="1127" y="942"/>
                    <a:pt x="1129" y="936"/>
                    <a:pt x="1133" y="934"/>
                  </a:cubicBezTo>
                  <a:cubicBezTo>
                    <a:pt x="1130" y="928"/>
                    <a:pt x="1146" y="928"/>
                    <a:pt x="1142" y="921"/>
                  </a:cubicBezTo>
                  <a:cubicBezTo>
                    <a:pt x="1136" y="923"/>
                    <a:pt x="1134" y="928"/>
                    <a:pt x="1129" y="926"/>
                  </a:cubicBezTo>
                  <a:cubicBezTo>
                    <a:pt x="1127" y="933"/>
                    <a:pt x="1121" y="935"/>
                    <a:pt x="1115" y="938"/>
                  </a:cubicBezTo>
                  <a:cubicBezTo>
                    <a:pt x="1115" y="937"/>
                    <a:pt x="1115" y="937"/>
                    <a:pt x="1114" y="936"/>
                  </a:cubicBezTo>
                  <a:cubicBezTo>
                    <a:pt x="1117" y="933"/>
                    <a:pt x="1116" y="929"/>
                    <a:pt x="1115" y="925"/>
                  </a:cubicBezTo>
                  <a:cubicBezTo>
                    <a:pt x="1114" y="924"/>
                    <a:pt x="1111" y="926"/>
                    <a:pt x="1111" y="924"/>
                  </a:cubicBezTo>
                  <a:cubicBezTo>
                    <a:pt x="1114" y="919"/>
                    <a:pt x="1107" y="921"/>
                    <a:pt x="1108" y="916"/>
                  </a:cubicBezTo>
                  <a:cubicBezTo>
                    <a:pt x="1110" y="919"/>
                    <a:pt x="1113" y="916"/>
                    <a:pt x="1114" y="913"/>
                  </a:cubicBezTo>
                  <a:cubicBezTo>
                    <a:pt x="1109" y="914"/>
                    <a:pt x="1104" y="917"/>
                    <a:pt x="1104" y="922"/>
                  </a:cubicBezTo>
                  <a:cubicBezTo>
                    <a:pt x="1110" y="919"/>
                    <a:pt x="1106" y="927"/>
                    <a:pt x="1110" y="926"/>
                  </a:cubicBezTo>
                  <a:cubicBezTo>
                    <a:pt x="1107" y="930"/>
                    <a:pt x="1107" y="933"/>
                    <a:pt x="1105" y="939"/>
                  </a:cubicBezTo>
                  <a:cubicBezTo>
                    <a:pt x="1107" y="940"/>
                    <a:pt x="1108" y="938"/>
                    <a:pt x="1108" y="939"/>
                  </a:cubicBezTo>
                  <a:cubicBezTo>
                    <a:pt x="1105" y="942"/>
                    <a:pt x="1109" y="950"/>
                    <a:pt x="1111" y="950"/>
                  </a:cubicBezTo>
                  <a:cubicBezTo>
                    <a:pt x="1111" y="952"/>
                    <a:pt x="1111" y="952"/>
                    <a:pt x="1111" y="952"/>
                  </a:cubicBezTo>
                  <a:cubicBezTo>
                    <a:pt x="1105" y="949"/>
                    <a:pt x="1107" y="954"/>
                    <a:pt x="1103" y="955"/>
                  </a:cubicBezTo>
                  <a:cubicBezTo>
                    <a:pt x="1103" y="953"/>
                    <a:pt x="1104" y="950"/>
                    <a:pt x="1102" y="950"/>
                  </a:cubicBezTo>
                  <a:cubicBezTo>
                    <a:pt x="1100" y="952"/>
                    <a:pt x="1096" y="952"/>
                    <a:pt x="1095" y="956"/>
                  </a:cubicBezTo>
                  <a:cubicBezTo>
                    <a:pt x="1099" y="956"/>
                    <a:pt x="1099" y="953"/>
                    <a:pt x="1103" y="953"/>
                  </a:cubicBezTo>
                  <a:cubicBezTo>
                    <a:pt x="1103" y="956"/>
                    <a:pt x="1101" y="956"/>
                    <a:pt x="1102" y="958"/>
                  </a:cubicBezTo>
                  <a:cubicBezTo>
                    <a:pt x="1103" y="960"/>
                    <a:pt x="1103" y="958"/>
                    <a:pt x="1106" y="958"/>
                  </a:cubicBezTo>
                  <a:cubicBezTo>
                    <a:pt x="1106" y="953"/>
                    <a:pt x="1111" y="952"/>
                    <a:pt x="1114" y="952"/>
                  </a:cubicBezTo>
                  <a:close/>
                  <a:moveTo>
                    <a:pt x="1019" y="927"/>
                  </a:moveTo>
                  <a:cubicBezTo>
                    <a:pt x="1022" y="924"/>
                    <a:pt x="1025" y="921"/>
                    <a:pt x="1031" y="921"/>
                  </a:cubicBezTo>
                  <a:cubicBezTo>
                    <a:pt x="1032" y="917"/>
                    <a:pt x="1029" y="919"/>
                    <a:pt x="1029" y="916"/>
                  </a:cubicBezTo>
                  <a:cubicBezTo>
                    <a:pt x="1025" y="918"/>
                    <a:pt x="1019" y="924"/>
                    <a:pt x="1019" y="927"/>
                  </a:cubicBezTo>
                  <a:close/>
                  <a:moveTo>
                    <a:pt x="157" y="919"/>
                  </a:moveTo>
                  <a:cubicBezTo>
                    <a:pt x="149" y="918"/>
                    <a:pt x="147" y="925"/>
                    <a:pt x="143" y="928"/>
                  </a:cubicBezTo>
                  <a:cubicBezTo>
                    <a:pt x="149" y="926"/>
                    <a:pt x="154" y="924"/>
                    <a:pt x="157" y="919"/>
                  </a:cubicBezTo>
                  <a:close/>
                  <a:moveTo>
                    <a:pt x="986" y="921"/>
                  </a:moveTo>
                  <a:cubicBezTo>
                    <a:pt x="985" y="923"/>
                    <a:pt x="982" y="919"/>
                    <a:pt x="982" y="923"/>
                  </a:cubicBezTo>
                  <a:cubicBezTo>
                    <a:pt x="984" y="922"/>
                    <a:pt x="984" y="924"/>
                    <a:pt x="986" y="924"/>
                  </a:cubicBezTo>
                  <a:cubicBezTo>
                    <a:pt x="986" y="922"/>
                    <a:pt x="988" y="921"/>
                    <a:pt x="986" y="921"/>
                  </a:cubicBezTo>
                  <a:close/>
                  <a:moveTo>
                    <a:pt x="786" y="1120"/>
                  </a:moveTo>
                  <a:cubicBezTo>
                    <a:pt x="787" y="1118"/>
                    <a:pt x="785" y="1117"/>
                    <a:pt x="786" y="1117"/>
                  </a:cubicBezTo>
                  <a:cubicBezTo>
                    <a:pt x="796" y="1115"/>
                    <a:pt x="807" y="1109"/>
                    <a:pt x="817" y="1109"/>
                  </a:cubicBezTo>
                  <a:cubicBezTo>
                    <a:pt x="821" y="1103"/>
                    <a:pt x="831" y="1106"/>
                    <a:pt x="834" y="1098"/>
                  </a:cubicBezTo>
                  <a:cubicBezTo>
                    <a:pt x="835" y="1096"/>
                    <a:pt x="831" y="1094"/>
                    <a:pt x="833" y="1090"/>
                  </a:cubicBezTo>
                  <a:cubicBezTo>
                    <a:pt x="839" y="1086"/>
                    <a:pt x="848" y="1084"/>
                    <a:pt x="853" y="1083"/>
                  </a:cubicBezTo>
                  <a:cubicBezTo>
                    <a:pt x="852" y="1085"/>
                    <a:pt x="852" y="1087"/>
                    <a:pt x="852" y="1089"/>
                  </a:cubicBezTo>
                  <a:cubicBezTo>
                    <a:pt x="856" y="1089"/>
                    <a:pt x="858" y="1090"/>
                    <a:pt x="859" y="1092"/>
                  </a:cubicBezTo>
                  <a:cubicBezTo>
                    <a:pt x="854" y="1096"/>
                    <a:pt x="847" y="1099"/>
                    <a:pt x="842" y="1104"/>
                  </a:cubicBezTo>
                  <a:cubicBezTo>
                    <a:pt x="836" y="1100"/>
                    <a:pt x="826" y="1109"/>
                    <a:pt x="822" y="1114"/>
                  </a:cubicBezTo>
                  <a:cubicBezTo>
                    <a:pt x="835" y="1111"/>
                    <a:pt x="846" y="1106"/>
                    <a:pt x="858" y="1102"/>
                  </a:cubicBezTo>
                  <a:cubicBezTo>
                    <a:pt x="857" y="1094"/>
                    <a:pt x="862" y="1089"/>
                    <a:pt x="867" y="1084"/>
                  </a:cubicBezTo>
                  <a:cubicBezTo>
                    <a:pt x="865" y="1084"/>
                    <a:pt x="862" y="1087"/>
                    <a:pt x="861" y="1084"/>
                  </a:cubicBezTo>
                  <a:cubicBezTo>
                    <a:pt x="870" y="1074"/>
                    <a:pt x="889" y="1072"/>
                    <a:pt x="900" y="1063"/>
                  </a:cubicBezTo>
                  <a:cubicBezTo>
                    <a:pt x="898" y="1061"/>
                    <a:pt x="893" y="1064"/>
                    <a:pt x="891" y="1061"/>
                  </a:cubicBezTo>
                  <a:cubicBezTo>
                    <a:pt x="895" y="1052"/>
                    <a:pt x="908" y="1051"/>
                    <a:pt x="917" y="1046"/>
                  </a:cubicBezTo>
                  <a:cubicBezTo>
                    <a:pt x="915" y="1044"/>
                    <a:pt x="916" y="1042"/>
                    <a:pt x="917" y="1040"/>
                  </a:cubicBezTo>
                  <a:cubicBezTo>
                    <a:pt x="912" y="1041"/>
                    <a:pt x="908" y="1044"/>
                    <a:pt x="903" y="1045"/>
                  </a:cubicBezTo>
                  <a:cubicBezTo>
                    <a:pt x="906" y="1038"/>
                    <a:pt x="917" y="1038"/>
                    <a:pt x="922" y="1032"/>
                  </a:cubicBezTo>
                  <a:cubicBezTo>
                    <a:pt x="919" y="1032"/>
                    <a:pt x="923" y="1029"/>
                    <a:pt x="922" y="1028"/>
                  </a:cubicBezTo>
                  <a:cubicBezTo>
                    <a:pt x="916" y="1028"/>
                    <a:pt x="918" y="1036"/>
                    <a:pt x="911" y="1036"/>
                  </a:cubicBezTo>
                  <a:cubicBezTo>
                    <a:pt x="911" y="1032"/>
                    <a:pt x="911" y="1032"/>
                    <a:pt x="911" y="1032"/>
                  </a:cubicBezTo>
                  <a:cubicBezTo>
                    <a:pt x="904" y="1034"/>
                    <a:pt x="903" y="1042"/>
                    <a:pt x="895" y="1044"/>
                  </a:cubicBezTo>
                  <a:cubicBezTo>
                    <a:pt x="896" y="1041"/>
                    <a:pt x="897" y="1040"/>
                    <a:pt x="895" y="1038"/>
                  </a:cubicBezTo>
                  <a:cubicBezTo>
                    <a:pt x="891" y="1039"/>
                    <a:pt x="888" y="1042"/>
                    <a:pt x="885" y="1045"/>
                  </a:cubicBezTo>
                  <a:cubicBezTo>
                    <a:pt x="882" y="1041"/>
                    <a:pt x="878" y="1047"/>
                    <a:pt x="875" y="1044"/>
                  </a:cubicBezTo>
                  <a:cubicBezTo>
                    <a:pt x="888" y="1031"/>
                    <a:pt x="913" y="1030"/>
                    <a:pt x="924" y="1015"/>
                  </a:cubicBezTo>
                  <a:cubicBezTo>
                    <a:pt x="915" y="1018"/>
                    <a:pt x="909" y="1024"/>
                    <a:pt x="900" y="1028"/>
                  </a:cubicBezTo>
                  <a:cubicBezTo>
                    <a:pt x="900" y="1026"/>
                    <a:pt x="897" y="1027"/>
                    <a:pt x="897" y="1025"/>
                  </a:cubicBezTo>
                  <a:cubicBezTo>
                    <a:pt x="917" y="1012"/>
                    <a:pt x="940" y="1004"/>
                    <a:pt x="958" y="990"/>
                  </a:cubicBezTo>
                  <a:cubicBezTo>
                    <a:pt x="956" y="989"/>
                    <a:pt x="954" y="990"/>
                    <a:pt x="954" y="989"/>
                  </a:cubicBezTo>
                  <a:cubicBezTo>
                    <a:pt x="954" y="982"/>
                    <a:pt x="958" y="980"/>
                    <a:pt x="963" y="979"/>
                  </a:cubicBezTo>
                  <a:cubicBezTo>
                    <a:pt x="962" y="981"/>
                    <a:pt x="962" y="982"/>
                    <a:pt x="963" y="983"/>
                  </a:cubicBezTo>
                  <a:cubicBezTo>
                    <a:pt x="976" y="982"/>
                    <a:pt x="994" y="976"/>
                    <a:pt x="995" y="969"/>
                  </a:cubicBezTo>
                  <a:cubicBezTo>
                    <a:pt x="1005" y="970"/>
                    <a:pt x="1010" y="961"/>
                    <a:pt x="1017" y="960"/>
                  </a:cubicBezTo>
                  <a:cubicBezTo>
                    <a:pt x="1017" y="963"/>
                    <a:pt x="1019" y="963"/>
                    <a:pt x="1020" y="964"/>
                  </a:cubicBezTo>
                  <a:cubicBezTo>
                    <a:pt x="1021" y="963"/>
                    <a:pt x="1021" y="962"/>
                    <a:pt x="1022" y="961"/>
                  </a:cubicBezTo>
                  <a:cubicBezTo>
                    <a:pt x="1028" y="962"/>
                    <a:pt x="1039" y="953"/>
                    <a:pt x="1043" y="946"/>
                  </a:cubicBezTo>
                  <a:cubicBezTo>
                    <a:pt x="1041" y="946"/>
                    <a:pt x="1040" y="945"/>
                    <a:pt x="1040" y="943"/>
                  </a:cubicBezTo>
                  <a:cubicBezTo>
                    <a:pt x="1043" y="942"/>
                    <a:pt x="1044" y="944"/>
                    <a:pt x="1048" y="942"/>
                  </a:cubicBezTo>
                  <a:cubicBezTo>
                    <a:pt x="1048" y="940"/>
                    <a:pt x="1050" y="938"/>
                    <a:pt x="1047" y="938"/>
                  </a:cubicBezTo>
                  <a:cubicBezTo>
                    <a:pt x="1048" y="940"/>
                    <a:pt x="1043" y="942"/>
                    <a:pt x="1042" y="939"/>
                  </a:cubicBezTo>
                  <a:cubicBezTo>
                    <a:pt x="1041" y="936"/>
                    <a:pt x="1047" y="939"/>
                    <a:pt x="1047" y="935"/>
                  </a:cubicBezTo>
                  <a:cubicBezTo>
                    <a:pt x="1041" y="932"/>
                    <a:pt x="1035" y="943"/>
                    <a:pt x="1028" y="944"/>
                  </a:cubicBezTo>
                  <a:cubicBezTo>
                    <a:pt x="1026" y="935"/>
                    <a:pt x="1036" y="930"/>
                    <a:pt x="1040" y="923"/>
                  </a:cubicBezTo>
                  <a:cubicBezTo>
                    <a:pt x="1031" y="925"/>
                    <a:pt x="1016" y="930"/>
                    <a:pt x="1021" y="940"/>
                  </a:cubicBezTo>
                  <a:cubicBezTo>
                    <a:pt x="1015" y="941"/>
                    <a:pt x="1013" y="946"/>
                    <a:pt x="1008" y="948"/>
                  </a:cubicBezTo>
                  <a:cubicBezTo>
                    <a:pt x="1007" y="946"/>
                    <a:pt x="1010" y="943"/>
                    <a:pt x="1005" y="943"/>
                  </a:cubicBezTo>
                  <a:cubicBezTo>
                    <a:pt x="1006" y="950"/>
                    <a:pt x="1003" y="951"/>
                    <a:pt x="999" y="952"/>
                  </a:cubicBezTo>
                  <a:cubicBezTo>
                    <a:pt x="998" y="949"/>
                    <a:pt x="1000" y="949"/>
                    <a:pt x="1001" y="947"/>
                  </a:cubicBezTo>
                  <a:cubicBezTo>
                    <a:pt x="993" y="949"/>
                    <a:pt x="994" y="956"/>
                    <a:pt x="985" y="954"/>
                  </a:cubicBezTo>
                  <a:cubicBezTo>
                    <a:pt x="979" y="959"/>
                    <a:pt x="974" y="965"/>
                    <a:pt x="968" y="969"/>
                  </a:cubicBezTo>
                  <a:cubicBezTo>
                    <a:pt x="967" y="968"/>
                    <a:pt x="967" y="967"/>
                    <a:pt x="967" y="965"/>
                  </a:cubicBezTo>
                  <a:cubicBezTo>
                    <a:pt x="962" y="967"/>
                    <a:pt x="955" y="973"/>
                    <a:pt x="949" y="971"/>
                  </a:cubicBezTo>
                  <a:cubicBezTo>
                    <a:pt x="952" y="967"/>
                    <a:pt x="956" y="963"/>
                    <a:pt x="961" y="960"/>
                  </a:cubicBezTo>
                  <a:cubicBezTo>
                    <a:pt x="959" y="957"/>
                    <a:pt x="958" y="955"/>
                    <a:pt x="956" y="953"/>
                  </a:cubicBezTo>
                  <a:cubicBezTo>
                    <a:pt x="959" y="954"/>
                    <a:pt x="958" y="951"/>
                    <a:pt x="961" y="952"/>
                  </a:cubicBezTo>
                  <a:cubicBezTo>
                    <a:pt x="960" y="953"/>
                    <a:pt x="959" y="953"/>
                    <a:pt x="960" y="955"/>
                  </a:cubicBezTo>
                  <a:cubicBezTo>
                    <a:pt x="977" y="960"/>
                    <a:pt x="979" y="944"/>
                    <a:pt x="991" y="940"/>
                  </a:cubicBezTo>
                  <a:cubicBezTo>
                    <a:pt x="991" y="937"/>
                    <a:pt x="988" y="936"/>
                    <a:pt x="989" y="931"/>
                  </a:cubicBezTo>
                  <a:cubicBezTo>
                    <a:pt x="986" y="932"/>
                    <a:pt x="985" y="934"/>
                    <a:pt x="985" y="938"/>
                  </a:cubicBezTo>
                  <a:cubicBezTo>
                    <a:pt x="990" y="941"/>
                    <a:pt x="980" y="946"/>
                    <a:pt x="977" y="944"/>
                  </a:cubicBezTo>
                  <a:cubicBezTo>
                    <a:pt x="977" y="942"/>
                    <a:pt x="980" y="943"/>
                    <a:pt x="980" y="941"/>
                  </a:cubicBezTo>
                  <a:cubicBezTo>
                    <a:pt x="978" y="941"/>
                    <a:pt x="975" y="942"/>
                    <a:pt x="975" y="940"/>
                  </a:cubicBezTo>
                  <a:cubicBezTo>
                    <a:pt x="976" y="939"/>
                    <a:pt x="977" y="938"/>
                    <a:pt x="980" y="939"/>
                  </a:cubicBezTo>
                  <a:cubicBezTo>
                    <a:pt x="979" y="935"/>
                    <a:pt x="978" y="934"/>
                    <a:pt x="979" y="930"/>
                  </a:cubicBezTo>
                  <a:cubicBezTo>
                    <a:pt x="975" y="931"/>
                    <a:pt x="973" y="933"/>
                    <a:pt x="971" y="930"/>
                  </a:cubicBezTo>
                  <a:cubicBezTo>
                    <a:pt x="962" y="942"/>
                    <a:pt x="947" y="948"/>
                    <a:pt x="935" y="956"/>
                  </a:cubicBezTo>
                  <a:cubicBezTo>
                    <a:pt x="933" y="956"/>
                    <a:pt x="931" y="955"/>
                    <a:pt x="928" y="955"/>
                  </a:cubicBezTo>
                  <a:cubicBezTo>
                    <a:pt x="926" y="957"/>
                    <a:pt x="924" y="958"/>
                    <a:pt x="924" y="962"/>
                  </a:cubicBezTo>
                  <a:cubicBezTo>
                    <a:pt x="926" y="962"/>
                    <a:pt x="928" y="962"/>
                    <a:pt x="928" y="964"/>
                  </a:cubicBezTo>
                  <a:cubicBezTo>
                    <a:pt x="921" y="972"/>
                    <a:pt x="911" y="979"/>
                    <a:pt x="897" y="972"/>
                  </a:cubicBezTo>
                  <a:cubicBezTo>
                    <a:pt x="896" y="975"/>
                    <a:pt x="891" y="976"/>
                    <a:pt x="889" y="978"/>
                  </a:cubicBezTo>
                  <a:cubicBezTo>
                    <a:pt x="893" y="979"/>
                    <a:pt x="894" y="978"/>
                    <a:pt x="897" y="978"/>
                  </a:cubicBezTo>
                  <a:cubicBezTo>
                    <a:pt x="894" y="983"/>
                    <a:pt x="900" y="979"/>
                    <a:pt x="901" y="983"/>
                  </a:cubicBezTo>
                  <a:cubicBezTo>
                    <a:pt x="897" y="984"/>
                    <a:pt x="892" y="988"/>
                    <a:pt x="894" y="991"/>
                  </a:cubicBezTo>
                  <a:cubicBezTo>
                    <a:pt x="895" y="987"/>
                    <a:pt x="899" y="991"/>
                    <a:pt x="900" y="988"/>
                  </a:cubicBezTo>
                  <a:cubicBezTo>
                    <a:pt x="900" y="989"/>
                    <a:pt x="902" y="989"/>
                    <a:pt x="902" y="991"/>
                  </a:cubicBezTo>
                  <a:cubicBezTo>
                    <a:pt x="899" y="993"/>
                    <a:pt x="900" y="993"/>
                    <a:pt x="901" y="996"/>
                  </a:cubicBezTo>
                  <a:cubicBezTo>
                    <a:pt x="895" y="998"/>
                    <a:pt x="894" y="1005"/>
                    <a:pt x="890" y="1009"/>
                  </a:cubicBezTo>
                  <a:cubicBezTo>
                    <a:pt x="887" y="1010"/>
                    <a:pt x="887" y="1008"/>
                    <a:pt x="885" y="1008"/>
                  </a:cubicBezTo>
                  <a:cubicBezTo>
                    <a:pt x="879" y="1011"/>
                    <a:pt x="877" y="1015"/>
                    <a:pt x="873" y="1017"/>
                  </a:cubicBezTo>
                  <a:cubicBezTo>
                    <a:pt x="865" y="1023"/>
                    <a:pt x="855" y="1022"/>
                    <a:pt x="850" y="1030"/>
                  </a:cubicBezTo>
                  <a:cubicBezTo>
                    <a:pt x="858" y="1032"/>
                    <a:pt x="859" y="1028"/>
                    <a:pt x="864" y="1024"/>
                  </a:cubicBezTo>
                  <a:cubicBezTo>
                    <a:pt x="873" y="1018"/>
                    <a:pt x="888" y="1014"/>
                    <a:pt x="895" y="1011"/>
                  </a:cubicBezTo>
                  <a:cubicBezTo>
                    <a:pt x="892" y="1017"/>
                    <a:pt x="886" y="1020"/>
                    <a:pt x="880" y="1024"/>
                  </a:cubicBezTo>
                  <a:cubicBezTo>
                    <a:pt x="879" y="1023"/>
                    <a:pt x="880" y="1020"/>
                    <a:pt x="878" y="1020"/>
                  </a:cubicBezTo>
                  <a:cubicBezTo>
                    <a:pt x="872" y="1029"/>
                    <a:pt x="860" y="1033"/>
                    <a:pt x="849" y="1039"/>
                  </a:cubicBezTo>
                  <a:cubicBezTo>
                    <a:pt x="838" y="1044"/>
                    <a:pt x="822" y="1053"/>
                    <a:pt x="813" y="1052"/>
                  </a:cubicBezTo>
                  <a:cubicBezTo>
                    <a:pt x="813" y="1053"/>
                    <a:pt x="813" y="1055"/>
                    <a:pt x="812" y="1056"/>
                  </a:cubicBezTo>
                  <a:cubicBezTo>
                    <a:pt x="804" y="1054"/>
                    <a:pt x="800" y="1059"/>
                    <a:pt x="792" y="1061"/>
                  </a:cubicBezTo>
                  <a:cubicBezTo>
                    <a:pt x="792" y="1064"/>
                    <a:pt x="794" y="1064"/>
                    <a:pt x="795" y="1066"/>
                  </a:cubicBezTo>
                  <a:cubicBezTo>
                    <a:pt x="792" y="1066"/>
                    <a:pt x="790" y="1069"/>
                    <a:pt x="791" y="1070"/>
                  </a:cubicBezTo>
                  <a:cubicBezTo>
                    <a:pt x="803" y="1066"/>
                    <a:pt x="820" y="1061"/>
                    <a:pt x="836" y="1053"/>
                  </a:cubicBezTo>
                  <a:cubicBezTo>
                    <a:pt x="838" y="1044"/>
                    <a:pt x="849" y="1046"/>
                    <a:pt x="855" y="1043"/>
                  </a:cubicBezTo>
                  <a:cubicBezTo>
                    <a:pt x="856" y="1045"/>
                    <a:pt x="853" y="1044"/>
                    <a:pt x="853" y="1047"/>
                  </a:cubicBezTo>
                  <a:cubicBezTo>
                    <a:pt x="856" y="1047"/>
                    <a:pt x="858" y="1049"/>
                    <a:pt x="856" y="1051"/>
                  </a:cubicBezTo>
                  <a:cubicBezTo>
                    <a:pt x="863" y="1052"/>
                    <a:pt x="870" y="1040"/>
                    <a:pt x="874" y="1047"/>
                  </a:cubicBezTo>
                  <a:cubicBezTo>
                    <a:pt x="867" y="1048"/>
                    <a:pt x="858" y="1052"/>
                    <a:pt x="853" y="1058"/>
                  </a:cubicBezTo>
                  <a:cubicBezTo>
                    <a:pt x="857" y="1057"/>
                    <a:pt x="860" y="1058"/>
                    <a:pt x="861" y="1061"/>
                  </a:cubicBezTo>
                  <a:cubicBezTo>
                    <a:pt x="859" y="1061"/>
                    <a:pt x="859" y="1063"/>
                    <a:pt x="858" y="1063"/>
                  </a:cubicBezTo>
                  <a:cubicBezTo>
                    <a:pt x="854" y="1058"/>
                    <a:pt x="847" y="1064"/>
                    <a:pt x="844" y="1063"/>
                  </a:cubicBezTo>
                  <a:cubicBezTo>
                    <a:pt x="843" y="1059"/>
                    <a:pt x="849" y="1063"/>
                    <a:pt x="849" y="1059"/>
                  </a:cubicBezTo>
                  <a:cubicBezTo>
                    <a:pt x="846" y="1056"/>
                    <a:pt x="845" y="1061"/>
                    <a:pt x="841" y="1060"/>
                  </a:cubicBezTo>
                  <a:cubicBezTo>
                    <a:pt x="842" y="1058"/>
                    <a:pt x="842" y="1056"/>
                    <a:pt x="840" y="1056"/>
                  </a:cubicBezTo>
                  <a:cubicBezTo>
                    <a:pt x="830" y="1061"/>
                    <a:pt x="823" y="1069"/>
                    <a:pt x="811" y="1070"/>
                  </a:cubicBezTo>
                  <a:cubicBezTo>
                    <a:pt x="811" y="1071"/>
                    <a:pt x="812" y="1072"/>
                    <a:pt x="812" y="1073"/>
                  </a:cubicBezTo>
                  <a:cubicBezTo>
                    <a:pt x="810" y="1074"/>
                    <a:pt x="808" y="1076"/>
                    <a:pt x="805" y="1076"/>
                  </a:cubicBezTo>
                  <a:cubicBezTo>
                    <a:pt x="805" y="1075"/>
                    <a:pt x="806" y="1074"/>
                    <a:pt x="807" y="1073"/>
                  </a:cubicBezTo>
                  <a:cubicBezTo>
                    <a:pt x="803" y="1073"/>
                    <a:pt x="799" y="1074"/>
                    <a:pt x="797" y="1077"/>
                  </a:cubicBezTo>
                  <a:cubicBezTo>
                    <a:pt x="800" y="1078"/>
                    <a:pt x="802" y="1074"/>
                    <a:pt x="804" y="1077"/>
                  </a:cubicBezTo>
                  <a:cubicBezTo>
                    <a:pt x="798" y="1079"/>
                    <a:pt x="787" y="1088"/>
                    <a:pt x="782" y="1082"/>
                  </a:cubicBezTo>
                  <a:cubicBezTo>
                    <a:pt x="777" y="1083"/>
                    <a:pt x="772" y="1085"/>
                    <a:pt x="768" y="1088"/>
                  </a:cubicBezTo>
                  <a:cubicBezTo>
                    <a:pt x="771" y="1088"/>
                    <a:pt x="773" y="1088"/>
                    <a:pt x="774" y="1090"/>
                  </a:cubicBezTo>
                  <a:cubicBezTo>
                    <a:pt x="767" y="1091"/>
                    <a:pt x="761" y="1092"/>
                    <a:pt x="758" y="1096"/>
                  </a:cubicBezTo>
                  <a:cubicBezTo>
                    <a:pt x="757" y="1095"/>
                    <a:pt x="755" y="1094"/>
                    <a:pt x="753" y="1095"/>
                  </a:cubicBezTo>
                  <a:cubicBezTo>
                    <a:pt x="751" y="1098"/>
                    <a:pt x="747" y="1098"/>
                    <a:pt x="746" y="1101"/>
                  </a:cubicBezTo>
                  <a:cubicBezTo>
                    <a:pt x="749" y="1100"/>
                    <a:pt x="747" y="1104"/>
                    <a:pt x="749" y="1104"/>
                  </a:cubicBezTo>
                  <a:cubicBezTo>
                    <a:pt x="749" y="1103"/>
                    <a:pt x="751" y="1103"/>
                    <a:pt x="752" y="1102"/>
                  </a:cubicBezTo>
                  <a:cubicBezTo>
                    <a:pt x="751" y="1105"/>
                    <a:pt x="755" y="1104"/>
                    <a:pt x="754" y="1108"/>
                  </a:cubicBezTo>
                  <a:cubicBezTo>
                    <a:pt x="750" y="1106"/>
                    <a:pt x="752" y="1112"/>
                    <a:pt x="750" y="1112"/>
                  </a:cubicBezTo>
                  <a:cubicBezTo>
                    <a:pt x="745" y="1115"/>
                    <a:pt x="743" y="1109"/>
                    <a:pt x="738" y="1109"/>
                  </a:cubicBezTo>
                  <a:cubicBezTo>
                    <a:pt x="737" y="1113"/>
                    <a:pt x="732" y="1117"/>
                    <a:pt x="728" y="1115"/>
                  </a:cubicBezTo>
                  <a:cubicBezTo>
                    <a:pt x="728" y="1114"/>
                    <a:pt x="730" y="1114"/>
                    <a:pt x="730" y="1112"/>
                  </a:cubicBezTo>
                  <a:cubicBezTo>
                    <a:pt x="711" y="1113"/>
                    <a:pt x="700" y="1127"/>
                    <a:pt x="684" y="1122"/>
                  </a:cubicBezTo>
                  <a:cubicBezTo>
                    <a:pt x="681" y="1133"/>
                    <a:pt x="662" y="1127"/>
                    <a:pt x="657" y="1136"/>
                  </a:cubicBezTo>
                  <a:cubicBezTo>
                    <a:pt x="660" y="1138"/>
                    <a:pt x="664" y="1137"/>
                    <a:pt x="666" y="1138"/>
                  </a:cubicBezTo>
                  <a:cubicBezTo>
                    <a:pt x="666" y="1141"/>
                    <a:pt x="663" y="1140"/>
                    <a:pt x="664" y="1144"/>
                  </a:cubicBezTo>
                  <a:cubicBezTo>
                    <a:pt x="667" y="1145"/>
                    <a:pt x="665" y="1141"/>
                    <a:pt x="667" y="1140"/>
                  </a:cubicBezTo>
                  <a:cubicBezTo>
                    <a:pt x="683" y="1140"/>
                    <a:pt x="694" y="1136"/>
                    <a:pt x="706" y="1133"/>
                  </a:cubicBezTo>
                  <a:cubicBezTo>
                    <a:pt x="714" y="1130"/>
                    <a:pt x="726" y="1131"/>
                    <a:pt x="727" y="1122"/>
                  </a:cubicBezTo>
                  <a:cubicBezTo>
                    <a:pt x="726" y="1122"/>
                    <a:pt x="724" y="1123"/>
                    <a:pt x="724" y="1122"/>
                  </a:cubicBezTo>
                  <a:cubicBezTo>
                    <a:pt x="727" y="1120"/>
                    <a:pt x="731" y="1119"/>
                    <a:pt x="736" y="1120"/>
                  </a:cubicBezTo>
                  <a:cubicBezTo>
                    <a:pt x="736" y="1122"/>
                    <a:pt x="736" y="1122"/>
                    <a:pt x="736" y="1122"/>
                  </a:cubicBezTo>
                  <a:cubicBezTo>
                    <a:pt x="752" y="1118"/>
                    <a:pt x="767" y="1111"/>
                    <a:pt x="783" y="1109"/>
                  </a:cubicBezTo>
                  <a:cubicBezTo>
                    <a:pt x="775" y="1110"/>
                    <a:pt x="774" y="1116"/>
                    <a:pt x="768" y="1118"/>
                  </a:cubicBezTo>
                  <a:cubicBezTo>
                    <a:pt x="761" y="1120"/>
                    <a:pt x="760" y="1128"/>
                    <a:pt x="753" y="1125"/>
                  </a:cubicBezTo>
                  <a:cubicBezTo>
                    <a:pt x="747" y="1132"/>
                    <a:pt x="733" y="1131"/>
                    <a:pt x="728" y="1139"/>
                  </a:cubicBezTo>
                  <a:cubicBezTo>
                    <a:pt x="725" y="1136"/>
                    <a:pt x="722" y="1138"/>
                    <a:pt x="719" y="1139"/>
                  </a:cubicBezTo>
                  <a:cubicBezTo>
                    <a:pt x="717" y="1141"/>
                    <a:pt x="719" y="1141"/>
                    <a:pt x="720" y="1143"/>
                  </a:cubicBezTo>
                  <a:cubicBezTo>
                    <a:pt x="717" y="1143"/>
                    <a:pt x="715" y="1144"/>
                    <a:pt x="715" y="1147"/>
                  </a:cubicBezTo>
                  <a:cubicBezTo>
                    <a:pt x="731" y="1148"/>
                    <a:pt x="734" y="1136"/>
                    <a:pt x="749" y="1136"/>
                  </a:cubicBezTo>
                  <a:cubicBezTo>
                    <a:pt x="751" y="1135"/>
                    <a:pt x="749" y="1135"/>
                    <a:pt x="751" y="1134"/>
                  </a:cubicBezTo>
                  <a:cubicBezTo>
                    <a:pt x="752" y="1135"/>
                    <a:pt x="752" y="1133"/>
                    <a:pt x="755" y="1134"/>
                  </a:cubicBezTo>
                  <a:cubicBezTo>
                    <a:pt x="755" y="1135"/>
                    <a:pt x="755" y="1136"/>
                    <a:pt x="754" y="1136"/>
                  </a:cubicBezTo>
                  <a:cubicBezTo>
                    <a:pt x="769" y="1135"/>
                    <a:pt x="774" y="1124"/>
                    <a:pt x="786" y="1120"/>
                  </a:cubicBezTo>
                  <a:close/>
                  <a:moveTo>
                    <a:pt x="1029" y="945"/>
                  </a:moveTo>
                  <a:cubicBezTo>
                    <a:pt x="1032" y="946"/>
                    <a:pt x="1032" y="943"/>
                    <a:pt x="1035" y="944"/>
                  </a:cubicBezTo>
                  <a:cubicBezTo>
                    <a:pt x="1034" y="946"/>
                    <a:pt x="1036" y="946"/>
                    <a:pt x="1036" y="945"/>
                  </a:cubicBezTo>
                  <a:cubicBezTo>
                    <a:pt x="1037" y="944"/>
                    <a:pt x="1034" y="954"/>
                    <a:pt x="1030" y="954"/>
                  </a:cubicBezTo>
                  <a:cubicBezTo>
                    <a:pt x="1030" y="951"/>
                    <a:pt x="1029" y="949"/>
                    <a:pt x="1029" y="945"/>
                  </a:cubicBezTo>
                  <a:close/>
                  <a:moveTo>
                    <a:pt x="971" y="944"/>
                  </a:moveTo>
                  <a:cubicBezTo>
                    <a:pt x="969" y="946"/>
                    <a:pt x="967" y="952"/>
                    <a:pt x="963" y="950"/>
                  </a:cubicBezTo>
                  <a:cubicBezTo>
                    <a:pt x="966" y="948"/>
                    <a:pt x="967" y="945"/>
                    <a:pt x="971" y="944"/>
                  </a:cubicBezTo>
                  <a:close/>
                  <a:moveTo>
                    <a:pt x="930" y="993"/>
                  </a:moveTo>
                  <a:cubicBezTo>
                    <a:pt x="932" y="991"/>
                    <a:pt x="928" y="991"/>
                    <a:pt x="930" y="988"/>
                  </a:cubicBezTo>
                  <a:cubicBezTo>
                    <a:pt x="938" y="987"/>
                    <a:pt x="942" y="984"/>
                    <a:pt x="949" y="983"/>
                  </a:cubicBezTo>
                  <a:cubicBezTo>
                    <a:pt x="944" y="988"/>
                    <a:pt x="939" y="993"/>
                    <a:pt x="930" y="993"/>
                  </a:cubicBezTo>
                  <a:close/>
                  <a:moveTo>
                    <a:pt x="945" y="957"/>
                  </a:moveTo>
                  <a:cubicBezTo>
                    <a:pt x="949" y="959"/>
                    <a:pt x="945" y="964"/>
                    <a:pt x="941" y="964"/>
                  </a:cubicBezTo>
                  <a:cubicBezTo>
                    <a:pt x="944" y="961"/>
                    <a:pt x="944" y="961"/>
                    <a:pt x="945" y="957"/>
                  </a:cubicBezTo>
                  <a:close/>
                  <a:moveTo>
                    <a:pt x="925" y="971"/>
                  </a:moveTo>
                  <a:cubicBezTo>
                    <a:pt x="926" y="971"/>
                    <a:pt x="926" y="973"/>
                    <a:pt x="926" y="974"/>
                  </a:cubicBezTo>
                  <a:cubicBezTo>
                    <a:pt x="926" y="973"/>
                    <a:pt x="927" y="973"/>
                    <a:pt x="928" y="973"/>
                  </a:cubicBezTo>
                  <a:cubicBezTo>
                    <a:pt x="926" y="966"/>
                    <a:pt x="937" y="965"/>
                    <a:pt x="939" y="962"/>
                  </a:cubicBezTo>
                  <a:cubicBezTo>
                    <a:pt x="942" y="963"/>
                    <a:pt x="935" y="969"/>
                    <a:pt x="932" y="969"/>
                  </a:cubicBezTo>
                  <a:cubicBezTo>
                    <a:pt x="934" y="972"/>
                    <a:pt x="936" y="966"/>
                    <a:pt x="938" y="969"/>
                  </a:cubicBezTo>
                  <a:cubicBezTo>
                    <a:pt x="937" y="971"/>
                    <a:pt x="936" y="973"/>
                    <a:pt x="934" y="975"/>
                  </a:cubicBezTo>
                  <a:cubicBezTo>
                    <a:pt x="931" y="971"/>
                    <a:pt x="929" y="975"/>
                    <a:pt x="925" y="976"/>
                  </a:cubicBezTo>
                  <a:cubicBezTo>
                    <a:pt x="925" y="973"/>
                    <a:pt x="923" y="973"/>
                    <a:pt x="925" y="971"/>
                  </a:cubicBezTo>
                  <a:close/>
                  <a:moveTo>
                    <a:pt x="913" y="1004"/>
                  </a:moveTo>
                  <a:cubicBezTo>
                    <a:pt x="911" y="999"/>
                    <a:pt x="918" y="996"/>
                    <a:pt x="924" y="996"/>
                  </a:cubicBezTo>
                  <a:cubicBezTo>
                    <a:pt x="922" y="1001"/>
                    <a:pt x="916" y="1000"/>
                    <a:pt x="913" y="1004"/>
                  </a:cubicBezTo>
                  <a:close/>
                  <a:moveTo>
                    <a:pt x="918" y="976"/>
                  </a:moveTo>
                  <a:cubicBezTo>
                    <a:pt x="922" y="981"/>
                    <a:pt x="911" y="983"/>
                    <a:pt x="906" y="987"/>
                  </a:cubicBezTo>
                  <a:cubicBezTo>
                    <a:pt x="908" y="979"/>
                    <a:pt x="916" y="981"/>
                    <a:pt x="918" y="976"/>
                  </a:cubicBezTo>
                  <a:close/>
                  <a:moveTo>
                    <a:pt x="914" y="986"/>
                  </a:moveTo>
                  <a:cubicBezTo>
                    <a:pt x="918" y="989"/>
                    <a:pt x="909" y="993"/>
                    <a:pt x="904" y="992"/>
                  </a:cubicBezTo>
                  <a:cubicBezTo>
                    <a:pt x="906" y="989"/>
                    <a:pt x="911" y="989"/>
                    <a:pt x="914" y="986"/>
                  </a:cubicBezTo>
                  <a:close/>
                  <a:moveTo>
                    <a:pt x="885" y="1027"/>
                  </a:moveTo>
                  <a:cubicBezTo>
                    <a:pt x="888" y="1030"/>
                    <a:pt x="891" y="1028"/>
                    <a:pt x="895" y="1027"/>
                  </a:cubicBezTo>
                  <a:cubicBezTo>
                    <a:pt x="893" y="1033"/>
                    <a:pt x="887" y="1035"/>
                    <a:pt x="881" y="1036"/>
                  </a:cubicBezTo>
                  <a:cubicBezTo>
                    <a:pt x="882" y="1032"/>
                    <a:pt x="886" y="1032"/>
                    <a:pt x="885" y="1027"/>
                  </a:cubicBezTo>
                  <a:close/>
                  <a:moveTo>
                    <a:pt x="865" y="1045"/>
                  </a:moveTo>
                  <a:cubicBezTo>
                    <a:pt x="864" y="1048"/>
                    <a:pt x="867" y="1040"/>
                    <a:pt x="870" y="1041"/>
                  </a:cubicBezTo>
                  <a:cubicBezTo>
                    <a:pt x="871" y="1045"/>
                    <a:pt x="867" y="1044"/>
                    <a:pt x="865" y="1045"/>
                  </a:cubicBezTo>
                  <a:close/>
                  <a:moveTo>
                    <a:pt x="837" y="1067"/>
                  </a:moveTo>
                  <a:cubicBezTo>
                    <a:pt x="837" y="1070"/>
                    <a:pt x="834" y="1071"/>
                    <a:pt x="831" y="1071"/>
                  </a:cubicBezTo>
                  <a:cubicBezTo>
                    <a:pt x="830" y="1069"/>
                    <a:pt x="832" y="1066"/>
                    <a:pt x="837" y="1067"/>
                  </a:cubicBezTo>
                  <a:close/>
                  <a:moveTo>
                    <a:pt x="821" y="1093"/>
                  </a:moveTo>
                  <a:cubicBezTo>
                    <a:pt x="822" y="1092"/>
                    <a:pt x="825" y="1092"/>
                    <a:pt x="827" y="1092"/>
                  </a:cubicBezTo>
                  <a:cubicBezTo>
                    <a:pt x="826" y="1094"/>
                    <a:pt x="825" y="1095"/>
                    <a:pt x="823" y="1096"/>
                  </a:cubicBezTo>
                  <a:cubicBezTo>
                    <a:pt x="821" y="1096"/>
                    <a:pt x="821" y="1095"/>
                    <a:pt x="821" y="1093"/>
                  </a:cubicBezTo>
                  <a:close/>
                  <a:moveTo>
                    <a:pt x="785" y="1113"/>
                  </a:moveTo>
                  <a:cubicBezTo>
                    <a:pt x="786" y="1110"/>
                    <a:pt x="794" y="1108"/>
                    <a:pt x="798" y="1109"/>
                  </a:cubicBezTo>
                  <a:cubicBezTo>
                    <a:pt x="795" y="1111"/>
                    <a:pt x="790" y="1112"/>
                    <a:pt x="785" y="1113"/>
                  </a:cubicBezTo>
                  <a:close/>
                  <a:moveTo>
                    <a:pt x="815" y="1075"/>
                  </a:moveTo>
                  <a:cubicBezTo>
                    <a:pt x="815" y="1079"/>
                    <a:pt x="815" y="1079"/>
                    <a:pt x="815" y="1079"/>
                  </a:cubicBezTo>
                  <a:cubicBezTo>
                    <a:pt x="810" y="1081"/>
                    <a:pt x="806" y="1077"/>
                    <a:pt x="805" y="1082"/>
                  </a:cubicBezTo>
                  <a:cubicBezTo>
                    <a:pt x="802" y="1077"/>
                    <a:pt x="810" y="1075"/>
                    <a:pt x="815" y="1075"/>
                  </a:cubicBezTo>
                  <a:close/>
                  <a:moveTo>
                    <a:pt x="800" y="1089"/>
                  </a:moveTo>
                  <a:cubicBezTo>
                    <a:pt x="800" y="1080"/>
                    <a:pt x="809" y="1084"/>
                    <a:pt x="814" y="1083"/>
                  </a:cubicBezTo>
                  <a:cubicBezTo>
                    <a:pt x="810" y="1092"/>
                    <a:pt x="790" y="1102"/>
                    <a:pt x="784" y="1094"/>
                  </a:cubicBezTo>
                  <a:cubicBezTo>
                    <a:pt x="786" y="1089"/>
                    <a:pt x="795" y="1091"/>
                    <a:pt x="800" y="1089"/>
                  </a:cubicBezTo>
                  <a:close/>
                  <a:moveTo>
                    <a:pt x="40" y="932"/>
                  </a:moveTo>
                  <a:cubicBezTo>
                    <a:pt x="40" y="932"/>
                    <a:pt x="40" y="932"/>
                    <a:pt x="41" y="932"/>
                  </a:cubicBezTo>
                  <a:cubicBezTo>
                    <a:pt x="42" y="932"/>
                    <a:pt x="41" y="935"/>
                    <a:pt x="43" y="935"/>
                  </a:cubicBezTo>
                  <a:cubicBezTo>
                    <a:pt x="44" y="930"/>
                    <a:pt x="51" y="930"/>
                    <a:pt x="51" y="925"/>
                  </a:cubicBezTo>
                  <a:cubicBezTo>
                    <a:pt x="48" y="928"/>
                    <a:pt x="41" y="930"/>
                    <a:pt x="40" y="932"/>
                  </a:cubicBezTo>
                  <a:close/>
                  <a:moveTo>
                    <a:pt x="227" y="928"/>
                  </a:moveTo>
                  <a:cubicBezTo>
                    <a:pt x="228" y="926"/>
                    <a:pt x="229" y="927"/>
                    <a:pt x="231" y="927"/>
                  </a:cubicBezTo>
                  <a:cubicBezTo>
                    <a:pt x="231" y="925"/>
                    <a:pt x="231" y="925"/>
                    <a:pt x="231" y="925"/>
                  </a:cubicBezTo>
                  <a:cubicBezTo>
                    <a:pt x="229" y="924"/>
                    <a:pt x="229" y="926"/>
                    <a:pt x="227" y="926"/>
                  </a:cubicBezTo>
                  <a:cubicBezTo>
                    <a:pt x="227" y="927"/>
                    <a:pt x="225" y="928"/>
                    <a:pt x="227" y="928"/>
                  </a:cubicBezTo>
                  <a:close/>
                  <a:moveTo>
                    <a:pt x="1158" y="939"/>
                  </a:moveTo>
                  <a:cubicBezTo>
                    <a:pt x="1155" y="941"/>
                    <a:pt x="1154" y="938"/>
                    <a:pt x="1152" y="938"/>
                  </a:cubicBezTo>
                  <a:cubicBezTo>
                    <a:pt x="1155" y="941"/>
                    <a:pt x="1150" y="945"/>
                    <a:pt x="1153" y="947"/>
                  </a:cubicBezTo>
                  <a:cubicBezTo>
                    <a:pt x="1162" y="947"/>
                    <a:pt x="1170" y="939"/>
                    <a:pt x="1176" y="933"/>
                  </a:cubicBezTo>
                  <a:cubicBezTo>
                    <a:pt x="1172" y="932"/>
                    <a:pt x="1168" y="933"/>
                    <a:pt x="1168" y="929"/>
                  </a:cubicBezTo>
                  <a:cubicBezTo>
                    <a:pt x="1166" y="927"/>
                    <a:pt x="1172" y="927"/>
                    <a:pt x="1169" y="926"/>
                  </a:cubicBezTo>
                  <a:cubicBezTo>
                    <a:pt x="1162" y="927"/>
                    <a:pt x="1162" y="935"/>
                    <a:pt x="1158" y="939"/>
                  </a:cubicBezTo>
                  <a:close/>
                  <a:moveTo>
                    <a:pt x="214" y="934"/>
                  </a:moveTo>
                  <a:cubicBezTo>
                    <a:pt x="212" y="935"/>
                    <a:pt x="205" y="937"/>
                    <a:pt x="207" y="939"/>
                  </a:cubicBezTo>
                  <a:cubicBezTo>
                    <a:pt x="209" y="938"/>
                    <a:pt x="216" y="936"/>
                    <a:pt x="214" y="934"/>
                  </a:cubicBezTo>
                  <a:close/>
                  <a:moveTo>
                    <a:pt x="130" y="938"/>
                  </a:moveTo>
                  <a:cubicBezTo>
                    <a:pt x="133" y="938"/>
                    <a:pt x="134" y="936"/>
                    <a:pt x="134" y="934"/>
                  </a:cubicBezTo>
                  <a:cubicBezTo>
                    <a:pt x="123" y="930"/>
                    <a:pt x="117" y="944"/>
                    <a:pt x="109" y="949"/>
                  </a:cubicBezTo>
                  <a:cubicBezTo>
                    <a:pt x="114" y="946"/>
                    <a:pt x="119" y="944"/>
                    <a:pt x="125" y="942"/>
                  </a:cubicBezTo>
                  <a:cubicBezTo>
                    <a:pt x="125" y="944"/>
                    <a:pt x="125" y="946"/>
                    <a:pt x="126" y="946"/>
                  </a:cubicBezTo>
                  <a:cubicBezTo>
                    <a:pt x="129" y="946"/>
                    <a:pt x="134" y="941"/>
                    <a:pt x="130" y="938"/>
                  </a:cubicBezTo>
                  <a:close/>
                  <a:moveTo>
                    <a:pt x="1092" y="954"/>
                  </a:moveTo>
                  <a:cubicBezTo>
                    <a:pt x="1089" y="958"/>
                    <a:pt x="1088" y="956"/>
                    <a:pt x="1086" y="958"/>
                  </a:cubicBezTo>
                  <a:cubicBezTo>
                    <a:pt x="1090" y="958"/>
                    <a:pt x="1085" y="962"/>
                    <a:pt x="1089" y="962"/>
                  </a:cubicBezTo>
                  <a:cubicBezTo>
                    <a:pt x="1091" y="959"/>
                    <a:pt x="1091" y="957"/>
                    <a:pt x="1092" y="954"/>
                  </a:cubicBezTo>
                  <a:close/>
                  <a:moveTo>
                    <a:pt x="972" y="962"/>
                  </a:moveTo>
                  <a:cubicBezTo>
                    <a:pt x="972" y="959"/>
                    <a:pt x="974" y="963"/>
                    <a:pt x="975" y="961"/>
                  </a:cubicBezTo>
                  <a:cubicBezTo>
                    <a:pt x="975" y="958"/>
                    <a:pt x="975" y="958"/>
                    <a:pt x="975" y="958"/>
                  </a:cubicBezTo>
                  <a:cubicBezTo>
                    <a:pt x="973" y="958"/>
                    <a:pt x="970" y="961"/>
                    <a:pt x="972" y="962"/>
                  </a:cubicBezTo>
                  <a:close/>
                  <a:moveTo>
                    <a:pt x="1072" y="960"/>
                  </a:moveTo>
                  <a:cubicBezTo>
                    <a:pt x="1076" y="961"/>
                    <a:pt x="1077" y="966"/>
                    <a:pt x="1076" y="959"/>
                  </a:cubicBezTo>
                  <a:cubicBezTo>
                    <a:pt x="1076" y="959"/>
                    <a:pt x="1077" y="958"/>
                    <a:pt x="1076" y="958"/>
                  </a:cubicBezTo>
                  <a:cubicBezTo>
                    <a:pt x="1077" y="961"/>
                    <a:pt x="1072" y="957"/>
                    <a:pt x="1072" y="960"/>
                  </a:cubicBezTo>
                  <a:close/>
                  <a:moveTo>
                    <a:pt x="1114" y="963"/>
                  </a:moveTo>
                  <a:cubicBezTo>
                    <a:pt x="1112" y="961"/>
                    <a:pt x="1108" y="963"/>
                    <a:pt x="1107" y="963"/>
                  </a:cubicBezTo>
                  <a:cubicBezTo>
                    <a:pt x="1108" y="963"/>
                    <a:pt x="1108" y="964"/>
                    <a:pt x="1107" y="965"/>
                  </a:cubicBezTo>
                  <a:cubicBezTo>
                    <a:pt x="1110" y="962"/>
                    <a:pt x="1113" y="966"/>
                    <a:pt x="1114" y="963"/>
                  </a:cubicBezTo>
                  <a:close/>
                  <a:moveTo>
                    <a:pt x="26" y="975"/>
                  </a:moveTo>
                  <a:cubicBezTo>
                    <a:pt x="28" y="971"/>
                    <a:pt x="29" y="976"/>
                    <a:pt x="34" y="975"/>
                  </a:cubicBezTo>
                  <a:cubicBezTo>
                    <a:pt x="37" y="971"/>
                    <a:pt x="36" y="968"/>
                    <a:pt x="38" y="964"/>
                  </a:cubicBezTo>
                  <a:cubicBezTo>
                    <a:pt x="32" y="965"/>
                    <a:pt x="27" y="972"/>
                    <a:pt x="26" y="975"/>
                  </a:cubicBezTo>
                  <a:close/>
                  <a:moveTo>
                    <a:pt x="1040" y="979"/>
                  </a:moveTo>
                  <a:cubicBezTo>
                    <a:pt x="1039" y="979"/>
                    <a:pt x="1038" y="978"/>
                    <a:pt x="1038" y="978"/>
                  </a:cubicBezTo>
                  <a:cubicBezTo>
                    <a:pt x="1028" y="984"/>
                    <a:pt x="1017" y="989"/>
                    <a:pt x="1009" y="997"/>
                  </a:cubicBezTo>
                  <a:cubicBezTo>
                    <a:pt x="1000" y="995"/>
                    <a:pt x="992" y="1002"/>
                    <a:pt x="987" y="1007"/>
                  </a:cubicBezTo>
                  <a:cubicBezTo>
                    <a:pt x="989" y="1007"/>
                    <a:pt x="989" y="1008"/>
                    <a:pt x="988" y="1009"/>
                  </a:cubicBezTo>
                  <a:cubicBezTo>
                    <a:pt x="1000" y="1009"/>
                    <a:pt x="1004" y="997"/>
                    <a:pt x="1014" y="998"/>
                  </a:cubicBezTo>
                  <a:cubicBezTo>
                    <a:pt x="1018" y="994"/>
                    <a:pt x="1024" y="991"/>
                    <a:pt x="1027" y="986"/>
                  </a:cubicBezTo>
                  <a:cubicBezTo>
                    <a:pt x="1033" y="986"/>
                    <a:pt x="1033" y="986"/>
                    <a:pt x="1033" y="986"/>
                  </a:cubicBezTo>
                  <a:cubicBezTo>
                    <a:pt x="1031" y="978"/>
                    <a:pt x="1039" y="983"/>
                    <a:pt x="1040" y="979"/>
                  </a:cubicBezTo>
                  <a:close/>
                  <a:moveTo>
                    <a:pt x="928" y="1013"/>
                  </a:moveTo>
                  <a:cubicBezTo>
                    <a:pt x="930" y="1010"/>
                    <a:pt x="933" y="1014"/>
                    <a:pt x="935" y="1014"/>
                  </a:cubicBezTo>
                  <a:cubicBezTo>
                    <a:pt x="938" y="1007"/>
                    <a:pt x="947" y="1006"/>
                    <a:pt x="950" y="999"/>
                  </a:cubicBezTo>
                  <a:cubicBezTo>
                    <a:pt x="942" y="1003"/>
                    <a:pt x="932" y="1008"/>
                    <a:pt x="928" y="1013"/>
                  </a:cubicBezTo>
                  <a:close/>
                  <a:moveTo>
                    <a:pt x="233" y="1024"/>
                  </a:moveTo>
                  <a:cubicBezTo>
                    <a:pt x="231" y="1027"/>
                    <a:pt x="227" y="1027"/>
                    <a:pt x="225" y="1030"/>
                  </a:cubicBezTo>
                  <a:cubicBezTo>
                    <a:pt x="229" y="1030"/>
                    <a:pt x="234" y="1026"/>
                    <a:pt x="233" y="1024"/>
                  </a:cubicBezTo>
                  <a:close/>
                  <a:moveTo>
                    <a:pt x="89" y="1041"/>
                  </a:moveTo>
                  <a:cubicBezTo>
                    <a:pt x="86" y="1044"/>
                    <a:pt x="85" y="1040"/>
                    <a:pt x="84" y="1040"/>
                  </a:cubicBezTo>
                  <a:cubicBezTo>
                    <a:pt x="76" y="1046"/>
                    <a:pt x="66" y="1047"/>
                    <a:pt x="58" y="1055"/>
                  </a:cubicBezTo>
                  <a:cubicBezTo>
                    <a:pt x="59" y="1056"/>
                    <a:pt x="61" y="1056"/>
                    <a:pt x="63" y="1057"/>
                  </a:cubicBezTo>
                  <a:cubicBezTo>
                    <a:pt x="66" y="1047"/>
                    <a:pt x="79" y="1051"/>
                    <a:pt x="84" y="1044"/>
                  </a:cubicBezTo>
                  <a:cubicBezTo>
                    <a:pt x="86" y="1044"/>
                    <a:pt x="87" y="1045"/>
                    <a:pt x="88" y="1045"/>
                  </a:cubicBezTo>
                  <a:cubicBezTo>
                    <a:pt x="87" y="1042"/>
                    <a:pt x="92" y="1042"/>
                    <a:pt x="89" y="1041"/>
                  </a:cubicBezTo>
                  <a:close/>
                  <a:moveTo>
                    <a:pt x="224" y="1053"/>
                  </a:moveTo>
                  <a:cubicBezTo>
                    <a:pt x="225" y="1048"/>
                    <a:pt x="222" y="1048"/>
                    <a:pt x="221" y="1045"/>
                  </a:cubicBezTo>
                  <a:cubicBezTo>
                    <a:pt x="222" y="1043"/>
                    <a:pt x="225" y="1043"/>
                    <a:pt x="224" y="1040"/>
                  </a:cubicBezTo>
                  <a:cubicBezTo>
                    <a:pt x="218" y="1039"/>
                    <a:pt x="223" y="1047"/>
                    <a:pt x="215" y="1045"/>
                  </a:cubicBezTo>
                  <a:cubicBezTo>
                    <a:pt x="214" y="1051"/>
                    <a:pt x="206" y="1050"/>
                    <a:pt x="205" y="1056"/>
                  </a:cubicBezTo>
                  <a:cubicBezTo>
                    <a:pt x="206" y="1056"/>
                    <a:pt x="209" y="1056"/>
                    <a:pt x="210" y="1057"/>
                  </a:cubicBezTo>
                  <a:cubicBezTo>
                    <a:pt x="218" y="1074"/>
                    <a:pt x="194" y="1065"/>
                    <a:pt x="192" y="1077"/>
                  </a:cubicBezTo>
                  <a:cubicBezTo>
                    <a:pt x="195" y="1078"/>
                    <a:pt x="192" y="1074"/>
                    <a:pt x="195" y="1074"/>
                  </a:cubicBezTo>
                  <a:cubicBezTo>
                    <a:pt x="195" y="1077"/>
                    <a:pt x="199" y="1076"/>
                    <a:pt x="200" y="1079"/>
                  </a:cubicBezTo>
                  <a:cubicBezTo>
                    <a:pt x="196" y="1087"/>
                    <a:pt x="206" y="1075"/>
                    <a:pt x="208" y="1073"/>
                  </a:cubicBezTo>
                  <a:cubicBezTo>
                    <a:pt x="210" y="1074"/>
                    <a:pt x="210" y="1074"/>
                    <a:pt x="210" y="1076"/>
                  </a:cubicBezTo>
                  <a:cubicBezTo>
                    <a:pt x="209" y="1080"/>
                    <a:pt x="205" y="1081"/>
                    <a:pt x="207" y="1084"/>
                  </a:cubicBezTo>
                  <a:cubicBezTo>
                    <a:pt x="209" y="1081"/>
                    <a:pt x="214" y="1082"/>
                    <a:pt x="213" y="1077"/>
                  </a:cubicBezTo>
                  <a:cubicBezTo>
                    <a:pt x="217" y="1077"/>
                    <a:pt x="220" y="1077"/>
                    <a:pt x="220" y="1073"/>
                  </a:cubicBezTo>
                  <a:cubicBezTo>
                    <a:pt x="220" y="1071"/>
                    <a:pt x="216" y="1073"/>
                    <a:pt x="217" y="1070"/>
                  </a:cubicBezTo>
                  <a:cubicBezTo>
                    <a:pt x="220" y="1059"/>
                    <a:pt x="230" y="1064"/>
                    <a:pt x="237" y="1062"/>
                  </a:cubicBezTo>
                  <a:cubicBezTo>
                    <a:pt x="235" y="1059"/>
                    <a:pt x="233" y="1057"/>
                    <a:pt x="232" y="1052"/>
                  </a:cubicBezTo>
                  <a:cubicBezTo>
                    <a:pt x="230" y="1053"/>
                    <a:pt x="227" y="1053"/>
                    <a:pt x="224" y="1053"/>
                  </a:cubicBezTo>
                  <a:close/>
                  <a:moveTo>
                    <a:pt x="949" y="1049"/>
                  </a:moveTo>
                  <a:cubicBezTo>
                    <a:pt x="947" y="1051"/>
                    <a:pt x="940" y="1048"/>
                    <a:pt x="940" y="1053"/>
                  </a:cubicBezTo>
                  <a:cubicBezTo>
                    <a:pt x="943" y="1052"/>
                    <a:pt x="951" y="1049"/>
                    <a:pt x="949" y="1049"/>
                  </a:cubicBezTo>
                  <a:close/>
                  <a:moveTo>
                    <a:pt x="103" y="1058"/>
                  </a:moveTo>
                  <a:cubicBezTo>
                    <a:pt x="104" y="1062"/>
                    <a:pt x="99" y="1060"/>
                    <a:pt x="99" y="1063"/>
                  </a:cubicBezTo>
                  <a:cubicBezTo>
                    <a:pt x="103" y="1063"/>
                    <a:pt x="103" y="1063"/>
                    <a:pt x="103" y="1063"/>
                  </a:cubicBezTo>
                  <a:cubicBezTo>
                    <a:pt x="101" y="1060"/>
                    <a:pt x="107" y="1059"/>
                    <a:pt x="103" y="1058"/>
                  </a:cubicBezTo>
                  <a:close/>
                  <a:moveTo>
                    <a:pt x="1003" y="1090"/>
                  </a:moveTo>
                  <a:cubicBezTo>
                    <a:pt x="1009" y="1089"/>
                    <a:pt x="1011" y="1085"/>
                    <a:pt x="1018" y="1085"/>
                  </a:cubicBezTo>
                  <a:cubicBezTo>
                    <a:pt x="1017" y="1090"/>
                    <a:pt x="1011" y="1088"/>
                    <a:pt x="1009" y="1092"/>
                  </a:cubicBezTo>
                  <a:cubicBezTo>
                    <a:pt x="1021" y="1091"/>
                    <a:pt x="1020" y="1078"/>
                    <a:pt x="1034" y="1079"/>
                  </a:cubicBezTo>
                  <a:cubicBezTo>
                    <a:pt x="1036" y="1077"/>
                    <a:pt x="1033" y="1077"/>
                    <a:pt x="1035" y="1076"/>
                  </a:cubicBezTo>
                  <a:cubicBezTo>
                    <a:pt x="1045" y="1073"/>
                    <a:pt x="1060" y="1066"/>
                    <a:pt x="1059" y="1060"/>
                  </a:cubicBezTo>
                  <a:cubicBezTo>
                    <a:pt x="1042" y="1070"/>
                    <a:pt x="1018" y="1077"/>
                    <a:pt x="1003" y="1090"/>
                  </a:cubicBezTo>
                  <a:close/>
                  <a:moveTo>
                    <a:pt x="938" y="1063"/>
                  </a:moveTo>
                  <a:cubicBezTo>
                    <a:pt x="933" y="1062"/>
                    <a:pt x="925" y="1068"/>
                    <a:pt x="924" y="1070"/>
                  </a:cubicBezTo>
                  <a:cubicBezTo>
                    <a:pt x="927" y="1066"/>
                    <a:pt x="935" y="1067"/>
                    <a:pt x="938" y="1063"/>
                  </a:cubicBezTo>
                  <a:close/>
                  <a:moveTo>
                    <a:pt x="912" y="1070"/>
                  </a:moveTo>
                  <a:cubicBezTo>
                    <a:pt x="907" y="1075"/>
                    <a:pt x="901" y="1075"/>
                    <a:pt x="895" y="1070"/>
                  </a:cubicBezTo>
                  <a:cubicBezTo>
                    <a:pt x="888" y="1078"/>
                    <a:pt x="875" y="1077"/>
                    <a:pt x="870" y="1086"/>
                  </a:cubicBezTo>
                  <a:cubicBezTo>
                    <a:pt x="871" y="1089"/>
                    <a:pt x="872" y="1088"/>
                    <a:pt x="871" y="1092"/>
                  </a:cubicBezTo>
                  <a:cubicBezTo>
                    <a:pt x="880" y="1093"/>
                    <a:pt x="881" y="1087"/>
                    <a:pt x="886" y="1084"/>
                  </a:cubicBezTo>
                  <a:cubicBezTo>
                    <a:pt x="883" y="1084"/>
                    <a:pt x="880" y="1087"/>
                    <a:pt x="878" y="1085"/>
                  </a:cubicBezTo>
                  <a:cubicBezTo>
                    <a:pt x="885" y="1085"/>
                    <a:pt x="885" y="1078"/>
                    <a:pt x="893" y="1079"/>
                  </a:cubicBezTo>
                  <a:cubicBezTo>
                    <a:pt x="893" y="1081"/>
                    <a:pt x="892" y="1081"/>
                    <a:pt x="892" y="1083"/>
                  </a:cubicBezTo>
                  <a:cubicBezTo>
                    <a:pt x="901" y="1081"/>
                    <a:pt x="911" y="1078"/>
                    <a:pt x="917" y="1072"/>
                  </a:cubicBezTo>
                  <a:cubicBezTo>
                    <a:pt x="914" y="1072"/>
                    <a:pt x="909" y="1073"/>
                    <a:pt x="912" y="1070"/>
                  </a:cubicBezTo>
                  <a:close/>
                  <a:moveTo>
                    <a:pt x="720" y="1088"/>
                  </a:moveTo>
                  <a:cubicBezTo>
                    <a:pt x="720" y="1088"/>
                    <a:pt x="726" y="1085"/>
                    <a:pt x="725" y="1084"/>
                  </a:cubicBezTo>
                  <a:cubicBezTo>
                    <a:pt x="723" y="1085"/>
                    <a:pt x="717" y="1086"/>
                    <a:pt x="720" y="1088"/>
                  </a:cubicBezTo>
                  <a:close/>
                  <a:moveTo>
                    <a:pt x="960" y="1100"/>
                  </a:moveTo>
                  <a:cubicBezTo>
                    <a:pt x="964" y="1100"/>
                    <a:pt x="967" y="1098"/>
                    <a:pt x="971" y="1096"/>
                  </a:cubicBezTo>
                  <a:cubicBezTo>
                    <a:pt x="971" y="1094"/>
                    <a:pt x="969" y="1094"/>
                    <a:pt x="971" y="1092"/>
                  </a:cubicBezTo>
                  <a:cubicBezTo>
                    <a:pt x="968" y="1094"/>
                    <a:pt x="966" y="1090"/>
                    <a:pt x="966" y="1094"/>
                  </a:cubicBezTo>
                  <a:cubicBezTo>
                    <a:pt x="965" y="1096"/>
                    <a:pt x="970" y="1093"/>
                    <a:pt x="970" y="1096"/>
                  </a:cubicBezTo>
                  <a:cubicBezTo>
                    <a:pt x="966" y="1097"/>
                    <a:pt x="963" y="1098"/>
                    <a:pt x="960" y="1100"/>
                  </a:cubicBezTo>
                  <a:close/>
                  <a:moveTo>
                    <a:pt x="915" y="1103"/>
                  </a:moveTo>
                  <a:cubicBezTo>
                    <a:pt x="922" y="1100"/>
                    <a:pt x="929" y="1098"/>
                    <a:pt x="935" y="1094"/>
                  </a:cubicBezTo>
                  <a:cubicBezTo>
                    <a:pt x="927" y="1095"/>
                    <a:pt x="918" y="1100"/>
                    <a:pt x="915" y="1103"/>
                  </a:cubicBezTo>
                  <a:close/>
                  <a:moveTo>
                    <a:pt x="903" y="1095"/>
                  </a:moveTo>
                  <a:cubicBezTo>
                    <a:pt x="900" y="1094"/>
                    <a:pt x="899" y="1096"/>
                    <a:pt x="897" y="1095"/>
                  </a:cubicBezTo>
                  <a:cubicBezTo>
                    <a:pt x="897" y="1099"/>
                    <a:pt x="891" y="1096"/>
                    <a:pt x="893" y="1099"/>
                  </a:cubicBezTo>
                  <a:cubicBezTo>
                    <a:pt x="895" y="1097"/>
                    <a:pt x="901" y="1098"/>
                    <a:pt x="903" y="1095"/>
                  </a:cubicBezTo>
                  <a:close/>
                  <a:moveTo>
                    <a:pt x="974" y="1099"/>
                  </a:moveTo>
                  <a:cubicBezTo>
                    <a:pt x="970" y="1100"/>
                    <a:pt x="967" y="1102"/>
                    <a:pt x="964" y="1104"/>
                  </a:cubicBezTo>
                  <a:cubicBezTo>
                    <a:pt x="969" y="1104"/>
                    <a:pt x="972" y="1101"/>
                    <a:pt x="974" y="1099"/>
                  </a:cubicBezTo>
                  <a:close/>
                  <a:moveTo>
                    <a:pt x="878" y="1116"/>
                  </a:moveTo>
                  <a:cubicBezTo>
                    <a:pt x="887" y="1110"/>
                    <a:pt x="906" y="1109"/>
                    <a:pt x="911" y="1103"/>
                  </a:cubicBezTo>
                  <a:cubicBezTo>
                    <a:pt x="910" y="1104"/>
                    <a:pt x="903" y="1105"/>
                    <a:pt x="903" y="1104"/>
                  </a:cubicBezTo>
                  <a:cubicBezTo>
                    <a:pt x="904" y="1103"/>
                    <a:pt x="907" y="1101"/>
                    <a:pt x="904" y="1100"/>
                  </a:cubicBezTo>
                  <a:cubicBezTo>
                    <a:pt x="893" y="1105"/>
                    <a:pt x="883" y="1108"/>
                    <a:pt x="873" y="1113"/>
                  </a:cubicBezTo>
                  <a:cubicBezTo>
                    <a:pt x="876" y="1113"/>
                    <a:pt x="875" y="1116"/>
                    <a:pt x="878" y="1116"/>
                  </a:cubicBezTo>
                  <a:close/>
                  <a:moveTo>
                    <a:pt x="812" y="1117"/>
                  </a:moveTo>
                  <a:cubicBezTo>
                    <a:pt x="814" y="1114"/>
                    <a:pt x="820" y="1121"/>
                    <a:pt x="820" y="1116"/>
                  </a:cubicBezTo>
                  <a:cubicBezTo>
                    <a:pt x="819" y="1114"/>
                    <a:pt x="810" y="1115"/>
                    <a:pt x="812" y="1117"/>
                  </a:cubicBezTo>
                  <a:close/>
                  <a:moveTo>
                    <a:pt x="925" y="1142"/>
                  </a:moveTo>
                  <a:cubicBezTo>
                    <a:pt x="920" y="1144"/>
                    <a:pt x="916" y="1147"/>
                    <a:pt x="911" y="1149"/>
                  </a:cubicBezTo>
                  <a:cubicBezTo>
                    <a:pt x="917" y="1148"/>
                    <a:pt x="921" y="1146"/>
                    <a:pt x="925" y="1142"/>
                  </a:cubicBezTo>
                  <a:close/>
                  <a:moveTo>
                    <a:pt x="713" y="1155"/>
                  </a:moveTo>
                  <a:cubicBezTo>
                    <a:pt x="717" y="1153"/>
                    <a:pt x="721" y="1152"/>
                    <a:pt x="724" y="1149"/>
                  </a:cubicBezTo>
                  <a:cubicBezTo>
                    <a:pt x="721" y="1151"/>
                    <a:pt x="712" y="1152"/>
                    <a:pt x="713" y="1155"/>
                  </a:cubicBezTo>
                  <a:close/>
                  <a:moveTo>
                    <a:pt x="872" y="1168"/>
                  </a:moveTo>
                  <a:cubicBezTo>
                    <a:pt x="880" y="1167"/>
                    <a:pt x="885" y="1163"/>
                    <a:pt x="890" y="1159"/>
                  </a:cubicBezTo>
                  <a:cubicBezTo>
                    <a:pt x="897" y="1157"/>
                    <a:pt x="908" y="1154"/>
                    <a:pt x="909" y="1149"/>
                  </a:cubicBezTo>
                  <a:cubicBezTo>
                    <a:pt x="902" y="1152"/>
                    <a:pt x="893" y="1157"/>
                    <a:pt x="885" y="1158"/>
                  </a:cubicBezTo>
                  <a:cubicBezTo>
                    <a:pt x="886" y="1163"/>
                    <a:pt x="874" y="1163"/>
                    <a:pt x="872" y="1168"/>
                  </a:cubicBezTo>
                  <a:close/>
                  <a:moveTo>
                    <a:pt x="1138" y="208"/>
                  </a:moveTo>
                  <a:cubicBezTo>
                    <a:pt x="1129" y="210"/>
                    <a:pt x="1123" y="214"/>
                    <a:pt x="1123" y="223"/>
                  </a:cubicBezTo>
                  <a:cubicBezTo>
                    <a:pt x="1124" y="224"/>
                    <a:pt x="1126" y="226"/>
                    <a:pt x="1129" y="225"/>
                  </a:cubicBezTo>
                  <a:cubicBezTo>
                    <a:pt x="1131" y="223"/>
                    <a:pt x="1128" y="220"/>
                    <a:pt x="1132" y="219"/>
                  </a:cubicBezTo>
                  <a:cubicBezTo>
                    <a:pt x="1132" y="221"/>
                    <a:pt x="1132" y="221"/>
                    <a:pt x="1132" y="221"/>
                  </a:cubicBezTo>
                  <a:cubicBezTo>
                    <a:pt x="1136" y="219"/>
                    <a:pt x="1139" y="213"/>
                    <a:pt x="1138" y="208"/>
                  </a:cubicBezTo>
                  <a:close/>
                  <a:moveTo>
                    <a:pt x="1097" y="931"/>
                  </a:moveTo>
                  <a:cubicBezTo>
                    <a:pt x="1098" y="929"/>
                    <a:pt x="1096" y="925"/>
                    <a:pt x="1099" y="923"/>
                  </a:cubicBezTo>
                  <a:cubicBezTo>
                    <a:pt x="1097" y="922"/>
                    <a:pt x="1096" y="921"/>
                    <a:pt x="1095" y="920"/>
                  </a:cubicBezTo>
                  <a:cubicBezTo>
                    <a:pt x="1093" y="926"/>
                    <a:pt x="1082" y="928"/>
                    <a:pt x="1085" y="936"/>
                  </a:cubicBezTo>
                  <a:cubicBezTo>
                    <a:pt x="1087" y="931"/>
                    <a:pt x="1091" y="928"/>
                    <a:pt x="1097" y="931"/>
                  </a:cubicBezTo>
                  <a:close/>
                  <a:moveTo>
                    <a:pt x="1152" y="971"/>
                  </a:moveTo>
                  <a:cubicBezTo>
                    <a:pt x="1156" y="976"/>
                    <a:pt x="1150" y="978"/>
                    <a:pt x="1151" y="981"/>
                  </a:cubicBezTo>
                  <a:cubicBezTo>
                    <a:pt x="1154" y="978"/>
                    <a:pt x="1161" y="979"/>
                    <a:pt x="1160" y="972"/>
                  </a:cubicBezTo>
                  <a:cubicBezTo>
                    <a:pt x="1157" y="971"/>
                    <a:pt x="1154" y="971"/>
                    <a:pt x="1152" y="971"/>
                  </a:cubicBezTo>
                  <a:close/>
                  <a:moveTo>
                    <a:pt x="1069" y="974"/>
                  </a:moveTo>
                  <a:cubicBezTo>
                    <a:pt x="1067" y="975"/>
                    <a:pt x="1066" y="977"/>
                    <a:pt x="1065" y="979"/>
                  </a:cubicBezTo>
                  <a:cubicBezTo>
                    <a:pt x="1064" y="978"/>
                    <a:pt x="1063" y="977"/>
                    <a:pt x="1060" y="977"/>
                  </a:cubicBezTo>
                  <a:cubicBezTo>
                    <a:pt x="1062" y="985"/>
                    <a:pt x="1073" y="982"/>
                    <a:pt x="1077" y="977"/>
                  </a:cubicBezTo>
                  <a:cubicBezTo>
                    <a:pt x="1073" y="979"/>
                    <a:pt x="1073" y="974"/>
                    <a:pt x="1069" y="974"/>
                  </a:cubicBezTo>
                  <a:close/>
                  <a:moveTo>
                    <a:pt x="1015" y="1019"/>
                  </a:moveTo>
                  <a:cubicBezTo>
                    <a:pt x="1015" y="1021"/>
                    <a:pt x="1010" y="1023"/>
                    <a:pt x="1013" y="1024"/>
                  </a:cubicBezTo>
                  <a:cubicBezTo>
                    <a:pt x="1014" y="1021"/>
                    <a:pt x="1019" y="1022"/>
                    <a:pt x="1021" y="1020"/>
                  </a:cubicBezTo>
                  <a:cubicBezTo>
                    <a:pt x="1022" y="1016"/>
                    <a:pt x="1015" y="1018"/>
                    <a:pt x="1016" y="1014"/>
                  </a:cubicBezTo>
                  <a:cubicBezTo>
                    <a:pt x="1023" y="1013"/>
                    <a:pt x="1021" y="1005"/>
                    <a:pt x="1027" y="1005"/>
                  </a:cubicBezTo>
                  <a:cubicBezTo>
                    <a:pt x="1028" y="1001"/>
                    <a:pt x="1026" y="1000"/>
                    <a:pt x="1024" y="999"/>
                  </a:cubicBezTo>
                  <a:cubicBezTo>
                    <a:pt x="1020" y="1003"/>
                    <a:pt x="1016" y="1007"/>
                    <a:pt x="1012" y="1012"/>
                  </a:cubicBezTo>
                  <a:cubicBezTo>
                    <a:pt x="1010" y="1012"/>
                    <a:pt x="1011" y="1008"/>
                    <a:pt x="1009" y="1008"/>
                  </a:cubicBezTo>
                  <a:cubicBezTo>
                    <a:pt x="1004" y="1017"/>
                    <a:pt x="990" y="1020"/>
                    <a:pt x="984" y="1030"/>
                  </a:cubicBezTo>
                  <a:cubicBezTo>
                    <a:pt x="988" y="1032"/>
                    <a:pt x="987" y="1027"/>
                    <a:pt x="989" y="1027"/>
                  </a:cubicBezTo>
                  <a:cubicBezTo>
                    <a:pt x="998" y="1028"/>
                    <a:pt x="1005" y="1014"/>
                    <a:pt x="1015" y="1019"/>
                  </a:cubicBezTo>
                  <a:close/>
                  <a:moveTo>
                    <a:pt x="910" y="1114"/>
                  </a:moveTo>
                  <a:cubicBezTo>
                    <a:pt x="897" y="1124"/>
                    <a:pt x="876" y="1122"/>
                    <a:pt x="863" y="1132"/>
                  </a:cubicBezTo>
                  <a:cubicBezTo>
                    <a:pt x="857" y="1129"/>
                    <a:pt x="843" y="1133"/>
                    <a:pt x="841" y="1139"/>
                  </a:cubicBezTo>
                  <a:cubicBezTo>
                    <a:pt x="839" y="1138"/>
                    <a:pt x="836" y="1137"/>
                    <a:pt x="836" y="1134"/>
                  </a:cubicBezTo>
                  <a:cubicBezTo>
                    <a:pt x="838" y="1129"/>
                    <a:pt x="849" y="1134"/>
                    <a:pt x="848" y="1126"/>
                  </a:cubicBezTo>
                  <a:cubicBezTo>
                    <a:pt x="841" y="1128"/>
                    <a:pt x="829" y="1131"/>
                    <a:pt x="831" y="1137"/>
                  </a:cubicBezTo>
                  <a:cubicBezTo>
                    <a:pt x="829" y="1137"/>
                    <a:pt x="829" y="1139"/>
                    <a:pt x="827" y="1138"/>
                  </a:cubicBezTo>
                  <a:cubicBezTo>
                    <a:pt x="827" y="1142"/>
                    <a:pt x="831" y="1141"/>
                    <a:pt x="830" y="1145"/>
                  </a:cubicBezTo>
                  <a:cubicBezTo>
                    <a:pt x="828" y="1146"/>
                    <a:pt x="825" y="1147"/>
                    <a:pt x="822" y="1148"/>
                  </a:cubicBezTo>
                  <a:cubicBezTo>
                    <a:pt x="821" y="1152"/>
                    <a:pt x="827" y="1149"/>
                    <a:pt x="828" y="1151"/>
                  </a:cubicBezTo>
                  <a:cubicBezTo>
                    <a:pt x="824" y="1157"/>
                    <a:pt x="822" y="1166"/>
                    <a:pt x="813" y="1168"/>
                  </a:cubicBezTo>
                  <a:cubicBezTo>
                    <a:pt x="815" y="1171"/>
                    <a:pt x="819" y="1167"/>
                    <a:pt x="819" y="1169"/>
                  </a:cubicBezTo>
                  <a:cubicBezTo>
                    <a:pt x="814" y="1172"/>
                    <a:pt x="807" y="1182"/>
                    <a:pt x="798" y="1176"/>
                  </a:cubicBezTo>
                  <a:cubicBezTo>
                    <a:pt x="800" y="1170"/>
                    <a:pt x="804" y="1165"/>
                    <a:pt x="810" y="1162"/>
                  </a:cubicBezTo>
                  <a:cubicBezTo>
                    <a:pt x="807" y="1160"/>
                    <a:pt x="811" y="1156"/>
                    <a:pt x="809" y="1153"/>
                  </a:cubicBezTo>
                  <a:cubicBezTo>
                    <a:pt x="802" y="1152"/>
                    <a:pt x="790" y="1156"/>
                    <a:pt x="784" y="1161"/>
                  </a:cubicBezTo>
                  <a:cubicBezTo>
                    <a:pt x="770" y="1155"/>
                    <a:pt x="771" y="1176"/>
                    <a:pt x="773" y="1184"/>
                  </a:cubicBezTo>
                  <a:cubicBezTo>
                    <a:pt x="778" y="1178"/>
                    <a:pt x="783" y="1191"/>
                    <a:pt x="788" y="1194"/>
                  </a:cubicBezTo>
                  <a:cubicBezTo>
                    <a:pt x="797" y="1185"/>
                    <a:pt x="809" y="1181"/>
                    <a:pt x="821" y="1176"/>
                  </a:cubicBezTo>
                  <a:cubicBezTo>
                    <a:pt x="823" y="1167"/>
                    <a:pt x="835" y="1169"/>
                    <a:pt x="835" y="1159"/>
                  </a:cubicBezTo>
                  <a:cubicBezTo>
                    <a:pt x="846" y="1154"/>
                    <a:pt x="857" y="1150"/>
                    <a:pt x="866" y="1143"/>
                  </a:cubicBezTo>
                  <a:cubicBezTo>
                    <a:pt x="866" y="1141"/>
                    <a:pt x="861" y="1143"/>
                    <a:pt x="862" y="1139"/>
                  </a:cubicBezTo>
                  <a:cubicBezTo>
                    <a:pt x="869" y="1135"/>
                    <a:pt x="879" y="1137"/>
                    <a:pt x="886" y="1135"/>
                  </a:cubicBezTo>
                  <a:cubicBezTo>
                    <a:pt x="899" y="1126"/>
                    <a:pt x="914" y="1127"/>
                    <a:pt x="930" y="1121"/>
                  </a:cubicBezTo>
                  <a:cubicBezTo>
                    <a:pt x="930" y="1118"/>
                    <a:pt x="932" y="1118"/>
                    <a:pt x="932" y="1116"/>
                  </a:cubicBezTo>
                  <a:cubicBezTo>
                    <a:pt x="925" y="1119"/>
                    <a:pt x="920" y="1120"/>
                    <a:pt x="910" y="1122"/>
                  </a:cubicBezTo>
                  <a:cubicBezTo>
                    <a:pt x="911" y="1120"/>
                    <a:pt x="913" y="1115"/>
                    <a:pt x="910" y="1114"/>
                  </a:cubicBezTo>
                  <a:close/>
                  <a:moveTo>
                    <a:pt x="856" y="1146"/>
                  </a:moveTo>
                  <a:cubicBezTo>
                    <a:pt x="851" y="1147"/>
                    <a:pt x="846" y="1149"/>
                    <a:pt x="840" y="1148"/>
                  </a:cubicBezTo>
                  <a:cubicBezTo>
                    <a:pt x="845" y="1146"/>
                    <a:pt x="851" y="1140"/>
                    <a:pt x="857" y="1141"/>
                  </a:cubicBezTo>
                  <a:cubicBezTo>
                    <a:pt x="857" y="1143"/>
                    <a:pt x="855" y="1143"/>
                    <a:pt x="856" y="1146"/>
                  </a:cubicBezTo>
                  <a:close/>
                  <a:moveTo>
                    <a:pt x="645" y="1128"/>
                  </a:moveTo>
                  <a:cubicBezTo>
                    <a:pt x="633" y="1130"/>
                    <a:pt x="623" y="1134"/>
                    <a:pt x="613" y="1138"/>
                  </a:cubicBezTo>
                  <a:cubicBezTo>
                    <a:pt x="617" y="1140"/>
                    <a:pt x="619" y="1140"/>
                    <a:pt x="616" y="1143"/>
                  </a:cubicBezTo>
                  <a:cubicBezTo>
                    <a:pt x="616" y="1144"/>
                    <a:pt x="618" y="1144"/>
                    <a:pt x="618" y="1146"/>
                  </a:cubicBezTo>
                  <a:cubicBezTo>
                    <a:pt x="627" y="1143"/>
                    <a:pt x="633" y="1139"/>
                    <a:pt x="641" y="1136"/>
                  </a:cubicBezTo>
                  <a:cubicBezTo>
                    <a:pt x="641" y="1133"/>
                    <a:pt x="642" y="1130"/>
                    <a:pt x="645" y="1128"/>
                  </a:cubicBezTo>
                  <a:close/>
                  <a:moveTo>
                    <a:pt x="619" y="1141"/>
                  </a:moveTo>
                  <a:cubicBezTo>
                    <a:pt x="619" y="1137"/>
                    <a:pt x="625" y="1139"/>
                    <a:pt x="627" y="1137"/>
                  </a:cubicBezTo>
                  <a:cubicBezTo>
                    <a:pt x="626" y="1141"/>
                    <a:pt x="622" y="1140"/>
                    <a:pt x="619" y="1141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17" name="Freeform 26"/>
            <p:cNvSpPr>
              <a:spLocks noEditPoints="1"/>
            </p:cNvSpPr>
            <p:nvPr/>
          </p:nvSpPr>
          <p:spPr bwMode="auto">
            <a:xfrm rot="15437866">
              <a:off x="5194800" y="-1352126"/>
              <a:ext cx="1574677" cy="5115476"/>
            </a:xfrm>
            <a:custGeom>
              <a:avLst/>
              <a:gdLst>
                <a:gd name="T0" fmla="*/ 11 w 322"/>
                <a:gd name="T1" fmla="*/ 2413 h 3296"/>
                <a:gd name="T2" fmla="*/ 57 w 322"/>
                <a:gd name="T3" fmla="*/ 2216 h 3296"/>
                <a:gd name="T4" fmla="*/ 77 w 322"/>
                <a:gd name="T5" fmla="*/ 2285 h 3296"/>
                <a:gd name="T6" fmla="*/ 90 w 322"/>
                <a:gd name="T7" fmla="*/ 2165 h 3296"/>
                <a:gd name="T8" fmla="*/ 71 w 322"/>
                <a:gd name="T9" fmla="*/ 2775 h 3296"/>
                <a:gd name="T10" fmla="*/ 63 w 322"/>
                <a:gd name="T11" fmla="*/ 3063 h 3296"/>
                <a:gd name="T12" fmla="*/ 107 w 322"/>
                <a:gd name="T13" fmla="*/ 2225 h 3296"/>
                <a:gd name="T14" fmla="*/ 91 w 322"/>
                <a:gd name="T15" fmla="*/ 2888 h 3296"/>
                <a:gd name="T16" fmla="*/ 171 w 322"/>
                <a:gd name="T17" fmla="*/ 900 h 3296"/>
                <a:gd name="T18" fmla="*/ 150 w 322"/>
                <a:gd name="T19" fmla="*/ 1591 h 3296"/>
                <a:gd name="T20" fmla="*/ 95 w 322"/>
                <a:gd name="T21" fmla="*/ 3069 h 3296"/>
                <a:gd name="T22" fmla="*/ 101 w 322"/>
                <a:gd name="T23" fmla="*/ 3040 h 3296"/>
                <a:gd name="T24" fmla="*/ 193 w 322"/>
                <a:gd name="T25" fmla="*/ 1130 h 3296"/>
                <a:gd name="T26" fmla="*/ 126 w 322"/>
                <a:gd name="T27" fmla="*/ 3170 h 3296"/>
                <a:gd name="T28" fmla="*/ 180 w 322"/>
                <a:gd name="T29" fmla="*/ 1743 h 3296"/>
                <a:gd name="T30" fmla="*/ 159 w 322"/>
                <a:gd name="T31" fmla="*/ 2355 h 3296"/>
                <a:gd name="T32" fmla="*/ 160 w 322"/>
                <a:gd name="T33" fmla="*/ 2538 h 3296"/>
                <a:gd name="T34" fmla="*/ 199 w 322"/>
                <a:gd name="T35" fmla="*/ 1836 h 3296"/>
                <a:gd name="T36" fmla="*/ 165 w 322"/>
                <a:gd name="T37" fmla="*/ 3100 h 3296"/>
                <a:gd name="T38" fmla="*/ 173 w 322"/>
                <a:gd name="T39" fmla="*/ 3085 h 3296"/>
                <a:gd name="T40" fmla="*/ 199 w 322"/>
                <a:gd name="T41" fmla="*/ 2880 h 3296"/>
                <a:gd name="T42" fmla="*/ 241 w 322"/>
                <a:gd name="T43" fmla="*/ 1956 h 3296"/>
                <a:gd name="T44" fmla="*/ 208 w 322"/>
                <a:gd name="T45" fmla="*/ 3069 h 3296"/>
                <a:gd name="T46" fmla="*/ 226 w 322"/>
                <a:gd name="T47" fmla="*/ 2930 h 3296"/>
                <a:gd name="T48" fmla="*/ 225 w 322"/>
                <a:gd name="T49" fmla="*/ 3270 h 3296"/>
                <a:gd name="T50" fmla="*/ 274 w 322"/>
                <a:gd name="T51" fmla="*/ 2676 h 3296"/>
                <a:gd name="T52" fmla="*/ 298 w 322"/>
                <a:gd name="T53" fmla="*/ 2890 h 3296"/>
                <a:gd name="T54" fmla="*/ 313 w 322"/>
                <a:gd name="T55" fmla="*/ 3081 h 3296"/>
                <a:gd name="T56" fmla="*/ 321 w 322"/>
                <a:gd name="T57" fmla="*/ 243 h 3296"/>
                <a:gd name="T58" fmla="*/ 115 w 322"/>
                <a:gd name="T59" fmla="*/ 138 h 3296"/>
                <a:gd name="T60" fmla="*/ 61 w 322"/>
                <a:gd name="T61" fmla="*/ 744 h 3296"/>
                <a:gd name="T62" fmla="*/ 144 w 322"/>
                <a:gd name="T63" fmla="*/ 893 h 3296"/>
                <a:gd name="T64" fmla="*/ 168 w 322"/>
                <a:gd name="T65" fmla="*/ 1088 h 3296"/>
                <a:gd name="T66" fmla="*/ 173 w 322"/>
                <a:gd name="T67" fmla="*/ 1340 h 3296"/>
                <a:gd name="T68" fmla="*/ 225 w 322"/>
                <a:gd name="T69" fmla="*/ 1724 h 3296"/>
                <a:gd name="T70" fmla="*/ 280 w 322"/>
                <a:gd name="T71" fmla="*/ 1702 h 3296"/>
                <a:gd name="T72" fmla="*/ 240 w 322"/>
                <a:gd name="T73" fmla="*/ 2037 h 3296"/>
                <a:gd name="T74" fmla="*/ 144 w 322"/>
                <a:gd name="T75" fmla="*/ 2252 h 3296"/>
                <a:gd name="T76" fmla="*/ 250 w 322"/>
                <a:gd name="T77" fmla="*/ 2205 h 3296"/>
                <a:gd name="T78" fmla="*/ 130 w 322"/>
                <a:gd name="T79" fmla="*/ 2315 h 3296"/>
                <a:gd name="T80" fmla="*/ 111 w 322"/>
                <a:gd name="T81" fmla="*/ 2392 h 3296"/>
                <a:gd name="T82" fmla="*/ 182 w 322"/>
                <a:gd name="T83" fmla="*/ 2492 h 3296"/>
                <a:gd name="T84" fmla="*/ 283 w 322"/>
                <a:gd name="T85" fmla="*/ 2478 h 3296"/>
                <a:gd name="T86" fmla="*/ 294 w 322"/>
                <a:gd name="T87" fmla="*/ 150 h 3296"/>
                <a:gd name="T88" fmla="*/ 164 w 322"/>
                <a:gd name="T89" fmla="*/ 240 h 3296"/>
                <a:gd name="T90" fmla="*/ 186 w 322"/>
                <a:gd name="T91" fmla="*/ 559 h 3296"/>
                <a:gd name="T92" fmla="*/ 182 w 322"/>
                <a:gd name="T93" fmla="*/ 672 h 3296"/>
                <a:gd name="T94" fmla="*/ 231 w 322"/>
                <a:gd name="T95" fmla="*/ 1128 h 3296"/>
                <a:gd name="T96" fmla="*/ 241 w 322"/>
                <a:gd name="T97" fmla="*/ 2036 h 3296"/>
                <a:gd name="T98" fmla="*/ 267 w 322"/>
                <a:gd name="T99" fmla="*/ 2314 h 3296"/>
                <a:gd name="T100" fmla="*/ 272 w 322"/>
                <a:gd name="T101" fmla="*/ 2224 h 3296"/>
                <a:gd name="T102" fmla="*/ 273 w 322"/>
                <a:gd name="T103" fmla="*/ 2457 h 3296"/>
                <a:gd name="T104" fmla="*/ 42 w 322"/>
                <a:gd name="T105" fmla="*/ 1380 h 3296"/>
                <a:gd name="T106" fmla="*/ 162 w 322"/>
                <a:gd name="T107" fmla="*/ 1188 h 3296"/>
                <a:gd name="T108" fmla="*/ 298 w 322"/>
                <a:gd name="T109" fmla="*/ 3127 h 3296"/>
                <a:gd name="T110" fmla="*/ 193 w 322"/>
                <a:gd name="T111" fmla="*/ 3103 h 3296"/>
                <a:gd name="T112" fmla="*/ 101 w 322"/>
                <a:gd name="T113" fmla="*/ 3212 h 3296"/>
                <a:gd name="T114" fmla="*/ 320 w 322"/>
                <a:gd name="T115" fmla="*/ 3243 h 3296"/>
                <a:gd name="T116" fmla="*/ 111 w 322"/>
                <a:gd name="T117" fmla="*/ 2738 h 3296"/>
                <a:gd name="T118" fmla="*/ 310 w 322"/>
                <a:gd name="T119" fmla="*/ 2818 h 3296"/>
                <a:gd name="T120" fmla="*/ 59 w 322"/>
                <a:gd name="T121" fmla="*/ 1280 h 3296"/>
                <a:gd name="T122" fmla="*/ 112 w 322"/>
                <a:gd name="T123" fmla="*/ 2824 h 3296"/>
                <a:gd name="T124" fmla="*/ 298 w 322"/>
                <a:gd name="T125" fmla="*/ 2809 h 3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2" h="3296">
                  <a:moveTo>
                    <a:pt x="63" y="678"/>
                  </a:moveTo>
                  <a:cubicBezTo>
                    <a:pt x="58" y="675"/>
                    <a:pt x="53" y="682"/>
                    <a:pt x="52" y="688"/>
                  </a:cubicBezTo>
                  <a:cubicBezTo>
                    <a:pt x="58" y="686"/>
                    <a:pt x="61" y="683"/>
                    <a:pt x="63" y="678"/>
                  </a:cubicBezTo>
                  <a:close/>
                  <a:moveTo>
                    <a:pt x="76" y="401"/>
                  </a:moveTo>
                  <a:cubicBezTo>
                    <a:pt x="71" y="406"/>
                    <a:pt x="67" y="412"/>
                    <a:pt x="67" y="421"/>
                  </a:cubicBezTo>
                  <a:cubicBezTo>
                    <a:pt x="73" y="418"/>
                    <a:pt x="77" y="412"/>
                    <a:pt x="76" y="401"/>
                  </a:cubicBezTo>
                  <a:close/>
                  <a:moveTo>
                    <a:pt x="46" y="994"/>
                  </a:moveTo>
                  <a:cubicBezTo>
                    <a:pt x="46" y="998"/>
                    <a:pt x="46" y="1000"/>
                    <a:pt x="46" y="1007"/>
                  </a:cubicBezTo>
                  <a:cubicBezTo>
                    <a:pt x="50" y="1002"/>
                    <a:pt x="50" y="1012"/>
                    <a:pt x="53" y="1014"/>
                  </a:cubicBezTo>
                  <a:cubicBezTo>
                    <a:pt x="58" y="1013"/>
                    <a:pt x="58" y="1007"/>
                    <a:pt x="61" y="1005"/>
                  </a:cubicBezTo>
                  <a:cubicBezTo>
                    <a:pt x="61" y="997"/>
                    <a:pt x="52" y="997"/>
                    <a:pt x="46" y="994"/>
                  </a:cubicBezTo>
                  <a:close/>
                  <a:moveTo>
                    <a:pt x="42" y="1104"/>
                  </a:moveTo>
                  <a:cubicBezTo>
                    <a:pt x="43" y="1109"/>
                    <a:pt x="44" y="1112"/>
                    <a:pt x="44" y="1116"/>
                  </a:cubicBezTo>
                  <a:cubicBezTo>
                    <a:pt x="48" y="1116"/>
                    <a:pt x="48" y="1112"/>
                    <a:pt x="49" y="1108"/>
                  </a:cubicBezTo>
                  <a:cubicBezTo>
                    <a:pt x="44" y="1109"/>
                    <a:pt x="46" y="1103"/>
                    <a:pt x="42" y="1104"/>
                  </a:cubicBezTo>
                  <a:close/>
                  <a:moveTo>
                    <a:pt x="66" y="1130"/>
                  </a:moveTo>
                  <a:cubicBezTo>
                    <a:pt x="58" y="1127"/>
                    <a:pt x="49" y="1126"/>
                    <a:pt x="41" y="1126"/>
                  </a:cubicBezTo>
                  <a:cubicBezTo>
                    <a:pt x="41" y="1139"/>
                    <a:pt x="49" y="1150"/>
                    <a:pt x="50" y="1161"/>
                  </a:cubicBezTo>
                  <a:cubicBezTo>
                    <a:pt x="51" y="1161"/>
                    <a:pt x="56" y="1158"/>
                    <a:pt x="54" y="1160"/>
                  </a:cubicBezTo>
                  <a:cubicBezTo>
                    <a:pt x="62" y="1157"/>
                    <a:pt x="70" y="1141"/>
                    <a:pt x="66" y="1130"/>
                  </a:cubicBezTo>
                  <a:close/>
                  <a:moveTo>
                    <a:pt x="45" y="1161"/>
                  </a:moveTo>
                  <a:cubicBezTo>
                    <a:pt x="42" y="1161"/>
                    <a:pt x="43" y="1164"/>
                    <a:pt x="42" y="1167"/>
                  </a:cubicBezTo>
                  <a:cubicBezTo>
                    <a:pt x="45" y="1167"/>
                    <a:pt x="44" y="1164"/>
                    <a:pt x="45" y="1161"/>
                  </a:cubicBezTo>
                  <a:close/>
                  <a:moveTo>
                    <a:pt x="64" y="1024"/>
                  </a:moveTo>
                  <a:cubicBezTo>
                    <a:pt x="62" y="1023"/>
                    <a:pt x="59" y="1022"/>
                    <a:pt x="57" y="1020"/>
                  </a:cubicBezTo>
                  <a:cubicBezTo>
                    <a:pt x="56" y="1022"/>
                    <a:pt x="54" y="1022"/>
                    <a:pt x="52" y="1023"/>
                  </a:cubicBezTo>
                  <a:cubicBezTo>
                    <a:pt x="52" y="1025"/>
                    <a:pt x="54" y="1025"/>
                    <a:pt x="52" y="1026"/>
                  </a:cubicBezTo>
                  <a:cubicBezTo>
                    <a:pt x="53" y="1029"/>
                    <a:pt x="57" y="1025"/>
                    <a:pt x="58" y="1027"/>
                  </a:cubicBezTo>
                  <a:cubicBezTo>
                    <a:pt x="58" y="1030"/>
                    <a:pt x="55" y="1030"/>
                    <a:pt x="55" y="1033"/>
                  </a:cubicBezTo>
                  <a:cubicBezTo>
                    <a:pt x="61" y="1033"/>
                    <a:pt x="58" y="1025"/>
                    <a:pt x="64" y="1024"/>
                  </a:cubicBezTo>
                  <a:close/>
                  <a:moveTo>
                    <a:pt x="14" y="2282"/>
                  </a:moveTo>
                  <a:cubicBezTo>
                    <a:pt x="9" y="2282"/>
                    <a:pt x="9" y="2282"/>
                    <a:pt x="9" y="2282"/>
                  </a:cubicBezTo>
                  <a:cubicBezTo>
                    <a:pt x="11" y="2286"/>
                    <a:pt x="5" y="2289"/>
                    <a:pt x="9" y="2295"/>
                  </a:cubicBezTo>
                  <a:cubicBezTo>
                    <a:pt x="9" y="2296"/>
                    <a:pt x="7" y="2296"/>
                    <a:pt x="5" y="2296"/>
                  </a:cubicBezTo>
                  <a:cubicBezTo>
                    <a:pt x="6" y="2302"/>
                    <a:pt x="2" y="2312"/>
                    <a:pt x="3" y="2322"/>
                  </a:cubicBezTo>
                  <a:cubicBezTo>
                    <a:pt x="6" y="2321"/>
                    <a:pt x="5" y="2325"/>
                    <a:pt x="8" y="2324"/>
                  </a:cubicBezTo>
                  <a:cubicBezTo>
                    <a:pt x="7" y="2319"/>
                    <a:pt x="12" y="2320"/>
                    <a:pt x="15" y="2318"/>
                  </a:cubicBezTo>
                  <a:cubicBezTo>
                    <a:pt x="10" y="2312"/>
                    <a:pt x="20" y="2308"/>
                    <a:pt x="18" y="2298"/>
                  </a:cubicBezTo>
                  <a:cubicBezTo>
                    <a:pt x="15" y="2298"/>
                    <a:pt x="13" y="2296"/>
                    <a:pt x="11" y="2295"/>
                  </a:cubicBezTo>
                  <a:cubicBezTo>
                    <a:pt x="13" y="2290"/>
                    <a:pt x="12" y="2288"/>
                    <a:pt x="15" y="2284"/>
                  </a:cubicBezTo>
                  <a:cubicBezTo>
                    <a:pt x="14" y="2284"/>
                    <a:pt x="14" y="2283"/>
                    <a:pt x="14" y="2282"/>
                  </a:cubicBezTo>
                  <a:close/>
                  <a:moveTo>
                    <a:pt x="11" y="2413"/>
                  </a:moveTo>
                  <a:cubicBezTo>
                    <a:pt x="0" y="2403"/>
                    <a:pt x="2" y="2424"/>
                    <a:pt x="7" y="2429"/>
                  </a:cubicBezTo>
                  <a:cubicBezTo>
                    <a:pt x="11" y="2426"/>
                    <a:pt x="10" y="2419"/>
                    <a:pt x="11" y="2413"/>
                  </a:cubicBezTo>
                  <a:close/>
                  <a:moveTo>
                    <a:pt x="45" y="1408"/>
                  </a:moveTo>
                  <a:cubicBezTo>
                    <a:pt x="47" y="1410"/>
                    <a:pt x="44" y="1418"/>
                    <a:pt x="46" y="1421"/>
                  </a:cubicBezTo>
                  <a:cubicBezTo>
                    <a:pt x="46" y="1420"/>
                    <a:pt x="50" y="1408"/>
                    <a:pt x="45" y="1408"/>
                  </a:cubicBezTo>
                  <a:close/>
                  <a:moveTo>
                    <a:pt x="62" y="1097"/>
                  </a:moveTo>
                  <a:cubicBezTo>
                    <a:pt x="55" y="1101"/>
                    <a:pt x="60" y="1108"/>
                    <a:pt x="66" y="1110"/>
                  </a:cubicBezTo>
                  <a:cubicBezTo>
                    <a:pt x="70" y="1110"/>
                    <a:pt x="70" y="1107"/>
                    <a:pt x="70" y="1103"/>
                  </a:cubicBezTo>
                  <a:cubicBezTo>
                    <a:pt x="68" y="1101"/>
                    <a:pt x="63" y="1100"/>
                    <a:pt x="62" y="1097"/>
                  </a:cubicBezTo>
                  <a:close/>
                  <a:moveTo>
                    <a:pt x="70" y="1137"/>
                  </a:moveTo>
                  <a:cubicBezTo>
                    <a:pt x="74" y="1136"/>
                    <a:pt x="72" y="1131"/>
                    <a:pt x="72" y="1128"/>
                  </a:cubicBezTo>
                  <a:cubicBezTo>
                    <a:pt x="69" y="1130"/>
                    <a:pt x="69" y="1136"/>
                    <a:pt x="70" y="1137"/>
                  </a:cubicBezTo>
                  <a:close/>
                  <a:moveTo>
                    <a:pt x="114" y="171"/>
                  </a:moveTo>
                  <a:cubicBezTo>
                    <a:pt x="113" y="169"/>
                    <a:pt x="113" y="166"/>
                    <a:pt x="112" y="165"/>
                  </a:cubicBezTo>
                  <a:cubicBezTo>
                    <a:pt x="109" y="165"/>
                    <a:pt x="111" y="171"/>
                    <a:pt x="114" y="171"/>
                  </a:cubicBezTo>
                  <a:close/>
                  <a:moveTo>
                    <a:pt x="61" y="1515"/>
                  </a:moveTo>
                  <a:cubicBezTo>
                    <a:pt x="58" y="1513"/>
                    <a:pt x="61" y="1519"/>
                    <a:pt x="57" y="1517"/>
                  </a:cubicBezTo>
                  <a:cubicBezTo>
                    <a:pt x="58" y="1519"/>
                    <a:pt x="58" y="1521"/>
                    <a:pt x="58" y="1523"/>
                  </a:cubicBezTo>
                  <a:cubicBezTo>
                    <a:pt x="60" y="1523"/>
                    <a:pt x="60" y="1522"/>
                    <a:pt x="62" y="1522"/>
                  </a:cubicBezTo>
                  <a:cubicBezTo>
                    <a:pt x="61" y="1520"/>
                    <a:pt x="61" y="1518"/>
                    <a:pt x="61" y="1515"/>
                  </a:cubicBezTo>
                  <a:close/>
                  <a:moveTo>
                    <a:pt x="62" y="1487"/>
                  </a:moveTo>
                  <a:cubicBezTo>
                    <a:pt x="60" y="1487"/>
                    <a:pt x="59" y="1489"/>
                    <a:pt x="59" y="1492"/>
                  </a:cubicBezTo>
                  <a:cubicBezTo>
                    <a:pt x="62" y="1492"/>
                    <a:pt x="64" y="1489"/>
                    <a:pt x="62" y="1487"/>
                  </a:cubicBezTo>
                  <a:close/>
                  <a:moveTo>
                    <a:pt x="111" y="285"/>
                  </a:moveTo>
                  <a:cubicBezTo>
                    <a:pt x="113" y="284"/>
                    <a:pt x="115" y="278"/>
                    <a:pt x="109" y="279"/>
                  </a:cubicBezTo>
                  <a:cubicBezTo>
                    <a:pt x="108" y="282"/>
                    <a:pt x="112" y="282"/>
                    <a:pt x="111" y="285"/>
                  </a:cubicBezTo>
                  <a:close/>
                  <a:moveTo>
                    <a:pt x="77" y="1268"/>
                  </a:moveTo>
                  <a:cubicBezTo>
                    <a:pt x="74" y="1268"/>
                    <a:pt x="75" y="1273"/>
                    <a:pt x="75" y="1276"/>
                  </a:cubicBezTo>
                  <a:cubicBezTo>
                    <a:pt x="77" y="1276"/>
                    <a:pt x="79" y="1270"/>
                    <a:pt x="77" y="1268"/>
                  </a:cubicBezTo>
                  <a:close/>
                  <a:moveTo>
                    <a:pt x="75" y="1427"/>
                  </a:moveTo>
                  <a:cubicBezTo>
                    <a:pt x="77" y="1424"/>
                    <a:pt x="76" y="1418"/>
                    <a:pt x="78" y="1417"/>
                  </a:cubicBezTo>
                  <a:cubicBezTo>
                    <a:pt x="78" y="1415"/>
                    <a:pt x="76" y="1415"/>
                    <a:pt x="76" y="1413"/>
                  </a:cubicBezTo>
                  <a:cubicBezTo>
                    <a:pt x="67" y="1410"/>
                    <a:pt x="66" y="1429"/>
                    <a:pt x="75" y="1427"/>
                  </a:cubicBezTo>
                  <a:close/>
                  <a:moveTo>
                    <a:pt x="70" y="1428"/>
                  </a:moveTo>
                  <a:cubicBezTo>
                    <a:pt x="67" y="1428"/>
                    <a:pt x="71" y="1433"/>
                    <a:pt x="68" y="1436"/>
                  </a:cubicBezTo>
                  <a:cubicBezTo>
                    <a:pt x="72" y="1436"/>
                    <a:pt x="72" y="1436"/>
                    <a:pt x="72" y="1436"/>
                  </a:cubicBezTo>
                  <a:cubicBezTo>
                    <a:pt x="75" y="1433"/>
                    <a:pt x="72" y="1430"/>
                    <a:pt x="70" y="1428"/>
                  </a:cubicBezTo>
                  <a:close/>
                  <a:moveTo>
                    <a:pt x="87" y="1323"/>
                  </a:moveTo>
                  <a:cubicBezTo>
                    <a:pt x="86" y="1321"/>
                    <a:pt x="85" y="1319"/>
                    <a:pt x="81" y="1319"/>
                  </a:cubicBezTo>
                  <a:cubicBezTo>
                    <a:pt x="81" y="1321"/>
                    <a:pt x="83" y="1321"/>
                    <a:pt x="82" y="1324"/>
                  </a:cubicBezTo>
                  <a:cubicBezTo>
                    <a:pt x="84" y="1324"/>
                    <a:pt x="84" y="1322"/>
                    <a:pt x="87" y="1323"/>
                  </a:cubicBezTo>
                  <a:close/>
                  <a:moveTo>
                    <a:pt x="57" y="2216"/>
                  </a:moveTo>
                  <a:cubicBezTo>
                    <a:pt x="49" y="2215"/>
                    <a:pt x="48" y="2219"/>
                    <a:pt x="48" y="2224"/>
                  </a:cubicBezTo>
                  <a:cubicBezTo>
                    <a:pt x="53" y="2226"/>
                    <a:pt x="49" y="2236"/>
                    <a:pt x="55" y="2238"/>
                  </a:cubicBezTo>
                  <a:cubicBezTo>
                    <a:pt x="51" y="2230"/>
                    <a:pt x="65" y="2223"/>
                    <a:pt x="57" y="2216"/>
                  </a:cubicBezTo>
                  <a:close/>
                  <a:moveTo>
                    <a:pt x="29" y="2814"/>
                  </a:moveTo>
                  <a:cubicBezTo>
                    <a:pt x="28" y="2815"/>
                    <a:pt x="26" y="2820"/>
                    <a:pt x="28" y="2822"/>
                  </a:cubicBezTo>
                  <a:cubicBezTo>
                    <a:pt x="31" y="2820"/>
                    <a:pt x="28" y="2817"/>
                    <a:pt x="31" y="2815"/>
                  </a:cubicBezTo>
                  <a:cubicBezTo>
                    <a:pt x="30" y="2815"/>
                    <a:pt x="29" y="2814"/>
                    <a:pt x="29" y="2814"/>
                  </a:cubicBezTo>
                  <a:close/>
                  <a:moveTo>
                    <a:pt x="47" y="2345"/>
                  </a:moveTo>
                  <a:cubicBezTo>
                    <a:pt x="47" y="2346"/>
                    <a:pt x="47" y="2348"/>
                    <a:pt x="47" y="2349"/>
                  </a:cubicBezTo>
                  <a:cubicBezTo>
                    <a:pt x="50" y="2351"/>
                    <a:pt x="50" y="2343"/>
                    <a:pt x="47" y="2345"/>
                  </a:cubicBezTo>
                  <a:close/>
                  <a:moveTo>
                    <a:pt x="39" y="2887"/>
                  </a:moveTo>
                  <a:cubicBezTo>
                    <a:pt x="37" y="2887"/>
                    <a:pt x="35" y="2886"/>
                    <a:pt x="33" y="2885"/>
                  </a:cubicBezTo>
                  <a:cubicBezTo>
                    <a:pt x="28" y="2889"/>
                    <a:pt x="32" y="2893"/>
                    <a:pt x="33" y="2898"/>
                  </a:cubicBezTo>
                  <a:cubicBezTo>
                    <a:pt x="36" y="2897"/>
                    <a:pt x="35" y="2894"/>
                    <a:pt x="38" y="2895"/>
                  </a:cubicBezTo>
                  <a:lnTo>
                    <a:pt x="39" y="2887"/>
                  </a:lnTo>
                  <a:close/>
                  <a:moveTo>
                    <a:pt x="50" y="2816"/>
                  </a:moveTo>
                  <a:cubicBezTo>
                    <a:pt x="49" y="2816"/>
                    <a:pt x="48" y="2815"/>
                    <a:pt x="46" y="2815"/>
                  </a:cubicBezTo>
                  <a:cubicBezTo>
                    <a:pt x="45" y="2815"/>
                    <a:pt x="46" y="2813"/>
                    <a:pt x="45" y="2811"/>
                  </a:cubicBezTo>
                  <a:cubicBezTo>
                    <a:pt x="41" y="2818"/>
                    <a:pt x="37" y="2827"/>
                    <a:pt x="43" y="2833"/>
                  </a:cubicBezTo>
                  <a:cubicBezTo>
                    <a:pt x="44" y="2831"/>
                    <a:pt x="48" y="2830"/>
                    <a:pt x="47" y="2826"/>
                  </a:cubicBezTo>
                  <a:cubicBezTo>
                    <a:pt x="51" y="2825"/>
                    <a:pt x="50" y="2829"/>
                    <a:pt x="55" y="2828"/>
                  </a:cubicBezTo>
                  <a:cubicBezTo>
                    <a:pt x="55" y="2821"/>
                    <a:pt x="57" y="2811"/>
                    <a:pt x="51" y="2809"/>
                  </a:cubicBezTo>
                  <a:cubicBezTo>
                    <a:pt x="51" y="2811"/>
                    <a:pt x="51" y="2815"/>
                    <a:pt x="50" y="2816"/>
                  </a:cubicBezTo>
                  <a:close/>
                  <a:moveTo>
                    <a:pt x="117" y="1018"/>
                  </a:moveTo>
                  <a:cubicBezTo>
                    <a:pt x="119" y="1017"/>
                    <a:pt x="119" y="1015"/>
                    <a:pt x="119" y="1013"/>
                  </a:cubicBezTo>
                  <a:cubicBezTo>
                    <a:pt x="117" y="1014"/>
                    <a:pt x="116" y="1015"/>
                    <a:pt x="117" y="1018"/>
                  </a:cubicBezTo>
                  <a:close/>
                  <a:moveTo>
                    <a:pt x="101" y="1433"/>
                  </a:moveTo>
                  <a:cubicBezTo>
                    <a:pt x="103" y="1433"/>
                    <a:pt x="100" y="1438"/>
                    <a:pt x="104" y="1437"/>
                  </a:cubicBezTo>
                  <a:cubicBezTo>
                    <a:pt x="104" y="1435"/>
                    <a:pt x="104" y="1432"/>
                    <a:pt x="101" y="1433"/>
                  </a:cubicBezTo>
                  <a:close/>
                  <a:moveTo>
                    <a:pt x="111" y="1553"/>
                  </a:moveTo>
                  <a:cubicBezTo>
                    <a:pt x="107" y="1551"/>
                    <a:pt x="103" y="1554"/>
                    <a:pt x="100" y="1556"/>
                  </a:cubicBezTo>
                  <a:cubicBezTo>
                    <a:pt x="99" y="1563"/>
                    <a:pt x="97" y="1568"/>
                    <a:pt x="98" y="1576"/>
                  </a:cubicBezTo>
                  <a:cubicBezTo>
                    <a:pt x="101" y="1577"/>
                    <a:pt x="104" y="1578"/>
                    <a:pt x="107" y="1580"/>
                  </a:cubicBezTo>
                  <a:cubicBezTo>
                    <a:pt x="110" y="1571"/>
                    <a:pt x="116" y="1562"/>
                    <a:pt x="111" y="1553"/>
                  </a:cubicBezTo>
                  <a:close/>
                  <a:moveTo>
                    <a:pt x="77" y="2285"/>
                  </a:moveTo>
                  <a:cubicBezTo>
                    <a:pt x="74" y="2284"/>
                    <a:pt x="74" y="2281"/>
                    <a:pt x="70" y="2283"/>
                  </a:cubicBezTo>
                  <a:cubicBezTo>
                    <a:pt x="70" y="2285"/>
                    <a:pt x="71" y="2287"/>
                    <a:pt x="71" y="2289"/>
                  </a:cubicBezTo>
                  <a:cubicBezTo>
                    <a:pt x="73" y="2289"/>
                    <a:pt x="74" y="2288"/>
                    <a:pt x="75" y="2288"/>
                  </a:cubicBezTo>
                  <a:cubicBezTo>
                    <a:pt x="79" y="2293"/>
                    <a:pt x="75" y="2303"/>
                    <a:pt x="77" y="2308"/>
                  </a:cubicBezTo>
                  <a:cubicBezTo>
                    <a:pt x="82" y="2303"/>
                    <a:pt x="82" y="2292"/>
                    <a:pt x="86" y="2286"/>
                  </a:cubicBezTo>
                  <a:cubicBezTo>
                    <a:pt x="85" y="2282"/>
                    <a:pt x="81" y="2281"/>
                    <a:pt x="81" y="2277"/>
                  </a:cubicBezTo>
                  <a:cubicBezTo>
                    <a:pt x="78" y="2278"/>
                    <a:pt x="77" y="2281"/>
                    <a:pt x="77" y="2285"/>
                  </a:cubicBezTo>
                  <a:close/>
                  <a:moveTo>
                    <a:pt x="67" y="2384"/>
                  </a:moveTo>
                  <a:cubicBezTo>
                    <a:pt x="69" y="2387"/>
                    <a:pt x="71" y="2382"/>
                    <a:pt x="72" y="2381"/>
                  </a:cubicBezTo>
                  <a:cubicBezTo>
                    <a:pt x="71" y="2376"/>
                    <a:pt x="72" y="2373"/>
                    <a:pt x="71" y="2369"/>
                  </a:cubicBezTo>
                  <a:cubicBezTo>
                    <a:pt x="69" y="2373"/>
                    <a:pt x="66" y="2380"/>
                    <a:pt x="67" y="2384"/>
                  </a:cubicBezTo>
                  <a:close/>
                  <a:moveTo>
                    <a:pt x="139" y="781"/>
                  </a:moveTo>
                  <a:cubicBezTo>
                    <a:pt x="143" y="776"/>
                    <a:pt x="149" y="762"/>
                    <a:pt x="142" y="757"/>
                  </a:cubicBezTo>
                  <a:cubicBezTo>
                    <a:pt x="133" y="763"/>
                    <a:pt x="132" y="775"/>
                    <a:pt x="139" y="781"/>
                  </a:cubicBezTo>
                  <a:close/>
                  <a:moveTo>
                    <a:pt x="114" y="1363"/>
                  </a:moveTo>
                  <a:cubicBezTo>
                    <a:pt x="114" y="1357"/>
                    <a:pt x="117" y="1352"/>
                    <a:pt x="110" y="1350"/>
                  </a:cubicBezTo>
                  <a:cubicBezTo>
                    <a:pt x="107" y="1355"/>
                    <a:pt x="111" y="1361"/>
                    <a:pt x="114" y="1363"/>
                  </a:cubicBezTo>
                  <a:close/>
                  <a:moveTo>
                    <a:pt x="73" y="2259"/>
                  </a:moveTo>
                  <a:cubicBezTo>
                    <a:pt x="73" y="2262"/>
                    <a:pt x="74" y="2265"/>
                    <a:pt x="75" y="2268"/>
                  </a:cubicBezTo>
                  <a:cubicBezTo>
                    <a:pt x="79" y="2266"/>
                    <a:pt x="79" y="2258"/>
                    <a:pt x="73" y="2259"/>
                  </a:cubicBezTo>
                  <a:close/>
                  <a:moveTo>
                    <a:pt x="120" y="1206"/>
                  </a:moveTo>
                  <a:cubicBezTo>
                    <a:pt x="116" y="1206"/>
                    <a:pt x="117" y="1210"/>
                    <a:pt x="118" y="1212"/>
                  </a:cubicBezTo>
                  <a:cubicBezTo>
                    <a:pt x="121" y="1213"/>
                    <a:pt x="122" y="1207"/>
                    <a:pt x="120" y="1206"/>
                  </a:cubicBezTo>
                  <a:close/>
                  <a:moveTo>
                    <a:pt x="112" y="1377"/>
                  </a:moveTo>
                  <a:cubicBezTo>
                    <a:pt x="107" y="1383"/>
                    <a:pt x="113" y="1387"/>
                    <a:pt x="113" y="1394"/>
                  </a:cubicBezTo>
                  <a:cubicBezTo>
                    <a:pt x="116" y="1393"/>
                    <a:pt x="116" y="1389"/>
                    <a:pt x="119" y="1388"/>
                  </a:cubicBezTo>
                  <a:cubicBezTo>
                    <a:pt x="118" y="1383"/>
                    <a:pt x="116" y="1380"/>
                    <a:pt x="112" y="1377"/>
                  </a:cubicBezTo>
                  <a:close/>
                  <a:moveTo>
                    <a:pt x="80" y="2195"/>
                  </a:moveTo>
                  <a:cubicBezTo>
                    <a:pt x="79" y="2198"/>
                    <a:pt x="78" y="2205"/>
                    <a:pt x="79" y="2208"/>
                  </a:cubicBezTo>
                  <a:cubicBezTo>
                    <a:pt x="83" y="2207"/>
                    <a:pt x="81" y="2202"/>
                    <a:pt x="83" y="2197"/>
                  </a:cubicBezTo>
                  <a:cubicBezTo>
                    <a:pt x="82" y="2197"/>
                    <a:pt x="82" y="2195"/>
                    <a:pt x="80" y="2195"/>
                  </a:cubicBezTo>
                  <a:close/>
                  <a:moveTo>
                    <a:pt x="128" y="1027"/>
                  </a:moveTo>
                  <a:cubicBezTo>
                    <a:pt x="130" y="1025"/>
                    <a:pt x="130" y="1021"/>
                    <a:pt x="130" y="1017"/>
                  </a:cubicBezTo>
                  <a:cubicBezTo>
                    <a:pt x="127" y="1017"/>
                    <a:pt x="127" y="1024"/>
                    <a:pt x="128" y="1027"/>
                  </a:cubicBezTo>
                  <a:close/>
                  <a:moveTo>
                    <a:pt x="136" y="1201"/>
                  </a:moveTo>
                  <a:cubicBezTo>
                    <a:pt x="134" y="1206"/>
                    <a:pt x="136" y="1213"/>
                    <a:pt x="129" y="1214"/>
                  </a:cubicBezTo>
                  <a:cubicBezTo>
                    <a:pt x="128" y="1212"/>
                    <a:pt x="130" y="1212"/>
                    <a:pt x="130" y="1210"/>
                  </a:cubicBezTo>
                  <a:cubicBezTo>
                    <a:pt x="128" y="1209"/>
                    <a:pt x="127" y="1207"/>
                    <a:pt x="125" y="1207"/>
                  </a:cubicBezTo>
                  <a:cubicBezTo>
                    <a:pt x="121" y="1210"/>
                    <a:pt x="122" y="1216"/>
                    <a:pt x="124" y="1220"/>
                  </a:cubicBezTo>
                  <a:cubicBezTo>
                    <a:pt x="126" y="1220"/>
                    <a:pt x="126" y="1219"/>
                    <a:pt x="127" y="1219"/>
                  </a:cubicBezTo>
                  <a:cubicBezTo>
                    <a:pt x="127" y="1224"/>
                    <a:pt x="127" y="1224"/>
                    <a:pt x="127" y="1224"/>
                  </a:cubicBezTo>
                  <a:cubicBezTo>
                    <a:pt x="129" y="1224"/>
                    <a:pt x="130" y="1226"/>
                    <a:pt x="132" y="1228"/>
                  </a:cubicBezTo>
                  <a:cubicBezTo>
                    <a:pt x="137" y="1227"/>
                    <a:pt x="135" y="1219"/>
                    <a:pt x="141" y="1220"/>
                  </a:cubicBezTo>
                  <a:cubicBezTo>
                    <a:pt x="140" y="1218"/>
                    <a:pt x="139" y="1217"/>
                    <a:pt x="136" y="1217"/>
                  </a:cubicBezTo>
                  <a:cubicBezTo>
                    <a:pt x="136" y="1214"/>
                    <a:pt x="143" y="1204"/>
                    <a:pt x="136" y="1201"/>
                  </a:cubicBezTo>
                  <a:close/>
                  <a:moveTo>
                    <a:pt x="129" y="1307"/>
                  </a:moveTo>
                  <a:cubicBezTo>
                    <a:pt x="127" y="1294"/>
                    <a:pt x="112" y="1306"/>
                    <a:pt x="121" y="1316"/>
                  </a:cubicBezTo>
                  <a:cubicBezTo>
                    <a:pt x="124" y="1314"/>
                    <a:pt x="130" y="1310"/>
                    <a:pt x="129" y="1307"/>
                  </a:cubicBezTo>
                  <a:close/>
                  <a:moveTo>
                    <a:pt x="90" y="2165"/>
                  </a:moveTo>
                  <a:cubicBezTo>
                    <a:pt x="88" y="2164"/>
                    <a:pt x="86" y="2163"/>
                    <a:pt x="84" y="2164"/>
                  </a:cubicBezTo>
                  <a:cubicBezTo>
                    <a:pt x="84" y="2168"/>
                    <a:pt x="90" y="2167"/>
                    <a:pt x="88" y="2173"/>
                  </a:cubicBezTo>
                  <a:cubicBezTo>
                    <a:pt x="90" y="2173"/>
                    <a:pt x="89" y="2166"/>
                    <a:pt x="90" y="2165"/>
                  </a:cubicBezTo>
                  <a:close/>
                  <a:moveTo>
                    <a:pt x="126" y="1192"/>
                  </a:moveTo>
                  <a:cubicBezTo>
                    <a:pt x="123" y="1193"/>
                    <a:pt x="127" y="1195"/>
                    <a:pt x="126" y="1198"/>
                  </a:cubicBezTo>
                  <a:cubicBezTo>
                    <a:pt x="129" y="1198"/>
                    <a:pt x="127" y="1194"/>
                    <a:pt x="126" y="1192"/>
                  </a:cubicBezTo>
                  <a:close/>
                  <a:moveTo>
                    <a:pt x="116" y="1485"/>
                  </a:moveTo>
                  <a:cubicBezTo>
                    <a:pt x="114" y="1486"/>
                    <a:pt x="111" y="1494"/>
                    <a:pt x="116" y="1494"/>
                  </a:cubicBezTo>
                  <a:cubicBezTo>
                    <a:pt x="120" y="1494"/>
                    <a:pt x="119" y="1486"/>
                    <a:pt x="116" y="1485"/>
                  </a:cubicBezTo>
                  <a:close/>
                  <a:moveTo>
                    <a:pt x="72" y="2537"/>
                  </a:moveTo>
                  <a:cubicBezTo>
                    <a:pt x="78" y="2536"/>
                    <a:pt x="78" y="2542"/>
                    <a:pt x="82" y="2545"/>
                  </a:cubicBezTo>
                  <a:cubicBezTo>
                    <a:pt x="81" y="2539"/>
                    <a:pt x="87" y="2527"/>
                    <a:pt x="83" y="2522"/>
                  </a:cubicBezTo>
                  <a:cubicBezTo>
                    <a:pt x="75" y="2522"/>
                    <a:pt x="73" y="2529"/>
                    <a:pt x="72" y="2537"/>
                  </a:cubicBezTo>
                  <a:close/>
                  <a:moveTo>
                    <a:pt x="86" y="2245"/>
                  </a:moveTo>
                  <a:cubicBezTo>
                    <a:pt x="84" y="2248"/>
                    <a:pt x="84" y="2253"/>
                    <a:pt x="85" y="2257"/>
                  </a:cubicBezTo>
                  <a:cubicBezTo>
                    <a:pt x="87" y="2255"/>
                    <a:pt x="85" y="2249"/>
                    <a:pt x="86" y="2245"/>
                  </a:cubicBezTo>
                  <a:close/>
                  <a:moveTo>
                    <a:pt x="59" y="2880"/>
                  </a:moveTo>
                  <a:cubicBezTo>
                    <a:pt x="57" y="2885"/>
                    <a:pt x="60" y="2885"/>
                    <a:pt x="60" y="2889"/>
                  </a:cubicBezTo>
                  <a:cubicBezTo>
                    <a:pt x="61" y="2889"/>
                    <a:pt x="61" y="2887"/>
                    <a:pt x="61" y="2885"/>
                  </a:cubicBezTo>
                  <a:cubicBezTo>
                    <a:pt x="69" y="2884"/>
                    <a:pt x="69" y="2890"/>
                    <a:pt x="71" y="2892"/>
                  </a:cubicBezTo>
                  <a:cubicBezTo>
                    <a:pt x="76" y="2891"/>
                    <a:pt x="76" y="2886"/>
                    <a:pt x="75" y="2882"/>
                  </a:cubicBezTo>
                  <a:cubicBezTo>
                    <a:pt x="68" y="2883"/>
                    <a:pt x="64" y="2875"/>
                    <a:pt x="59" y="2880"/>
                  </a:cubicBezTo>
                  <a:close/>
                  <a:moveTo>
                    <a:pt x="123" y="1449"/>
                  </a:moveTo>
                  <a:cubicBezTo>
                    <a:pt x="117" y="1452"/>
                    <a:pt x="118" y="1462"/>
                    <a:pt x="118" y="1465"/>
                  </a:cubicBezTo>
                  <a:cubicBezTo>
                    <a:pt x="119" y="1464"/>
                    <a:pt x="119" y="1461"/>
                    <a:pt x="123" y="1463"/>
                  </a:cubicBezTo>
                  <a:cubicBezTo>
                    <a:pt x="122" y="1458"/>
                    <a:pt x="126" y="1453"/>
                    <a:pt x="123" y="1449"/>
                  </a:cubicBezTo>
                  <a:close/>
                  <a:moveTo>
                    <a:pt x="147" y="782"/>
                  </a:moveTo>
                  <a:cubicBezTo>
                    <a:pt x="144" y="782"/>
                    <a:pt x="146" y="787"/>
                    <a:pt x="145" y="789"/>
                  </a:cubicBezTo>
                  <a:cubicBezTo>
                    <a:pt x="148" y="789"/>
                    <a:pt x="148" y="783"/>
                    <a:pt x="147" y="782"/>
                  </a:cubicBezTo>
                  <a:close/>
                  <a:moveTo>
                    <a:pt x="135" y="1343"/>
                  </a:moveTo>
                  <a:cubicBezTo>
                    <a:pt x="127" y="1344"/>
                    <a:pt x="131" y="1356"/>
                    <a:pt x="131" y="1362"/>
                  </a:cubicBezTo>
                  <a:cubicBezTo>
                    <a:pt x="131" y="1365"/>
                    <a:pt x="127" y="1363"/>
                    <a:pt x="126" y="1365"/>
                  </a:cubicBezTo>
                  <a:cubicBezTo>
                    <a:pt x="125" y="1370"/>
                    <a:pt x="126" y="1374"/>
                    <a:pt x="128" y="1377"/>
                  </a:cubicBezTo>
                  <a:cubicBezTo>
                    <a:pt x="119" y="1381"/>
                    <a:pt x="121" y="1392"/>
                    <a:pt x="127" y="1397"/>
                  </a:cubicBezTo>
                  <a:cubicBezTo>
                    <a:pt x="127" y="1404"/>
                    <a:pt x="127" y="1404"/>
                    <a:pt x="127" y="1404"/>
                  </a:cubicBezTo>
                  <a:cubicBezTo>
                    <a:pt x="134" y="1412"/>
                    <a:pt x="124" y="1425"/>
                    <a:pt x="131" y="1434"/>
                  </a:cubicBezTo>
                  <a:cubicBezTo>
                    <a:pt x="134" y="1405"/>
                    <a:pt x="133" y="1374"/>
                    <a:pt x="139" y="1347"/>
                  </a:cubicBezTo>
                  <a:cubicBezTo>
                    <a:pt x="136" y="1347"/>
                    <a:pt x="137" y="1343"/>
                    <a:pt x="135" y="1343"/>
                  </a:cubicBezTo>
                  <a:close/>
                  <a:moveTo>
                    <a:pt x="66" y="2767"/>
                  </a:moveTo>
                  <a:cubicBezTo>
                    <a:pt x="66" y="2770"/>
                    <a:pt x="68" y="2772"/>
                    <a:pt x="69" y="2776"/>
                  </a:cubicBezTo>
                  <a:cubicBezTo>
                    <a:pt x="69" y="2776"/>
                    <a:pt x="69" y="2775"/>
                    <a:pt x="69" y="2775"/>
                  </a:cubicBezTo>
                  <a:cubicBezTo>
                    <a:pt x="71" y="2775"/>
                    <a:pt x="71" y="2775"/>
                    <a:pt x="71" y="2775"/>
                  </a:cubicBezTo>
                  <a:cubicBezTo>
                    <a:pt x="71" y="2771"/>
                    <a:pt x="70" y="2768"/>
                    <a:pt x="66" y="2767"/>
                  </a:cubicBezTo>
                  <a:close/>
                  <a:moveTo>
                    <a:pt x="90" y="2212"/>
                  </a:moveTo>
                  <a:cubicBezTo>
                    <a:pt x="90" y="2212"/>
                    <a:pt x="88" y="2216"/>
                    <a:pt x="90" y="2216"/>
                  </a:cubicBezTo>
                  <a:cubicBezTo>
                    <a:pt x="93" y="2218"/>
                    <a:pt x="93" y="2210"/>
                    <a:pt x="90" y="2212"/>
                  </a:cubicBezTo>
                  <a:close/>
                  <a:moveTo>
                    <a:pt x="99" y="2195"/>
                  </a:moveTo>
                  <a:cubicBezTo>
                    <a:pt x="95" y="2195"/>
                    <a:pt x="93" y="2197"/>
                    <a:pt x="91" y="2199"/>
                  </a:cubicBezTo>
                  <a:cubicBezTo>
                    <a:pt x="92" y="2203"/>
                    <a:pt x="96" y="2199"/>
                    <a:pt x="97" y="2203"/>
                  </a:cubicBezTo>
                  <a:cubicBezTo>
                    <a:pt x="100" y="2201"/>
                    <a:pt x="101" y="2198"/>
                    <a:pt x="99" y="2195"/>
                  </a:cubicBezTo>
                  <a:close/>
                  <a:moveTo>
                    <a:pt x="82" y="2500"/>
                  </a:moveTo>
                  <a:cubicBezTo>
                    <a:pt x="81" y="2502"/>
                    <a:pt x="80" y="2504"/>
                    <a:pt x="79" y="2507"/>
                  </a:cubicBezTo>
                  <a:cubicBezTo>
                    <a:pt x="82" y="2507"/>
                    <a:pt x="82" y="2503"/>
                    <a:pt x="82" y="2500"/>
                  </a:cubicBezTo>
                  <a:close/>
                  <a:moveTo>
                    <a:pt x="141" y="1023"/>
                  </a:moveTo>
                  <a:cubicBezTo>
                    <a:pt x="143" y="1019"/>
                    <a:pt x="148" y="1018"/>
                    <a:pt x="152" y="1016"/>
                  </a:cubicBezTo>
                  <a:cubicBezTo>
                    <a:pt x="151" y="1010"/>
                    <a:pt x="154" y="1004"/>
                    <a:pt x="158" y="998"/>
                  </a:cubicBezTo>
                  <a:cubicBezTo>
                    <a:pt x="149" y="981"/>
                    <a:pt x="139" y="1010"/>
                    <a:pt x="141" y="1023"/>
                  </a:cubicBezTo>
                  <a:close/>
                  <a:moveTo>
                    <a:pt x="95" y="2180"/>
                  </a:moveTo>
                  <a:cubicBezTo>
                    <a:pt x="96" y="2181"/>
                    <a:pt x="95" y="2185"/>
                    <a:pt x="95" y="2188"/>
                  </a:cubicBezTo>
                  <a:cubicBezTo>
                    <a:pt x="98" y="2187"/>
                    <a:pt x="98" y="2180"/>
                    <a:pt x="95" y="2180"/>
                  </a:cubicBezTo>
                  <a:close/>
                  <a:moveTo>
                    <a:pt x="149" y="951"/>
                  </a:moveTo>
                  <a:cubicBezTo>
                    <a:pt x="145" y="950"/>
                    <a:pt x="143" y="961"/>
                    <a:pt x="148" y="961"/>
                  </a:cubicBezTo>
                  <a:cubicBezTo>
                    <a:pt x="144" y="968"/>
                    <a:pt x="144" y="977"/>
                    <a:pt x="145" y="985"/>
                  </a:cubicBezTo>
                  <a:cubicBezTo>
                    <a:pt x="156" y="979"/>
                    <a:pt x="146" y="959"/>
                    <a:pt x="149" y="951"/>
                  </a:cubicBezTo>
                  <a:close/>
                  <a:moveTo>
                    <a:pt x="104" y="2080"/>
                  </a:moveTo>
                  <a:cubicBezTo>
                    <a:pt x="103" y="2080"/>
                    <a:pt x="101" y="2080"/>
                    <a:pt x="100" y="2081"/>
                  </a:cubicBezTo>
                  <a:cubicBezTo>
                    <a:pt x="99" y="2084"/>
                    <a:pt x="103" y="2092"/>
                    <a:pt x="101" y="2096"/>
                  </a:cubicBezTo>
                  <a:cubicBezTo>
                    <a:pt x="105" y="2095"/>
                    <a:pt x="104" y="2083"/>
                    <a:pt x="104" y="2080"/>
                  </a:cubicBezTo>
                  <a:close/>
                  <a:moveTo>
                    <a:pt x="137" y="1241"/>
                  </a:moveTo>
                  <a:cubicBezTo>
                    <a:pt x="134" y="1250"/>
                    <a:pt x="134" y="1261"/>
                    <a:pt x="137" y="1271"/>
                  </a:cubicBezTo>
                  <a:cubicBezTo>
                    <a:pt x="140" y="1272"/>
                    <a:pt x="138" y="1268"/>
                    <a:pt x="141" y="1269"/>
                  </a:cubicBezTo>
                  <a:cubicBezTo>
                    <a:pt x="141" y="1266"/>
                    <a:pt x="140" y="1263"/>
                    <a:pt x="137" y="1262"/>
                  </a:cubicBezTo>
                  <a:cubicBezTo>
                    <a:pt x="145" y="1259"/>
                    <a:pt x="145" y="1243"/>
                    <a:pt x="137" y="1241"/>
                  </a:cubicBezTo>
                  <a:close/>
                  <a:moveTo>
                    <a:pt x="93" y="2279"/>
                  </a:moveTo>
                  <a:cubicBezTo>
                    <a:pt x="94" y="2281"/>
                    <a:pt x="95" y="2282"/>
                    <a:pt x="97" y="2283"/>
                  </a:cubicBezTo>
                  <a:cubicBezTo>
                    <a:pt x="96" y="2280"/>
                    <a:pt x="98" y="2280"/>
                    <a:pt x="98" y="2278"/>
                  </a:cubicBezTo>
                  <a:cubicBezTo>
                    <a:pt x="96" y="2275"/>
                    <a:pt x="96" y="2279"/>
                    <a:pt x="93" y="2279"/>
                  </a:cubicBezTo>
                  <a:close/>
                  <a:moveTo>
                    <a:pt x="141" y="1128"/>
                  </a:moveTo>
                  <a:cubicBezTo>
                    <a:pt x="145" y="1125"/>
                    <a:pt x="143" y="1121"/>
                    <a:pt x="143" y="1116"/>
                  </a:cubicBezTo>
                  <a:cubicBezTo>
                    <a:pt x="140" y="1117"/>
                    <a:pt x="142" y="1124"/>
                    <a:pt x="141" y="1128"/>
                  </a:cubicBezTo>
                  <a:close/>
                  <a:moveTo>
                    <a:pt x="63" y="3063"/>
                  </a:moveTo>
                  <a:cubicBezTo>
                    <a:pt x="62" y="3063"/>
                    <a:pt x="63" y="3065"/>
                    <a:pt x="62" y="3066"/>
                  </a:cubicBezTo>
                  <a:cubicBezTo>
                    <a:pt x="63" y="3065"/>
                    <a:pt x="67" y="3067"/>
                    <a:pt x="66" y="3064"/>
                  </a:cubicBezTo>
                  <a:cubicBezTo>
                    <a:pt x="65" y="3064"/>
                    <a:pt x="64" y="3064"/>
                    <a:pt x="63" y="3063"/>
                  </a:cubicBezTo>
                  <a:close/>
                  <a:moveTo>
                    <a:pt x="76" y="2788"/>
                  </a:moveTo>
                  <a:cubicBezTo>
                    <a:pt x="73" y="2788"/>
                    <a:pt x="75" y="2792"/>
                    <a:pt x="74" y="2794"/>
                  </a:cubicBezTo>
                  <a:cubicBezTo>
                    <a:pt x="76" y="2793"/>
                    <a:pt x="78" y="2792"/>
                    <a:pt x="77" y="2789"/>
                  </a:cubicBezTo>
                  <a:cubicBezTo>
                    <a:pt x="76" y="2789"/>
                    <a:pt x="76" y="2789"/>
                    <a:pt x="76" y="2788"/>
                  </a:cubicBezTo>
                  <a:close/>
                  <a:moveTo>
                    <a:pt x="105" y="2063"/>
                  </a:moveTo>
                  <a:cubicBezTo>
                    <a:pt x="105" y="2068"/>
                    <a:pt x="105" y="2068"/>
                    <a:pt x="105" y="2068"/>
                  </a:cubicBezTo>
                  <a:cubicBezTo>
                    <a:pt x="108" y="2070"/>
                    <a:pt x="108" y="2062"/>
                    <a:pt x="105" y="2063"/>
                  </a:cubicBezTo>
                  <a:close/>
                  <a:moveTo>
                    <a:pt x="161" y="893"/>
                  </a:moveTo>
                  <a:cubicBezTo>
                    <a:pt x="155" y="897"/>
                    <a:pt x="155" y="911"/>
                    <a:pt x="156" y="919"/>
                  </a:cubicBezTo>
                  <a:cubicBezTo>
                    <a:pt x="163" y="915"/>
                    <a:pt x="162" y="901"/>
                    <a:pt x="161" y="893"/>
                  </a:cubicBezTo>
                  <a:close/>
                  <a:moveTo>
                    <a:pt x="91" y="2564"/>
                  </a:moveTo>
                  <a:cubicBezTo>
                    <a:pt x="97" y="2559"/>
                    <a:pt x="93" y="2545"/>
                    <a:pt x="97" y="2540"/>
                  </a:cubicBezTo>
                  <a:cubicBezTo>
                    <a:pt x="88" y="2545"/>
                    <a:pt x="89" y="2554"/>
                    <a:pt x="91" y="2564"/>
                  </a:cubicBezTo>
                  <a:close/>
                  <a:moveTo>
                    <a:pt x="152" y="1048"/>
                  </a:moveTo>
                  <a:cubicBezTo>
                    <a:pt x="154" y="1046"/>
                    <a:pt x="154" y="1046"/>
                    <a:pt x="156" y="1047"/>
                  </a:cubicBezTo>
                  <a:cubicBezTo>
                    <a:pt x="157" y="1043"/>
                    <a:pt x="159" y="1041"/>
                    <a:pt x="160" y="1038"/>
                  </a:cubicBezTo>
                  <a:cubicBezTo>
                    <a:pt x="162" y="1037"/>
                    <a:pt x="159" y="1042"/>
                    <a:pt x="162" y="1041"/>
                  </a:cubicBezTo>
                  <a:cubicBezTo>
                    <a:pt x="163" y="1035"/>
                    <a:pt x="168" y="1034"/>
                    <a:pt x="169" y="1028"/>
                  </a:cubicBezTo>
                  <a:cubicBezTo>
                    <a:pt x="164" y="1028"/>
                    <a:pt x="165" y="1023"/>
                    <a:pt x="160" y="1025"/>
                  </a:cubicBezTo>
                  <a:cubicBezTo>
                    <a:pt x="162" y="1031"/>
                    <a:pt x="155" y="1036"/>
                    <a:pt x="155" y="1043"/>
                  </a:cubicBezTo>
                  <a:cubicBezTo>
                    <a:pt x="152" y="1041"/>
                    <a:pt x="157" y="1033"/>
                    <a:pt x="151" y="1034"/>
                  </a:cubicBezTo>
                  <a:cubicBezTo>
                    <a:pt x="153" y="1037"/>
                    <a:pt x="151" y="1043"/>
                    <a:pt x="152" y="1048"/>
                  </a:cubicBezTo>
                  <a:close/>
                  <a:moveTo>
                    <a:pt x="92" y="2570"/>
                  </a:moveTo>
                  <a:cubicBezTo>
                    <a:pt x="91" y="2574"/>
                    <a:pt x="87" y="2579"/>
                    <a:pt x="91" y="2581"/>
                  </a:cubicBezTo>
                  <a:cubicBezTo>
                    <a:pt x="92" y="2577"/>
                    <a:pt x="93" y="2574"/>
                    <a:pt x="92" y="2570"/>
                  </a:cubicBezTo>
                  <a:close/>
                  <a:moveTo>
                    <a:pt x="155" y="969"/>
                  </a:moveTo>
                  <a:cubicBezTo>
                    <a:pt x="156" y="969"/>
                    <a:pt x="157" y="969"/>
                    <a:pt x="157" y="970"/>
                  </a:cubicBezTo>
                  <a:cubicBezTo>
                    <a:pt x="158" y="970"/>
                    <a:pt x="159" y="963"/>
                    <a:pt x="156" y="964"/>
                  </a:cubicBezTo>
                  <a:cubicBezTo>
                    <a:pt x="158" y="966"/>
                    <a:pt x="155" y="966"/>
                    <a:pt x="155" y="969"/>
                  </a:cubicBezTo>
                  <a:close/>
                  <a:moveTo>
                    <a:pt x="149" y="1246"/>
                  </a:moveTo>
                  <a:cubicBezTo>
                    <a:pt x="148" y="1245"/>
                    <a:pt x="145" y="1245"/>
                    <a:pt x="146" y="1242"/>
                  </a:cubicBezTo>
                  <a:cubicBezTo>
                    <a:pt x="143" y="1244"/>
                    <a:pt x="145" y="1252"/>
                    <a:pt x="145" y="1256"/>
                  </a:cubicBezTo>
                  <a:cubicBezTo>
                    <a:pt x="148" y="1254"/>
                    <a:pt x="148" y="1250"/>
                    <a:pt x="149" y="1246"/>
                  </a:cubicBezTo>
                  <a:close/>
                  <a:moveTo>
                    <a:pt x="140" y="1404"/>
                  </a:moveTo>
                  <a:cubicBezTo>
                    <a:pt x="144" y="1400"/>
                    <a:pt x="145" y="1389"/>
                    <a:pt x="143" y="1383"/>
                  </a:cubicBezTo>
                  <a:cubicBezTo>
                    <a:pt x="134" y="1385"/>
                    <a:pt x="140" y="1397"/>
                    <a:pt x="140" y="1404"/>
                  </a:cubicBezTo>
                  <a:close/>
                  <a:moveTo>
                    <a:pt x="155" y="984"/>
                  </a:moveTo>
                  <a:cubicBezTo>
                    <a:pt x="156" y="985"/>
                    <a:pt x="156" y="988"/>
                    <a:pt x="159" y="987"/>
                  </a:cubicBezTo>
                  <a:cubicBezTo>
                    <a:pt x="159" y="985"/>
                    <a:pt x="159" y="983"/>
                    <a:pt x="158" y="982"/>
                  </a:cubicBezTo>
                  <a:cubicBezTo>
                    <a:pt x="157" y="982"/>
                    <a:pt x="157" y="984"/>
                    <a:pt x="155" y="984"/>
                  </a:cubicBezTo>
                  <a:close/>
                  <a:moveTo>
                    <a:pt x="109" y="2209"/>
                  </a:moveTo>
                  <a:cubicBezTo>
                    <a:pt x="103" y="2210"/>
                    <a:pt x="106" y="2221"/>
                    <a:pt x="107" y="2225"/>
                  </a:cubicBezTo>
                  <a:cubicBezTo>
                    <a:pt x="114" y="2226"/>
                    <a:pt x="113" y="2212"/>
                    <a:pt x="109" y="2209"/>
                  </a:cubicBezTo>
                  <a:close/>
                  <a:moveTo>
                    <a:pt x="84" y="2852"/>
                  </a:moveTo>
                  <a:cubicBezTo>
                    <a:pt x="77" y="2854"/>
                    <a:pt x="78" y="2866"/>
                    <a:pt x="84" y="2868"/>
                  </a:cubicBezTo>
                  <a:cubicBezTo>
                    <a:pt x="86" y="2868"/>
                    <a:pt x="84" y="2864"/>
                    <a:pt x="82" y="2865"/>
                  </a:cubicBezTo>
                  <a:cubicBezTo>
                    <a:pt x="86" y="2861"/>
                    <a:pt x="85" y="2857"/>
                    <a:pt x="84" y="2852"/>
                  </a:cubicBezTo>
                  <a:close/>
                  <a:moveTo>
                    <a:pt x="142" y="1379"/>
                  </a:moveTo>
                  <a:cubicBezTo>
                    <a:pt x="146" y="1373"/>
                    <a:pt x="149" y="1361"/>
                    <a:pt x="149" y="1354"/>
                  </a:cubicBezTo>
                  <a:cubicBezTo>
                    <a:pt x="146" y="1354"/>
                    <a:pt x="147" y="1352"/>
                    <a:pt x="144" y="1352"/>
                  </a:cubicBezTo>
                  <a:cubicBezTo>
                    <a:pt x="144" y="1363"/>
                    <a:pt x="142" y="1367"/>
                    <a:pt x="142" y="1379"/>
                  </a:cubicBezTo>
                  <a:close/>
                  <a:moveTo>
                    <a:pt x="88" y="2780"/>
                  </a:moveTo>
                  <a:cubicBezTo>
                    <a:pt x="86" y="2780"/>
                    <a:pt x="86" y="2781"/>
                    <a:pt x="84" y="2781"/>
                  </a:cubicBezTo>
                  <a:cubicBezTo>
                    <a:pt x="86" y="2786"/>
                    <a:pt x="86" y="2794"/>
                    <a:pt x="88" y="2800"/>
                  </a:cubicBezTo>
                  <a:cubicBezTo>
                    <a:pt x="89" y="2797"/>
                    <a:pt x="88" y="2793"/>
                    <a:pt x="92" y="2792"/>
                  </a:cubicBezTo>
                  <a:cubicBezTo>
                    <a:pt x="91" y="2790"/>
                    <a:pt x="89" y="2789"/>
                    <a:pt x="88" y="2788"/>
                  </a:cubicBezTo>
                  <a:cubicBezTo>
                    <a:pt x="89" y="2784"/>
                    <a:pt x="89" y="2784"/>
                    <a:pt x="88" y="2780"/>
                  </a:cubicBezTo>
                  <a:close/>
                  <a:moveTo>
                    <a:pt x="149" y="1240"/>
                  </a:moveTo>
                  <a:cubicBezTo>
                    <a:pt x="152" y="1241"/>
                    <a:pt x="151" y="1234"/>
                    <a:pt x="150" y="1233"/>
                  </a:cubicBezTo>
                  <a:cubicBezTo>
                    <a:pt x="149" y="1234"/>
                    <a:pt x="146" y="1238"/>
                    <a:pt x="149" y="1240"/>
                  </a:cubicBezTo>
                  <a:close/>
                  <a:moveTo>
                    <a:pt x="114" y="2205"/>
                  </a:moveTo>
                  <a:cubicBezTo>
                    <a:pt x="120" y="2200"/>
                    <a:pt x="117" y="2187"/>
                    <a:pt x="114" y="2182"/>
                  </a:cubicBezTo>
                  <a:cubicBezTo>
                    <a:pt x="106" y="2185"/>
                    <a:pt x="111" y="2199"/>
                    <a:pt x="114" y="2205"/>
                  </a:cubicBezTo>
                  <a:close/>
                  <a:moveTo>
                    <a:pt x="140" y="1461"/>
                  </a:moveTo>
                  <a:cubicBezTo>
                    <a:pt x="144" y="1457"/>
                    <a:pt x="144" y="1448"/>
                    <a:pt x="142" y="1445"/>
                  </a:cubicBezTo>
                  <a:cubicBezTo>
                    <a:pt x="141" y="1449"/>
                    <a:pt x="141" y="1455"/>
                    <a:pt x="140" y="1461"/>
                  </a:cubicBezTo>
                  <a:close/>
                  <a:moveTo>
                    <a:pt x="68" y="3237"/>
                  </a:moveTo>
                  <a:cubicBezTo>
                    <a:pt x="69" y="3240"/>
                    <a:pt x="67" y="3240"/>
                    <a:pt x="68" y="3243"/>
                  </a:cubicBezTo>
                  <a:cubicBezTo>
                    <a:pt x="71" y="3243"/>
                    <a:pt x="72" y="3236"/>
                    <a:pt x="68" y="3237"/>
                  </a:cubicBezTo>
                  <a:close/>
                  <a:moveTo>
                    <a:pt x="165" y="896"/>
                  </a:moveTo>
                  <a:cubicBezTo>
                    <a:pt x="163" y="902"/>
                    <a:pt x="163" y="907"/>
                    <a:pt x="164" y="913"/>
                  </a:cubicBezTo>
                  <a:cubicBezTo>
                    <a:pt x="168" y="911"/>
                    <a:pt x="172" y="896"/>
                    <a:pt x="165" y="896"/>
                  </a:cubicBezTo>
                  <a:close/>
                  <a:moveTo>
                    <a:pt x="144" y="1420"/>
                  </a:moveTo>
                  <a:cubicBezTo>
                    <a:pt x="145" y="1420"/>
                    <a:pt x="146" y="1419"/>
                    <a:pt x="146" y="1417"/>
                  </a:cubicBezTo>
                  <a:cubicBezTo>
                    <a:pt x="147" y="1424"/>
                    <a:pt x="148" y="1431"/>
                    <a:pt x="147" y="1436"/>
                  </a:cubicBezTo>
                  <a:cubicBezTo>
                    <a:pt x="150" y="1435"/>
                    <a:pt x="151" y="1432"/>
                    <a:pt x="152" y="1428"/>
                  </a:cubicBezTo>
                  <a:cubicBezTo>
                    <a:pt x="152" y="1427"/>
                    <a:pt x="150" y="1427"/>
                    <a:pt x="150" y="1426"/>
                  </a:cubicBezTo>
                  <a:cubicBezTo>
                    <a:pt x="150" y="1424"/>
                    <a:pt x="151" y="1424"/>
                    <a:pt x="150" y="1422"/>
                  </a:cubicBezTo>
                  <a:cubicBezTo>
                    <a:pt x="158" y="1423"/>
                    <a:pt x="163" y="1424"/>
                    <a:pt x="167" y="1430"/>
                  </a:cubicBezTo>
                  <a:cubicBezTo>
                    <a:pt x="168" y="1426"/>
                    <a:pt x="167" y="1424"/>
                    <a:pt x="166" y="1422"/>
                  </a:cubicBezTo>
                  <a:cubicBezTo>
                    <a:pt x="171" y="1418"/>
                    <a:pt x="171" y="1410"/>
                    <a:pt x="169" y="1402"/>
                  </a:cubicBezTo>
                  <a:cubicBezTo>
                    <a:pt x="161" y="1401"/>
                    <a:pt x="153" y="1391"/>
                    <a:pt x="146" y="1399"/>
                  </a:cubicBezTo>
                  <a:cubicBezTo>
                    <a:pt x="146" y="1409"/>
                    <a:pt x="143" y="1411"/>
                    <a:pt x="144" y="1420"/>
                  </a:cubicBezTo>
                  <a:close/>
                  <a:moveTo>
                    <a:pt x="91" y="2888"/>
                  </a:moveTo>
                  <a:cubicBezTo>
                    <a:pt x="88" y="2888"/>
                    <a:pt x="88" y="2885"/>
                    <a:pt x="85" y="2885"/>
                  </a:cubicBezTo>
                  <a:cubicBezTo>
                    <a:pt x="84" y="2886"/>
                    <a:pt x="83" y="2887"/>
                    <a:pt x="84" y="2889"/>
                  </a:cubicBezTo>
                  <a:cubicBezTo>
                    <a:pt x="86" y="2890"/>
                    <a:pt x="91" y="2891"/>
                    <a:pt x="95" y="2890"/>
                  </a:cubicBezTo>
                  <a:cubicBezTo>
                    <a:pt x="94" y="2886"/>
                    <a:pt x="97" y="2885"/>
                    <a:pt x="95" y="2882"/>
                  </a:cubicBezTo>
                  <a:cubicBezTo>
                    <a:pt x="93" y="2883"/>
                    <a:pt x="92" y="2885"/>
                    <a:pt x="91" y="2888"/>
                  </a:cubicBezTo>
                  <a:close/>
                  <a:moveTo>
                    <a:pt x="78" y="3094"/>
                  </a:moveTo>
                  <a:cubicBezTo>
                    <a:pt x="78" y="3088"/>
                    <a:pt x="78" y="3088"/>
                    <a:pt x="78" y="3088"/>
                  </a:cubicBezTo>
                  <a:cubicBezTo>
                    <a:pt x="76" y="3088"/>
                    <a:pt x="73" y="3094"/>
                    <a:pt x="78" y="3094"/>
                  </a:cubicBezTo>
                  <a:close/>
                  <a:moveTo>
                    <a:pt x="69" y="3247"/>
                  </a:moveTo>
                  <a:cubicBezTo>
                    <a:pt x="68" y="3251"/>
                    <a:pt x="71" y="3251"/>
                    <a:pt x="71" y="3254"/>
                  </a:cubicBezTo>
                  <a:cubicBezTo>
                    <a:pt x="73" y="3253"/>
                    <a:pt x="73" y="3246"/>
                    <a:pt x="69" y="3247"/>
                  </a:cubicBezTo>
                  <a:close/>
                  <a:moveTo>
                    <a:pt x="160" y="1144"/>
                  </a:moveTo>
                  <a:cubicBezTo>
                    <a:pt x="152" y="1144"/>
                    <a:pt x="157" y="1151"/>
                    <a:pt x="157" y="1154"/>
                  </a:cubicBezTo>
                  <a:cubicBezTo>
                    <a:pt x="160" y="1153"/>
                    <a:pt x="162" y="1148"/>
                    <a:pt x="160" y="1144"/>
                  </a:cubicBezTo>
                  <a:close/>
                  <a:moveTo>
                    <a:pt x="163" y="1010"/>
                  </a:moveTo>
                  <a:cubicBezTo>
                    <a:pt x="167" y="1007"/>
                    <a:pt x="164" y="1005"/>
                    <a:pt x="166" y="1000"/>
                  </a:cubicBezTo>
                  <a:cubicBezTo>
                    <a:pt x="165" y="1000"/>
                    <a:pt x="164" y="999"/>
                    <a:pt x="164" y="998"/>
                  </a:cubicBezTo>
                  <a:cubicBezTo>
                    <a:pt x="160" y="1001"/>
                    <a:pt x="165" y="1004"/>
                    <a:pt x="163" y="1010"/>
                  </a:cubicBezTo>
                  <a:close/>
                  <a:moveTo>
                    <a:pt x="71" y="3260"/>
                  </a:moveTo>
                  <a:cubicBezTo>
                    <a:pt x="70" y="3263"/>
                    <a:pt x="74" y="3262"/>
                    <a:pt x="73" y="3265"/>
                  </a:cubicBezTo>
                  <a:cubicBezTo>
                    <a:pt x="75" y="3264"/>
                    <a:pt x="74" y="3258"/>
                    <a:pt x="71" y="3260"/>
                  </a:cubicBezTo>
                  <a:close/>
                  <a:moveTo>
                    <a:pt x="164" y="982"/>
                  </a:moveTo>
                  <a:cubicBezTo>
                    <a:pt x="164" y="987"/>
                    <a:pt x="169" y="988"/>
                    <a:pt x="168" y="994"/>
                  </a:cubicBezTo>
                  <a:cubicBezTo>
                    <a:pt x="171" y="993"/>
                    <a:pt x="170" y="988"/>
                    <a:pt x="172" y="986"/>
                  </a:cubicBezTo>
                  <a:cubicBezTo>
                    <a:pt x="171" y="984"/>
                    <a:pt x="166" y="981"/>
                    <a:pt x="164" y="982"/>
                  </a:cubicBezTo>
                  <a:close/>
                  <a:moveTo>
                    <a:pt x="159" y="1100"/>
                  </a:moveTo>
                  <a:cubicBezTo>
                    <a:pt x="160" y="1104"/>
                    <a:pt x="160" y="1104"/>
                    <a:pt x="159" y="1107"/>
                  </a:cubicBezTo>
                  <a:cubicBezTo>
                    <a:pt x="163" y="1108"/>
                    <a:pt x="162" y="1100"/>
                    <a:pt x="159" y="1100"/>
                  </a:cubicBezTo>
                  <a:close/>
                  <a:moveTo>
                    <a:pt x="144" y="1522"/>
                  </a:moveTo>
                  <a:cubicBezTo>
                    <a:pt x="142" y="1524"/>
                    <a:pt x="140" y="1530"/>
                    <a:pt x="143" y="1532"/>
                  </a:cubicBezTo>
                  <a:cubicBezTo>
                    <a:pt x="146" y="1532"/>
                    <a:pt x="145" y="1525"/>
                    <a:pt x="144" y="1522"/>
                  </a:cubicBezTo>
                  <a:close/>
                  <a:moveTo>
                    <a:pt x="145" y="1548"/>
                  </a:moveTo>
                  <a:cubicBezTo>
                    <a:pt x="141" y="1548"/>
                    <a:pt x="141" y="1548"/>
                    <a:pt x="141" y="1548"/>
                  </a:cubicBezTo>
                  <a:cubicBezTo>
                    <a:pt x="140" y="1552"/>
                    <a:pt x="142" y="1554"/>
                    <a:pt x="141" y="1558"/>
                  </a:cubicBezTo>
                  <a:cubicBezTo>
                    <a:pt x="146" y="1556"/>
                    <a:pt x="143" y="1551"/>
                    <a:pt x="145" y="1548"/>
                  </a:cubicBezTo>
                  <a:close/>
                  <a:moveTo>
                    <a:pt x="111" y="2277"/>
                  </a:moveTo>
                  <a:cubicBezTo>
                    <a:pt x="111" y="2280"/>
                    <a:pt x="110" y="2284"/>
                    <a:pt x="114" y="2283"/>
                  </a:cubicBezTo>
                  <a:cubicBezTo>
                    <a:pt x="114" y="2280"/>
                    <a:pt x="115" y="2277"/>
                    <a:pt x="111" y="2277"/>
                  </a:cubicBezTo>
                  <a:close/>
                  <a:moveTo>
                    <a:pt x="88" y="2876"/>
                  </a:moveTo>
                  <a:cubicBezTo>
                    <a:pt x="90" y="2875"/>
                    <a:pt x="91" y="2871"/>
                    <a:pt x="89" y="2869"/>
                  </a:cubicBezTo>
                  <a:cubicBezTo>
                    <a:pt x="88" y="2870"/>
                    <a:pt x="86" y="2874"/>
                    <a:pt x="88" y="2876"/>
                  </a:cubicBezTo>
                  <a:close/>
                  <a:moveTo>
                    <a:pt x="171" y="900"/>
                  </a:moveTo>
                  <a:cubicBezTo>
                    <a:pt x="174" y="896"/>
                    <a:pt x="169" y="891"/>
                    <a:pt x="171" y="886"/>
                  </a:cubicBezTo>
                  <a:cubicBezTo>
                    <a:pt x="167" y="889"/>
                    <a:pt x="169" y="895"/>
                    <a:pt x="171" y="900"/>
                  </a:cubicBezTo>
                  <a:close/>
                  <a:moveTo>
                    <a:pt x="122" y="2253"/>
                  </a:moveTo>
                  <a:cubicBezTo>
                    <a:pt x="119" y="2253"/>
                    <a:pt x="119" y="2250"/>
                    <a:pt x="116" y="2250"/>
                  </a:cubicBezTo>
                  <a:cubicBezTo>
                    <a:pt x="111" y="2254"/>
                    <a:pt x="116" y="2258"/>
                    <a:pt x="115" y="2265"/>
                  </a:cubicBezTo>
                  <a:cubicBezTo>
                    <a:pt x="116" y="2265"/>
                    <a:pt x="116" y="2266"/>
                    <a:pt x="117" y="2266"/>
                  </a:cubicBezTo>
                  <a:cubicBezTo>
                    <a:pt x="121" y="2265"/>
                    <a:pt x="122" y="2259"/>
                    <a:pt x="122" y="2253"/>
                  </a:cubicBezTo>
                  <a:close/>
                  <a:moveTo>
                    <a:pt x="85" y="3070"/>
                  </a:moveTo>
                  <a:cubicBezTo>
                    <a:pt x="83" y="3068"/>
                    <a:pt x="82" y="3070"/>
                    <a:pt x="80" y="3071"/>
                  </a:cubicBezTo>
                  <a:cubicBezTo>
                    <a:pt x="80" y="3074"/>
                    <a:pt x="80" y="3074"/>
                    <a:pt x="80" y="3074"/>
                  </a:cubicBezTo>
                  <a:cubicBezTo>
                    <a:pt x="83" y="3074"/>
                    <a:pt x="85" y="3073"/>
                    <a:pt x="85" y="3070"/>
                  </a:cubicBezTo>
                  <a:close/>
                  <a:moveTo>
                    <a:pt x="145" y="1657"/>
                  </a:moveTo>
                  <a:cubicBezTo>
                    <a:pt x="143" y="1660"/>
                    <a:pt x="140" y="1662"/>
                    <a:pt x="140" y="1667"/>
                  </a:cubicBezTo>
                  <a:cubicBezTo>
                    <a:pt x="144" y="1666"/>
                    <a:pt x="146" y="1663"/>
                    <a:pt x="145" y="1657"/>
                  </a:cubicBezTo>
                  <a:close/>
                  <a:moveTo>
                    <a:pt x="85" y="3141"/>
                  </a:moveTo>
                  <a:cubicBezTo>
                    <a:pt x="82" y="3141"/>
                    <a:pt x="83" y="3141"/>
                    <a:pt x="80" y="3140"/>
                  </a:cubicBezTo>
                  <a:cubicBezTo>
                    <a:pt x="81" y="3145"/>
                    <a:pt x="82" y="3150"/>
                    <a:pt x="83" y="3154"/>
                  </a:cubicBezTo>
                  <a:cubicBezTo>
                    <a:pt x="86" y="3150"/>
                    <a:pt x="83" y="3145"/>
                    <a:pt x="85" y="3141"/>
                  </a:cubicBezTo>
                  <a:close/>
                  <a:moveTo>
                    <a:pt x="78" y="3296"/>
                  </a:moveTo>
                  <a:cubicBezTo>
                    <a:pt x="79" y="3293"/>
                    <a:pt x="79" y="3287"/>
                    <a:pt x="74" y="3287"/>
                  </a:cubicBezTo>
                  <a:cubicBezTo>
                    <a:pt x="76" y="3290"/>
                    <a:pt x="74" y="3295"/>
                    <a:pt x="78" y="3296"/>
                  </a:cubicBezTo>
                  <a:close/>
                  <a:moveTo>
                    <a:pt x="152" y="1475"/>
                  </a:moveTo>
                  <a:cubicBezTo>
                    <a:pt x="151" y="1476"/>
                    <a:pt x="148" y="1476"/>
                    <a:pt x="148" y="1479"/>
                  </a:cubicBezTo>
                  <a:cubicBezTo>
                    <a:pt x="151" y="1478"/>
                    <a:pt x="152" y="1479"/>
                    <a:pt x="151" y="1482"/>
                  </a:cubicBezTo>
                  <a:cubicBezTo>
                    <a:pt x="156" y="1482"/>
                    <a:pt x="153" y="1477"/>
                    <a:pt x="152" y="1475"/>
                  </a:cubicBezTo>
                  <a:close/>
                  <a:moveTo>
                    <a:pt x="90" y="2987"/>
                  </a:moveTo>
                  <a:cubicBezTo>
                    <a:pt x="85" y="2991"/>
                    <a:pt x="91" y="2991"/>
                    <a:pt x="91" y="2998"/>
                  </a:cubicBezTo>
                  <a:cubicBezTo>
                    <a:pt x="92" y="2999"/>
                    <a:pt x="93" y="2988"/>
                    <a:pt x="90" y="2987"/>
                  </a:cubicBezTo>
                  <a:close/>
                  <a:moveTo>
                    <a:pt x="126" y="2275"/>
                  </a:moveTo>
                  <a:cubicBezTo>
                    <a:pt x="120" y="2278"/>
                    <a:pt x="116" y="2286"/>
                    <a:pt x="118" y="2294"/>
                  </a:cubicBezTo>
                  <a:cubicBezTo>
                    <a:pt x="120" y="2296"/>
                    <a:pt x="120" y="2293"/>
                    <a:pt x="122" y="2293"/>
                  </a:cubicBezTo>
                  <a:cubicBezTo>
                    <a:pt x="125" y="2294"/>
                    <a:pt x="123" y="2300"/>
                    <a:pt x="126" y="2301"/>
                  </a:cubicBezTo>
                  <a:cubicBezTo>
                    <a:pt x="124" y="2291"/>
                    <a:pt x="133" y="2283"/>
                    <a:pt x="126" y="2275"/>
                  </a:cubicBezTo>
                  <a:close/>
                  <a:moveTo>
                    <a:pt x="189" y="573"/>
                  </a:moveTo>
                  <a:cubicBezTo>
                    <a:pt x="191" y="573"/>
                    <a:pt x="191" y="569"/>
                    <a:pt x="190" y="567"/>
                  </a:cubicBezTo>
                  <a:cubicBezTo>
                    <a:pt x="188" y="567"/>
                    <a:pt x="189" y="571"/>
                    <a:pt x="189" y="573"/>
                  </a:cubicBezTo>
                  <a:close/>
                  <a:moveTo>
                    <a:pt x="157" y="1505"/>
                  </a:moveTo>
                  <a:cubicBezTo>
                    <a:pt x="153" y="1505"/>
                    <a:pt x="151" y="1506"/>
                    <a:pt x="152" y="1511"/>
                  </a:cubicBezTo>
                  <a:cubicBezTo>
                    <a:pt x="154" y="1510"/>
                    <a:pt x="159" y="1508"/>
                    <a:pt x="157" y="1505"/>
                  </a:cubicBezTo>
                  <a:close/>
                  <a:moveTo>
                    <a:pt x="150" y="1601"/>
                  </a:moveTo>
                  <a:cubicBezTo>
                    <a:pt x="154" y="1598"/>
                    <a:pt x="153" y="1596"/>
                    <a:pt x="154" y="1591"/>
                  </a:cubicBezTo>
                  <a:cubicBezTo>
                    <a:pt x="150" y="1591"/>
                    <a:pt x="150" y="1591"/>
                    <a:pt x="150" y="1591"/>
                  </a:cubicBezTo>
                  <a:cubicBezTo>
                    <a:pt x="151" y="1596"/>
                    <a:pt x="147" y="1598"/>
                    <a:pt x="150" y="1601"/>
                  </a:cubicBezTo>
                  <a:close/>
                  <a:moveTo>
                    <a:pt x="158" y="1382"/>
                  </a:moveTo>
                  <a:cubicBezTo>
                    <a:pt x="159" y="1384"/>
                    <a:pt x="160" y="1385"/>
                    <a:pt x="161" y="1387"/>
                  </a:cubicBezTo>
                  <a:cubicBezTo>
                    <a:pt x="164" y="1386"/>
                    <a:pt x="164" y="1387"/>
                    <a:pt x="167" y="1386"/>
                  </a:cubicBezTo>
                  <a:cubicBezTo>
                    <a:pt x="167" y="1383"/>
                    <a:pt x="169" y="1384"/>
                    <a:pt x="168" y="1381"/>
                  </a:cubicBezTo>
                  <a:cubicBezTo>
                    <a:pt x="165" y="1378"/>
                    <a:pt x="160" y="1379"/>
                    <a:pt x="158" y="1382"/>
                  </a:cubicBezTo>
                  <a:close/>
                  <a:moveTo>
                    <a:pt x="170" y="1115"/>
                  </a:moveTo>
                  <a:cubicBezTo>
                    <a:pt x="174" y="1118"/>
                    <a:pt x="173" y="1112"/>
                    <a:pt x="175" y="1109"/>
                  </a:cubicBezTo>
                  <a:cubicBezTo>
                    <a:pt x="170" y="1109"/>
                    <a:pt x="171" y="1114"/>
                    <a:pt x="170" y="1115"/>
                  </a:cubicBezTo>
                  <a:close/>
                  <a:moveTo>
                    <a:pt x="162" y="1322"/>
                  </a:moveTo>
                  <a:cubicBezTo>
                    <a:pt x="165" y="1322"/>
                    <a:pt x="165" y="1324"/>
                    <a:pt x="168" y="1323"/>
                  </a:cubicBezTo>
                  <a:cubicBezTo>
                    <a:pt x="169" y="1315"/>
                    <a:pt x="169" y="1307"/>
                    <a:pt x="168" y="1301"/>
                  </a:cubicBezTo>
                  <a:cubicBezTo>
                    <a:pt x="159" y="1301"/>
                    <a:pt x="163" y="1315"/>
                    <a:pt x="162" y="1322"/>
                  </a:cubicBezTo>
                  <a:close/>
                  <a:moveTo>
                    <a:pt x="180" y="1518"/>
                  </a:moveTo>
                  <a:cubicBezTo>
                    <a:pt x="174" y="1518"/>
                    <a:pt x="179" y="1523"/>
                    <a:pt x="178" y="1527"/>
                  </a:cubicBezTo>
                  <a:cubicBezTo>
                    <a:pt x="169" y="1521"/>
                    <a:pt x="167" y="1535"/>
                    <a:pt x="156" y="1535"/>
                  </a:cubicBezTo>
                  <a:cubicBezTo>
                    <a:pt x="154" y="1541"/>
                    <a:pt x="156" y="1550"/>
                    <a:pt x="152" y="1557"/>
                  </a:cubicBezTo>
                  <a:cubicBezTo>
                    <a:pt x="160" y="1558"/>
                    <a:pt x="163" y="1564"/>
                    <a:pt x="164" y="1571"/>
                  </a:cubicBezTo>
                  <a:cubicBezTo>
                    <a:pt x="169" y="1571"/>
                    <a:pt x="168" y="1566"/>
                    <a:pt x="170" y="1564"/>
                  </a:cubicBezTo>
                  <a:cubicBezTo>
                    <a:pt x="174" y="1566"/>
                    <a:pt x="179" y="1568"/>
                    <a:pt x="179" y="1563"/>
                  </a:cubicBezTo>
                  <a:cubicBezTo>
                    <a:pt x="182" y="1564"/>
                    <a:pt x="180" y="1572"/>
                    <a:pt x="179" y="1572"/>
                  </a:cubicBezTo>
                  <a:cubicBezTo>
                    <a:pt x="182" y="1575"/>
                    <a:pt x="182" y="1567"/>
                    <a:pt x="183" y="1566"/>
                  </a:cubicBezTo>
                  <a:cubicBezTo>
                    <a:pt x="186" y="1565"/>
                    <a:pt x="186" y="1567"/>
                    <a:pt x="188" y="1567"/>
                  </a:cubicBezTo>
                  <a:cubicBezTo>
                    <a:pt x="189" y="1565"/>
                    <a:pt x="189" y="1563"/>
                    <a:pt x="191" y="1562"/>
                  </a:cubicBezTo>
                  <a:cubicBezTo>
                    <a:pt x="198" y="1562"/>
                    <a:pt x="196" y="1574"/>
                    <a:pt x="203" y="1570"/>
                  </a:cubicBezTo>
                  <a:cubicBezTo>
                    <a:pt x="202" y="1573"/>
                    <a:pt x="202" y="1575"/>
                    <a:pt x="202" y="1579"/>
                  </a:cubicBezTo>
                  <a:cubicBezTo>
                    <a:pt x="204" y="1578"/>
                    <a:pt x="206" y="1575"/>
                    <a:pt x="207" y="1579"/>
                  </a:cubicBezTo>
                  <a:cubicBezTo>
                    <a:pt x="210" y="1578"/>
                    <a:pt x="207" y="1574"/>
                    <a:pt x="207" y="1573"/>
                  </a:cubicBezTo>
                  <a:cubicBezTo>
                    <a:pt x="207" y="1571"/>
                    <a:pt x="211" y="1573"/>
                    <a:pt x="211" y="1572"/>
                  </a:cubicBezTo>
                  <a:cubicBezTo>
                    <a:pt x="215" y="1554"/>
                    <a:pt x="221" y="1535"/>
                    <a:pt x="215" y="1517"/>
                  </a:cubicBezTo>
                  <a:cubicBezTo>
                    <a:pt x="212" y="1517"/>
                    <a:pt x="205" y="1516"/>
                    <a:pt x="202" y="1519"/>
                  </a:cubicBezTo>
                  <a:cubicBezTo>
                    <a:pt x="200" y="1509"/>
                    <a:pt x="209" y="1493"/>
                    <a:pt x="200" y="1488"/>
                  </a:cubicBezTo>
                  <a:cubicBezTo>
                    <a:pt x="198" y="1492"/>
                    <a:pt x="200" y="1494"/>
                    <a:pt x="198" y="1497"/>
                  </a:cubicBezTo>
                  <a:cubicBezTo>
                    <a:pt x="195" y="1497"/>
                    <a:pt x="195" y="1493"/>
                    <a:pt x="194" y="1492"/>
                  </a:cubicBezTo>
                  <a:cubicBezTo>
                    <a:pt x="189" y="1501"/>
                    <a:pt x="191" y="1513"/>
                    <a:pt x="191" y="1525"/>
                  </a:cubicBezTo>
                  <a:cubicBezTo>
                    <a:pt x="185" y="1525"/>
                    <a:pt x="179" y="1522"/>
                    <a:pt x="180" y="1518"/>
                  </a:cubicBezTo>
                  <a:close/>
                  <a:moveTo>
                    <a:pt x="149" y="1835"/>
                  </a:moveTo>
                  <a:cubicBezTo>
                    <a:pt x="142" y="1834"/>
                    <a:pt x="140" y="1844"/>
                    <a:pt x="142" y="1849"/>
                  </a:cubicBezTo>
                  <a:cubicBezTo>
                    <a:pt x="147" y="1845"/>
                    <a:pt x="148" y="1843"/>
                    <a:pt x="149" y="1835"/>
                  </a:cubicBezTo>
                  <a:close/>
                  <a:moveTo>
                    <a:pt x="95" y="3069"/>
                  </a:moveTo>
                  <a:cubicBezTo>
                    <a:pt x="90" y="3067"/>
                    <a:pt x="91" y="3072"/>
                    <a:pt x="91" y="3076"/>
                  </a:cubicBezTo>
                  <a:cubicBezTo>
                    <a:pt x="92" y="3073"/>
                    <a:pt x="95" y="3072"/>
                    <a:pt x="95" y="3069"/>
                  </a:cubicBezTo>
                  <a:close/>
                  <a:moveTo>
                    <a:pt x="221" y="5"/>
                  </a:moveTo>
                  <a:cubicBezTo>
                    <a:pt x="221" y="3"/>
                    <a:pt x="219" y="1"/>
                    <a:pt x="217" y="3"/>
                  </a:cubicBezTo>
                  <a:cubicBezTo>
                    <a:pt x="217" y="5"/>
                    <a:pt x="219" y="5"/>
                    <a:pt x="221" y="5"/>
                  </a:cubicBezTo>
                  <a:close/>
                  <a:moveTo>
                    <a:pt x="151" y="1657"/>
                  </a:moveTo>
                  <a:cubicBezTo>
                    <a:pt x="149" y="1658"/>
                    <a:pt x="149" y="1663"/>
                    <a:pt x="152" y="1662"/>
                  </a:cubicBezTo>
                  <a:cubicBezTo>
                    <a:pt x="152" y="1661"/>
                    <a:pt x="154" y="1656"/>
                    <a:pt x="151" y="1657"/>
                  </a:cubicBezTo>
                  <a:close/>
                  <a:moveTo>
                    <a:pt x="220" y="15"/>
                  </a:moveTo>
                  <a:cubicBezTo>
                    <a:pt x="221" y="14"/>
                    <a:pt x="220" y="10"/>
                    <a:pt x="217" y="10"/>
                  </a:cubicBezTo>
                  <a:cubicBezTo>
                    <a:pt x="217" y="13"/>
                    <a:pt x="217" y="15"/>
                    <a:pt x="220" y="15"/>
                  </a:cubicBezTo>
                  <a:close/>
                  <a:moveTo>
                    <a:pt x="92" y="3161"/>
                  </a:moveTo>
                  <a:cubicBezTo>
                    <a:pt x="92" y="3156"/>
                    <a:pt x="99" y="3146"/>
                    <a:pt x="90" y="3145"/>
                  </a:cubicBezTo>
                  <a:cubicBezTo>
                    <a:pt x="89" y="3152"/>
                    <a:pt x="91" y="3156"/>
                    <a:pt x="92" y="3161"/>
                  </a:cubicBezTo>
                  <a:close/>
                  <a:moveTo>
                    <a:pt x="118" y="2473"/>
                  </a:moveTo>
                  <a:cubicBezTo>
                    <a:pt x="119" y="2474"/>
                    <a:pt x="120" y="2474"/>
                    <a:pt x="120" y="2476"/>
                  </a:cubicBezTo>
                  <a:cubicBezTo>
                    <a:pt x="123" y="2475"/>
                    <a:pt x="122" y="2471"/>
                    <a:pt x="123" y="2469"/>
                  </a:cubicBezTo>
                  <a:cubicBezTo>
                    <a:pt x="120" y="2469"/>
                    <a:pt x="120" y="2472"/>
                    <a:pt x="118" y="2473"/>
                  </a:cubicBezTo>
                  <a:close/>
                  <a:moveTo>
                    <a:pt x="169" y="1288"/>
                  </a:moveTo>
                  <a:cubicBezTo>
                    <a:pt x="171" y="1285"/>
                    <a:pt x="170" y="1279"/>
                    <a:pt x="172" y="1276"/>
                  </a:cubicBezTo>
                  <a:cubicBezTo>
                    <a:pt x="171" y="1277"/>
                    <a:pt x="171" y="1278"/>
                    <a:pt x="169" y="1278"/>
                  </a:cubicBezTo>
                  <a:cubicBezTo>
                    <a:pt x="170" y="1281"/>
                    <a:pt x="168" y="1284"/>
                    <a:pt x="169" y="1288"/>
                  </a:cubicBezTo>
                  <a:close/>
                  <a:moveTo>
                    <a:pt x="131" y="2370"/>
                  </a:moveTo>
                  <a:cubicBezTo>
                    <a:pt x="128" y="2370"/>
                    <a:pt x="129" y="2368"/>
                    <a:pt x="126" y="2368"/>
                  </a:cubicBezTo>
                  <a:cubicBezTo>
                    <a:pt x="126" y="2373"/>
                    <a:pt x="126" y="2377"/>
                    <a:pt x="130" y="2378"/>
                  </a:cubicBezTo>
                  <a:cubicBezTo>
                    <a:pt x="130" y="2374"/>
                    <a:pt x="133" y="2373"/>
                    <a:pt x="131" y="2370"/>
                  </a:cubicBezTo>
                  <a:close/>
                  <a:moveTo>
                    <a:pt x="125" y="2530"/>
                  </a:moveTo>
                  <a:cubicBezTo>
                    <a:pt x="119" y="2530"/>
                    <a:pt x="120" y="2536"/>
                    <a:pt x="121" y="2541"/>
                  </a:cubicBezTo>
                  <a:cubicBezTo>
                    <a:pt x="124" y="2539"/>
                    <a:pt x="126" y="2533"/>
                    <a:pt x="125" y="2530"/>
                  </a:cubicBezTo>
                  <a:close/>
                  <a:moveTo>
                    <a:pt x="120" y="2557"/>
                  </a:moveTo>
                  <a:cubicBezTo>
                    <a:pt x="117" y="2559"/>
                    <a:pt x="120" y="2562"/>
                    <a:pt x="119" y="2564"/>
                  </a:cubicBezTo>
                  <a:cubicBezTo>
                    <a:pt x="123" y="2563"/>
                    <a:pt x="121" y="2559"/>
                    <a:pt x="120" y="2557"/>
                  </a:cubicBezTo>
                  <a:close/>
                  <a:moveTo>
                    <a:pt x="143" y="2147"/>
                  </a:moveTo>
                  <a:cubicBezTo>
                    <a:pt x="135" y="2147"/>
                    <a:pt x="136" y="2156"/>
                    <a:pt x="139" y="2161"/>
                  </a:cubicBezTo>
                  <a:cubicBezTo>
                    <a:pt x="140" y="2157"/>
                    <a:pt x="141" y="2162"/>
                    <a:pt x="143" y="2160"/>
                  </a:cubicBezTo>
                  <a:cubicBezTo>
                    <a:pt x="142" y="2158"/>
                    <a:pt x="141" y="2155"/>
                    <a:pt x="145" y="2154"/>
                  </a:cubicBezTo>
                  <a:cubicBezTo>
                    <a:pt x="144" y="2152"/>
                    <a:pt x="142" y="2150"/>
                    <a:pt x="143" y="2147"/>
                  </a:cubicBezTo>
                  <a:close/>
                  <a:moveTo>
                    <a:pt x="143" y="2163"/>
                  </a:moveTo>
                  <a:cubicBezTo>
                    <a:pt x="133" y="2161"/>
                    <a:pt x="134" y="2178"/>
                    <a:pt x="138" y="2182"/>
                  </a:cubicBezTo>
                  <a:cubicBezTo>
                    <a:pt x="144" y="2179"/>
                    <a:pt x="143" y="2173"/>
                    <a:pt x="143" y="2163"/>
                  </a:cubicBezTo>
                  <a:close/>
                  <a:moveTo>
                    <a:pt x="101" y="3040"/>
                  </a:moveTo>
                  <a:cubicBezTo>
                    <a:pt x="105" y="3044"/>
                    <a:pt x="104" y="3048"/>
                    <a:pt x="104" y="3054"/>
                  </a:cubicBezTo>
                  <a:cubicBezTo>
                    <a:pt x="109" y="3052"/>
                    <a:pt x="108" y="3042"/>
                    <a:pt x="106" y="3039"/>
                  </a:cubicBezTo>
                  <a:cubicBezTo>
                    <a:pt x="103" y="3038"/>
                    <a:pt x="103" y="3040"/>
                    <a:pt x="101" y="3040"/>
                  </a:cubicBezTo>
                  <a:close/>
                  <a:moveTo>
                    <a:pt x="231" y="5"/>
                  </a:moveTo>
                  <a:cubicBezTo>
                    <a:pt x="231" y="2"/>
                    <a:pt x="228" y="1"/>
                    <a:pt x="225" y="0"/>
                  </a:cubicBezTo>
                  <a:cubicBezTo>
                    <a:pt x="227" y="2"/>
                    <a:pt x="228" y="5"/>
                    <a:pt x="231" y="5"/>
                  </a:cubicBezTo>
                  <a:close/>
                  <a:moveTo>
                    <a:pt x="179" y="1237"/>
                  </a:moveTo>
                  <a:cubicBezTo>
                    <a:pt x="176" y="1240"/>
                    <a:pt x="175" y="1249"/>
                    <a:pt x="177" y="1252"/>
                  </a:cubicBezTo>
                  <a:cubicBezTo>
                    <a:pt x="183" y="1251"/>
                    <a:pt x="181" y="1241"/>
                    <a:pt x="179" y="1237"/>
                  </a:cubicBezTo>
                  <a:close/>
                  <a:moveTo>
                    <a:pt x="103" y="3062"/>
                  </a:moveTo>
                  <a:cubicBezTo>
                    <a:pt x="103" y="3065"/>
                    <a:pt x="103" y="3067"/>
                    <a:pt x="106" y="3066"/>
                  </a:cubicBezTo>
                  <a:cubicBezTo>
                    <a:pt x="104" y="3070"/>
                    <a:pt x="100" y="3071"/>
                    <a:pt x="101" y="3077"/>
                  </a:cubicBezTo>
                  <a:cubicBezTo>
                    <a:pt x="105" y="3078"/>
                    <a:pt x="108" y="3079"/>
                    <a:pt x="109" y="3084"/>
                  </a:cubicBezTo>
                  <a:cubicBezTo>
                    <a:pt x="111" y="3077"/>
                    <a:pt x="114" y="3060"/>
                    <a:pt x="103" y="3062"/>
                  </a:cubicBezTo>
                  <a:close/>
                  <a:moveTo>
                    <a:pt x="176" y="1370"/>
                  </a:moveTo>
                  <a:cubicBezTo>
                    <a:pt x="179" y="1370"/>
                    <a:pt x="180" y="1373"/>
                    <a:pt x="182" y="1371"/>
                  </a:cubicBezTo>
                  <a:cubicBezTo>
                    <a:pt x="182" y="1367"/>
                    <a:pt x="176" y="1369"/>
                    <a:pt x="175" y="1367"/>
                  </a:cubicBezTo>
                  <a:cubicBezTo>
                    <a:pt x="174" y="1369"/>
                    <a:pt x="172" y="1371"/>
                    <a:pt x="172" y="1377"/>
                  </a:cubicBezTo>
                  <a:cubicBezTo>
                    <a:pt x="175" y="1376"/>
                    <a:pt x="178" y="1373"/>
                    <a:pt x="176" y="1370"/>
                  </a:cubicBezTo>
                  <a:close/>
                  <a:moveTo>
                    <a:pt x="138" y="2268"/>
                  </a:moveTo>
                  <a:cubicBezTo>
                    <a:pt x="136" y="2268"/>
                    <a:pt x="136" y="2270"/>
                    <a:pt x="136" y="2273"/>
                  </a:cubicBezTo>
                  <a:cubicBezTo>
                    <a:pt x="138" y="2271"/>
                    <a:pt x="141" y="2271"/>
                    <a:pt x="144" y="2270"/>
                  </a:cubicBezTo>
                  <a:cubicBezTo>
                    <a:pt x="144" y="2268"/>
                    <a:pt x="138" y="2271"/>
                    <a:pt x="138" y="2268"/>
                  </a:cubicBezTo>
                  <a:close/>
                  <a:moveTo>
                    <a:pt x="114" y="3002"/>
                  </a:moveTo>
                  <a:cubicBezTo>
                    <a:pt x="108" y="3004"/>
                    <a:pt x="107" y="3009"/>
                    <a:pt x="108" y="3016"/>
                  </a:cubicBezTo>
                  <a:cubicBezTo>
                    <a:pt x="109" y="3018"/>
                    <a:pt x="112" y="3020"/>
                    <a:pt x="114" y="3018"/>
                  </a:cubicBezTo>
                  <a:cubicBezTo>
                    <a:pt x="115" y="3021"/>
                    <a:pt x="115" y="3024"/>
                    <a:pt x="116" y="3027"/>
                  </a:cubicBezTo>
                  <a:cubicBezTo>
                    <a:pt x="116" y="3020"/>
                    <a:pt x="124" y="3006"/>
                    <a:pt x="114" y="3002"/>
                  </a:cubicBezTo>
                  <a:close/>
                  <a:moveTo>
                    <a:pt x="113" y="3138"/>
                  </a:moveTo>
                  <a:cubicBezTo>
                    <a:pt x="110" y="3138"/>
                    <a:pt x="105" y="3142"/>
                    <a:pt x="104" y="3140"/>
                  </a:cubicBezTo>
                  <a:cubicBezTo>
                    <a:pt x="104" y="3146"/>
                    <a:pt x="104" y="3155"/>
                    <a:pt x="109" y="3159"/>
                  </a:cubicBezTo>
                  <a:cubicBezTo>
                    <a:pt x="109" y="3157"/>
                    <a:pt x="111" y="3157"/>
                    <a:pt x="111" y="3155"/>
                  </a:cubicBezTo>
                  <a:cubicBezTo>
                    <a:pt x="120" y="3156"/>
                    <a:pt x="123" y="3143"/>
                    <a:pt x="130" y="3139"/>
                  </a:cubicBezTo>
                  <a:cubicBezTo>
                    <a:pt x="130" y="3138"/>
                    <a:pt x="128" y="3135"/>
                    <a:pt x="130" y="3135"/>
                  </a:cubicBezTo>
                  <a:cubicBezTo>
                    <a:pt x="127" y="3130"/>
                    <a:pt x="112" y="3128"/>
                    <a:pt x="113" y="3138"/>
                  </a:cubicBezTo>
                  <a:close/>
                  <a:moveTo>
                    <a:pt x="111" y="3022"/>
                  </a:moveTo>
                  <a:cubicBezTo>
                    <a:pt x="108" y="3020"/>
                    <a:pt x="109" y="3025"/>
                    <a:pt x="108" y="3028"/>
                  </a:cubicBezTo>
                  <a:cubicBezTo>
                    <a:pt x="111" y="3028"/>
                    <a:pt x="109" y="3023"/>
                    <a:pt x="111" y="3022"/>
                  </a:cubicBezTo>
                  <a:close/>
                  <a:moveTo>
                    <a:pt x="174" y="1505"/>
                  </a:moveTo>
                  <a:cubicBezTo>
                    <a:pt x="172" y="1505"/>
                    <a:pt x="172" y="1507"/>
                    <a:pt x="171" y="1507"/>
                  </a:cubicBezTo>
                  <a:cubicBezTo>
                    <a:pt x="172" y="1508"/>
                    <a:pt x="172" y="1510"/>
                    <a:pt x="174" y="1510"/>
                  </a:cubicBezTo>
                  <a:cubicBezTo>
                    <a:pt x="175" y="1507"/>
                    <a:pt x="173" y="1507"/>
                    <a:pt x="174" y="1505"/>
                  </a:cubicBezTo>
                  <a:close/>
                  <a:moveTo>
                    <a:pt x="191" y="1122"/>
                  </a:moveTo>
                  <a:cubicBezTo>
                    <a:pt x="188" y="1126"/>
                    <a:pt x="190" y="1128"/>
                    <a:pt x="189" y="1133"/>
                  </a:cubicBezTo>
                  <a:cubicBezTo>
                    <a:pt x="191" y="1133"/>
                    <a:pt x="191" y="1131"/>
                    <a:pt x="193" y="1130"/>
                  </a:cubicBezTo>
                  <a:cubicBezTo>
                    <a:pt x="194" y="1126"/>
                    <a:pt x="191" y="1125"/>
                    <a:pt x="191" y="1122"/>
                  </a:cubicBezTo>
                  <a:close/>
                  <a:moveTo>
                    <a:pt x="143" y="2254"/>
                  </a:moveTo>
                  <a:cubicBezTo>
                    <a:pt x="144" y="2257"/>
                    <a:pt x="145" y="2259"/>
                    <a:pt x="148" y="2259"/>
                  </a:cubicBezTo>
                  <a:cubicBezTo>
                    <a:pt x="148" y="2256"/>
                    <a:pt x="146" y="2255"/>
                    <a:pt x="143" y="2254"/>
                  </a:cubicBezTo>
                  <a:close/>
                  <a:moveTo>
                    <a:pt x="109" y="3094"/>
                  </a:moveTo>
                  <a:cubicBezTo>
                    <a:pt x="109" y="3097"/>
                    <a:pt x="109" y="3100"/>
                    <a:pt x="110" y="3103"/>
                  </a:cubicBezTo>
                  <a:cubicBezTo>
                    <a:pt x="112" y="3100"/>
                    <a:pt x="112" y="3097"/>
                    <a:pt x="115" y="3094"/>
                  </a:cubicBezTo>
                  <a:cubicBezTo>
                    <a:pt x="115" y="3092"/>
                    <a:pt x="110" y="3093"/>
                    <a:pt x="109" y="3094"/>
                  </a:cubicBezTo>
                  <a:close/>
                  <a:moveTo>
                    <a:pt x="175" y="1579"/>
                  </a:moveTo>
                  <a:cubicBezTo>
                    <a:pt x="172" y="1579"/>
                    <a:pt x="174" y="1586"/>
                    <a:pt x="177" y="1586"/>
                  </a:cubicBezTo>
                  <a:cubicBezTo>
                    <a:pt x="178" y="1582"/>
                    <a:pt x="175" y="1582"/>
                    <a:pt x="175" y="1579"/>
                  </a:cubicBezTo>
                  <a:close/>
                  <a:moveTo>
                    <a:pt x="184" y="1372"/>
                  </a:moveTo>
                  <a:cubicBezTo>
                    <a:pt x="186" y="1371"/>
                    <a:pt x="186" y="1368"/>
                    <a:pt x="185" y="1365"/>
                  </a:cubicBezTo>
                  <a:cubicBezTo>
                    <a:pt x="183" y="1366"/>
                    <a:pt x="182" y="1370"/>
                    <a:pt x="184" y="1372"/>
                  </a:cubicBezTo>
                  <a:close/>
                  <a:moveTo>
                    <a:pt x="181" y="1446"/>
                  </a:moveTo>
                  <a:cubicBezTo>
                    <a:pt x="181" y="1463"/>
                    <a:pt x="185" y="1474"/>
                    <a:pt x="180" y="1487"/>
                  </a:cubicBezTo>
                  <a:cubicBezTo>
                    <a:pt x="183" y="1487"/>
                    <a:pt x="182" y="1485"/>
                    <a:pt x="184" y="1487"/>
                  </a:cubicBezTo>
                  <a:cubicBezTo>
                    <a:pt x="184" y="1493"/>
                    <a:pt x="184" y="1493"/>
                    <a:pt x="184" y="1493"/>
                  </a:cubicBezTo>
                  <a:cubicBezTo>
                    <a:pt x="183" y="1495"/>
                    <a:pt x="180" y="1494"/>
                    <a:pt x="180" y="1495"/>
                  </a:cubicBezTo>
                  <a:cubicBezTo>
                    <a:pt x="182" y="1507"/>
                    <a:pt x="179" y="1513"/>
                    <a:pt x="185" y="1521"/>
                  </a:cubicBezTo>
                  <a:cubicBezTo>
                    <a:pt x="186" y="1495"/>
                    <a:pt x="181" y="1461"/>
                    <a:pt x="201" y="1447"/>
                  </a:cubicBezTo>
                  <a:cubicBezTo>
                    <a:pt x="203" y="1447"/>
                    <a:pt x="202" y="1448"/>
                    <a:pt x="202" y="1450"/>
                  </a:cubicBezTo>
                  <a:cubicBezTo>
                    <a:pt x="205" y="1449"/>
                    <a:pt x="207" y="1447"/>
                    <a:pt x="206" y="1443"/>
                  </a:cubicBezTo>
                  <a:cubicBezTo>
                    <a:pt x="201" y="1439"/>
                    <a:pt x="199" y="1445"/>
                    <a:pt x="195" y="1440"/>
                  </a:cubicBezTo>
                  <a:cubicBezTo>
                    <a:pt x="195" y="1446"/>
                    <a:pt x="189" y="1445"/>
                    <a:pt x="186" y="1444"/>
                  </a:cubicBezTo>
                  <a:cubicBezTo>
                    <a:pt x="186" y="1422"/>
                    <a:pt x="200" y="1413"/>
                    <a:pt x="207" y="1397"/>
                  </a:cubicBezTo>
                  <a:cubicBezTo>
                    <a:pt x="204" y="1395"/>
                    <a:pt x="201" y="1400"/>
                    <a:pt x="198" y="1401"/>
                  </a:cubicBezTo>
                  <a:cubicBezTo>
                    <a:pt x="197" y="1407"/>
                    <a:pt x="199" y="1409"/>
                    <a:pt x="196" y="1413"/>
                  </a:cubicBezTo>
                  <a:cubicBezTo>
                    <a:pt x="181" y="1405"/>
                    <a:pt x="199" y="1391"/>
                    <a:pt x="194" y="1380"/>
                  </a:cubicBezTo>
                  <a:cubicBezTo>
                    <a:pt x="173" y="1376"/>
                    <a:pt x="190" y="1400"/>
                    <a:pt x="182" y="1411"/>
                  </a:cubicBezTo>
                  <a:cubicBezTo>
                    <a:pt x="182" y="1413"/>
                    <a:pt x="182" y="1414"/>
                    <a:pt x="184" y="1414"/>
                  </a:cubicBezTo>
                  <a:cubicBezTo>
                    <a:pt x="183" y="1418"/>
                    <a:pt x="182" y="1420"/>
                    <a:pt x="181" y="1423"/>
                  </a:cubicBezTo>
                  <a:cubicBezTo>
                    <a:pt x="184" y="1430"/>
                    <a:pt x="185" y="1440"/>
                    <a:pt x="181" y="1446"/>
                  </a:cubicBezTo>
                  <a:close/>
                  <a:moveTo>
                    <a:pt x="125" y="2879"/>
                  </a:moveTo>
                  <a:cubicBezTo>
                    <a:pt x="125" y="2876"/>
                    <a:pt x="124" y="2875"/>
                    <a:pt x="122" y="2875"/>
                  </a:cubicBezTo>
                  <a:cubicBezTo>
                    <a:pt x="122" y="2877"/>
                    <a:pt x="122" y="2879"/>
                    <a:pt x="125" y="2879"/>
                  </a:cubicBezTo>
                  <a:close/>
                  <a:moveTo>
                    <a:pt x="112" y="3161"/>
                  </a:moveTo>
                  <a:cubicBezTo>
                    <a:pt x="109" y="3173"/>
                    <a:pt x="112" y="3189"/>
                    <a:pt x="118" y="3197"/>
                  </a:cubicBezTo>
                  <a:cubicBezTo>
                    <a:pt x="119" y="3195"/>
                    <a:pt x="116" y="3195"/>
                    <a:pt x="117" y="3192"/>
                  </a:cubicBezTo>
                  <a:cubicBezTo>
                    <a:pt x="118" y="3190"/>
                    <a:pt x="120" y="3190"/>
                    <a:pt x="121" y="3189"/>
                  </a:cubicBezTo>
                  <a:cubicBezTo>
                    <a:pt x="122" y="3183"/>
                    <a:pt x="122" y="3177"/>
                    <a:pt x="121" y="3172"/>
                  </a:cubicBezTo>
                  <a:cubicBezTo>
                    <a:pt x="122" y="3171"/>
                    <a:pt x="125" y="3167"/>
                    <a:pt x="126" y="3170"/>
                  </a:cubicBezTo>
                  <a:cubicBezTo>
                    <a:pt x="129" y="3169"/>
                    <a:pt x="124" y="3164"/>
                    <a:pt x="127" y="3163"/>
                  </a:cubicBezTo>
                  <a:cubicBezTo>
                    <a:pt x="122" y="3162"/>
                    <a:pt x="119" y="3161"/>
                    <a:pt x="112" y="3161"/>
                  </a:cubicBezTo>
                  <a:close/>
                  <a:moveTo>
                    <a:pt x="119" y="3037"/>
                  </a:moveTo>
                  <a:cubicBezTo>
                    <a:pt x="118" y="3043"/>
                    <a:pt x="118" y="3050"/>
                    <a:pt x="119" y="3056"/>
                  </a:cubicBezTo>
                  <a:cubicBezTo>
                    <a:pt x="120" y="3051"/>
                    <a:pt x="127" y="3040"/>
                    <a:pt x="119" y="3037"/>
                  </a:cubicBezTo>
                  <a:close/>
                  <a:moveTo>
                    <a:pt x="166" y="2103"/>
                  </a:moveTo>
                  <a:cubicBezTo>
                    <a:pt x="169" y="2098"/>
                    <a:pt x="167" y="2090"/>
                    <a:pt x="163" y="2088"/>
                  </a:cubicBezTo>
                  <a:cubicBezTo>
                    <a:pt x="157" y="2091"/>
                    <a:pt x="158" y="2103"/>
                    <a:pt x="166" y="2103"/>
                  </a:cubicBezTo>
                  <a:close/>
                  <a:moveTo>
                    <a:pt x="164" y="2145"/>
                  </a:moveTo>
                  <a:cubicBezTo>
                    <a:pt x="157" y="2149"/>
                    <a:pt x="156" y="2162"/>
                    <a:pt x="167" y="2163"/>
                  </a:cubicBezTo>
                  <a:cubicBezTo>
                    <a:pt x="171" y="2158"/>
                    <a:pt x="169" y="2151"/>
                    <a:pt x="168" y="2144"/>
                  </a:cubicBezTo>
                  <a:cubicBezTo>
                    <a:pt x="168" y="2145"/>
                    <a:pt x="165" y="2148"/>
                    <a:pt x="164" y="2145"/>
                  </a:cubicBezTo>
                  <a:close/>
                  <a:moveTo>
                    <a:pt x="149" y="2534"/>
                  </a:moveTo>
                  <a:cubicBezTo>
                    <a:pt x="142" y="2534"/>
                    <a:pt x="142" y="2534"/>
                    <a:pt x="142" y="2534"/>
                  </a:cubicBezTo>
                  <a:cubicBezTo>
                    <a:pt x="142" y="2541"/>
                    <a:pt x="142" y="2541"/>
                    <a:pt x="142" y="2541"/>
                  </a:cubicBezTo>
                  <a:cubicBezTo>
                    <a:pt x="148" y="2543"/>
                    <a:pt x="149" y="2540"/>
                    <a:pt x="149" y="2534"/>
                  </a:cubicBezTo>
                  <a:close/>
                  <a:moveTo>
                    <a:pt x="144" y="2554"/>
                  </a:moveTo>
                  <a:cubicBezTo>
                    <a:pt x="142" y="2560"/>
                    <a:pt x="143" y="2562"/>
                    <a:pt x="142" y="2571"/>
                  </a:cubicBezTo>
                  <a:cubicBezTo>
                    <a:pt x="145" y="2570"/>
                    <a:pt x="142" y="2564"/>
                    <a:pt x="148" y="2565"/>
                  </a:cubicBezTo>
                  <a:cubicBezTo>
                    <a:pt x="145" y="2575"/>
                    <a:pt x="155" y="2559"/>
                    <a:pt x="151" y="2553"/>
                  </a:cubicBezTo>
                  <a:cubicBezTo>
                    <a:pt x="148" y="2552"/>
                    <a:pt x="147" y="2554"/>
                    <a:pt x="144" y="2554"/>
                  </a:cubicBezTo>
                  <a:close/>
                  <a:moveTo>
                    <a:pt x="123" y="3068"/>
                  </a:moveTo>
                  <a:cubicBezTo>
                    <a:pt x="122" y="3072"/>
                    <a:pt x="124" y="3074"/>
                    <a:pt x="126" y="3076"/>
                  </a:cubicBezTo>
                  <a:cubicBezTo>
                    <a:pt x="129" y="3075"/>
                    <a:pt x="124" y="3070"/>
                    <a:pt x="127" y="3069"/>
                  </a:cubicBezTo>
                  <a:cubicBezTo>
                    <a:pt x="127" y="3067"/>
                    <a:pt x="124" y="3068"/>
                    <a:pt x="123" y="3068"/>
                  </a:cubicBezTo>
                  <a:close/>
                  <a:moveTo>
                    <a:pt x="191" y="1694"/>
                  </a:moveTo>
                  <a:cubicBezTo>
                    <a:pt x="186" y="1690"/>
                    <a:pt x="178" y="1692"/>
                    <a:pt x="179" y="1702"/>
                  </a:cubicBezTo>
                  <a:cubicBezTo>
                    <a:pt x="184" y="1699"/>
                    <a:pt x="189" y="1701"/>
                    <a:pt x="191" y="1694"/>
                  </a:cubicBezTo>
                  <a:close/>
                  <a:moveTo>
                    <a:pt x="152" y="2490"/>
                  </a:moveTo>
                  <a:cubicBezTo>
                    <a:pt x="148" y="2489"/>
                    <a:pt x="150" y="2494"/>
                    <a:pt x="147" y="2493"/>
                  </a:cubicBezTo>
                  <a:cubicBezTo>
                    <a:pt x="148" y="2495"/>
                    <a:pt x="147" y="2500"/>
                    <a:pt x="148" y="2502"/>
                  </a:cubicBezTo>
                  <a:cubicBezTo>
                    <a:pt x="150" y="2498"/>
                    <a:pt x="153" y="2493"/>
                    <a:pt x="152" y="2490"/>
                  </a:cubicBezTo>
                  <a:close/>
                  <a:moveTo>
                    <a:pt x="185" y="1582"/>
                  </a:moveTo>
                  <a:cubicBezTo>
                    <a:pt x="188" y="1581"/>
                    <a:pt x="191" y="1573"/>
                    <a:pt x="186" y="1572"/>
                  </a:cubicBezTo>
                  <a:cubicBezTo>
                    <a:pt x="186" y="1576"/>
                    <a:pt x="185" y="1579"/>
                    <a:pt x="185" y="1582"/>
                  </a:cubicBezTo>
                  <a:close/>
                  <a:moveTo>
                    <a:pt x="151" y="2591"/>
                  </a:moveTo>
                  <a:cubicBezTo>
                    <a:pt x="148" y="2592"/>
                    <a:pt x="144" y="2593"/>
                    <a:pt x="143" y="2598"/>
                  </a:cubicBezTo>
                  <a:cubicBezTo>
                    <a:pt x="148" y="2597"/>
                    <a:pt x="148" y="2600"/>
                    <a:pt x="152" y="2600"/>
                  </a:cubicBezTo>
                  <a:cubicBezTo>
                    <a:pt x="150" y="2598"/>
                    <a:pt x="155" y="2593"/>
                    <a:pt x="151" y="2591"/>
                  </a:cubicBezTo>
                  <a:close/>
                  <a:moveTo>
                    <a:pt x="188" y="1739"/>
                  </a:moveTo>
                  <a:cubicBezTo>
                    <a:pt x="188" y="1737"/>
                    <a:pt x="186" y="1736"/>
                    <a:pt x="186" y="1734"/>
                  </a:cubicBezTo>
                  <a:cubicBezTo>
                    <a:pt x="183" y="1735"/>
                    <a:pt x="183" y="1745"/>
                    <a:pt x="180" y="1743"/>
                  </a:cubicBezTo>
                  <a:cubicBezTo>
                    <a:pt x="179" y="1743"/>
                    <a:pt x="179" y="1744"/>
                    <a:pt x="179" y="1745"/>
                  </a:cubicBezTo>
                  <a:cubicBezTo>
                    <a:pt x="183" y="1743"/>
                    <a:pt x="181" y="1751"/>
                    <a:pt x="185" y="1750"/>
                  </a:cubicBezTo>
                  <a:cubicBezTo>
                    <a:pt x="186" y="1748"/>
                    <a:pt x="184" y="1741"/>
                    <a:pt x="188" y="1739"/>
                  </a:cubicBezTo>
                  <a:close/>
                  <a:moveTo>
                    <a:pt x="133" y="2880"/>
                  </a:moveTo>
                  <a:cubicBezTo>
                    <a:pt x="135" y="2881"/>
                    <a:pt x="133" y="2886"/>
                    <a:pt x="137" y="2886"/>
                  </a:cubicBezTo>
                  <a:cubicBezTo>
                    <a:pt x="137" y="2882"/>
                    <a:pt x="136" y="2880"/>
                    <a:pt x="133" y="2880"/>
                  </a:cubicBezTo>
                  <a:close/>
                  <a:moveTo>
                    <a:pt x="145" y="2619"/>
                  </a:moveTo>
                  <a:cubicBezTo>
                    <a:pt x="148" y="2620"/>
                    <a:pt x="147" y="2616"/>
                    <a:pt x="148" y="2616"/>
                  </a:cubicBezTo>
                  <a:cubicBezTo>
                    <a:pt x="147" y="2613"/>
                    <a:pt x="144" y="2617"/>
                    <a:pt x="145" y="2619"/>
                  </a:cubicBezTo>
                  <a:close/>
                  <a:moveTo>
                    <a:pt x="160" y="2383"/>
                  </a:moveTo>
                  <a:cubicBezTo>
                    <a:pt x="164" y="2382"/>
                    <a:pt x="165" y="2383"/>
                    <a:pt x="168" y="2384"/>
                  </a:cubicBezTo>
                  <a:cubicBezTo>
                    <a:pt x="172" y="2375"/>
                    <a:pt x="175" y="2367"/>
                    <a:pt x="170" y="2358"/>
                  </a:cubicBezTo>
                  <a:cubicBezTo>
                    <a:pt x="156" y="2358"/>
                    <a:pt x="153" y="2373"/>
                    <a:pt x="160" y="2383"/>
                  </a:cubicBezTo>
                  <a:close/>
                  <a:moveTo>
                    <a:pt x="156" y="2484"/>
                  </a:moveTo>
                  <a:cubicBezTo>
                    <a:pt x="159" y="2482"/>
                    <a:pt x="160" y="2488"/>
                    <a:pt x="161" y="2486"/>
                  </a:cubicBezTo>
                  <a:cubicBezTo>
                    <a:pt x="163" y="2483"/>
                    <a:pt x="157" y="2480"/>
                    <a:pt x="153" y="2481"/>
                  </a:cubicBezTo>
                  <a:cubicBezTo>
                    <a:pt x="152" y="2485"/>
                    <a:pt x="150" y="2488"/>
                    <a:pt x="154" y="2490"/>
                  </a:cubicBezTo>
                  <a:cubicBezTo>
                    <a:pt x="154" y="2487"/>
                    <a:pt x="156" y="2487"/>
                    <a:pt x="156" y="2484"/>
                  </a:cubicBezTo>
                  <a:close/>
                  <a:moveTo>
                    <a:pt x="187" y="1684"/>
                  </a:moveTo>
                  <a:cubicBezTo>
                    <a:pt x="185" y="1684"/>
                    <a:pt x="183" y="1688"/>
                    <a:pt x="187" y="1688"/>
                  </a:cubicBezTo>
                  <a:cubicBezTo>
                    <a:pt x="187" y="1685"/>
                    <a:pt x="189" y="1686"/>
                    <a:pt x="187" y="1684"/>
                  </a:cubicBezTo>
                  <a:close/>
                  <a:moveTo>
                    <a:pt x="179" y="2036"/>
                  </a:moveTo>
                  <a:cubicBezTo>
                    <a:pt x="175" y="2033"/>
                    <a:pt x="170" y="2033"/>
                    <a:pt x="170" y="2040"/>
                  </a:cubicBezTo>
                  <a:cubicBezTo>
                    <a:pt x="173" y="2040"/>
                    <a:pt x="178" y="2037"/>
                    <a:pt x="176" y="2040"/>
                  </a:cubicBezTo>
                  <a:cubicBezTo>
                    <a:pt x="178" y="2043"/>
                    <a:pt x="180" y="2039"/>
                    <a:pt x="179" y="2036"/>
                  </a:cubicBezTo>
                  <a:close/>
                  <a:moveTo>
                    <a:pt x="186" y="2105"/>
                  </a:moveTo>
                  <a:cubicBezTo>
                    <a:pt x="181" y="2102"/>
                    <a:pt x="175" y="2105"/>
                    <a:pt x="168" y="2102"/>
                  </a:cubicBezTo>
                  <a:cubicBezTo>
                    <a:pt x="174" y="2114"/>
                    <a:pt x="172" y="2130"/>
                    <a:pt x="174" y="2147"/>
                  </a:cubicBezTo>
                  <a:cubicBezTo>
                    <a:pt x="175" y="2140"/>
                    <a:pt x="180" y="2147"/>
                    <a:pt x="183" y="2141"/>
                  </a:cubicBezTo>
                  <a:cubicBezTo>
                    <a:pt x="188" y="2142"/>
                    <a:pt x="186" y="2151"/>
                    <a:pt x="192" y="2153"/>
                  </a:cubicBezTo>
                  <a:cubicBezTo>
                    <a:pt x="195" y="2139"/>
                    <a:pt x="186" y="2122"/>
                    <a:pt x="186" y="2105"/>
                  </a:cubicBezTo>
                  <a:close/>
                  <a:moveTo>
                    <a:pt x="183" y="2324"/>
                  </a:moveTo>
                  <a:cubicBezTo>
                    <a:pt x="175" y="2325"/>
                    <a:pt x="174" y="2324"/>
                    <a:pt x="165" y="2323"/>
                  </a:cubicBezTo>
                  <a:cubicBezTo>
                    <a:pt x="162" y="2325"/>
                    <a:pt x="155" y="2341"/>
                    <a:pt x="163" y="2338"/>
                  </a:cubicBezTo>
                  <a:cubicBezTo>
                    <a:pt x="163" y="2341"/>
                    <a:pt x="165" y="2343"/>
                    <a:pt x="165" y="2346"/>
                  </a:cubicBezTo>
                  <a:cubicBezTo>
                    <a:pt x="167" y="2347"/>
                    <a:pt x="168" y="2345"/>
                    <a:pt x="171" y="2346"/>
                  </a:cubicBezTo>
                  <a:cubicBezTo>
                    <a:pt x="171" y="2344"/>
                    <a:pt x="173" y="2342"/>
                    <a:pt x="171" y="2340"/>
                  </a:cubicBezTo>
                  <a:cubicBezTo>
                    <a:pt x="177" y="2340"/>
                    <a:pt x="175" y="2348"/>
                    <a:pt x="180" y="2350"/>
                  </a:cubicBezTo>
                  <a:cubicBezTo>
                    <a:pt x="188" y="2346"/>
                    <a:pt x="182" y="2332"/>
                    <a:pt x="183" y="2324"/>
                  </a:cubicBezTo>
                  <a:close/>
                  <a:moveTo>
                    <a:pt x="159" y="2355"/>
                  </a:moveTo>
                  <a:cubicBezTo>
                    <a:pt x="161" y="2352"/>
                    <a:pt x="163" y="2347"/>
                    <a:pt x="161" y="2343"/>
                  </a:cubicBezTo>
                  <a:cubicBezTo>
                    <a:pt x="158" y="2345"/>
                    <a:pt x="158" y="2351"/>
                    <a:pt x="159" y="2355"/>
                  </a:cubicBezTo>
                  <a:close/>
                  <a:moveTo>
                    <a:pt x="152" y="2653"/>
                  </a:moveTo>
                  <a:cubicBezTo>
                    <a:pt x="149" y="2652"/>
                    <a:pt x="148" y="2654"/>
                    <a:pt x="146" y="2654"/>
                  </a:cubicBezTo>
                  <a:cubicBezTo>
                    <a:pt x="146" y="2657"/>
                    <a:pt x="147" y="2657"/>
                    <a:pt x="147" y="2660"/>
                  </a:cubicBezTo>
                  <a:cubicBezTo>
                    <a:pt x="150" y="2661"/>
                    <a:pt x="148" y="2656"/>
                    <a:pt x="152" y="2658"/>
                  </a:cubicBezTo>
                  <a:cubicBezTo>
                    <a:pt x="153" y="2655"/>
                    <a:pt x="152" y="2654"/>
                    <a:pt x="152" y="2653"/>
                  </a:cubicBezTo>
                  <a:close/>
                  <a:moveTo>
                    <a:pt x="145" y="2756"/>
                  </a:moveTo>
                  <a:cubicBezTo>
                    <a:pt x="143" y="2757"/>
                    <a:pt x="143" y="2763"/>
                    <a:pt x="146" y="2763"/>
                  </a:cubicBezTo>
                  <a:cubicBezTo>
                    <a:pt x="147" y="2759"/>
                    <a:pt x="144" y="2760"/>
                    <a:pt x="145" y="2756"/>
                  </a:cubicBezTo>
                  <a:close/>
                  <a:moveTo>
                    <a:pt x="200" y="1389"/>
                  </a:moveTo>
                  <a:cubicBezTo>
                    <a:pt x="201" y="1387"/>
                    <a:pt x="205" y="1388"/>
                    <a:pt x="206" y="1387"/>
                  </a:cubicBezTo>
                  <a:cubicBezTo>
                    <a:pt x="206" y="1382"/>
                    <a:pt x="206" y="1382"/>
                    <a:pt x="206" y="1382"/>
                  </a:cubicBezTo>
                  <a:cubicBezTo>
                    <a:pt x="202" y="1382"/>
                    <a:pt x="200" y="1384"/>
                    <a:pt x="200" y="1389"/>
                  </a:cubicBezTo>
                  <a:close/>
                  <a:moveTo>
                    <a:pt x="184" y="1806"/>
                  </a:moveTo>
                  <a:cubicBezTo>
                    <a:pt x="183" y="1809"/>
                    <a:pt x="182" y="1815"/>
                    <a:pt x="184" y="1817"/>
                  </a:cubicBezTo>
                  <a:cubicBezTo>
                    <a:pt x="186" y="1817"/>
                    <a:pt x="188" y="1808"/>
                    <a:pt x="184" y="1806"/>
                  </a:cubicBezTo>
                  <a:close/>
                  <a:moveTo>
                    <a:pt x="136" y="3147"/>
                  </a:moveTo>
                  <a:cubicBezTo>
                    <a:pt x="133" y="3146"/>
                    <a:pt x="132" y="3147"/>
                    <a:pt x="130" y="3148"/>
                  </a:cubicBezTo>
                  <a:cubicBezTo>
                    <a:pt x="133" y="3154"/>
                    <a:pt x="133" y="3162"/>
                    <a:pt x="135" y="3169"/>
                  </a:cubicBezTo>
                  <a:cubicBezTo>
                    <a:pt x="138" y="3162"/>
                    <a:pt x="136" y="3155"/>
                    <a:pt x="136" y="3147"/>
                  </a:cubicBezTo>
                  <a:close/>
                  <a:moveTo>
                    <a:pt x="203" y="1420"/>
                  </a:moveTo>
                  <a:cubicBezTo>
                    <a:pt x="207" y="1420"/>
                    <a:pt x="209" y="1418"/>
                    <a:pt x="209" y="1414"/>
                  </a:cubicBezTo>
                  <a:cubicBezTo>
                    <a:pt x="206" y="1411"/>
                    <a:pt x="200" y="1416"/>
                    <a:pt x="203" y="1420"/>
                  </a:cubicBezTo>
                  <a:close/>
                  <a:moveTo>
                    <a:pt x="204" y="1465"/>
                  </a:moveTo>
                  <a:cubicBezTo>
                    <a:pt x="204" y="1461"/>
                    <a:pt x="205" y="1457"/>
                    <a:pt x="200" y="1457"/>
                  </a:cubicBezTo>
                  <a:cubicBezTo>
                    <a:pt x="200" y="1461"/>
                    <a:pt x="200" y="1465"/>
                    <a:pt x="204" y="1465"/>
                  </a:cubicBezTo>
                  <a:close/>
                  <a:moveTo>
                    <a:pt x="200" y="1473"/>
                  </a:moveTo>
                  <a:cubicBezTo>
                    <a:pt x="199" y="1475"/>
                    <a:pt x="200" y="1480"/>
                    <a:pt x="203" y="1480"/>
                  </a:cubicBezTo>
                  <a:cubicBezTo>
                    <a:pt x="201" y="1477"/>
                    <a:pt x="205" y="1474"/>
                    <a:pt x="200" y="1473"/>
                  </a:cubicBezTo>
                  <a:close/>
                  <a:moveTo>
                    <a:pt x="147" y="2766"/>
                  </a:moveTo>
                  <a:cubicBezTo>
                    <a:pt x="146" y="2769"/>
                    <a:pt x="150" y="2769"/>
                    <a:pt x="150" y="2771"/>
                  </a:cubicBezTo>
                  <a:cubicBezTo>
                    <a:pt x="154" y="2770"/>
                    <a:pt x="150" y="2766"/>
                    <a:pt x="147" y="2766"/>
                  </a:cubicBezTo>
                  <a:close/>
                  <a:moveTo>
                    <a:pt x="144" y="2870"/>
                  </a:moveTo>
                  <a:cubicBezTo>
                    <a:pt x="144" y="2874"/>
                    <a:pt x="144" y="2877"/>
                    <a:pt x="146" y="2879"/>
                  </a:cubicBezTo>
                  <a:cubicBezTo>
                    <a:pt x="150" y="2879"/>
                    <a:pt x="148" y="2869"/>
                    <a:pt x="144" y="2870"/>
                  </a:cubicBezTo>
                  <a:close/>
                  <a:moveTo>
                    <a:pt x="192" y="1832"/>
                  </a:moveTo>
                  <a:cubicBezTo>
                    <a:pt x="185" y="1829"/>
                    <a:pt x="187" y="1838"/>
                    <a:pt x="187" y="1845"/>
                  </a:cubicBezTo>
                  <a:cubicBezTo>
                    <a:pt x="192" y="1844"/>
                    <a:pt x="192" y="1835"/>
                    <a:pt x="192" y="1832"/>
                  </a:cubicBezTo>
                  <a:close/>
                  <a:moveTo>
                    <a:pt x="185" y="1998"/>
                  </a:moveTo>
                  <a:cubicBezTo>
                    <a:pt x="184" y="1997"/>
                    <a:pt x="182" y="1997"/>
                    <a:pt x="180" y="1997"/>
                  </a:cubicBezTo>
                  <a:cubicBezTo>
                    <a:pt x="180" y="2000"/>
                    <a:pt x="179" y="2003"/>
                    <a:pt x="181" y="2004"/>
                  </a:cubicBezTo>
                  <a:cubicBezTo>
                    <a:pt x="184" y="2004"/>
                    <a:pt x="185" y="2002"/>
                    <a:pt x="185" y="1998"/>
                  </a:cubicBezTo>
                  <a:close/>
                  <a:moveTo>
                    <a:pt x="160" y="2538"/>
                  </a:moveTo>
                  <a:cubicBezTo>
                    <a:pt x="159" y="2540"/>
                    <a:pt x="158" y="2545"/>
                    <a:pt x="159" y="2546"/>
                  </a:cubicBezTo>
                  <a:cubicBezTo>
                    <a:pt x="160" y="2544"/>
                    <a:pt x="162" y="2540"/>
                    <a:pt x="160" y="2538"/>
                  </a:cubicBezTo>
                  <a:close/>
                  <a:moveTo>
                    <a:pt x="189" y="1814"/>
                  </a:moveTo>
                  <a:cubicBezTo>
                    <a:pt x="192" y="1814"/>
                    <a:pt x="192" y="1807"/>
                    <a:pt x="189" y="1807"/>
                  </a:cubicBezTo>
                  <a:cubicBezTo>
                    <a:pt x="188" y="1810"/>
                    <a:pt x="189" y="1811"/>
                    <a:pt x="189" y="1814"/>
                  </a:cubicBezTo>
                  <a:close/>
                  <a:moveTo>
                    <a:pt x="191" y="1901"/>
                  </a:moveTo>
                  <a:cubicBezTo>
                    <a:pt x="184" y="1901"/>
                    <a:pt x="184" y="1916"/>
                    <a:pt x="189" y="1915"/>
                  </a:cubicBezTo>
                  <a:cubicBezTo>
                    <a:pt x="190" y="1913"/>
                    <a:pt x="196" y="1906"/>
                    <a:pt x="191" y="1901"/>
                  </a:cubicBezTo>
                  <a:close/>
                  <a:moveTo>
                    <a:pt x="199" y="1679"/>
                  </a:moveTo>
                  <a:cubicBezTo>
                    <a:pt x="197" y="1684"/>
                    <a:pt x="195" y="1696"/>
                    <a:pt x="204" y="1695"/>
                  </a:cubicBezTo>
                  <a:cubicBezTo>
                    <a:pt x="204" y="1689"/>
                    <a:pt x="206" y="1686"/>
                    <a:pt x="205" y="1681"/>
                  </a:cubicBezTo>
                  <a:cubicBezTo>
                    <a:pt x="202" y="1681"/>
                    <a:pt x="202" y="1679"/>
                    <a:pt x="199" y="1679"/>
                  </a:cubicBezTo>
                  <a:close/>
                  <a:moveTo>
                    <a:pt x="191" y="1868"/>
                  </a:moveTo>
                  <a:cubicBezTo>
                    <a:pt x="191" y="1870"/>
                    <a:pt x="190" y="1870"/>
                    <a:pt x="190" y="1872"/>
                  </a:cubicBezTo>
                  <a:cubicBezTo>
                    <a:pt x="193" y="1872"/>
                    <a:pt x="193" y="1872"/>
                    <a:pt x="193" y="1872"/>
                  </a:cubicBezTo>
                  <a:cubicBezTo>
                    <a:pt x="193" y="1870"/>
                    <a:pt x="194" y="1868"/>
                    <a:pt x="191" y="1868"/>
                  </a:cubicBezTo>
                  <a:close/>
                  <a:moveTo>
                    <a:pt x="209" y="1482"/>
                  </a:moveTo>
                  <a:cubicBezTo>
                    <a:pt x="209" y="1476"/>
                    <a:pt x="214" y="1475"/>
                    <a:pt x="212" y="1469"/>
                  </a:cubicBezTo>
                  <a:cubicBezTo>
                    <a:pt x="209" y="1471"/>
                    <a:pt x="205" y="1481"/>
                    <a:pt x="209" y="1482"/>
                  </a:cubicBezTo>
                  <a:close/>
                  <a:moveTo>
                    <a:pt x="185" y="2046"/>
                  </a:moveTo>
                  <a:cubicBezTo>
                    <a:pt x="185" y="2050"/>
                    <a:pt x="183" y="2055"/>
                    <a:pt x="187" y="2056"/>
                  </a:cubicBezTo>
                  <a:cubicBezTo>
                    <a:pt x="185" y="2052"/>
                    <a:pt x="190" y="2047"/>
                    <a:pt x="185" y="2046"/>
                  </a:cubicBezTo>
                  <a:close/>
                  <a:moveTo>
                    <a:pt x="141" y="3146"/>
                  </a:moveTo>
                  <a:cubicBezTo>
                    <a:pt x="139" y="3140"/>
                    <a:pt x="140" y="3154"/>
                    <a:pt x="143" y="3155"/>
                  </a:cubicBezTo>
                  <a:cubicBezTo>
                    <a:pt x="145" y="3151"/>
                    <a:pt x="140" y="3144"/>
                    <a:pt x="141" y="3146"/>
                  </a:cubicBezTo>
                  <a:close/>
                  <a:moveTo>
                    <a:pt x="145" y="3116"/>
                  </a:moveTo>
                  <a:cubicBezTo>
                    <a:pt x="143" y="3117"/>
                    <a:pt x="143" y="3119"/>
                    <a:pt x="143" y="3121"/>
                  </a:cubicBezTo>
                  <a:cubicBezTo>
                    <a:pt x="146" y="3122"/>
                    <a:pt x="147" y="3120"/>
                    <a:pt x="147" y="3117"/>
                  </a:cubicBezTo>
                  <a:cubicBezTo>
                    <a:pt x="146" y="3117"/>
                    <a:pt x="145" y="3116"/>
                    <a:pt x="145" y="3116"/>
                  </a:cubicBezTo>
                  <a:close/>
                  <a:moveTo>
                    <a:pt x="155" y="2895"/>
                  </a:moveTo>
                  <a:cubicBezTo>
                    <a:pt x="157" y="2901"/>
                    <a:pt x="156" y="2910"/>
                    <a:pt x="163" y="2912"/>
                  </a:cubicBezTo>
                  <a:cubicBezTo>
                    <a:pt x="162" y="2907"/>
                    <a:pt x="160" y="2898"/>
                    <a:pt x="160" y="2896"/>
                  </a:cubicBezTo>
                  <a:cubicBezTo>
                    <a:pt x="160" y="2894"/>
                    <a:pt x="156" y="2895"/>
                    <a:pt x="155" y="2895"/>
                  </a:cubicBezTo>
                  <a:close/>
                  <a:moveTo>
                    <a:pt x="156" y="2999"/>
                  </a:moveTo>
                  <a:cubicBezTo>
                    <a:pt x="151" y="2998"/>
                    <a:pt x="147" y="3011"/>
                    <a:pt x="155" y="3011"/>
                  </a:cubicBezTo>
                  <a:cubicBezTo>
                    <a:pt x="155" y="3007"/>
                    <a:pt x="157" y="3003"/>
                    <a:pt x="156" y="2999"/>
                  </a:cubicBezTo>
                  <a:close/>
                  <a:moveTo>
                    <a:pt x="198" y="1854"/>
                  </a:moveTo>
                  <a:cubicBezTo>
                    <a:pt x="204" y="1854"/>
                    <a:pt x="198" y="1859"/>
                    <a:pt x="205" y="1859"/>
                  </a:cubicBezTo>
                  <a:cubicBezTo>
                    <a:pt x="205" y="1857"/>
                    <a:pt x="204" y="1855"/>
                    <a:pt x="203" y="1854"/>
                  </a:cubicBezTo>
                  <a:cubicBezTo>
                    <a:pt x="204" y="1852"/>
                    <a:pt x="207" y="1851"/>
                    <a:pt x="208" y="1848"/>
                  </a:cubicBezTo>
                  <a:cubicBezTo>
                    <a:pt x="207" y="1845"/>
                    <a:pt x="207" y="1841"/>
                    <a:pt x="207" y="1837"/>
                  </a:cubicBezTo>
                  <a:cubicBezTo>
                    <a:pt x="204" y="1837"/>
                    <a:pt x="203" y="1835"/>
                    <a:pt x="199" y="1836"/>
                  </a:cubicBezTo>
                  <a:cubicBezTo>
                    <a:pt x="199" y="1838"/>
                    <a:pt x="202" y="1838"/>
                    <a:pt x="202" y="1841"/>
                  </a:cubicBezTo>
                  <a:cubicBezTo>
                    <a:pt x="200" y="1844"/>
                    <a:pt x="197" y="1847"/>
                    <a:pt x="198" y="1854"/>
                  </a:cubicBezTo>
                  <a:close/>
                  <a:moveTo>
                    <a:pt x="183" y="2320"/>
                  </a:moveTo>
                  <a:cubicBezTo>
                    <a:pt x="187" y="2319"/>
                    <a:pt x="185" y="2328"/>
                    <a:pt x="186" y="2331"/>
                  </a:cubicBezTo>
                  <a:cubicBezTo>
                    <a:pt x="188" y="2328"/>
                    <a:pt x="192" y="2319"/>
                    <a:pt x="188" y="2315"/>
                  </a:cubicBezTo>
                  <a:cubicBezTo>
                    <a:pt x="187" y="2319"/>
                    <a:pt x="182" y="2319"/>
                    <a:pt x="182" y="2314"/>
                  </a:cubicBezTo>
                  <a:cubicBezTo>
                    <a:pt x="180" y="2315"/>
                    <a:pt x="178" y="2320"/>
                    <a:pt x="180" y="2323"/>
                  </a:cubicBezTo>
                  <a:cubicBezTo>
                    <a:pt x="182" y="2324"/>
                    <a:pt x="186" y="2321"/>
                    <a:pt x="183" y="2320"/>
                  </a:cubicBezTo>
                  <a:close/>
                  <a:moveTo>
                    <a:pt x="215" y="1637"/>
                  </a:moveTo>
                  <a:cubicBezTo>
                    <a:pt x="209" y="1641"/>
                    <a:pt x="211" y="1652"/>
                    <a:pt x="213" y="1659"/>
                  </a:cubicBezTo>
                  <a:cubicBezTo>
                    <a:pt x="217" y="1655"/>
                    <a:pt x="218" y="1644"/>
                    <a:pt x="215" y="1637"/>
                  </a:cubicBezTo>
                  <a:close/>
                  <a:moveTo>
                    <a:pt x="169" y="2728"/>
                  </a:moveTo>
                  <a:cubicBezTo>
                    <a:pt x="167" y="2734"/>
                    <a:pt x="170" y="2737"/>
                    <a:pt x="172" y="2742"/>
                  </a:cubicBezTo>
                  <a:cubicBezTo>
                    <a:pt x="173" y="2740"/>
                    <a:pt x="176" y="2728"/>
                    <a:pt x="169" y="2728"/>
                  </a:cubicBezTo>
                  <a:close/>
                  <a:moveTo>
                    <a:pt x="212" y="1701"/>
                  </a:moveTo>
                  <a:cubicBezTo>
                    <a:pt x="217" y="1700"/>
                    <a:pt x="214" y="1693"/>
                    <a:pt x="214" y="1688"/>
                  </a:cubicBezTo>
                  <a:cubicBezTo>
                    <a:pt x="209" y="1690"/>
                    <a:pt x="212" y="1697"/>
                    <a:pt x="212" y="1701"/>
                  </a:cubicBezTo>
                  <a:close/>
                  <a:moveTo>
                    <a:pt x="179" y="2528"/>
                  </a:moveTo>
                  <a:cubicBezTo>
                    <a:pt x="183" y="2526"/>
                    <a:pt x="183" y="2519"/>
                    <a:pt x="179" y="2517"/>
                  </a:cubicBezTo>
                  <a:cubicBezTo>
                    <a:pt x="179" y="2521"/>
                    <a:pt x="178" y="2526"/>
                    <a:pt x="179" y="2528"/>
                  </a:cubicBezTo>
                  <a:close/>
                  <a:moveTo>
                    <a:pt x="179" y="2535"/>
                  </a:moveTo>
                  <a:cubicBezTo>
                    <a:pt x="180" y="2535"/>
                    <a:pt x="181" y="2534"/>
                    <a:pt x="182" y="2534"/>
                  </a:cubicBezTo>
                  <a:cubicBezTo>
                    <a:pt x="182" y="2533"/>
                    <a:pt x="182" y="2530"/>
                    <a:pt x="179" y="2531"/>
                  </a:cubicBezTo>
                  <a:cubicBezTo>
                    <a:pt x="178" y="2532"/>
                    <a:pt x="178" y="2534"/>
                    <a:pt x="179" y="2535"/>
                  </a:cubicBezTo>
                  <a:close/>
                  <a:moveTo>
                    <a:pt x="179" y="2539"/>
                  </a:moveTo>
                  <a:cubicBezTo>
                    <a:pt x="179" y="2543"/>
                    <a:pt x="177" y="2549"/>
                    <a:pt x="180" y="2549"/>
                  </a:cubicBezTo>
                  <a:cubicBezTo>
                    <a:pt x="184" y="2549"/>
                    <a:pt x="183" y="2538"/>
                    <a:pt x="179" y="2539"/>
                  </a:cubicBezTo>
                  <a:close/>
                  <a:moveTo>
                    <a:pt x="182" y="2562"/>
                  </a:moveTo>
                  <a:cubicBezTo>
                    <a:pt x="182" y="2559"/>
                    <a:pt x="182" y="2556"/>
                    <a:pt x="179" y="2556"/>
                  </a:cubicBezTo>
                  <a:cubicBezTo>
                    <a:pt x="177" y="2558"/>
                    <a:pt x="179" y="2562"/>
                    <a:pt x="182" y="2562"/>
                  </a:cubicBezTo>
                  <a:close/>
                  <a:moveTo>
                    <a:pt x="196" y="2175"/>
                  </a:moveTo>
                  <a:cubicBezTo>
                    <a:pt x="199" y="2173"/>
                    <a:pt x="201" y="2176"/>
                    <a:pt x="204" y="2174"/>
                  </a:cubicBezTo>
                  <a:cubicBezTo>
                    <a:pt x="204" y="2169"/>
                    <a:pt x="202" y="2167"/>
                    <a:pt x="202" y="2162"/>
                  </a:cubicBezTo>
                  <a:cubicBezTo>
                    <a:pt x="204" y="2159"/>
                    <a:pt x="207" y="2156"/>
                    <a:pt x="208" y="2150"/>
                  </a:cubicBezTo>
                  <a:cubicBezTo>
                    <a:pt x="204" y="2149"/>
                    <a:pt x="203" y="2148"/>
                    <a:pt x="198" y="2149"/>
                  </a:cubicBezTo>
                  <a:cubicBezTo>
                    <a:pt x="196" y="2157"/>
                    <a:pt x="195" y="2167"/>
                    <a:pt x="196" y="2175"/>
                  </a:cubicBezTo>
                  <a:close/>
                  <a:moveTo>
                    <a:pt x="180" y="2581"/>
                  </a:moveTo>
                  <a:cubicBezTo>
                    <a:pt x="181" y="2580"/>
                    <a:pt x="185" y="2567"/>
                    <a:pt x="179" y="2567"/>
                  </a:cubicBezTo>
                  <a:cubicBezTo>
                    <a:pt x="179" y="2572"/>
                    <a:pt x="177" y="2578"/>
                    <a:pt x="180" y="2581"/>
                  </a:cubicBezTo>
                  <a:close/>
                  <a:moveTo>
                    <a:pt x="159" y="3084"/>
                  </a:moveTo>
                  <a:cubicBezTo>
                    <a:pt x="156" y="3090"/>
                    <a:pt x="159" y="3097"/>
                    <a:pt x="161" y="3101"/>
                  </a:cubicBezTo>
                  <a:cubicBezTo>
                    <a:pt x="162" y="3101"/>
                    <a:pt x="162" y="3098"/>
                    <a:pt x="165" y="3100"/>
                  </a:cubicBezTo>
                  <a:cubicBezTo>
                    <a:pt x="163" y="3094"/>
                    <a:pt x="167" y="3085"/>
                    <a:pt x="159" y="3084"/>
                  </a:cubicBezTo>
                  <a:close/>
                  <a:moveTo>
                    <a:pt x="180" y="2596"/>
                  </a:moveTo>
                  <a:cubicBezTo>
                    <a:pt x="178" y="2597"/>
                    <a:pt x="179" y="2605"/>
                    <a:pt x="180" y="2607"/>
                  </a:cubicBezTo>
                  <a:cubicBezTo>
                    <a:pt x="183" y="2605"/>
                    <a:pt x="181" y="2599"/>
                    <a:pt x="180" y="2596"/>
                  </a:cubicBezTo>
                  <a:close/>
                  <a:moveTo>
                    <a:pt x="191" y="2355"/>
                  </a:moveTo>
                  <a:cubicBezTo>
                    <a:pt x="193" y="2353"/>
                    <a:pt x="197" y="2340"/>
                    <a:pt x="191" y="2338"/>
                  </a:cubicBezTo>
                  <a:cubicBezTo>
                    <a:pt x="190" y="2344"/>
                    <a:pt x="190" y="2353"/>
                    <a:pt x="191" y="2355"/>
                  </a:cubicBezTo>
                  <a:close/>
                  <a:moveTo>
                    <a:pt x="182" y="2619"/>
                  </a:moveTo>
                  <a:cubicBezTo>
                    <a:pt x="182" y="2616"/>
                    <a:pt x="182" y="2612"/>
                    <a:pt x="181" y="2609"/>
                  </a:cubicBezTo>
                  <a:cubicBezTo>
                    <a:pt x="179" y="2611"/>
                    <a:pt x="178" y="2619"/>
                    <a:pt x="182" y="2619"/>
                  </a:cubicBezTo>
                  <a:close/>
                  <a:moveTo>
                    <a:pt x="176" y="2905"/>
                  </a:moveTo>
                  <a:cubicBezTo>
                    <a:pt x="173" y="2908"/>
                    <a:pt x="171" y="2905"/>
                    <a:pt x="168" y="2907"/>
                  </a:cubicBezTo>
                  <a:cubicBezTo>
                    <a:pt x="167" y="2908"/>
                    <a:pt x="169" y="2908"/>
                    <a:pt x="169" y="2910"/>
                  </a:cubicBezTo>
                  <a:cubicBezTo>
                    <a:pt x="172" y="2909"/>
                    <a:pt x="176" y="2910"/>
                    <a:pt x="176" y="2905"/>
                  </a:cubicBezTo>
                  <a:close/>
                  <a:moveTo>
                    <a:pt x="215" y="1862"/>
                  </a:moveTo>
                  <a:cubicBezTo>
                    <a:pt x="214" y="1859"/>
                    <a:pt x="216" y="1857"/>
                    <a:pt x="216" y="1855"/>
                  </a:cubicBezTo>
                  <a:cubicBezTo>
                    <a:pt x="212" y="1855"/>
                    <a:pt x="211" y="1861"/>
                    <a:pt x="215" y="1862"/>
                  </a:cubicBezTo>
                  <a:close/>
                  <a:moveTo>
                    <a:pt x="184" y="2552"/>
                  </a:moveTo>
                  <a:cubicBezTo>
                    <a:pt x="184" y="2555"/>
                    <a:pt x="184" y="2555"/>
                    <a:pt x="184" y="2555"/>
                  </a:cubicBezTo>
                  <a:cubicBezTo>
                    <a:pt x="186" y="2556"/>
                    <a:pt x="186" y="2555"/>
                    <a:pt x="188" y="2554"/>
                  </a:cubicBezTo>
                  <a:cubicBezTo>
                    <a:pt x="187" y="2553"/>
                    <a:pt x="186" y="2551"/>
                    <a:pt x="184" y="2552"/>
                  </a:cubicBezTo>
                  <a:close/>
                  <a:moveTo>
                    <a:pt x="220" y="1789"/>
                  </a:moveTo>
                  <a:cubicBezTo>
                    <a:pt x="221" y="1781"/>
                    <a:pt x="223" y="1777"/>
                    <a:pt x="221" y="1769"/>
                  </a:cubicBezTo>
                  <a:cubicBezTo>
                    <a:pt x="216" y="1772"/>
                    <a:pt x="218" y="1785"/>
                    <a:pt x="220" y="1789"/>
                  </a:cubicBezTo>
                  <a:close/>
                  <a:moveTo>
                    <a:pt x="220" y="1799"/>
                  </a:moveTo>
                  <a:cubicBezTo>
                    <a:pt x="217" y="1798"/>
                    <a:pt x="217" y="1801"/>
                    <a:pt x="217" y="1804"/>
                  </a:cubicBezTo>
                  <a:cubicBezTo>
                    <a:pt x="219" y="1803"/>
                    <a:pt x="220" y="1802"/>
                    <a:pt x="220" y="1799"/>
                  </a:cubicBezTo>
                  <a:close/>
                  <a:moveTo>
                    <a:pt x="185" y="2604"/>
                  </a:moveTo>
                  <a:cubicBezTo>
                    <a:pt x="187" y="2603"/>
                    <a:pt x="188" y="2601"/>
                    <a:pt x="187" y="2599"/>
                  </a:cubicBezTo>
                  <a:cubicBezTo>
                    <a:pt x="184" y="2599"/>
                    <a:pt x="185" y="2602"/>
                    <a:pt x="185" y="2604"/>
                  </a:cubicBezTo>
                  <a:close/>
                  <a:moveTo>
                    <a:pt x="222" y="1766"/>
                  </a:moveTo>
                  <a:cubicBezTo>
                    <a:pt x="223" y="1763"/>
                    <a:pt x="221" y="1762"/>
                    <a:pt x="221" y="1760"/>
                  </a:cubicBezTo>
                  <a:cubicBezTo>
                    <a:pt x="219" y="1761"/>
                    <a:pt x="220" y="1767"/>
                    <a:pt x="222" y="1766"/>
                  </a:cubicBezTo>
                  <a:close/>
                  <a:moveTo>
                    <a:pt x="171" y="3038"/>
                  </a:moveTo>
                  <a:cubicBezTo>
                    <a:pt x="168" y="3047"/>
                    <a:pt x="173" y="3047"/>
                    <a:pt x="174" y="3054"/>
                  </a:cubicBezTo>
                  <a:cubicBezTo>
                    <a:pt x="176" y="3050"/>
                    <a:pt x="173" y="3044"/>
                    <a:pt x="175" y="3039"/>
                  </a:cubicBezTo>
                  <a:cubicBezTo>
                    <a:pt x="172" y="3041"/>
                    <a:pt x="174" y="3037"/>
                    <a:pt x="171" y="3038"/>
                  </a:cubicBezTo>
                  <a:close/>
                  <a:moveTo>
                    <a:pt x="223" y="1852"/>
                  </a:moveTo>
                  <a:cubicBezTo>
                    <a:pt x="216" y="1853"/>
                    <a:pt x="220" y="1863"/>
                    <a:pt x="220" y="1869"/>
                  </a:cubicBezTo>
                  <a:cubicBezTo>
                    <a:pt x="227" y="1866"/>
                    <a:pt x="223" y="1858"/>
                    <a:pt x="223" y="1852"/>
                  </a:cubicBezTo>
                  <a:close/>
                  <a:moveTo>
                    <a:pt x="170" y="3089"/>
                  </a:moveTo>
                  <a:cubicBezTo>
                    <a:pt x="171" y="3088"/>
                    <a:pt x="170" y="3086"/>
                    <a:pt x="173" y="3085"/>
                  </a:cubicBezTo>
                  <a:cubicBezTo>
                    <a:pt x="173" y="3082"/>
                    <a:pt x="173" y="3081"/>
                    <a:pt x="170" y="3081"/>
                  </a:cubicBezTo>
                  <a:cubicBezTo>
                    <a:pt x="169" y="3082"/>
                    <a:pt x="168" y="3088"/>
                    <a:pt x="170" y="3089"/>
                  </a:cubicBezTo>
                  <a:close/>
                  <a:moveTo>
                    <a:pt x="190" y="2702"/>
                  </a:moveTo>
                  <a:cubicBezTo>
                    <a:pt x="187" y="2706"/>
                    <a:pt x="186" y="2708"/>
                    <a:pt x="186" y="2714"/>
                  </a:cubicBezTo>
                  <a:cubicBezTo>
                    <a:pt x="190" y="2713"/>
                    <a:pt x="189" y="2709"/>
                    <a:pt x="193" y="2710"/>
                  </a:cubicBezTo>
                  <a:cubicBezTo>
                    <a:pt x="193" y="2707"/>
                    <a:pt x="192" y="2707"/>
                    <a:pt x="193" y="2704"/>
                  </a:cubicBezTo>
                  <a:cubicBezTo>
                    <a:pt x="192" y="2704"/>
                    <a:pt x="190" y="2704"/>
                    <a:pt x="190" y="2702"/>
                  </a:cubicBezTo>
                  <a:close/>
                  <a:moveTo>
                    <a:pt x="185" y="2765"/>
                  </a:moveTo>
                  <a:cubicBezTo>
                    <a:pt x="182" y="2771"/>
                    <a:pt x="185" y="2777"/>
                    <a:pt x="184" y="2784"/>
                  </a:cubicBezTo>
                  <a:cubicBezTo>
                    <a:pt x="187" y="2779"/>
                    <a:pt x="186" y="2772"/>
                    <a:pt x="185" y="2765"/>
                  </a:cubicBezTo>
                  <a:close/>
                  <a:moveTo>
                    <a:pt x="230" y="1680"/>
                  </a:moveTo>
                  <a:cubicBezTo>
                    <a:pt x="231" y="1678"/>
                    <a:pt x="232" y="1674"/>
                    <a:pt x="231" y="1672"/>
                  </a:cubicBezTo>
                  <a:cubicBezTo>
                    <a:pt x="227" y="1673"/>
                    <a:pt x="230" y="1677"/>
                    <a:pt x="230" y="1680"/>
                  </a:cubicBezTo>
                  <a:close/>
                  <a:moveTo>
                    <a:pt x="205" y="2319"/>
                  </a:moveTo>
                  <a:cubicBezTo>
                    <a:pt x="210" y="2319"/>
                    <a:pt x="209" y="2313"/>
                    <a:pt x="210" y="2308"/>
                  </a:cubicBezTo>
                  <a:cubicBezTo>
                    <a:pt x="205" y="2308"/>
                    <a:pt x="202" y="2314"/>
                    <a:pt x="205" y="2319"/>
                  </a:cubicBezTo>
                  <a:close/>
                  <a:moveTo>
                    <a:pt x="176" y="3074"/>
                  </a:moveTo>
                  <a:cubicBezTo>
                    <a:pt x="178" y="3073"/>
                    <a:pt x="177" y="3068"/>
                    <a:pt x="177" y="3066"/>
                  </a:cubicBezTo>
                  <a:cubicBezTo>
                    <a:pt x="173" y="3067"/>
                    <a:pt x="177" y="3070"/>
                    <a:pt x="176" y="3074"/>
                  </a:cubicBezTo>
                  <a:close/>
                  <a:moveTo>
                    <a:pt x="185" y="2916"/>
                  </a:moveTo>
                  <a:cubicBezTo>
                    <a:pt x="187" y="2910"/>
                    <a:pt x="187" y="2898"/>
                    <a:pt x="186" y="2891"/>
                  </a:cubicBezTo>
                  <a:cubicBezTo>
                    <a:pt x="183" y="2897"/>
                    <a:pt x="186" y="2909"/>
                    <a:pt x="185" y="2916"/>
                  </a:cubicBezTo>
                  <a:close/>
                  <a:moveTo>
                    <a:pt x="230" y="1881"/>
                  </a:moveTo>
                  <a:cubicBezTo>
                    <a:pt x="227" y="1882"/>
                    <a:pt x="228" y="1887"/>
                    <a:pt x="227" y="1889"/>
                  </a:cubicBezTo>
                  <a:cubicBezTo>
                    <a:pt x="230" y="1888"/>
                    <a:pt x="230" y="1884"/>
                    <a:pt x="230" y="1881"/>
                  </a:cubicBezTo>
                  <a:close/>
                  <a:moveTo>
                    <a:pt x="230" y="1970"/>
                  </a:moveTo>
                  <a:cubicBezTo>
                    <a:pt x="232" y="1969"/>
                    <a:pt x="232" y="1971"/>
                    <a:pt x="232" y="1973"/>
                  </a:cubicBezTo>
                  <a:cubicBezTo>
                    <a:pt x="234" y="1973"/>
                    <a:pt x="233" y="1970"/>
                    <a:pt x="235" y="1970"/>
                  </a:cubicBezTo>
                  <a:cubicBezTo>
                    <a:pt x="234" y="1967"/>
                    <a:pt x="230" y="1967"/>
                    <a:pt x="227" y="1967"/>
                  </a:cubicBezTo>
                  <a:cubicBezTo>
                    <a:pt x="226" y="1969"/>
                    <a:pt x="227" y="1973"/>
                    <a:pt x="224" y="1973"/>
                  </a:cubicBezTo>
                  <a:cubicBezTo>
                    <a:pt x="224" y="1975"/>
                    <a:pt x="226" y="1975"/>
                    <a:pt x="226" y="1976"/>
                  </a:cubicBezTo>
                  <a:cubicBezTo>
                    <a:pt x="229" y="1976"/>
                    <a:pt x="226" y="1971"/>
                    <a:pt x="230" y="1970"/>
                  </a:cubicBezTo>
                  <a:close/>
                  <a:moveTo>
                    <a:pt x="220" y="2168"/>
                  </a:moveTo>
                  <a:cubicBezTo>
                    <a:pt x="222" y="2164"/>
                    <a:pt x="220" y="2162"/>
                    <a:pt x="222" y="2160"/>
                  </a:cubicBezTo>
                  <a:cubicBezTo>
                    <a:pt x="218" y="2158"/>
                    <a:pt x="215" y="2168"/>
                    <a:pt x="220" y="2168"/>
                  </a:cubicBezTo>
                  <a:close/>
                  <a:moveTo>
                    <a:pt x="232" y="1880"/>
                  </a:moveTo>
                  <a:cubicBezTo>
                    <a:pt x="235" y="1880"/>
                    <a:pt x="237" y="1879"/>
                    <a:pt x="238" y="1877"/>
                  </a:cubicBezTo>
                  <a:cubicBezTo>
                    <a:pt x="238" y="1874"/>
                    <a:pt x="235" y="1874"/>
                    <a:pt x="235" y="1872"/>
                  </a:cubicBezTo>
                  <a:cubicBezTo>
                    <a:pt x="232" y="1873"/>
                    <a:pt x="232" y="1876"/>
                    <a:pt x="232" y="1880"/>
                  </a:cubicBezTo>
                  <a:close/>
                  <a:moveTo>
                    <a:pt x="191" y="2890"/>
                  </a:moveTo>
                  <a:cubicBezTo>
                    <a:pt x="196" y="2890"/>
                    <a:pt x="196" y="2890"/>
                    <a:pt x="196" y="2890"/>
                  </a:cubicBezTo>
                  <a:cubicBezTo>
                    <a:pt x="198" y="2888"/>
                    <a:pt x="197" y="2882"/>
                    <a:pt x="199" y="2880"/>
                  </a:cubicBezTo>
                  <a:cubicBezTo>
                    <a:pt x="195" y="2879"/>
                    <a:pt x="196" y="2874"/>
                    <a:pt x="193" y="2872"/>
                  </a:cubicBezTo>
                  <a:cubicBezTo>
                    <a:pt x="191" y="2875"/>
                    <a:pt x="193" y="2877"/>
                    <a:pt x="195" y="2879"/>
                  </a:cubicBezTo>
                  <a:cubicBezTo>
                    <a:pt x="191" y="2880"/>
                    <a:pt x="191" y="2885"/>
                    <a:pt x="191" y="2890"/>
                  </a:cubicBezTo>
                  <a:close/>
                  <a:moveTo>
                    <a:pt x="241" y="1916"/>
                  </a:moveTo>
                  <a:cubicBezTo>
                    <a:pt x="223" y="1923"/>
                    <a:pt x="236" y="1949"/>
                    <a:pt x="232" y="1961"/>
                  </a:cubicBezTo>
                  <a:cubicBezTo>
                    <a:pt x="233" y="1963"/>
                    <a:pt x="236" y="1962"/>
                    <a:pt x="236" y="1963"/>
                  </a:cubicBezTo>
                  <a:cubicBezTo>
                    <a:pt x="237" y="1954"/>
                    <a:pt x="242" y="1946"/>
                    <a:pt x="241" y="1937"/>
                  </a:cubicBezTo>
                  <a:cubicBezTo>
                    <a:pt x="248" y="1934"/>
                    <a:pt x="245" y="1927"/>
                    <a:pt x="252" y="1925"/>
                  </a:cubicBezTo>
                  <a:cubicBezTo>
                    <a:pt x="251" y="1921"/>
                    <a:pt x="255" y="1916"/>
                    <a:pt x="248" y="1913"/>
                  </a:cubicBezTo>
                  <a:cubicBezTo>
                    <a:pt x="247" y="1916"/>
                    <a:pt x="248" y="1921"/>
                    <a:pt x="244" y="1921"/>
                  </a:cubicBezTo>
                  <a:cubicBezTo>
                    <a:pt x="243" y="1920"/>
                    <a:pt x="243" y="1917"/>
                    <a:pt x="241" y="1916"/>
                  </a:cubicBezTo>
                  <a:close/>
                  <a:moveTo>
                    <a:pt x="312" y="109"/>
                  </a:moveTo>
                  <a:cubicBezTo>
                    <a:pt x="312" y="106"/>
                    <a:pt x="310" y="103"/>
                    <a:pt x="307" y="105"/>
                  </a:cubicBezTo>
                  <a:cubicBezTo>
                    <a:pt x="307" y="108"/>
                    <a:pt x="307" y="108"/>
                    <a:pt x="307" y="108"/>
                  </a:cubicBezTo>
                  <a:cubicBezTo>
                    <a:pt x="309" y="107"/>
                    <a:pt x="310" y="109"/>
                    <a:pt x="312" y="109"/>
                  </a:cubicBezTo>
                  <a:close/>
                  <a:moveTo>
                    <a:pt x="248" y="1552"/>
                  </a:moveTo>
                  <a:cubicBezTo>
                    <a:pt x="248" y="1561"/>
                    <a:pt x="248" y="1561"/>
                    <a:pt x="248" y="1561"/>
                  </a:cubicBezTo>
                  <a:cubicBezTo>
                    <a:pt x="253" y="1560"/>
                    <a:pt x="251" y="1555"/>
                    <a:pt x="248" y="1552"/>
                  </a:cubicBezTo>
                  <a:close/>
                  <a:moveTo>
                    <a:pt x="246" y="1799"/>
                  </a:moveTo>
                  <a:cubicBezTo>
                    <a:pt x="247" y="1796"/>
                    <a:pt x="246" y="1794"/>
                    <a:pt x="245" y="1792"/>
                  </a:cubicBezTo>
                  <a:cubicBezTo>
                    <a:pt x="239" y="1797"/>
                    <a:pt x="237" y="1808"/>
                    <a:pt x="239" y="1816"/>
                  </a:cubicBezTo>
                  <a:cubicBezTo>
                    <a:pt x="247" y="1813"/>
                    <a:pt x="242" y="1803"/>
                    <a:pt x="246" y="1799"/>
                  </a:cubicBezTo>
                  <a:close/>
                  <a:moveTo>
                    <a:pt x="202" y="2828"/>
                  </a:moveTo>
                  <a:cubicBezTo>
                    <a:pt x="194" y="2830"/>
                    <a:pt x="198" y="2845"/>
                    <a:pt x="203" y="2848"/>
                  </a:cubicBezTo>
                  <a:cubicBezTo>
                    <a:pt x="210" y="2846"/>
                    <a:pt x="208" y="2831"/>
                    <a:pt x="202" y="2828"/>
                  </a:cubicBezTo>
                  <a:close/>
                  <a:moveTo>
                    <a:pt x="253" y="1554"/>
                  </a:moveTo>
                  <a:cubicBezTo>
                    <a:pt x="256" y="1553"/>
                    <a:pt x="255" y="1553"/>
                    <a:pt x="257" y="1554"/>
                  </a:cubicBezTo>
                  <a:cubicBezTo>
                    <a:pt x="258" y="1551"/>
                    <a:pt x="254" y="1552"/>
                    <a:pt x="255" y="1550"/>
                  </a:cubicBezTo>
                  <a:cubicBezTo>
                    <a:pt x="253" y="1550"/>
                    <a:pt x="252" y="1551"/>
                    <a:pt x="253" y="1554"/>
                  </a:cubicBezTo>
                  <a:close/>
                  <a:moveTo>
                    <a:pt x="194" y="3025"/>
                  </a:moveTo>
                  <a:cubicBezTo>
                    <a:pt x="191" y="3034"/>
                    <a:pt x="196" y="3045"/>
                    <a:pt x="197" y="3055"/>
                  </a:cubicBezTo>
                  <a:cubicBezTo>
                    <a:pt x="198" y="3046"/>
                    <a:pt x="196" y="3033"/>
                    <a:pt x="194" y="3025"/>
                  </a:cubicBezTo>
                  <a:close/>
                  <a:moveTo>
                    <a:pt x="204" y="2858"/>
                  </a:moveTo>
                  <a:cubicBezTo>
                    <a:pt x="204" y="2856"/>
                    <a:pt x="208" y="2858"/>
                    <a:pt x="207" y="2855"/>
                  </a:cubicBezTo>
                  <a:cubicBezTo>
                    <a:pt x="204" y="2854"/>
                    <a:pt x="201" y="2856"/>
                    <a:pt x="204" y="2858"/>
                  </a:cubicBezTo>
                  <a:close/>
                  <a:moveTo>
                    <a:pt x="247" y="1868"/>
                  </a:moveTo>
                  <a:cubicBezTo>
                    <a:pt x="249" y="1867"/>
                    <a:pt x="247" y="1862"/>
                    <a:pt x="248" y="1859"/>
                  </a:cubicBezTo>
                  <a:cubicBezTo>
                    <a:pt x="244" y="1860"/>
                    <a:pt x="244" y="1865"/>
                    <a:pt x="247" y="1868"/>
                  </a:cubicBezTo>
                  <a:close/>
                  <a:moveTo>
                    <a:pt x="241" y="1956"/>
                  </a:moveTo>
                  <a:cubicBezTo>
                    <a:pt x="243" y="1955"/>
                    <a:pt x="246" y="1956"/>
                    <a:pt x="247" y="1956"/>
                  </a:cubicBezTo>
                  <a:cubicBezTo>
                    <a:pt x="250" y="1953"/>
                    <a:pt x="244" y="1955"/>
                    <a:pt x="241" y="1953"/>
                  </a:cubicBezTo>
                  <a:lnTo>
                    <a:pt x="241" y="1956"/>
                  </a:lnTo>
                  <a:close/>
                  <a:moveTo>
                    <a:pt x="219" y="2888"/>
                  </a:moveTo>
                  <a:cubicBezTo>
                    <a:pt x="215" y="2880"/>
                    <a:pt x="215" y="2870"/>
                    <a:pt x="212" y="2859"/>
                  </a:cubicBezTo>
                  <a:cubicBezTo>
                    <a:pt x="194" y="2862"/>
                    <a:pt x="216" y="2879"/>
                    <a:pt x="210" y="2891"/>
                  </a:cubicBezTo>
                  <a:cubicBezTo>
                    <a:pt x="217" y="2891"/>
                    <a:pt x="209" y="2905"/>
                    <a:pt x="216" y="2907"/>
                  </a:cubicBezTo>
                  <a:cubicBezTo>
                    <a:pt x="214" y="2899"/>
                    <a:pt x="217" y="2894"/>
                    <a:pt x="219" y="2888"/>
                  </a:cubicBezTo>
                  <a:close/>
                  <a:moveTo>
                    <a:pt x="208" y="2946"/>
                  </a:moveTo>
                  <a:cubicBezTo>
                    <a:pt x="206" y="2941"/>
                    <a:pt x="214" y="2932"/>
                    <a:pt x="204" y="2931"/>
                  </a:cubicBezTo>
                  <a:cubicBezTo>
                    <a:pt x="199" y="2934"/>
                    <a:pt x="203" y="2944"/>
                    <a:pt x="208" y="2946"/>
                  </a:cubicBezTo>
                  <a:close/>
                  <a:moveTo>
                    <a:pt x="238" y="2063"/>
                  </a:moveTo>
                  <a:cubicBezTo>
                    <a:pt x="238" y="2069"/>
                    <a:pt x="238" y="2072"/>
                    <a:pt x="237" y="2078"/>
                  </a:cubicBezTo>
                  <a:cubicBezTo>
                    <a:pt x="238" y="2071"/>
                    <a:pt x="251" y="2058"/>
                    <a:pt x="241" y="2053"/>
                  </a:cubicBezTo>
                  <a:cubicBezTo>
                    <a:pt x="240" y="2057"/>
                    <a:pt x="241" y="2059"/>
                    <a:pt x="243" y="2060"/>
                  </a:cubicBezTo>
                  <a:cubicBezTo>
                    <a:pt x="242" y="2061"/>
                    <a:pt x="241" y="2064"/>
                    <a:pt x="238" y="2063"/>
                  </a:cubicBezTo>
                  <a:close/>
                  <a:moveTo>
                    <a:pt x="251" y="1811"/>
                  </a:moveTo>
                  <a:cubicBezTo>
                    <a:pt x="248" y="1811"/>
                    <a:pt x="249" y="1815"/>
                    <a:pt x="249" y="1817"/>
                  </a:cubicBezTo>
                  <a:cubicBezTo>
                    <a:pt x="252" y="1818"/>
                    <a:pt x="250" y="1813"/>
                    <a:pt x="251" y="1811"/>
                  </a:cubicBezTo>
                  <a:close/>
                  <a:moveTo>
                    <a:pt x="246" y="1888"/>
                  </a:moveTo>
                  <a:cubicBezTo>
                    <a:pt x="247" y="1889"/>
                    <a:pt x="246" y="1893"/>
                    <a:pt x="246" y="1896"/>
                  </a:cubicBezTo>
                  <a:cubicBezTo>
                    <a:pt x="250" y="1896"/>
                    <a:pt x="248" y="1890"/>
                    <a:pt x="249" y="1887"/>
                  </a:cubicBezTo>
                  <a:cubicBezTo>
                    <a:pt x="248" y="1886"/>
                    <a:pt x="248" y="1887"/>
                    <a:pt x="248" y="1888"/>
                  </a:cubicBezTo>
                  <a:lnTo>
                    <a:pt x="246" y="1888"/>
                  </a:lnTo>
                  <a:close/>
                  <a:moveTo>
                    <a:pt x="255" y="1752"/>
                  </a:moveTo>
                  <a:cubicBezTo>
                    <a:pt x="253" y="1753"/>
                    <a:pt x="252" y="1755"/>
                    <a:pt x="252" y="1758"/>
                  </a:cubicBezTo>
                  <a:cubicBezTo>
                    <a:pt x="255" y="1758"/>
                    <a:pt x="256" y="1755"/>
                    <a:pt x="255" y="1752"/>
                  </a:cubicBezTo>
                  <a:close/>
                  <a:moveTo>
                    <a:pt x="254" y="1792"/>
                  </a:moveTo>
                  <a:cubicBezTo>
                    <a:pt x="253" y="1794"/>
                    <a:pt x="251" y="1795"/>
                    <a:pt x="251" y="1798"/>
                  </a:cubicBezTo>
                  <a:cubicBezTo>
                    <a:pt x="256" y="1799"/>
                    <a:pt x="255" y="1795"/>
                    <a:pt x="254" y="1792"/>
                  </a:cubicBezTo>
                  <a:close/>
                  <a:moveTo>
                    <a:pt x="256" y="1784"/>
                  </a:moveTo>
                  <a:cubicBezTo>
                    <a:pt x="254" y="1785"/>
                    <a:pt x="252" y="1786"/>
                    <a:pt x="253" y="1789"/>
                  </a:cubicBezTo>
                  <a:cubicBezTo>
                    <a:pt x="255" y="1789"/>
                    <a:pt x="256" y="1787"/>
                    <a:pt x="256" y="1784"/>
                  </a:cubicBezTo>
                  <a:close/>
                  <a:moveTo>
                    <a:pt x="192" y="3280"/>
                  </a:moveTo>
                  <a:cubicBezTo>
                    <a:pt x="195" y="3281"/>
                    <a:pt x="195" y="3280"/>
                    <a:pt x="197" y="3279"/>
                  </a:cubicBezTo>
                  <a:cubicBezTo>
                    <a:pt x="197" y="3276"/>
                    <a:pt x="195" y="3275"/>
                    <a:pt x="192" y="3275"/>
                  </a:cubicBezTo>
                  <a:lnTo>
                    <a:pt x="192" y="3280"/>
                  </a:lnTo>
                  <a:close/>
                  <a:moveTo>
                    <a:pt x="216" y="2702"/>
                  </a:moveTo>
                  <a:cubicBezTo>
                    <a:pt x="216" y="2705"/>
                    <a:pt x="216" y="2708"/>
                    <a:pt x="218" y="2709"/>
                  </a:cubicBezTo>
                  <a:cubicBezTo>
                    <a:pt x="221" y="2710"/>
                    <a:pt x="220" y="2701"/>
                    <a:pt x="216" y="2702"/>
                  </a:cubicBezTo>
                  <a:close/>
                  <a:moveTo>
                    <a:pt x="242" y="2177"/>
                  </a:moveTo>
                  <a:cubicBezTo>
                    <a:pt x="240" y="2179"/>
                    <a:pt x="240" y="2183"/>
                    <a:pt x="239" y="2186"/>
                  </a:cubicBezTo>
                  <a:cubicBezTo>
                    <a:pt x="242" y="2185"/>
                    <a:pt x="241" y="2181"/>
                    <a:pt x="242" y="2177"/>
                  </a:cubicBezTo>
                  <a:close/>
                  <a:moveTo>
                    <a:pt x="205" y="3080"/>
                  </a:moveTo>
                  <a:cubicBezTo>
                    <a:pt x="208" y="3079"/>
                    <a:pt x="210" y="3072"/>
                    <a:pt x="208" y="3069"/>
                  </a:cubicBezTo>
                  <a:cubicBezTo>
                    <a:pt x="204" y="3070"/>
                    <a:pt x="202" y="3076"/>
                    <a:pt x="205" y="3080"/>
                  </a:cubicBezTo>
                  <a:close/>
                  <a:moveTo>
                    <a:pt x="207" y="3124"/>
                  </a:moveTo>
                  <a:cubicBezTo>
                    <a:pt x="209" y="3118"/>
                    <a:pt x="205" y="3110"/>
                    <a:pt x="205" y="3104"/>
                  </a:cubicBezTo>
                  <a:cubicBezTo>
                    <a:pt x="201" y="3109"/>
                    <a:pt x="206" y="3119"/>
                    <a:pt x="207" y="3124"/>
                  </a:cubicBezTo>
                  <a:close/>
                  <a:moveTo>
                    <a:pt x="260" y="1796"/>
                  </a:moveTo>
                  <a:cubicBezTo>
                    <a:pt x="257" y="1795"/>
                    <a:pt x="255" y="1804"/>
                    <a:pt x="259" y="1804"/>
                  </a:cubicBezTo>
                  <a:cubicBezTo>
                    <a:pt x="257" y="1802"/>
                    <a:pt x="261" y="1800"/>
                    <a:pt x="260" y="1796"/>
                  </a:cubicBezTo>
                  <a:close/>
                  <a:moveTo>
                    <a:pt x="219" y="2749"/>
                  </a:moveTo>
                  <a:cubicBezTo>
                    <a:pt x="224" y="2756"/>
                    <a:pt x="220" y="2764"/>
                    <a:pt x="221" y="2774"/>
                  </a:cubicBezTo>
                  <a:cubicBezTo>
                    <a:pt x="224" y="2766"/>
                    <a:pt x="224" y="2756"/>
                    <a:pt x="224" y="2748"/>
                  </a:cubicBezTo>
                  <a:cubicBezTo>
                    <a:pt x="221" y="2747"/>
                    <a:pt x="222" y="2749"/>
                    <a:pt x="219" y="2749"/>
                  </a:cubicBezTo>
                  <a:close/>
                  <a:moveTo>
                    <a:pt x="255" y="1926"/>
                  </a:moveTo>
                  <a:cubicBezTo>
                    <a:pt x="260" y="1926"/>
                    <a:pt x="260" y="1926"/>
                    <a:pt x="260" y="1926"/>
                  </a:cubicBezTo>
                  <a:cubicBezTo>
                    <a:pt x="261" y="1922"/>
                    <a:pt x="259" y="1921"/>
                    <a:pt x="260" y="1918"/>
                  </a:cubicBezTo>
                  <a:cubicBezTo>
                    <a:pt x="255" y="1918"/>
                    <a:pt x="255" y="1918"/>
                    <a:pt x="255" y="1918"/>
                  </a:cubicBezTo>
                  <a:cubicBezTo>
                    <a:pt x="255" y="1921"/>
                    <a:pt x="254" y="1924"/>
                    <a:pt x="255" y="1926"/>
                  </a:cubicBezTo>
                  <a:close/>
                  <a:moveTo>
                    <a:pt x="211" y="3031"/>
                  </a:moveTo>
                  <a:cubicBezTo>
                    <a:pt x="212" y="3033"/>
                    <a:pt x="210" y="3038"/>
                    <a:pt x="213" y="3038"/>
                  </a:cubicBezTo>
                  <a:cubicBezTo>
                    <a:pt x="213" y="3035"/>
                    <a:pt x="215" y="3030"/>
                    <a:pt x="211" y="3031"/>
                  </a:cubicBezTo>
                  <a:close/>
                  <a:moveTo>
                    <a:pt x="266" y="1754"/>
                  </a:moveTo>
                  <a:cubicBezTo>
                    <a:pt x="263" y="1755"/>
                    <a:pt x="265" y="1758"/>
                    <a:pt x="265" y="1761"/>
                  </a:cubicBezTo>
                  <a:cubicBezTo>
                    <a:pt x="267" y="1761"/>
                    <a:pt x="266" y="1756"/>
                    <a:pt x="266" y="1754"/>
                  </a:cubicBezTo>
                  <a:close/>
                  <a:moveTo>
                    <a:pt x="244" y="2348"/>
                  </a:moveTo>
                  <a:cubicBezTo>
                    <a:pt x="240" y="2348"/>
                    <a:pt x="240" y="2348"/>
                    <a:pt x="240" y="2348"/>
                  </a:cubicBezTo>
                  <a:cubicBezTo>
                    <a:pt x="240" y="2351"/>
                    <a:pt x="240" y="2351"/>
                    <a:pt x="240" y="2351"/>
                  </a:cubicBezTo>
                  <a:cubicBezTo>
                    <a:pt x="242" y="2351"/>
                    <a:pt x="245" y="2351"/>
                    <a:pt x="244" y="2348"/>
                  </a:cubicBezTo>
                  <a:close/>
                  <a:moveTo>
                    <a:pt x="209" y="3113"/>
                  </a:moveTo>
                  <a:cubicBezTo>
                    <a:pt x="210" y="3114"/>
                    <a:pt x="211" y="3115"/>
                    <a:pt x="213" y="3115"/>
                  </a:cubicBezTo>
                  <a:cubicBezTo>
                    <a:pt x="213" y="3113"/>
                    <a:pt x="214" y="3113"/>
                    <a:pt x="214" y="3111"/>
                  </a:cubicBezTo>
                  <a:cubicBezTo>
                    <a:pt x="211" y="3110"/>
                    <a:pt x="210" y="3112"/>
                    <a:pt x="209" y="3113"/>
                  </a:cubicBezTo>
                  <a:close/>
                  <a:moveTo>
                    <a:pt x="222" y="2924"/>
                  </a:moveTo>
                  <a:cubicBezTo>
                    <a:pt x="223" y="2923"/>
                    <a:pt x="224" y="2921"/>
                    <a:pt x="226" y="2921"/>
                  </a:cubicBezTo>
                  <a:cubicBezTo>
                    <a:pt x="221" y="2906"/>
                    <a:pt x="238" y="2894"/>
                    <a:pt x="226" y="2884"/>
                  </a:cubicBezTo>
                  <a:cubicBezTo>
                    <a:pt x="224" y="2890"/>
                    <a:pt x="227" y="2910"/>
                    <a:pt x="218" y="2912"/>
                  </a:cubicBezTo>
                  <a:cubicBezTo>
                    <a:pt x="220" y="2913"/>
                    <a:pt x="219" y="2918"/>
                    <a:pt x="219" y="2921"/>
                  </a:cubicBezTo>
                  <a:cubicBezTo>
                    <a:pt x="220" y="2922"/>
                    <a:pt x="222" y="2921"/>
                    <a:pt x="222" y="2924"/>
                  </a:cubicBezTo>
                  <a:close/>
                  <a:moveTo>
                    <a:pt x="218" y="3095"/>
                  </a:moveTo>
                  <a:cubicBezTo>
                    <a:pt x="223" y="3093"/>
                    <a:pt x="219" y="3083"/>
                    <a:pt x="220" y="3080"/>
                  </a:cubicBezTo>
                  <a:cubicBezTo>
                    <a:pt x="208" y="3072"/>
                    <a:pt x="212" y="3093"/>
                    <a:pt x="218" y="3095"/>
                  </a:cubicBezTo>
                  <a:close/>
                  <a:moveTo>
                    <a:pt x="226" y="2930"/>
                  </a:moveTo>
                  <a:cubicBezTo>
                    <a:pt x="226" y="2926"/>
                    <a:pt x="223" y="2926"/>
                    <a:pt x="220" y="2926"/>
                  </a:cubicBezTo>
                  <a:cubicBezTo>
                    <a:pt x="220" y="2929"/>
                    <a:pt x="222" y="2930"/>
                    <a:pt x="226" y="2930"/>
                  </a:cubicBezTo>
                  <a:close/>
                  <a:moveTo>
                    <a:pt x="276" y="1755"/>
                  </a:moveTo>
                  <a:cubicBezTo>
                    <a:pt x="274" y="1758"/>
                    <a:pt x="274" y="1767"/>
                    <a:pt x="275" y="1770"/>
                  </a:cubicBezTo>
                  <a:cubicBezTo>
                    <a:pt x="280" y="1769"/>
                    <a:pt x="275" y="1761"/>
                    <a:pt x="276" y="1755"/>
                  </a:cubicBezTo>
                  <a:close/>
                  <a:moveTo>
                    <a:pt x="220" y="3267"/>
                  </a:moveTo>
                  <a:cubicBezTo>
                    <a:pt x="220" y="3262"/>
                    <a:pt x="219" y="3259"/>
                    <a:pt x="214" y="3260"/>
                  </a:cubicBezTo>
                  <a:cubicBezTo>
                    <a:pt x="216" y="3262"/>
                    <a:pt x="215" y="3267"/>
                    <a:pt x="220" y="3267"/>
                  </a:cubicBezTo>
                  <a:close/>
                  <a:moveTo>
                    <a:pt x="233" y="3051"/>
                  </a:moveTo>
                  <a:cubicBezTo>
                    <a:pt x="234" y="3050"/>
                    <a:pt x="235" y="3052"/>
                    <a:pt x="234" y="3053"/>
                  </a:cubicBezTo>
                  <a:cubicBezTo>
                    <a:pt x="236" y="3052"/>
                    <a:pt x="235" y="3047"/>
                    <a:pt x="236" y="3045"/>
                  </a:cubicBezTo>
                  <a:cubicBezTo>
                    <a:pt x="234" y="3045"/>
                    <a:pt x="233" y="3047"/>
                    <a:pt x="233" y="3049"/>
                  </a:cubicBezTo>
                  <a:cubicBezTo>
                    <a:pt x="231" y="3048"/>
                    <a:pt x="232" y="3043"/>
                    <a:pt x="231" y="3041"/>
                  </a:cubicBezTo>
                  <a:cubicBezTo>
                    <a:pt x="231" y="3038"/>
                    <a:pt x="234" y="3038"/>
                    <a:pt x="235" y="3037"/>
                  </a:cubicBezTo>
                  <a:cubicBezTo>
                    <a:pt x="232" y="3027"/>
                    <a:pt x="234" y="3018"/>
                    <a:pt x="233" y="3010"/>
                  </a:cubicBezTo>
                  <a:cubicBezTo>
                    <a:pt x="215" y="3016"/>
                    <a:pt x="234" y="3045"/>
                    <a:pt x="224" y="3054"/>
                  </a:cubicBezTo>
                  <a:cubicBezTo>
                    <a:pt x="226" y="3054"/>
                    <a:pt x="229" y="3054"/>
                    <a:pt x="228" y="3051"/>
                  </a:cubicBezTo>
                  <a:cubicBezTo>
                    <a:pt x="232" y="3060"/>
                    <a:pt x="232" y="3073"/>
                    <a:pt x="234" y="3085"/>
                  </a:cubicBezTo>
                  <a:cubicBezTo>
                    <a:pt x="243" y="3077"/>
                    <a:pt x="228" y="3058"/>
                    <a:pt x="233" y="3051"/>
                  </a:cubicBezTo>
                  <a:close/>
                  <a:moveTo>
                    <a:pt x="237" y="2858"/>
                  </a:moveTo>
                  <a:cubicBezTo>
                    <a:pt x="237" y="2855"/>
                    <a:pt x="236" y="2854"/>
                    <a:pt x="234" y="2854"/>
                  </a:cubicBezTo>
                  <a:cubicBezTo>
                    <a:pt x="234" y="2855"/>
                    <a:pt x="233" y="2855"/>
                    <a:pt x="233" y="2855"/>
                  </a:cubicBezTo>
                  <a:cubicBezTo>
                    <a:pt x="232" y="2857"/>
                    <a:pt x="234" y="2858"/>
                    <a:pt x="237" y="2858"/>
                  </a:cubicBezTo>
                  <a:close/>
                  <a:moveTo>
                    <a:pt x="281" y="1725"/>
                  </a:moveTo>
                  <a:cubicBezTo>
                    <a:pt x="280" y="1727"/>
                    <a:pt x="281" y="1729"/>
                    <a:pt x="281" y="1730"/>
                  </a:cubicBezTo>
                  <a:cubicBezTo>
                    <a:pt x="280" y="1739"/>
                    <a:pt x="286" y="1724"/>
                    <a:pt x="281" y="1725"/>
                  </a:cubicBezTo>
                  <a:close/>
                  <a:moveTo>
                    <a:pt x="238" y="2902"/>
                  </a:moveTo>
                  <a:cubicBezTo>
                    <a:pt x="238" y="2899"/>
                    <a:pt x="238" y="2899"/>
                    <a:pt x="238" y="2899"/>
                  </a:cubicBezTo>
                  <a:cubicBezTo>
                    <a:pt x="236" y="2899"/>
                    <a:pt x="235" y="2900"/>
                    <a:pt x="234" y="2900"/>
                  </a:cubicBezTo>
                  <a:cubicBezTo>
                    <a:pt x="234" y="2902"/>
                    <a:pt x="235" y="2902"/>
                    <a:pt x="238" y="2902"/>
                  </a:cubicBezTo>
                  <a:close/>
                  <a:moveTo>
                    <a:pt x="281" y="1779"/>
                  </a:moveTo>
                  <a:cubicBezTo>
                    <a:pt x="278" y="1785"/>
                    <a:pt x="284" y="1795"/>
                    <a:pt x="281" y="1779"/>
                  </a:cubicBezTo>
                  <a:close/>
                  <a:moveTo>
                    <a:pt x="251" y="2500"/>
                  </a:moveTo>
                  <a:cubicBezTo>
                    <a:pt x="252" y="2503"/>
                    <a:pt x="254" y="2505"/>
                    <a:pt x="254" y="2509"/>
                  </a:cubicBezTo>
                  <a:cubicBezTo>
                    <a:pt x="259" y="2509"/>
                    <a:pt x="258" y="2504"/>
                    <a:pt x="259" y="2500"/>
                  </a:cubicBezTo>
                  <a:cubicBezTo>
                    <a:pt x="256" y="2498"/>
                    <a:pt x="255" y="2500"/>
                    <a:pt x="251" y="2500"/>
                  </a:cubicBezTo>
                  <a:close/>
                  <a:moveTo>
                    <a:pt x="239" y="2827"/>
                  </a:moveTo>
                  <a:cubicBezTo>
                    <a:pt x="237" y="2828"/>
                    <a:pt x="238" y="2833"/>
                    <a:pt x="237" y="2835"/>
                  </a:cubicBezTo>
                  <a:cubicBezTo>
                    <a:pt x="240" y="2834"/>
                    <a:pt x="241" y="2829"/>
                    <a:pt x="239" y="2827"/>
                  </a:cubicBezTo>
                  <a:close/>
                  <a:moveTo>
                    <a:pt x="228" y="3155"/>
                  </a:moveTo>
                  <a:cubicBezTo>
                    <a:pt x="232" y="3154"/>
                    <a:pt x="234" y="3155"/>
                    <a:pt x="236" y="3154"/>
                  </a:cubicBezTo>
                  <a:cubicBezTo>
                    <a:pt x="240" y="3147"/>
                    <a:pt x="232" y="3143"/>
                    <a:pt x="232" y="3136"/>
                  </a:cubicBezTo>
                  <a:cubicBezTo>
                    <a:pt x="225" y="3137"/>
                    <a:pt x="224" y="3150"/>
                    <a:pt x="228" y="3155"/>
                  </a:cubicBezTo>
                  <a:close/>
                  <a:moveTo>
                    <a:pt x="225" y="3270"/>
                  </a:moveTo>
                  <a:cubicBezTo>
                    <a:pt x="235" y="3267"/>
                    <a:pt x="243" y="3258"/>
                    <a:pt x="238" y="3250"/>
                  </a:cubicBezTo>
                  <a:cubicBezTo>
                    <a:pt x="232" y="3253"/>
                    <a:pt x="230" y="3248"/>
                    <a:pt x="223" y="3249"/>
                  </a:cubicBezTo>
                  <a:cubicBezTo>
                    <a:pt x="221" y="3254"/>
                    <a:pt x="219" y="3267"/>
                    <a:pt x="225" y="3270"/>
                  </a:cubicBezTo>
                  <a:close/>
                  <a:moveTo>
                    <a:pt x="238" y="3095"/>
                  </a:moveTo>
                  <a:cubicBezTo>
                    <a:pt x="237" y="3093"/>
                    <a:pt x="240" y="3087"/>
                    <a:pt x="235" y="3086"/>
                  </a:cubicBezTo>
                  <a:cubicBezTo>
                    <a:pt x="236" y="3091"/>
                    <a:pt x="234" y="3093"/>
                    <a:pt x="238" y="3095"/>
                  </a:cubicBezTo>
                  <a:close/>
                  <a:moveTo>
                    <a:pt x="250" y="2829"/>
                  </a:moveTo>
                  <a:cubicBezTo>
                    <a:pt x="253" y="2828"/>
                    <a:pt x="254" y="2823"/>
                    <a:pt x="255" y="2820"/>
                  </a:cubicBezTo>
                  <a:cubicBezTo>
                    <a:pt x="253" y="2819"/>
                    <a:pt x="249" y="2821"/>
                    <a:pt x="250" y="2818"/>
                  </a:cubicBezTo>
                  <a:cubicBezTo>
                    <a:pt x="247" y="2822"/>
                    <a:pt x="247" y="2825"/>
                    <a:pt x="250" y="2829"/>
                  </a:cubicBezTo>
                  <a:close/>
                  <a:moveTo>
                    <a:pt x="237" y="3103"/>
                  </a:moveTo>
                  <a:cubicBezTo>
                    <a:pt x="239" y="3103"/>
                    <a:pt x="239" y="3102"/>
                    <a:pt x="239" y="3100"/>
                  </a:cubicBezTo>
                  <a:cubicBezTo>
                    <a:pt x="236" y="3100"/>
                    <a:pt x="236" y="3100"/>
                    <a:pt x="236" y="3100"/>
                  </a:cubicBezTo>
                  <a:cubicBezTo>
                    <a:pt x="236" y="3102"/>
                    <a:pt x="237" y="3102"/>
                    <a:pt x="237" y="3103"/>
                  </a:cubicBezTo>
                  <a:close/>
                  <a:moveTo>
                    <a:pt x="239" y="3119"/>
                  </a:moveTo>
                  <a:cubicBezTo>
                    <a:pt x="241" y="3129"/>
                    <a:pt x="242" y="3140"/>
                    <a:pt x="245" y="3150"/>
                  </a:cubicBezTo>
                  <a:cubicBezTo>
                    <a:pt x="247" y="3144"/>
                    <a:pt x="243" y="3126"/>
                    <a:pt x="239" y="3119"/>
                  </a:cubicBezTo>
                  <a:close/>
                  <a:moveTo>
                    <a:pt x="252" y="3079"/>
                  </a:moveTo>
                  <a:cubicBezTo>
                    <a:pt x="247" y="3078"/>
                    <a:pt x="247" y="3078"/>
                    <a:pt x="247" y="3078"/>
                  </a:cubicBezTo>
                  <a:cubicBezTo>
                    <a:pt x="246" y="3082"/>
                    <a:pt x="249" y="3082"/>
                    <a:pt x="248" y="3085"/>
                  </a:cubicBezTo>
                  <a:cubicBezTo>
                    <a:pt x="250" y="3086"/>
                    <a:pt x="251" y="3081"/>
                    <a:pt x="252" y="3084"/>
                  </a:cubicBezTo>
                  <a:cubicBezTo>
                    <a:pt x="255" y="3083"/>
                    <a:pt x="251" y="3081"/>
                    <a:pt x="252" y="3079"/>
                  </a:cubicBezTo>
                  <a:close/>
                  <a:moveTo>
                    <a:pt x="274" y="2484"/>
                  </a:moveTo>
                  <a:cubicBezTo>
                    <a:pt x="271" y="2489"/>
                    <a:pt x="274" y="2493"/>
                    <a:pt x="274" y="2498"/>
                  </a:cubicBezTo>
                  <a:cubicBezTo>
                    <a:pt x="279" y="2496"/>
                    <a:pt x="276" y="2487"/>
                    <a:pt x="274" y="2484"/>
                  </a:cubicBezTo>
                  <a:close/>
                  <a:moveTo>
                    <a:pt x="248" y="3159"/>
                  </a:moveTo>
                  <a:cubicBezTo>
                    <a:pt x="247" y="3156"/>
                    <a:pt x="249" y="3152"/>
                    <a:pt x="245" y="3151"/>
                  </a:cubicBezTo>
                  <a:cubicBezTo>
                    <a:pt x="246" y="3154"/>
                    <a:pt x="245" y="3159"/>
                    <a:pt x="248" y="3159"/>
                  </a:cubicBezTo>
                  <a:close/>
                  <a:moveTo>
                    <a:pt x="276" y="2514"/>
                  </a:moveTo>
                  <a:cubicBezTo>
                    <a:pt x="275" y="2509"/>
                    <a:pt x="275" y="2504"/>
                    <a:pt x="276" y="2499"/>
                  </a:cubicBezTo>
                  <a:cubicBezTo>
                    <a:pt x="271" y="2500"/>
                    <a:pt x="274" y="2510"/>
                    <a:pt x="276" y="2514"/>
                  </a:cubicBezTo>
                  <a:close/>
                  <a:moveTo>
                    <a:pt x="271" y="2647"/>
                  </a:moveTo>
                  <a:cubicBezTo>
                    <a:pt x="269" y="2648"/>
                    <a:pt x="271" y="2653"/>
                    <a:pt x="270" y="2656"/>
                  </a:cubicBezTo>
                  <a:cubicBezTo>
                    <a:pt x="271" y="2654"/>
                    <a:pt x="273" y="2653"/>
                    <a:pt x="273" y="2649"/>
                  </a:cubicBezTo>
                  <a:cubicBezTo>
                    <a:pt x="272" y="2650"/>
                    <a:pt x="271" y="2648"/>
                    <a:pt x="271" y="2647"/>
                  </a:cubicBezTo>
                  <a:close/>
                  <a:moveTo>
                    <a:pt x="274" y="2672"/>
                  </a:moveTo>
                  <a:cubicBezTo>
                    <a:pt x="278" y="2670"/>
                    <a:pt x="279" y="2665"/>
                    <a:pt x="276" y="2661"/>
                  </a:cubicBezTo>
                  <a:cubicBezTo>
                    <a:pt x="276" y="2663"/>
                    <a:pt x="272" y="2661"/>
                    <a:pt x="273" y="2665"/>
                  </a:cubicBezTo>
                  <a:cubicBezTo>
                    <a:pt x="271" y="2665"/>
                    <a:pt x="270" y="2664"/>
                    <a:pt x="271" y="2661"/>
                  </a:cubicBezTo>
                  <a:cubicBezTo>
                    <a:pt x="266" y="2666"/>
                    <a:pt x="275" y="2667"/>
                    <a:pt x="274" y="2672"/>
                  </a:cubicBezTo>
                  <a:close/>
                  <a:moveTo>
                    <a:pt x="277" y="2675"/>
                  </a:moveTo>
                  <a:cubicBezTo>
                    <a:pt x="276" y="2675"/>
                    <a:pt x="275" y="2676"/>
                    <a:pt x="274" y="2676"/>
                  </a:cubicBezTo>
                  <a:cubicBezTo>
                    <a:pt x="274" y="2680"/>
                    <a:pt x="274" y="2682"/>
                    <a:pt x="275" y="2684"/>
                  </a:cubicBezTo>
                  <a:cubicBezTo>
                    <a:pt x="278" y="2683"/>
                    <a:pt x="277" y="2678"/>
                    <a:pt x="277" y="2675"/>
                  </a:cubicBezTo>
                  <a:close/>
                  <a:moveTo>
                    <a:pt x="267" y="3165"/>
                  </a:moveTo>
                  <a:cubicBezTo>
                    <a:pt x="274" y="3162"/>
                    <a:pt x="269" y="3151"/>
                    <a:pt x="267" y="3147"/>
                  </a:cubicBezTo>
                  <a:cubicBezTo>
                    <a:pt x="263" y="3146"/>
                    <a:pt x="263" y="3149"/>
                    <a:pt x="260" y="3149"/>
                  </a:cubicBezTo>
                  <a:cubicBezTo>
                    <a:pt x="259" y="3147"/>
                    <a:pt x="261" y="3146"/>
                    <a:pt x="259" y="3144"/>
                  </a:cubicBezTo>
                  <a:cubicBezTo>
                    <a:pt x="254" y="3151"/>
                    <a:pt x="267" y="3156"/>
                    <a:pt x="267" y="3165"/>
                  </a:cubicBezTo>
                  <a:close/>
                  <a:moveTo>
                    <a:pt x="279" y="2744"/>
                  </a:moveTo>
                  <a:cubicBezTo>
                    <a:pt x="283" y="2742"/>
                    <a:pt x="284" y="2734"/>
                    <a:pt x="280" y="2733"/>
                  </a:cubicBezTo>
                  <a:cubicBezTo>
                    <a:pt x="278" y="2738"/>
                    <a:pt x="280" y="2739"/>
                    <a:pt x="279" y="2744"/>
                  </a:cubicBezTo>
                  <a:close/>
                  <a:moveTo>
                    <a:pt x="270" y="3083"/>
                  </a:moveTo>
                  <a:cubicBezTo>
                    <a:pt x="265" y="3083"/>
                    <a:pt x="263" y="3092"/>
                    <a:pt x="268" y="3092"/>
                  </a:cubicBezTo>
                  <a:cubicBezTo>
                    <a:pt x="269" y="3090"/>
                    <a:pt x="272" y="3086"/>
                    <a:pt x="270" y="3083"/>
                  </a:cubicBezTo>
                  <a:close/>
                  <a:moveTo>
                    <a:pt x="294" y="2447"/>
                  </a:moveTo>
                  <a:cubicBezTo>
                    <a:pt x="296" y="2447"/>
                    <a:pt x="296" y="2447"/>
                    <a:pt x="296" y="2447"/>
                  </a:cubicBezTo>
                  <a:cubicBezTo>
                    <a:pt x="297" y="2444"/>
                    <a:pt x="295" y="2445"/>
                    <a:pt x="295" y="2443"/>
                  </a:cubicBezTo>
                  <a:cubicBezTo>
                    <a:pt x="292" y="2444"/>
                    <a:pt x="294" y="2444"/>
                    <a:pt x="294" y="2447"/>
                  </a:cubicBezTo>
                  <a:close/>
                  <a:moveTo>
                    <a:pt x="292" y="2503"/>
                  </a:moveTo>
                  <a:cubicBezTo>
                    <a:pt x="292" y="2511"/>
                    <a:pt x="292" y="2511"/>
                    <a:pt x="292" y="2511"/>
                  </a:cubicBezTo>
                  <a:cubicBezTo>
                    <a:pt x="296" y="2510"/>
                    <a:pt x="296" y="2504"/>
                    <a:pt x="292" y="2503"/>
                  </a:cubicBezTo>
                  <a:close/>
                  <a:moveTo>
                    <a:pt x="284" y="2809"/>
                  </a:moveTo>
                  <a:cubicBezTo>
                    <a:pt x="283" y="2808"/>
                    <a:pt x="282" y="2808"/>
                    <a:pt x="281" y="2808"/>
                  </a:cubicBezTo>
                  <a:cubicBezTo>
                    <a:pt x="280" y="2809"/>
                    <a:pt x="280" y="2810"/>
                    <a:pt x="280" y="2811"/>
                  </a:cubicBezTo>
                  <a:cubicBezTo>
                    <a:pt x="282" y="2812"/>
                    <a:pt x="284" y="2811"/>
                    <a:pt x="284" y="2809"/>
                  </a:cubicBezTo>
                  <a:close/>
                  <a:moveTo>
                    <a:pt x="282" y="2921"/>
                  </a:moveTo>
                  <a:cubicBezTo>
                    <a:pt x="284" y="2909"/>
                    <a:pt x="289" y="2903"/>
                    <a:pt x="292" y="2893"/>
                  </a:cubicBezTo>
                  <a:cubicBezTo>
                    <a:pt x="286" y="2899"/>
                    <a:pt x="281" y="2907"/>
                    <a:pt x="282" y="2921"/>
                  </a:cubicBezTo>
                  <a:close/>
                  <a:moveTo>
                    <a:pt x="312" y="2287"/>
                  </a:moveTo>
                  <a:cubicBezTo>
                    <a:pt x="309" y="2287"/>
                    <a:pt x="311" y="2291"/>
                    <a:pt x="311" y="2294"/>
                  </a:cubicBezTo>
                  <a:cubicBezTo>
                    <a:pt x="312" y="2292"/>
                    <a:pt x="314" y="2288"/>
                    <a:pt x="312" y="2287"/>
                  </a:cubicBezTo>
                  <a:close/>
                  <a:moveTo>
                    <a:pt x="303" y="2543"/>
                  </a:moveTo>
                  <a:cubicBezTo>
                    <a:pt x="305" y="2543"/>
                    <a:pt x="305" y="2545"/>
                    <a:pt x="308" y="2544"/>
                  </a:cubicBezTo>
                  <a:cubicBezTo>
                    <a:pt x="307" y="2541"/>
                    <a:pt x="306" y="2538"/>
                    <a:pt x="309" y="2537"/>
                  </a:cubicBezTo>
                  <a:cubicBezTo>
                    <a:pt x="306" y="2533"/>
                    <a:pt x="302" y="2537"/>
                    <a:pt x="300" y="2539"/>
                  </a:cubicBezTo>
                  <a:cubicBezTo>
                    <a:pt x="302" y="2541"/>
                    <a:pt x="305" y="2539"/>
                    <a:pt x="303" y="2543"/>
                  </a:cubicBezTo>
                  <a:close/>
                  <a:moveTo>
                    <a:pt x="280" y="3164"/>
                  </a:moveTo>
                  <a:cubicBezTo>
                    <a:pt x="279" y="3166"/>
                    <a:pt x="279" y="3169"/>
                    <a:pt x="282" y="3169"/>
                  </a:cubicBezTo>
                  <a:cubicBezTo>
                    <a:pt x="282" y="3167"/>
                    <a:pt x="283" y="3164"/>
                    <a:pt x="280" y="3164"/>
                  </a:cubicBezTo>
                  <a:close/>
                  <a:moveTo>
                    <a:pt x="298" y="2890"/>
                  </a:moveTo>
                  <a:cubicBezTo>
                    <a:pt x="295" y="2890"/>
                    <a:pt x="295" y="2890"/>
                    <a:pt x="295" y="2890"/>
                  </a:cubicBezTo>
                  <a:cubicBezTo>
                    <a:pt x="294" y="2891"/>
                    <a:pt x="294" y="2894"/>
                    <a:pt x="295" y="2895"/>
                  </a:cubicBezTo>
                  <a:cubicBezTo>
                    <a:pt x="298" y="2895"/>
                    <a:pt x="298" y="2893"/>
                    <a:pt x="298" y="2890"/>
                  </a:cubicBezTo>
                  <a:close/>
                  <a:moveTo>
                    <a:pt x="294" y="2949"/>
                  </a:moveTo>
                  <a:cubicBezTo>
                    <a:pt x="292" y="2953"/>
                    <a:pt x="294" y="2954"/>
                    <a:pt x="293" y="2957"/>
                  </a:cubicBezTo>
                  <a:cubicBezTo>
                    <a:pt x="294" y="2959"/>
                    <a:pt x="296" y="2955"/>
                    <a:pt x="296" y="2958"/>
                  </a:cubicBezTo>
                  <a:cubicBezTo>
                    <a:pt x="298" y="2956"/>
                    <a:pt x="297" y="2954"/>
                    <a:pt x="298" y="2951"/>
                  </a:cubicBezTo>
                  <a:cubicBezTo>
                    <a:pt x="296" y="2951"/>
                    <a:pt x="296" y="2949"/>
                    <a:pt x="294" y="2949"/>
                  </a:cubicBezTo>
                  <a:close/>
                  <a:moveTo>
                    <a:pt x="312" y="2676"/>
                  </a:moveTo>
                  <a:cubicBezTo>
                    <a:pt x="308" y="2679"/>
                    <a:pt x="309" y="2688"/>
                    <a:pt x="307" y="2693"/>
                  </a:cubicBezTo>
                  <a:cubicBezTo>
                    <a:pt x="308" y="2692"/>
                    <a:pt x="309" y="2693"/>
                    <a:pt x="310" y="2693"/>
                  </a:cubicBezTo>
                  <a:cubicBezTo>
                    <a:pt x="309" y="2697"/>
                    <a:pt x="307" y="2700"/>
                    <a:pt x="308" y="2705"/>
                  </a:cubicBezTo>
                  <a:cubicBezTo>
                    <a:pt x="309" y="2705"/>
                    <a:pt x="311" y="2700"/>
                    <a:pt x="311" y="2704"/>
                  </a:cubicBezTo>
                  <a:cubicBezTo>
                    <a:pt x="319" y="2700"/>
                    <a:pt x="310" y="2689"/>
                    <a:pt x="315" y="2686"/>
                  </a:cubicBezTo>
                  <a:cubicBezTo>
                    <a:pt x="314" y="2682"/>
                    <a:pt x="311" y="2681"/>
                    <a:pt x="312" y="2676"/>
                  </a:cubicBezTo>
                  <a:close/>
                  <a:moveTo>
                    <a:pt x="306" y="2809"/>
                  </a:moveTo>
                  <a:cubicBezTo>
                    <a:pt x="308" y="2812"/>
                    <a:pt x="311" y="2808"/>
                    <a:pt x="310" y="2806"/>
                  </a:cubicBezTo>
                  <a:cubicBezTo>
                    <a:pt x="307" y="2805"/>
                    <a:pt x="308" y="2808"/>
                    <a:pt x="306" y="2809"/>
                  </a:cubicBezTo>
                  <a:close/>
                  <a:moveTo>
                    <a:pt x="321" y="2557"/>
                  </a:moveTo>
                  <a:cubicBezTo>
                    <a:pt x="319" y="2557"/>
                    <a:pt x="318" y="2558"/>
                    <a:pt x="317" y="2559"/>
                  </a:cubicBezTo>
                  <a:cubicBezTo>
                    <a:pt x="317" y="2560"/>
                    <a:pt x="320" y="2560"/>
                    <a:pt x="321" y="2559"/>
                  </a:cubicBezTo>
                  <a:lnTo>
                    <a:pt x="321" y="2557"/>
                  </a:lnTo>
                  <a:close/>
                  <a:moveTo>
                    <a:pt x="305" y="2901"/>
                  </a:moveTo>
                  <a:cubicBezTo>
                    <a:pt x="308" y="2900"/>
                    <a:pt x="306" y="2894"/>
                    <a:pt x="307" y="2892"/>
                  </a:cubicBezTo>
                  <a:cubicBezTo>
                    <a:pt x="304" y="2892"/>
                    <a:pt x="304" y="2899"/>
                    <a:pt x="305" y="2901"/>
                  </a:cubicBezTo>
                  <a:close/>
                  <a:moveTo>
                    <a:pt x="320" y="2712"/>
                  </a:moveTo>
                  <a:cubicBezTo>
                    <a:pt x="311" y="2715"/>
                    <a:pt x="314" y="2721"/>
                    <a:pt x="313" y="2731"/>
                  </a:cubicBezTo>
                  <a:cubicBezTo>
                    <a:pt x="319" y="2725"/>
                    <a:pt x="317" y="2719"/>
                    <a:pt x="320" y="2712"/>
                  </a:cubicBezTo>
                  <a:close/>
                  <a:moveTo>
                    <a:pt x="321" y="2635"/>
                  </a:moveTo>
                  <a:cubicBezTo>
                    <a:pt x="321" y="2635"/>
                    <a:pt x="321" y="2635"/>
                    <a:pt x="321" y="2635"/>
                  </a:cubicBezTo>
                  <a:cubicBezTo>
                    <a:pt x="321" y="2638"/>
                    <a:pt x="319" y="2639"/>
                    <a:pt x="320" y="2642"/>
                  </a:cubicBezTo>
                  <a:cubicBezTo>
                    <a:pt x="320" y="2642"/>
                    <a:pt x="321" y="2641"/>
                    <a:pt x="321" y="2641"/>
                  </a:cubicBezTo>
                  <a:lnTo>
                    <a:pt x="321" y="2635"/>
                  </a:lnTo>
                  <a:close/>
                  <a:moveTo>
                    <a:pt x="321" y="2643"/>
                  </a:moveTo>
                  <a:cubicBezTo>
                    <a:pt x="321" y="2643"/>
                    <a:pt x="320" y="2644"/>
                    <a:pt x="320" y="2645"/>
                  </a:cubicBezTo>
                  <a:cubicBezTo>
                    <a:pt x="321" y="2645"/>
                    <a:pt x="321" y="2645"/>
                    <a:pt x="321" y="2645"/>
                  </a:cubicBezTo>
                  <a:lnTo>
                    <a:pt x="321" y="2643"/>
                  </a:lnTo>
                  <a:close/>
                  <a:moveTo>
                    <a:pt x="321" y="2776"/>
                  </a:moveTo>
                  <a:cubicBezTo>
                    <a:pt x="320" y="2780"/>
                    <a:pt x="320" y="2785"/>
                    <a:pt x="319" y="2790"/>
                  </a:cubicBezTo>
                  <a:cubicBezTo>
                    <a:pt x="318" y="2789"/>
                    <a:pt x="317" y="2788"/>
                    <a:pt x="318" y="2787"/>
                  </a:cubicBezTo>
                  <a:cubicBezTo>
                    <a:pt x="316" y="2787"/>
                    <a:pt x="316" y="2790"/>
                    <a:pt x="315" y="2790"/>
                  </a:cubicBezTo>
                  <a:cubicBezTo>
                    <a:pt x="315" y="2792"/>
                    <a:pt x="318" y="2790"/>
                    <a:pt x="321" y="2790"/>
                  </a:cubicBezTo>
                  <a:lnTo>
                    <a:pt x="321" y="2776"/>
                  </a:lnTo>
                  <a:close/>
                  <a:moveTo>
                    <a:pt x="312" y="3087"/>
                  </a:moveTo>
                  <a:cubicBezTo>
                    <a:pt x="311" y="3084"/>
                    <a:pt x="313" y="3083"/>
                    <a:pt x="313" y="3081"/>
                  </a:cubicBezTo>
                  <a:cubicBezTo>
                    <a:pt x="309" y="3080"/>
                    <a:pt x="308" y="3087"/>
                    <a:pt x="312" y="3087"/>
                  </a:cubicBezTo>
                  <a:close/>
                  <a:moveTo>
                    <a:pt x="321" y="2933"/>
                  </a:moveTo>
                  <a:cubicBezTo>
                    <a:pt x="319" y="2931"/>
                    <a:pt x="315" y="2934"/>
                    <a:pt x="316" y="2938"/>
                  </a:cubicBezTo>
                  <a:cubicBezTo>
                    <a:pt x="317" y="2938"/>
                    <a:pt x="318" y="2938"/>
                    <a:pt x="318" y="2939"/>
                  </a:cubicBezTo>
                  <a:cubicBezTo>
                    <a:pt x="319" y="2939"/>
                    <a:pt x="319" y="2937"/>
                    <a:pt x="321" y="2937"/>
                  </a:cubicBezTo>
                  <a:cubicBezTo>
                    <a:pt x="321" y="2936"/>
                    <a:pt x="318" y="2933"/>
                    <a:pt x="321" y="2933"/>
                  </a:cubicBezTo>
                  <a:close/>
                  <a:moveTo>
                    <a:pt x="319" y="2990"/>
                  </a:moveTo>
                  <a:cubicBezTo>
                    <a:pt x="315" y="2991"/>
                    <a:pt x="315" y="2995"/>
                    <a:pt x="316" y="2998"/>
                  </a:cubicBezTo>
                  <a:cubicBezTo>
                    <a:pt x="319" y="2999"/>
                    <a:pt x="318" y="2994"/>
                    <a:pt x="319" y="2990"/>
                  </a:cubicBezTo>
                  <a:close/>
                  <a:moveTo>
                    <a:pt x="318" y="3258"/>
                  </a:moveTo>
                  <a:cubicBezTo>
                    <a:pt x="319" y="3256"/>
                    <a:pt x="318" y="3255"/>
                    <a:pt x="317" y="3254"/>
                  </a:cubicBezTo>
                  <a:cubicBezTo>
                    <a:pt x="314" y="3254"/>
                    <a:pt x="313" y="3259"/>
                    <a:pt x="318" y="3258"/>
                  </a:cubicBezTo>
                  <a:close/>
                  <a:moveTo>
                    <a:pt x="164" y="642"/>
                  </a:moveTo>
                  <a:cubicBezTo>
                    <a:pt x="165" y="640"/>
                    <a:pt x="165" y="639"/>
                    <a:pt x="165" y="638"/>
                  </a:cubicBezTo>
                  <a:cubicBezTo>
                    <a:pt x="164" y="639"/>
                    <a:pt x="164" y="640"/>
                    <a:pt x="164" y="642"/>
                  </a:cubicBezTo>
                  <a:close/>
                  <a:moveTo>
                    <a:pt x="321" y="2577"/>
                  </a:moveTo>
                  <a:cubicBezTo>
                    <a:pt x="321" y="2577"/>
                    <a:pt x="321" y="2578"/>
                    <a:pt x="320" y="2578"/>
                  </a:cubicBezTo>
                  <a:cubicBezTo>
                    <a:pt x="319" y="2574"/>
                    <a:pt x="319" y="2568"/>
                    <a:pt x="319" y="2564"/>
                  </a:cubicBezTo>
                  <a:cubicBezTo>
                    <a:pt x="302" y="2560"/>
                    <a:pt x="311" y="2587"/>
                    <a:pt x="304" y="2598"/>
                  </a:cubicBezTo>
                  <a:cubicBezTo>
                    <a:pt x="306" y="2601"/>
                    <a:pt x="306" y="2598"/>
                    <a:pt x="309" y="2600"/>
                  </a:cubicBezTo>
                  <a:cubicBezTo>
                    <a:pt x="302" y="2612"/>
                    <a:pt x="312" y="2626"/>
                    <a:pt x="306" y="2636"/>
                  </a:cubicBezTo>
                  <a:cubicBezTo>
                    <a:pt x="308" y="2636"/>
                    <a:pt x="308" y="2637"/>
                    <a:pt x="309" y="2638"/>
                  </a:cubicBezTo>
                  <a:cubicBezTo>
                    <a:pt x="307" y="2643"/>
                    <a:pt x="306" y="2646"/>
                    <a:pt x="309" y="2651"/>
                  </a:cubicBezTo>
                  <a:cubicBezTo>
                    <a:pt x="311" y="2647"/>
                    <a:pt x="311" y="2645"/>
                    <a:pt x="312" y="2641"/>
                  </a:cubicBezTo>
                  <a:cubicBezTo>
                    <a:pt x="314" y="2640"/>
                    <a:pt x="314" y="2642"/>
                    <a:pt x="317" y="2642"/>
                  </a:cubicBezTo>
                  <a:cubicBezTo>
                    <a:pt x="318" y="2639"/>
                    <a:pt x="317" y="2639"/>
                    <a:pt x="317" y="2635"/>
                  </a:cubicBezTo>
                  <a:cubicBezTo>
                    <a:pt x="318" y="2636"/>
                    <a:pt x="319" y="2635"/>
                    <a:pt x="321" y="2634"/>
                  </a:cubicBezTo>
                  <a:lnTo>
                    <a:pt x="321" y="2577"/>
                  </a:lnTo>
                  <a:close/>
                  <a:moveTo>
                    <a:pt x="321" y="2528"/>
                  </a:moveTo>
                  <a:cubicBezTo>
                    <a:pt x="319" y="2537"/>
                    <a:pt x="316" y="2548"/>
                    <a:pt x="321" y="2555"/>
                  </a:cubicBezTo>
                  <a:lnTo>
                    <a:pt x="321" y="2528"/>
                  </a:lnTo>
                  <a:close/>
                  <a:moveTo>
                    <a:pt x="321" y="2520"/>
                  </a:moveTo>
                  <a:cubicBezTo>
                    <a:pt x="321" y="2520"/>
                    <a:pt x="321" y="2520"/>
                    <a:pt x="321" y="2520"/>
                  </a:cubicBezTo>
                  <a:cubicBezTo>
                    <a:pt x="319" y="2517"/>
                    <a:pt x="318" y="2521"/>
                    <a:pt x="317" y="2523"/>
                  </a:cubicBezTo>
                  <a:cubicBezTo>
                    <a:pt x="319" y="2523"/>
                    <a:pt x="320" y="2522"/>
                    <a:pt x="321" y="2520"/>
                  </a:cubicBezTo>
                  <a:close/>
                  <a:moveTo>
                    <a:pt x="321" y="2345"/>
                  </a:moveTo>
                  <a:cubicBezTo>
                    <a:pt x="321" y="2345"/>
                    <a:pt x="320" y="2345"/>
                    <a:pt x="319" y="2345"/>
                  </a:cubicBezTo>
                  <a:cubicBezTo>
                    <a:pt x="320" y="2345"/>
                    <a:pt x="321" y="2344"/>
                    <a:pt x="321" y="2343"/>
                  </a:cubicBezTo>
                  <a:cubicBezTo>
                    <a:pt x="321" y="245"/>
                    <a:pt x="321" y="245"/>
                    <a:pt x="321" y="245"/>
                  </a:cubicBezTo>
                  <a:cubicBezTo>
                    <a:pt x="321" y="246"/>
                    <a:pt x="320" y="247"/>
                    <a:pt x="319" y="247"/>
                  </a:cubicBezTo>
                  <a:cubicBezTo>
                    <a:pt x="316" y="246"/>
                    <a:pt x="316" y="239"/>
                    <a:pt x="320" y="239"/>
                  </a:cubicBezTo>
                  <a:cubicBezTo>
                    <a:pt x="320" y="240"/>
                    <a:pt x="321" y="241"/>
                    <a:pt x="321" y="243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16" y="145"/>
                    <a:pt x="311" y="137"/>
                    <a:pt x="303" y="133"/>
                  </a:cubicBezTo>
                  <a:cubicBezTo>
                    <a:pt x="295" y="121"/>
                    <a:pt x="288" y="108"/>
                    <a:pt x="280" y="96"/>
                  </a:cubicBezTo>
                  <a:cubicBezTo>
                    <a:pt x="282" y="94"/>
                    <a:pt x="284" y="92"/>
                    <a:pt x="284" y="86"/>
                  </a:cubicBezTo>
                  <a:cubicBezTo>
                    <a:pt x="289" y="94"/>
                    <a:pt x="295" y="101"/>
                    <a:pt x="308" y="101"/>
                  </a:cubicBezTo>
                  <a:cubicBezTo>
                    <a:pt x="310" y="96"/>
                    <a:pt x="304" y="92"/>
                    <a:pt x="300" y="91"/>
                  </a:cubicBezTo>
                  <a:cubicBezTo>
                    <a:pt x="286" y="76"/>
                    <a:pt x="280" y="54"/>
                    <a:pt x="259" y="46"/>
                  </a:cubicBezTo>
                  <a:cubicBezTo>
                    <a:pt x="259" y="43"/>
                    <a:pt x="257" y="42"/>
                    <a:pt x="257" y="39"/>
                  </a:cubicBezTo>
                  <a:cubicBezTo>
                    <a:pt x="252" y="39"/>
                    <a:pt x="258" y="42"/>
                    <a:pt x="257" y="44"/>
                  </a:cubicBezTo>
                  <a:cubicBezTo>
                    <a:pt x="252" y="41"/>
                    <a:pt x="249" y="36"/>
                    <a:pt x="243" y="34"/>
                  </a:cubicBezTo>
                  <a:cubicBezTo>
                    <a:pt x="243" y="35"/>
                    <a:pt x="242" y="35"/>
                    <a:pt x="242" y="36"/>
                  </a:cubicBezTo>
                  <a:cubicBezTo>
                    <a:pt x="229" y="29"/>
                    <a:pt x="222" y="17"/>
                    <a:pt x="207" y="13"/>
                  </a:cubicBezTo>
                  <a:cubicBezTo>
                    <a:pt x="209" y="20"/>
                    <a:pt x="218" y="24"/>
                    <a:pt x="225" y="29"/>
                  </a:cubicBezTo>
                  <a:cubicBezTo>
                    <a:pt x="232" y="35"/>
                    <a:pt x="236" y="42"/>
                    <a:pt x="242" y="51"/>
                  </a:cubicBezTo>
                  <a:cubicBezTo>
                    <a:pt x="250" y="64"/>
                    <a:pt x="262" y="70"/>
                    <a:pt x="258" y="92"/>
                  </a:cubicBezTo>
                  <a:cubicBezTo>
                    <a:pt x="261" y="92"/>
                    <a:pt x="261" y="88"/>
                    <a:pt x="262" y="87"/>
                  </a:cubicBezTo>
                  <a:cubicBezTo>
                    <a:pt x="265" y="92"/>
                    <a:pt x="262" y="96"/>
                    <a:pt x="260" y="100"/>
                  </a:cubicBezTo>
                  <a:cubicBezTo>
                    <a:pt x="242" y="84"/>
                    <a:pt x="233" y="59"/>
                    <a:pt x="216" y="42"/>
                  </a:cubicBezTo>
                  <a:cubicBezTo>
                    <a:pt x="226" y="59"/>
                    <a:pt x="240" y="82"/>
                    <a:pt x="251" y="101"/>
                  </a:cubicBezTo>
                  <a:cubicBezTo>
                    <a:pt x="248" y="105"/>
                    <a:pt x="250" y="110"/>
                    <a:pt x="253" y="113"/>
                  </a:cubicBezTo>
                  <a:cubicBezTo>
                    <a:pt x="251" y="116"/>
                    <a:pt x="247" y="115"/>
                    <a:pt x="246" y="118"/>
                  </a:cubicBezTo>
                  <a:cubicBezTo>
                    <a:pt x="249" y="125"/>
                    <a:pt x="256" y="129"/>
                    <a:pt x="256" y="139"/>
                  </a:cubicBezTo>
                  <a:cubicBezTo>
                    <a:pt x="256" y="147"/>
                    <a:pt x="249" y="152"/>
                    <a:pt x="249" y="159"/>
                  </a:cubicBezTo>
                  <a:cubicBezTo>
                    <a:pt x="252" y="153"/>
                    <a:pt x="257" y="149"/>
                    <a:pt x="263" y="147"/>
                  </a:cubicBezTo>
                  <a:cubicBezTo>
                    <a:pt x="270" y="155"/>
                    <a:pt x="270" y="170"/>
                    <a:pt x="270" y="185"/>
                  </a:cubicBezTo>
                  <a:cubicBezTo>
                    <a:pt x="259" y="173"/>
                    <a:pt x="241" y="160"/>
                    <a:pt x="239" y="138"/>
                  </a:cubicBezTo>
                  <a:cubicBezTo>
                    <a:pt x="237" y="131"/>
                    <a:pt x="232" y="127"/>
                    <a:pt x="230" y="119"/>
                  </a:cubicBezTo>
                  <a:cubicBezTo>
                    <a:pt x="221" y="115"/>
                    <a:pt x="219" y="101"/>
                    <a:pt x="211" y="93"/>
                  </a:cubicBezTo>
                  <a:cubicBezTo>
                    <a:pt x="204" y="85"/>
                    <a:pt x="197" y="83"/>
                    <a:pt x="190" y="76"/>
                  </a:cubicBezTo>
                  <a:cubicBezTo>
                    <a:pt x="191" y="72"/>
                    <a:pt x="188" y="73"/>
                    <a:pt x="189" y="70"/>
                  </a:cubicBezTo>
                  <a:cubicBezTo>
                    <a:pt x="181" y="69"/>
                    <a:pt x="177" y="60"/>
                    <a:pt x="171" y="56"/>
                  </a:cubicBezTo>
                  <a:cubicBezTo>
                    <a:pt x="164" y="52"/>
                    <a:pt x="155" y="54"/>
                    <a:pt x="146" y="49"/>
                  </a:cubicBezTo>
                  <a:cubicBezTo>
                    <a:pt x="143" y="49"/>
                    <a:pt x="140" y="52"/>
                    <a:pt x="137" y="52"/>
                  </a:cubicBezTo>
                  <a:cubicBezTo>
                    <a:pt x="140" y="63"/>
                    <a:pt x="129" y="70"/>
                    <a:pt x="127" y="80"/>
                  </a:cubicBezTo>
                  <a:cubicBezTo>
                    <a:pt x="126" y="85"/>
                    <a:pt x="129" y="91"/>
                    <a:pt x="125" y="94"/>
                  </a:cubicBezTo>
                  <a:cubicBezTo>
                    <a:pt x="124" y="95"/>
                    <a:pt x="125" y="96"/>
                    <a:pt x="125" y="97"/>
                  </a:cubicBezTo>
                  <a:cubicBezTo>
                    <a:pt x="123" y="98"/>
                    <a:pt x="120" y="99"/>
                    <a:pt x="119" y="100"/>
                  </a:cubicBezTo>
                  <a:cubicBezTo>
                    <a:pt x="118" y="107"/>
                    <a:pt x="116" y="112"/>
                    <a:pt x="114" y="114"/>
                  </a:cubicBezTo>
                  <a:cubicBezTo>
                    <a:pt x="116" y="119"/>
                    <a:pt x="121" y="120"/>
                    <a:pt x="122" y="124"/>
                  </a:cubicBezTo>
                  <a:cubicBezTo>
                    <a:pt x="122" y="125"/>
                    <a:pt x="121" y="126"/>
                    <a:pt x="121" y="128"/>
                  </a:cubicBezTo>
                  <a:cubicBezTo>
                    <a:pt x="115" y="127"/>
                    <a:pt x="113" y="122"/>
                    <a:pt x="109" y="120"/>
                  </a:cubicBezTo>
                  <a:cubicBezTo>
                    <a:pt x="106" y="128"/>
                    <a:pt x="112" y="133"/>
                    <a:pt x="115" y="138"/>
                  </a:cubicBezTo>
                  <a:cubicBezTo>
                    <a:pt x="115" y="139"/>
                    <a:pt x="113" y="138"/>
                    <a:pt x="113" y="140"/>
                  </a:cubicBezTo>
                  <a:cubicBezTo>
                    <a:pt x="115" y="154"/>
                    <a:pt x="128" y="158"/>
                    <a:pt x="130" y="172"/>
                  </a:cubicBezTo>
                  <a:cubicBezTo>
                    <a:pt x="131" y="173"/>
                    <a:pt x="132" y="173"/>
                    <a:pt x="134" y="173"/>
                  </a:cubicBezTo>
                  <a:cubicBezTo>
                    <a:pt x="135" y="178"/>
                    <a:pt x="131" y="178"/>
                    <a:pt x="131" y="182"/>
                  </a:cubicBezTo>
                  <a:cubicBezTo>
                    <a:pt x="124" y="177"/>
                    <a:pt x="119" y="175"/>
                    <a:pt x="109" y="177"/>
                  </a:cubicBezTo>
                  <a:cubicBezTo>
                    <a:pt x="112" y="197"/>
                    <a:pt x="97" y="200"/>
                    <a:pt x="92" y="214"/>
                  </a:cubicBezTo>
                  <a:cubicBezTo>
                    <a:pt x="95" y="217"/>
                    <a:pt x="98" y="219"/>
                    <a:pt x="103" y="219"/>
                  </a:cubicBezTo>
                  <a:cubicBezTo>
                    <a:pt x="112" y="226"/>
                    <a:pt x="108" y="245"/>
                    <a:pt x="108" y="255"/>
                  </a:cubicBezTo>
                  <a:cubicBezTo>
                    <a:pt x="105" y="257"/>
                    <a:pt x="102" y="258"/>
                    <a:pt x="100" y="260"/>
                  </a:cubicBezTo>
                  <a:cubicBezTo>
                    <a:pt x="98" y="269"/>
                    <a:pt x="102" y="277"/>
                    <a:pt x="99" y="285"/>
                  </a:cubicBezTo>
                  <a:cubicBezTo>
                    <a:pt x="82" y="279"/>
                    <a:pt x="66" y="283"/>
                    <a:pt x="68" y="305"/>
                  </a:cubicBezTo>
                  <a:cubicBezTo>
                    <a:pt x="69" y="315"/>
                    <a:pt x="75" y="329"/>
                    <a:pt x="76" y="342"/>
                  </a:cubicBezTo>
                  <a:cubicBezTo>
                    <a:pt x="77" y="355"/>
                    <a:pt x="74" y="365"/>
                    <a:pt x="74" y="374"/>
                  </a:cubicBezTo>
                  <a:cubicBezTo>
                    <a:pt x="80" y="370"/>
                    <a:pt x="83" y="363"/>
                    <a:pt x="83" y="352"/>
                  </a:cubicBezTo>
                  <a:cubicBezTo>
                    <a:pt x="87" y="360"/>
                    <a:pt x="82" y="376"/>
                    <a:pt x="82" y="387"/>
                  </a:cubicBezTo>
                  <a:cubicBezTo>
                    <a:pt x="81" y="395"/>
                    <a:pt x="81" y="407"/>
                    <a:pt x="78" y="414"/>
                  </a:cubicBezTo>
                  <a:cubicBezTo>
                    <a:pt x="79" y="435"/>
                    <a:pt x="71" y="459"/>
                    <a:pt x="71" y="485"/>
                  </a:cubicBezTo>
                  <a:cubicBezTo>
                    <a:pt x="70" y="487"/>
                    <a:pt x="67" y="481"/>
                    <a:pt x="65" y="485"/>
                  </a:cubicBezTo>
                  <a:cubicBezTo>
                    <a:pt x="65" y="488"/>
                    <a:pt x="69" y="487"/>
                    <a:pt x="71" y="488"/>
                  </a:cubicBezTo>
                  <a:cubicBezTo>
                    <a:pt x="72" y="497"/>
                    <a:pt x="66" y="504"/>
                    <a:pt x="69" y="512"/>
                  </a:cubicBezTo>
                  <a:cubicBezTo>
                    <a:pt x="69" y="515"/>
                    <a:pt x="66" y="513"/>
                    <a:pt x="64" y="513"/>
                  </a:cubicBezTo>
                  <a:cubicBezTo>
                    <a:pt x="65" y="515"/>
                    <a:pt x="65" y="518"/>
                    <a:pt x="69" y="517"/>
                  </a:cubicBezTo>
                  <a:cubicBezTo>
                    <a:pt x="71" y="528"/>
                    <a:pt x="67" y="533"/>
                    <a:pt x="69" y="543"/>
                  </a:cubicBezTo>
                  <a:cubicBezTo>
                    <a:pt x="67" y="545"/>
                    <a:pt x="67" y="548"/>
                    <a:pt x="63" y="547"/>
                  </a:cubicBezTo>
                  <a:cubicBezTo>
                    <a:pt x="72" y="555"/>
                    <a:pt x="67" y="571"/>
                    <a:pt x="71" y="583"/>
                  </a:cubicBezTo>
                  <a:cubicBezTo>
                    <a:pt x="68" y="584"/>
                    <a:pt x="66" y="586"/>
                    <a:pt x="63" y="587"/>
                  </a:cubicBezTo>
                  <a:cubicBezTo>
                    <a:pt x="63" y="588"/>
                    <a:pt x="65" y="587"/>
                    <a:pt x="67" y="588"/>
                  </a:cubicBezTo>
                  <a:cubicBezTo>
                    <a:pt x="63" y="594"/>
                    <a:pt x="68" y="599"/>
                    <a:pt x="68" y="605"/>
                  </a:cubicBezTo>
                  <a:cubicBezTo>
                    <a:pt x="69" y="604"/>
                    <a:pt x="69" y="602"/>
                    <a:pt x="69" y="601"/>
                  </a:cubicBezTo>
                  <a:cubicBezTo>
                    <a:pt x="73" y="602"/>
                    <a:pt x="72" y="605"/>
                    <a:pt x="72" y="609"/>
                  </a:cubicBezTo>
                  <a:cubicBezTo>
                    <a:pt x="75" y="608"/>
                    <a:pt x="74" y="607"/>
                    <a:pt x="78" y="608"/>
                  </a:cubicBezTo>
                  <a:cubicBezTo>
                    <a:pt x="78" y="604"/>
                    <a:pt x="77" y="603"/>
                    <a:pt x="79" y="601"/>
                  </a:cubicBezTo>
                  <a:cubicBezTo>
                    <a:pt x="85" y="603"/>
                    <a:pt x="88" y="606"/>
                    <a:pt x="90" y="610"/>
                  </a:cubicBezTo>
                  <a:cubicBezTo>
                    <a:pt x="88" y="610"/>
                    <a:pt x="80" y="608"/>
                    <a:pt x="78" y="614"/>
                  </a:cubicBezTo>
                  <a:cubicBezTo>
                    <a:pt x="73" y="613"/>
                    <a:pt x="73" y="613"/>
                    <a:pt x="69" y="613"/>
                  </a:cubicBezTo>
                  <a:cubicBezTo>
                    <a:pt x="71" y="623"/>
                    <a:pt x="70" y="633"/>
                    <a:pt x="70" y="642"/>
                  </a:cubicBezTo>
                  <a:cubicBezTo>
                    <a:pt x="70" y="655"/>
                    <a:pt x="71" y="669"/>
                    <a:pt x="67" y="682"/>
                  </a:cubicBezTo>
                  <a:cubicBezTo>
                    <a:pt x="63" y="695"/>
                    <a:pt x="58" y="713"/>
                    <a:pt x="62" y="725"/>
                  </a:cubicBezTo>
                  <a:cubicBezTo>
                    <a:pt x="64" y="725"/>
                    <a:pt x="63" y="722"/>
                    <a:pt x="64" y="722"/>
                  </a:cubicBezTo>
                  <a:cubicBezTo>
                    <a:pt x="66" y="725"/>
                    <a:pt x="68" y="735"/>
                    <a:pt x="63" y="733"/>
                  </a:cubicBezTo>
                  <a:cubicBezTo>
                    <a:pt x="66" y="736"/>
                    <a:pt x="67" y="740"/>
                    <a:pt x="66" y="746"/>
                  </a:cubicBezTo>
                  <a:cubicBezTo>
                    <a:pt x="64" y="748"/>
                    <a:pt x="63" y="741"/>
                    <a:pt x="61" y="744"/>
                  </a:cubicBezTo>
                  <a:cubicBezTo>
                    <a:pt x="61" y="748"/>
                    <a:pt x="60" y="749"/>
                    <a:pt x="61" y="752"/>
                  </a:cubicBezTo>
                  <a:cubicBezTo>
                    <a:pt x="62" y="749"/>
                    <a:pt x="66" y="752"/>
                    <a:pt x="66" y="755"/>
                  </a:cubicBezTo>
                  <a:cubicBezTo>
                    <a:pt x="67" y="754"/>
                    <a:pt x="68" y="748"/>
                    <a:pt x="71" y="752"/>
                  </a:cubicBezTo>
                  <a:cubicBezTo>
                    <a:pt x="72" y="750"/>
                    <a:pt x="72" y="746"/>
                    <a:pt x="74" y="744"/>
                  </a:cubicBezTo>
                  <a:cubicBezTo>
                    <a:pt x="81" y="746"/>
                    <a:pt x="84" y="743"/>
                    <a:pt x="88" y="738"/>
                  </a:cubicBezTo>
                  <a:cubicBezTo>
                    <a:pt x="94" y="740"/>
                    <a:pt x="89" y="752"/>
                    <a:pt x="90" y="758"/>
                  </a:cubicBezTo>
                  <a:cubicBezTo>
                    <a:pt x="96" y="759"/>
                    <a:pt x="93" y="769"/>
                    <a:pt x="95" y="774"/>
                  </a:cubicBezTo>
                  <a:cubicBezTo>
                    <a:pt x="102" y="774"/>
                    <a:pt x="99" y="762"/>
                    <a:pt x="104" y="759"/>
                  </a:cubicBezTo>
                  <a:cubicBezTo>
                    <a:pt x="106" y="760"/>
                    <a:pt x="105" y="762"/>
                    <a:pt x="106" y="763"/>
                  </a:cubicBezTo>
                  <a:cubicBezTo>
                    <a:pt x="112" y="746"/>
                    <a:pt x="113" y="722"/>
                    <a:pt x="116" y="707"/>
                  </a:cubicBezTo>
                  <a:cubicBezTo>
                    <a:pt x="122" y="705"/>
                    <a:pt x="122" y="716"/>
                    <a:pt x="126" y="719"/>
                  </a:cubicBezTo>
                  <a:cubicBezTo>
                    <a:pt x="131" y="719"/>
                    <a:pt x="129" y="711"/>
                    <a:pt x="133" y="711"/>
                  </a:cubicBezTo>
                  <a:cubicBezTo>
                    <a:pt x="132" y="713"/>
                    <a:pt x="136" y="715"/>
                    <a:pt x="134" y="719"/>
                  </a:cubicBezTo>
                  <a:cubicBezTo>
                    <a:pt x="137" y="722"/>
                    <a:pt x="142" y="723"/>
                    <a:pt x="144" y="726"/>
                  </a:cubicBezTo>
                  <a:cubicBezTo>
                    <a:pt x="148" y="725"/>
                    <a:pt x="149" y="721"/>
                    <a:pt x="152" y="718"/>
                  </a:cubicBezTo>
                  <a:cubicBezTo>
                    <a:pt x="155" y="718"/>
                    <a:pt x="156" y="721"/>
                    <a:pt x="158" y="721"/>
                  </a:cubicBezTo>
                  <a:cubicBezTo>
                    <a:pt x="159" y="718"/>
                    <a:pt x="162" y="717"/>
                    <a:pt x="162" y="712"/>
                  </a:cubicBezTo>
                  <a:cubicBezTo>
                    <a:pt x="170" y="729"/>
                    <a:pt x="154" y="742"/>
                    <a:pt x="163" y="756"/>
                  </a:cubicBezTo>
                  <a:cubicBezTo>
                    <a:pt x="161" y="759"/>
                    <a:pt x="158" y="759"/>
                    <a:pt x="158" y="764"/>
                  </a:cubicBezTo>
                  <a:cubicBezTo>
                    <a:pt x="155" y="761"/>
                    <a:pt x="154" y="763"/>
                    <a:pt x="149" y="762"/>
                  </a:cubicBezTo>
                  <a:cubicBezTo>
                    <a:pt x="148" y="768"/>
                    <a:pt x="144" y="772"/>
                    <a:pt x="147" y="777"/>
                  </a:cubicBezTo>
                  <a:cubicBezTo>
                    <a:pt x="148" y="776"/>
                    <a:pt x="150" y="770"/>
                    <a:pt x="153" y="773"/>
                  </a:cubicBezTo>
                  <a:cubicBezTo>
                    <a:pt x="155" y="774"/>
                    <a:pt x="150" y="779"/>
                    <a:pt x="155" y="779"/>
                  </a:cubicBezTo>
                  <a:cubicBezTo>
                    <a:pt x="151" y="782"/>
                    <a:pt x="154" y="787"/>
                    <a:pt x="150" y="789"/>
                  </a:cubicBezTo>
                  <a:cubicBezTo>
                    <a:pt x="152" y="795"/>
                    <a:pt x="153" y="806"/>
                    <a:pt x="148" y="808"/>
                  </a:cubicBezTo>
                  <a:cubicBezTo>
                    <a:pt x="144" y="806"/>
                    <a:pt x="151" y="803"/>
                    <a:pt x="147" y="802"/>
                  </a:cubicBezTo>
                  <a:cubicBezTo>
                    <a:pt x="142" y="810"/>
                    <a:pt x="144" y="818"/>
                    <a:pt x="142" y="828"/>
                  </a:cubicBezTo>
                  <a:cubicBezTo>
                    <a:pt x="144" y="828"/>
                    <a:pt x="146" y="824"/>
                    <a:pt x="147" y="826"/>
                  </a:cubicBezTo>
                  <a:cubicBezTo>
                    <a:pt x="148" y="824"/>
                    <a:pt x="146" y="822"/>
                    <a:pt x="147" y="817"/>
                  </a:cubicBezTo>
                  <a:cubicBezTo>
                    <a:pt x="150" y="817"/>
                    <a:pt x="150" y="817"/>
                    <a:pt x="150" y="817"/>
                  </a:cubicBezTo>
                  <a:cubicBezTo>
                    <a:pt x="152" y="820"/>
                    <a:pt x="149" y="827"/>
                    <a:pt x="148" y="830"/>
                  </a:cubicBezTo>
                  <a:cubicBezTo>
                    <a:pt x="147" y="828"/>
                    <a:pt x="146" y="827"/>
                    <a:pt x="144" y="829"/>
                  </a:cubicBezTo>
                  <a:cubicBezTo>
                    <a:pt x="144" y="831"/>
                    <a:pt x="147" y="833"/>
                    <a:pt x="148" y="832"/>
                  </a:cubicBezTo>
                  <a:cubicBezTo>
                    <a:pt x="146" y="843"/>
                    <a:pt x="148" y="851"/>
                    <a:pt x="146" y="862"/>
                  </a:cubicBezTo>
                  <a:cubicBezTo>
                    <a:pt x="147" y="862"/>
                    <a:pt x="148" y="861"/>
                    <a:pt x="149" y="859"/>
                  </a:cubicBezTo>
                  <a:cubicBezTo>
                    <a:pt x="152" y="863"/>
                    <a:pt x="153" y="864"/>
                    <a:pt x="151" y="869"/>
                  </a:cubicBezTo>
                  <a:cubicBezTo>
                    <a:pt x="147" y="869"/>
                    <a:pt x="148" y="864"/>
                    <a:pt x="145" y="867"/>
                  </a:cubicBezTo>
                  <a:cubicBezTo>
                    <a:pt x="145" y="870"/>
                    <a:pt x="145" y="870"/>
                    <a:pt x="145" y="870"/>
                  </a:cubicBezTo>
                  <a:cubicBezTo>
                    <a:pt x="148" y="871"/>
                    <a:pt x="148" y="869"/>
                    <a:pt x="150" y="870"/>
                  </a:cubicBezTo>
                  <a:cubicBezTo>
                    <a:pt x="150" y="880"/>
                    <a:pt x="152" y="890"/>
                    <a:pt x="147" y="900"/>
                  </a:cubicBezTo>
                  <a:cubicBezTo>
                    <a:pt x="146" y="900"/>
                    <a:pt x="146" y="899"/>
                    <a:pt x="145" y="899"/>
                  </a:cubicBezTo>
                  <a:cubicBezTo>
                    <a:pt x="143" y="898"/>
                    <a:pt x="144" y="895"/>
                    <a:pt x="144" y="893"/>
                  </a:cubicBezTo>
                  <a:cubicBezTo>
                    <a:pt x="142" y="895"/>
                    <a:pt x="141" y="907"/>
                    <a:pt x="136" y="909"/>
                  </a:cubicBezTo>
                  <a:cubicBezTo>
                    <a:pt x="140" y="906"/>
                    <a:pt x="141" y="910"/>
                    <a:pt x="143" y="912"/>
                  </a:cubicBezTo>
                  <a:cubicBezTo>
                    <a:pt x="139" y="921"/>
                    <a:pt x="142" y="927"/>
                    <a:pt x="143" y="937"/>
                  </a:cubicBezTo>
                  <a:cubicBezTo>
                    <a:pt x="146" y="938"/>
                    <a:pt x="144" y="933"/>
                    <a:pt x="146" y="933"/>
                  </a:cubicBezTo>
                  <a:cubicBezTo>
                    <a:pt x="147" y="938"/>
                    <a:pt x="144" y="943"/>
                    <a:pt x="146" y="950"/>
                  </a:cubicBezTo>
                  <a:cubicBezTo>
                    <a:pt x="153" y="950"/>
                    <a:pt x="153" y="943"/>
                    <a:pt x="160" y="944"/>
                  </a:cubicBezTo>
                  <a:cubicBezTo>
                    <a:pt x="158" y="937"/>
                    <a:pt x="166" y="936"/>
                    <a:pt x="164" y="928"/>
                  </a:cubicBezTo>
                  <a:cubicBezTo>
                    <a:pt x="161" y="928"/>
                    <a:pt x="161" y="928"/>
                    <a:pt x="157" y="926"/>
                  </a:cubicBezTo>
                  <a:cubicBezTo>
                    <a:pt x="155" y="924"/>
                    <a:pt x="156" y="921"/>
                    <a:pt x="153" y="921"/>
                  </a:cubicBezTo>
                  <a:cubicBezTo>
                    <a:pt x="158" y="901"/>
                    <a:pt x="152" y="888"/>
                    <a:pt x="156" y="875"/>
                  </a:cubicBezTo>
                  <a:cubicBezTo>
                    <a:pt x="160" y="878"/>
                    <a:pt x="156" y="888"/>
                    <a:pt x="161" y="891"/>
                  </a:cubicBezTo>
                  <a:cubicBezTo>
                    <a:pt x="160" y="884"/>
                    <a:pt x="172" y="869"/>
                    <a:pt x="160" y="865"/>
                  </a:cubicBezTo>
                  <a:cubicBezTo>
                    <a:pt x="160" y="871"/>
                    <a:pt x="155" y="869"/>
                    <a:pt x="156" y="873"/>
                  </a:cubicBezTo>
                  <a:cubicBezTo>
                    <a:pt x="151" y="868"/>
                    <a:pt x="156" y="858"/>
                    <a:pt x="152" y="852"/>
                  </a:cubicBezTo>
                  <a:cubicBezTo>
                    <a:pt x="153" y="850"/>
                    <a:pt x="156" y="850"/>
                    <a:pt x="158" y="848"/>
                  </a:cubicBezTo>
                  <a:cubicBezTo>
                    <a:pt x="162" y="832"/>
                    <a:pt x="163" y="818"/>
                    <a:pt x="164" y="805"/>
                  </a:cubicBezTo>
                  <a:cubicBezTo>
                    <a:pt x="166" y="806"/>
                    <a:pt x="166" y="812"/>
                    <a:pt x="169" y="809"/>
                  </a:cubicBezTo>
                  <a:cubicBezTo>
                    <a:pt x="167" y="817"/>
                    <a:pt x="163" y="832"/>
                    <a:pt x="167" y="843"/>
                  </a:cubicBezTo>
                  <a:cubicBezTo>
                    <a:pt x="172" y="843"/>
                    <a:pt x="172" y="843"/>
                    <a:pt x="172" y="843"/>
                  </a:cubicBezTo>
                  <a:cubicBezTo>
                    <a:pt x="172" y="841"/>
                    <a:pt x="173" y="840"/>
                    <a:pt x="173" y="839"/>
                  </a:cubicBezTo>
                  <a:cubicBezTo>
                    <a:pt x="177" y="841"/>
                    <a:pt x="174" y="848"/>
                    <a:pt x="178" y="850"/>
                  </a:cubicBezTo>
                  <a:cubicBezTo>
                    <a:pt x="179" y="873"/>
                    <a:pt x="175" y="899"/>
                    <a:pt x="177" y="926"/>
                  </a:cubicBezTo>
                  <a:cubicBezTo>
                    <a:pt x="177" y="929"/>
                    <a:pt x="180" y="929"/>
                    <a:pt x="180" y="931"/>
                  </a:cubicBezTo>
                  <a:cubicBezTo>
                    <a:pt x="175" y="957"/>
                    <a:pt x="174" y="993"/>
                    <a:pt x="170" y="1017"/>
                  </a:cubicBezTo>
                  <a:cubicBezTo>
                    <a:pt x="175" y="1017"/>
                    <a:pt x="176" y="1020"/>
                    <a:pt x="180" y="1020"/>
                  </a:cubicBezTo>
                  <a:cubicBezTo>
                    <a:pt x="184" y="1014"/>
                    <a:pt x="185" y="1006"/>
                    <a:pt x="189" y="1001"/>
                  </a:cubicBezTo>
                  <a:cubicBezTo>
                    <a:pt x="194" y="1006"/>
                    <a:pt x="191" y="1018"/>
                    <a:pt x="184" y="1018"/>
                  </a:cubicBezTo>
                  <a:cubicBezTo>
                    <a:pt x="184" y="1022"/>
                    <a:pt x="183" y="1023"/>
                    <a:pt x="182" y="1025"/>
                  </a:cubicBezTo>
                  <a:cubicBezTo>
                    <a:pt x="179" y="1026"/>
                    <a:pt x="180" y="1023"/>
                    <a:pt x="177" y="1023"/>
                  </a:cubicBezTo>
                  <a:cubicBezTo>
                    <a:pt x="177" y="1027"/>
                    <a:pt x="172" y="1028"/>
                    <a:pt x="174" y="1032"/>
                  </a:cubicBezTo>
                  <a:cubicBezTo>
                    <a:pt x="176" y="1030"/>
                    <a:pt x="176" y="1026"/>
                    <a:pt x="180" y="1026"/>
                  </a:cubicBezTo>
                  <a:cubicBezTo>
                    <a:pt x="183" y="1032"/>
                    <a:pt x="175" y="1035"/>
                    <a:pt x="176" y="1041"/>
                  </a:cubicBezTo>
                  <a:cubicBezTo>
                    <a:pt x="173" y="1041"/>
                    <a:pt x="172" y="1039"/>
                    <a:pt x="171" y="1037"/>
                  </a:cubicBezTo>
                  <a:cubicBezTo>
                    <a:pt x="169" y="1038"/>
                    <a:pt x="169" y="1041"/>
                    <a:pt x="165" y="1040"/>
                  </a:cubicBezTo>
                  <a:cubicBezTo>
                    <a:pt x="164" y="1046"/>
                    <a:pt x="169" y="1048"/>
                    <a:pt x="167" y="1052"/>
                  </a:cubicBezTo>
                  <a:cubicBezTo>
                    <a:pt x="170" y="1054"/>
                    <a:pt x="167" y="1049"/>
                    <a:pt x="170" y="1049"/>
                  </a:cubicBezTo>
                  <a:cubicBezTo>
                    <a:pt x="172" y="1053"/>
                    <a:pt x="173" y="1059"/>
                    <a:pt x="176" y="1062"/>
                  </a:cubicBezTo>
                  <a:cubicBezTo>
                    <a:pt x="175" y="1065"/>
                    <a:pt x="165" y="1064"/>
                    <a:pt x="164" y="1061"/>
                  </a:cubicBezTo>
                  <a:cubicBezTo>
                    <a:pt x="158" y="1070"/>
                    <a:pt x="158" y="1086"/>
                    <a:pt x="159" y="1097"/>
                  </a:cubicBezTo>
                  <a:cubicBezTo>
                    <a:pt x="163" y="1096"/>
                    <a:pt x="166" y="1091"/>
                    <a:pt x="163" y="1089"/>
                  </a:cubicBezTo>
                  <a:cubicBezTo>
                    <a:pt x="164" y="1085"/>
                    <a:pt x="167" y="1084"/>
                    <a:pt x="167" y="1080"/>
                  </a:cubicBezTo>
                  <a:cubicBezTo>
                    <a:pt x="171" y="1081"/>
                    <a:pt x="168" y="1085"/>
                    <a:pt x="168" y="1088"/>
                  </a:cubicBezTo>
                  <a:cubicBezTo>
                    <a:pt x="171" y="1085"/>
                    <a:pt x="171" y="1089"/>
                    <a:pt x="173" y="1090"/>
                  </a:cubicBezTo>
                  <a:cubicBezTo>
                    <a:pt x="173" y="1094"/>
                    <a:pt x="171" y="1095"/>
                    <a:pt x="171" y="1098"/>
                  </a:cubicBezTo>
                  <a:cubicBezTo>
                    <a:pt x="177" y="1092"/>
                    <a:pt x="179" y="1103"/>
                    <a:pt x="179" y="1107"/>
                  </a:cubicBezTo>
                  <a:cubicBezTo>
                    <a:pt x="175" y="1109"/>
                    <a:pt x="173" y="1117"/>
                    <a:pt x="177" y="1119"/>
                  </a:cubicBezTo>
                  <a:cubicBezTo>
                    <a:pt x="182" y="1112"/>
                    <a:pt x="177" y="1102"/>
                    <a:pt x="188" y="1100"/>
                  </a:cubicBezTo>
                  <a:cubicBezTo>
                    <a:pt x="189" y="1105"/>
                    <a:pt x="190" y="1109"/>
                    <a:pt x="192" y="1112"/>
                  </a:cubicBezTo>
                  <a:cubicBezTo>
                    <a:pt x="195" y="1112"/>
                    <a:pt x="196" y="1109"/>
                    <a:pt x="197" y="1108"/>
                  </a:cubicBezTo>
                  <a:cubicBezTo>
                    <a:pt x="205" y="1114"/>
                    <a:pt x="196" y="1134"/>
                    <a:pt x="200" y="1145"/>
                  </a:cubicBezTo>
                  <a:cubicBezTo>
                    <a:pt x="203" y="1144"/>
                    <a:pt x="203" y="1135"/>
                    <a:pt x="205" y="1130"/>
                  </a:cubicBezTo>
                  <a:cubicBezTo>
                    <a:pt x="208" y="1130"/>
                    <a:pt x="210" y="1131"/>
                    <a:pt x="209" y="1135"/>
                  </a:cubicBezTo>
                  <a:cubicBezTo>
                    <a:pt x="211" y="1135"/>
                    <a:pt x="211" y="1132"/>
                    <a:pt x="213" y="1132"/>
                  </a:cubicBezTo>
                  <a:cubicBezTo>
                    <a:pt x="210" y="1135"/>
                    <a:pt x="213" y="1140"/>
                    <a:pt x="216" y="1143"/>
                  </a:cubicBezTo>
                  <a:cubicBezTo>
                    <a:pt x="215" y="1155"/>
                    <a:pt x="216" y="1161"/>
                    <a:pt x="215" y="1169"/>
                  </a:cubicBezTo>
                  <a:cubicBezTo>
                    <a:pt x="219" y="1169"/>
                    <a:pt x="221" y="1159"/>
                    <a:pt x="219" y="1154"/>
                  </a:cubicBezTo>
                  <a:cubicBezTo>
                    <a:pt x="227" y="1148"/>
                    <a:pt x="223" y="1136"/>
                    <a:pt x="229" y="1128"/>
                  </a:cubicBezTo>
                  <a:cubicBezTo>
                    <a:pt x="230" y="1129"/>
                    <a:pt x="230" y="1131"/>
                    <a:pt x="232" y="1129"/>
                  </a:cubicBezTo>
                  <a:cubicBezTo>
                    <a:pt x="230" y="1136"/>
                    <a:pt x="228" y="1145"/>
                    <a:pt x="227" y="1152"/>
                  </a:cubicBezTo>
                  <a:cubicBezTo>
                    <a:pt x="229" y="1153"/>
                    <a:pt x="229" y="1151"/>
                    <a:pt x="230" y="1151"/>
                  </a:cubicBezTo>
                  <a:cubicBezTo>
                    <a:pt x="231" y="1156"/>
                    <a:pt x="231" y="1158"/>
                    <a:pt x="232" y="1164"/>
                  </a:cubicBezTo>
                  <a:cubicBezTo>
                    <a:pt x="232" y="1166"/>
                    <a:pt x="229" y="1164"/>
                    <a:pt x="229" y="1167"/>
                  </a:cubicBezTo>
                  <a:cubicBezTo>
                    <a:pt x="228" y="1166"/>
                    <a:pt x="227" y="1165"/>
                    <a:pt x="227" y="1164"/>
                  </a:cubicBezTo>
                  <a:cubicBezTo>
                    <a:pt x="221" y="1166"/>
                    <a:pt x="225" y="1174"/>
                    <a:pt x="223" y="1180"/>
                  </a:cubicBezTo>
                  <a:cubicBezTo>
                    <a:pt x="227" y="1177"/>
                    <a:pt x="225" y="1172"/>
                    <a:pt x="228" y="1168"/>
                  </a:cubicBezTo>
                  <a:cubicBezTo>
                    <a:pt x="230" y="1171"/>
                    <a:pt x="230" y="1180"/>
                    <a:pt x="228" y="1183"/>
                  </a:cubicBezTo>
                  <a:cubicBezTo>
                    <a:pt x="228" y="1185"/>
                    <a:pt x="231" y="1183"/>
                    <a:pt x="232" y="1183"/>
                  </a:cubicBezTo>
                  <a:cubicBezTo>
                    <a:pt x="232" y="1190"/>
                    <a:pt x="232" y="1190"/>
                    <a:pt x="232" y="1190"/>
                  </a:cubicBezTo>
                  <a:cubicBezTo>
                    <a:pt x="231" y="1193"/>
                    <a:pt x="230" y="1188"/>
                    <a:pt x="228" y="1189"/>
                  </a:cubicBezTo>
                  <a:cubicBezTo>
                    <a:pt x="230" y="1193"/>
                    <a:pt x="227" y="1197"/>
                    <a:pt x="226" y="1199"/>
                  </a:cubicBezTo>
                  <a:cubicBezTo>
                    <a:pt x="219" y="1199"/>
                    <a:pt x="219" y="1199"/>
                    <a:pt x="219" y="1199"/>
                  </a:cubicBezTo>
                  <a:cubicBezTo>
                    <a:pt x="215" y="1199"/>
                    <a:pt x="220" y="1190"/>
                    <a:pt x="214" y="1191"/>
                  </a:cubicBezTo>
                  <a:cubicBezTo>
                    <a:pt x="215" y="1198"/>
                    <a:pt x="211" y="1198"/>
                    <a:pt x="211" y="1204"/>
                  </a:cubicBezTo>
                  <a:cubicBezTo>
                    <a:pt x="207" y="1199"/>
                    <a:pt x="213" y="1196"/>
                    <a:pt x="213" y="1189"/>
                  </a:cubicBezTo>
                  <a:cubicBezTo>
                    <a:pt x="207" y="1183"/>
                    <a:pt x="211" y="1174"/>
                    <a:pt x="211" y="1167"/>
                  </a:cubicBezTo>
                  <a:cubicBezTo>
                    <a:pt x="209" y="1166"/>
                    <a:pt x="206" y="1165"/>
                    <a:pt x="203" y="1166"/>
                  </a:cubicBezTo>
                  <a:cubicBezTo>
                    <a:pt x="194" y="1173"/>
                    <a:pt x="198" y="1185"/>
                    <a:pt x="197" y="1195"/>
                  </a:cubicBezTo>
                  <a:cubicBezTo>
                    <a:pt x="196" y="1201"/>
                    <a:pt x="192" y="1205"/>
                    <a:pt x="191" y="1210"/>
                  </a:cubicBezTo>
                  <a:cubicBezTo>
                    <a:pt x="190" y="1217"/>
                    <a:pt x="189" y="1225"/>
                    <a:pt x="189" y="1232"/>
                  </a:cubicBezTo>
                  <a:cubicBezTo>
                    <a:pt x="186" y="1253"/>
                    <a:pt x="187" y="1277"/>
                    <a:pt x="184" y="1299"/>
                  </a:cubicBezTo>
                  <a:cubicBezTo>
                    <a:pt x="180" y="1301"/>
                    <a:pt x="179" y="1306"/>
                    <a:pt x="177" y="1309"/>
                  </a:cubicBezTo>
                  <a:cubicBezTo>
                    <a:pt x="174" y="1309"/>
                    <a:pt x="174" y="1311"/>
                    <a:pt x="170" y="1310"/>
                  </a:cubicBezTo>
                  <a:cubicBezTo>
                    <a:pt x="172" y="1320"/>
                    <a:pt x="170" y="1325"/>
                    <a:pt x="174" y="1334"/>
                  </a:cubicBezTo>
                  <a:cubicBezTo>
                    <a:pt x="174" y="1337"/>
                    <a:pt x="172" y="1337"/>
                    <a:pt x="173" y="1340"/>
                  </a:cubicBezTo>
                  <a:cubicBezTo>
                    <a:pt x="168" y="1340"/>
                    <a:pt x="172" y="1333"/>
                    <a:pt x="167" y="1333"/>
                  </a:cubicBezTo>
                  <a:cubicBezTo>
                    <a:pt x="168" y="1338"/>
                    <a:pt x="169" y="1343"/>
                    <a:pt x="168" y="1347"/>
                  </a:cubicBezTo>
                  <a:cubicBezTo>
                    <a:pt x="169" y="1350"/>
                    <a:pt x="171" y="1345"/>
                    <a:pt x="171" y="1342"/>
                  </a:cubicBezTo>
                  <a:cubicBezTo>
                    <a:pt x="175" y="1348"/>
                    <a:pt x="169" y="1358"/>
                    <a:pt x="172" y="1366"/>
                  </a:cubicBezTo>
                  <a:cubicBezTo>
                    <a:pt x="175" y="1366"/>
                    <a:pt x="176" y="1364"/>
                    <a:pt x="179" y="1364"/>
                  </a:cubicBezTo>
                  <a:cubicBezTo>
                    <a:pt x="179" y="1361"/>
                    <a:pt x="183" y="1359"/>
                    <a:pt x="181" y="1357"/>
                  </a:cubicBezTo>
                  <a:cubicBezTo>
                    <a:pt x="182" y="1357"/>
                    <a:pt x="183" y="1356"/>
                    <a:pt x="184" y="1356"/>
                  </a:cubicBezTo>
                  <a:cubicBezTo>
                    <a:pt x="186" y="1358"/>
                    <a:pt x="187" y="1361"/>
                    <a:pt x="190" y="1364"/>
                  </a:cubicBezTo>
                  <a:cubicBezTo>
                    <a:pt x="188" y="1371"/>
                    <a:pt x="190" y="1373"/>
                    <a:pt x="194" y="1376"/>
                  </a:cubicBezTo>
                  <a:cubicBezTo>
                    <a:pt x="197" y="1373"/>
                    <a:pt x="199" y="1366"/>
                    <a:pt x="196" y="1362"/>
                  </a:cubicBezTo>
                  <a:cubicBezTo>
                    <a:pt x="197" y="1361"/>
                    <a:pt x="199" y="1360"/>
                    <a:pt x="200" y="1360"/>
                  </a:cubicBezTo>
                  <a:cubicBezTo>
                    <a:pt x="202" y="1365"/>
                    <a:pt x="201" y="1371"/>
                    <a:pt x="203" y="1374"/>
                  </a:cubicBezTo>
                  <a:cubicBezTo>
                    <a:pt x="204" y="1369"/>
                    <a:pt x="208" y="1373"/>
                    <a:pt x="209" y="1369"/>
                  </a:cubicBezTo>
                  <a:cubicBezTo>
                    <a:pt x="213" y="1380"/>
                    <a:pt x="209" y="1395"/>
                    <a:pt x="209" y="1411"/>
                  </a:cubicBezTo>
                  <a:cubicBezTo>
                    <a:pt x="212" y="1412"/>
                    <a:pt x="209" y="1408"/>
                    <a:pt x="212" y="1409"/>
                  </a:cubicBezTo>
                  <a:cubicBezTo>
                    <a:pt x="214" y="1429"/>
                    <a:pt x="214" y="1460"/>
                    <a:pt x="217" y="1480"/>
                  </a:cubicBezTo>
                  <a:cubicBezTo>
                    <a:pt x="234" y="1498"/>
                    <a:pt x="221" y="1547"/>
                    <a:pt x="222" y="1579"/>
                  </a:cubicBezTo>
                  <a:cubicBezTo>
                    <a:pt x="221" y="1578"/>
                    <a:pt x="222" y="1575"/>
                    <a:pt x="221" y="1574"/>
                  </a:cubicBezTo>
                  <a:cubicBezTo>
                    <a:pt x="219" y="1575"/>
                    <a:pt x="217" y="1579"/>
                    <a:pt x="217" y="1574"/>
                  </a:cubicBezTo>
                  <a:cubicBezTo>
                    <a:pt x="215" y="1575"/>
                    <a:pt x="215" y="1578"/>
                    <a:pt x="214" y="1579"/>
                  </a:cubicBezTo>
                  <a:cubicBezTo>
                    <a:pt x="212" y="1579"/>
                    <a:pt x="212" y="1579"/>
                    <a:pt x="211" y="1577"/>
                  </a:cubicBezTo>
                  <a:cubicBezTo>
                    <a:pt x="209" y="1583"/>
                    <a:pt x="213" y="1590"/>
                    <a:pt x="214" y="1595"/>
                  </a:cubicBezTo>
                  <a:cubicBezTo>
                    <a:pt x="217" y="1595"/>
                    <a:pt x="219" y="1595"/>
                    <a:pt x="218" y="1598"/>
                  </a:cubicBezTo>
                  <a:cubicBezTo>
                    <a:pt x="219" y="1598"/>
                    <a:pt x="219" y="1597"/>
                    <a:pt x="221" y="1597"/>
                  </a:cubicBezTo>
                  <a:cubicBezTo>
                    <a:pt x="220" y="1637"/>
                    <a:pt x="220" y="1683"/>
                    <a:pt x="220" y="1728"/>
                  </a:cubicBezTo>
                  <a:cubicBezTo>
                    <a:pt x="216" y="1729"/>
                    <a:pt x="214" y="1733"/>
                    <a:pt x="213" y="1737"/>
                  </a:cubicBezTo>
                  <a:cubicBezTo>
                    <a:pt x="209" y="1732"/>
                    <a:pt x="214" y="1725"/>
                    <a:pt x="218" y="1723"/>
                  </a:cubicBezTo>
                  <a:cubicBezTo>
                    <a:pt x="215" y="1716"/>
                    <a:pt x="217" y="1712"/>
                    <a:pt x="215" y="1705"/>
                  </a:cubicBezTo>
                  <a:cubicBezTo>
                    <a:pt x="210" y="1708"/>
                    <a:pt x="208" y="1702"/>
                    <a:pt x="201" y="1703"/>
                  </a:cubicBezTo>
                  <a:cubicBezTo>
                    <a:pt x="192" y="1717"/>
                    <a:pt x="193" y="1735"/>
                    <a:pt x="193" y="1753"/>
                  </a:cubicBezTo>
                  <a:cubicBezTo>
                    <a:pt x="193" y="1768"/>
                    <a:pt x="192" y="1785"/>
                    <a:pt x="195" y="1799"/>
                  </a:cubicBezTo>
                  <a:cubicBezTo>
                    <a:pt x="197" y="1809"/>
                    <a:pt x="201" y="1819"/>
                    <a:pt x="200" y="1828"/>
                  </a:cubicBezTo>
                  <a:cubicBezTo>
                    <a:pt x="203" y="1828"/>
                    <a:pt x="202" y="1825"/>
                    <a:pt x="205" y="1825"/>
                  </a:cubicBezTo>
                  <a:cubicBezTo>
                    <a:pt x="207" y="1826"/>
                    <a:pt x="206" y="1830"/>
                    <a:pt x="207" y="1832"/>
                  </a:cubicBezTo>
                  <a:cubicBezTo>
                    <a:pt x="214" y="1831"/>
                    <a:pt x="212" y="1826"/>
                    <a:pt x="214" y="1820"/>
                  </a:cubicBezTo>
                  <a:cubicBezTo>
                    <a:pt x="212" y="1818"/>
                    <a:pt x="208" y="1817"/>
                    <a:pt x="207" y="1814"/>
                  </a:cubicBezTo>
                  <a:cubicBezTo>
                    <a:pt x="209" y="1813"/>
                    <a:pt x="212" y="1812"/>
                    <a:pt x="214" y="1812"/>
                  </a:cubicBezTo>
                  <a:cubicBezTo>
                    <a:pt x="215" y="1789"/>
                    <a:pt x="216" y="1767"/>
                    <a:pt x="220" y="1742"/>
                  </a:cubicBezTo>
                  <a:cubicBezTo>
                    <a:pt x="222" y="1747"/>
                    <a:pt x="219" y="1751"/>
                    <a:pt x="220" y="1756"/>
                  </a:cubicBezTo>
                  <a:cubicBezTo>
                    <a:pt x="225" y="1755"/>
                    <a:pt x="222" y="1752"/>
                    <a:pt x="224" y="1748"/>
                  </a:cubicBezTo>
                  <a:cubicBezTo>
                    <a:pt x="232" y="1744"/>
                    <a:pt x="237" y="1731"/>
                    <a:pt x="231" y="1724"/>
                  </a:cubicBezTo>
                  <a:cubicBezTo>
                    <a:pt x="228" y="1724"/>
                    <a:pt x="227" y="1726"/>
                    <a:pt x="225" y="1724"/>
                  </a:cubicBezTo>
                  <a:cubicBezTo>
                    <a:pt x="222" y="1708"/>
                    <a:pt x="225" y="1688"/>
                    <a:pt x="227" y="1668"/>
                  </a:cubicBezTo>
                  <a:cubicBezTo>
                    <a:pt x="228" y="1661"/>
                    <a:pt x="226" y="1649"/>
                    <a:pt x="227" y="1638"/>
                  </a:cubicBezTo>
                  <a:cubicBezTo>
                    <a:pt x="227" y="1632"/>
                    <a:pt x="229" y="1628"/>
                    <a:pt x="228" y="1623"/>
                  </a:cubicBezTo>
                  <a:cubicBezTo>
                    <a:pt x="228" y="1621"/>
                    <a:pt x="226" y="1619"/>
                    <a:pt x="226" y="1617"/>
                  </a:cubicBezTo>
                  <a:cubicBezTo>
                    <a:pt x="225" y="1610"/>
                    <a:pt x="226" y="1601"/>
                    <a:pt x="227" y="1595"/>
                  </a:cubicBezTo>
                  <a:cubicBezTo>
                    <a:pt x="229" y="1573"/>
                    <a:pt x="227" y="1552"/>
                    <a:pt x="229" y="1533"/>
                  </a:cubicBezTo>
                  <a:cubicBezTo>
                    <a:pt x="229" y="1531"/>
                    <a:pt x="232" y="1532"/>
                    <a:pt x="233" y="1531"/>
                  </a:cubicBezTo>
                  <a:cubicBezTo>
                    <a:pt x="231" y="1522"/>
                    <a:pt x="237" y="1522"/>
                    <a:pt x="237" y="1512"/>
                  </a:cubicBezTo>
                  <a:cubicBezTo>
                    <a:pt x="240" y="1512"/>
                    <a:pt x="241" y="1514"/>
                    <a:pt x="245" y="1514"/>
                  </a:cubicBezTo>
                  <a:cubicBezTo>
                    <a:pt x="249" y="1520"/>
                    <a:pt x="243" y="1528"/>
                    <a:pt x="244" y="1535"/>
                  </a:cubicBezTo>
                  <a:cubicBezTo>
                    <a:pt x="250" y="1534"/>
                    <a:pt x="249" y="1541"/>
                    <a:pt x="252" y="1537"/>
                  </a:cubicBezTo>
                  <a:cubicBezTo>
                    <a:pt x="254" y="1538"/>
                    <a:pt x="252" y="1544"/>
                    <a:pt x="254" y="1545"/>
                  </a:cubicBezTo>
                  <a:cubicBezTo>
                    <a:pt x="258" y="1543"/>
                    <a:pt x="260" y="1545"/>
                    <a:pt x="264" y="1544"/>
                  </a:cubicBezTo>
                  <a:cubicBezTo>
                    <a:pt x="268" y="1549"/>
                    <a:pt x="267" y="1556"/>
                    <a:pt x="267" y="1564"/>
                  </a:cubicBezTo>
                  <a:cubicBezTo>
                    <a:pt x="260" y="1567"/>
                    <a:pt x="255" y="1574"/>
                    <a:pt x="251" y="1581"/>
                  </a:cubicBezTo>
                  <a:cubicBezTo>
                    <a:pt x="250" y="1580"/>
                    <a:pt x="250" y="1579"/>
                    <a:pt x="248" y="1579"/>
                  </a:cubicBezTo>
                  <a:cubicBezTo>
                    <a:pt x="242" y="1584"/>
                    <a:pt x="246" y="1589"/>
                    <a:pt x="247" y="1597"/>
                  </a:cubicBezTo>
                  <a:cubicBezTo>
                    <a:pt x="248" y="1596"/>
                    <a:pt x="252" y="1595"/>
                    <a:pt x="251" y="1598"/>
                  </a:cubicBezTo>
                  <a:cubicBezTo>
                    <a:pt x="254" y="1596"/>
                    <a:pt x="251" y="1592"/>
                    <a:pt x="253" y="1588"/>
                  </a:cubicBezTo>
                  <a:cubicBezTo>
                    <a:pt x="251" y="1586"/>
                    <a:pt x="250" y="1588"/>
                    <a:pt x="248" y="1589"/>
                  </a:cubicBezTo>
                  <a:cubicBezTo>
                    <a:pt x="249" y="1588"/>
                    <a:pt x="248" y="1588"/>
                    <a:pt x="248" y="1587"/>
                  </a:cubicBezTo>
                  <a:cubicBezTo>
                    <a:pt x="249" y="1584"/>
                    <a:pt x="250" y="1587"/>
                    <a:pt x="253" y="1587"/>
                  </a:cubicBezTo>
                  <a:cubicBezTo>
                    <a:pt x="253" y="1584"/>
                    <a:pt x="255" y="1584"/>
                    <a:pt x="253" y="1582"/>
                  </a:cubicBezTo>
                  <a:cubicBezTo>
                    <a:pt x="259" y="1582"/>
                    <a:pt x="259" y="1582"/>
                    <a:pt x="259" y="1582"/>
                  </a:cubicBezTo>
                  <a:cubicBezTo>
                    <a:pt x="258" y="1576"/>
                    <a:pt x="268" y="1576"/>
                    <a:pt x="260" y="1575"/>
                  </a:cubicBezTo>
                  <a:cubicBezTo>
                    <a:pt x="260" y="1569"/>
                    <a:pt x="265" y="1570"/>
                    <a:pt x="265" y="1566"/>
                  </a:cubicBezTo>
                  <a:cubicBezTo>
                    <a:pt x="269" y="1574"/>
                    <a:pt x="268" y="1584"/>
                    <a:pt x="268" y="1592"/>
                  </a:cubicBezTo>
                  <a:cubicBezTo>
                    <a:pt x="268" y="1607"/>
                    <a:pt x="269" y="1624"/>
                    <a:pt x="262" y="1638"/>
                  </a:cubicBezTo>
                  <a:cubicBezTo>
                    <a:pt x="246" y="1635"/>
                    <a:pt x="256" y="1650"/>
                    <a:pt x="252" y="1656"/>
                  </a:cubicBezTo>
                  <a:cubicBezTo>
                    <a:pt x="262" y="1663"/>
                    <a:pt x="252" y="1676"/>
                    <a:pt x="256" y="1685"/>
                  </a:cubicBezTo>
                  <a:cubicBezTo>
                    <a:pt x="255" y="1686"/>
                    <a:pt x="254" y="1687"/>
                    <a:pt x="254" y="1685"/>
                  </a:cubicBezTo>
                  <a:cubicBezTo>
                    <a:pt x="251" y="1687"/>
                    <a:pt x="256" y="1687"/>
                    <a:pt x="256" y="1689"/>
                  </a:cubicBezTo>
                  <a:cubicBezTo>
                    <a:pt x="258" y="1689"/>
                    <a:pt x="257" y="1685"/>
                    <a:pt x="260" y="1687"/>
                  </a:cubicBezTo>
                  <a:cubicBezTo>
                    <a:pt x="261" y="1685"/>
                    <a:pt x="260" y="1684"/>
                    <a:pt x="260" y="1683"/>
                  </a:cubicBezTo>
                  <a:cubicBezTo>
                    <a:pt x="270" y="1698"/>
                    <a:pt x="263" y="1734"/>
                    <a:pt x="265" y="1749"/>
                  </a:cubicBezTo>
                  <a:cubicBezTo>
                    <a:pt x="267" y="1749"/>
                    <a:pt x="268" y="1741"/>
                    <a:pt x="268" y="1739"/>
                  </a:cubicBezTo>
                  <a:cubicBezTo>
                    <a:pt x="269" y="1731"/>
                    <a:pt x="268" y="1721"/>
                    <a:pt x="269" y="1711"/>
                  </a:cubicBezTo>
                  <a:cubicBezTo>
                    <a:pt x="269" y="1708"/>
                    <a:pt x="271" y="1709"/>
                    <a:pt x="274" y="1709"/>
                  </a:cubicBezTo>
                  <a:cubicBezTo>
                    <a:pt x="274" y="1721"/>
                    <a:pt x="274" y="1740"/>
                    <a:pt x="275" y="1754"/>
                  </a:cubicBezTo>
                  <a:cubicBezTo>
                    <a:pt x="279" y="1744"/>
                    <a:pt x="275" y="1730"/>
                    <a:pt x="279" y="1719"/>
                  </a:cubicBezTo>
                  <a:cubicBezTo>
                    <a:pt x="278" y="1718"/>
                    <a:pt x="277" y="1719"/>
                    <a:pt x="276" y="1719"/>
                  </a:cubicBezTo>
                  <a:cubicBezTo>
                    <a:pt x="277" y="1713"/>
                    <a:pt x="278" y="1707"/>
                    <a:pt x="280" y="1702"/>
                  </a:cubicBezTo>
                  <a:cubicBezTo>
                    <a:pt x="281" y="1701"/>
                    <a:pt x="284" y="1702"/>
                    <a:pt x="283" y="1697"/>
                  </a:cubicBezTo>
                  <a:cubicBezTo>
                    <a:pt x="288" y="1708"/>
                    <a:pt x="286" y="1730"/>
                    <a:pt x="285" y="1743"/>
                  </a:cubicBezTo>
                  <a:cubicBezTo>
                    <a:pt x="287" y="1744"/>
                    <a:pt x="288" y="1746"/>
                    <a:pt x="290" y="1746"/>
                  </a:cubicBezTo>
                  <a:cubicBezTo>
                    <a:pt x="285" y="1757"/>
                    <a:pt x="289" y="1767"/>
                    <a:pt x="288" y="1777"/>
                  </a:cubicBezTo>
                  <a:cubicBezTo>
                    <a:pt x="286" y="1789"/>
                    <a:pt x="278" y="1799"/>
                    <a:pt x="281" y="1815"/>
                  </a:cubicBezTo>
                  <a:cubicBezTo>
                    <a:pt x="278" y="1819"/>
                    <a:pt x="275" y="1814"/>
                    <a:pt x="272" y="1813"/>
                  </a:cubicBezTo>
                  <a:cubicBezTo>
                    <a:pt x="274" y="1812"/>
                    <a:pt x="276" y="1810"/>
                    <a:pt x="275" y="1806"/>
                  </a:cubicBezTo>
                  <a:cubicBezTo>
                    <a:pt x="271" y="1806"/>
                    <a:pt x="269" y="1812"/>
                    <a:pt x="272" y="1814"/>
                  </a:cubicBezTo>
                  <a:cubicBezTo>
                    <a:pt x="270" y="1817"/>
                    <a:pt x="268" y="1819"/>
                    <a:pt x="265" y="1821"/>
                  </a:cubicBezTo>
                  <a:cubicBezTo>
                    <a:pt x="266" y="1829"/>
                    <a:pt x="262" y="1831"/>
                    <a:pt x="258" y="1834"/>
                  </a:cubicBezTo>
                  <a:cubicBezTo>
                    <a:pt x="261" y="1871"/>
                    <a:pt x="263" y="1910"/>
                    <a:pt x="262" y="1939"/>
                  </a:cubicBezTo>
                  <a:cubicBezTo>
                    <a:pt x="259" y="1939"/>
                    <a:pt x="261" y="1934"/>
                    <a:pt x="258" y="1935"/>
                  </a:cubicBezTo>
                  <a:cubicBezTo>
                    <a:pt x="257" y="1939"/>
                    <a:pt x="254" y="1943"/>
                    <a:pt x="256" y="1946"/>
                  </a:cubicBezTo>
                  <a:cubicBezTo>
                    <a:pt x="260" y="1947"/>
                    <a:pt x="259" y="1942"/>
                    <a:pt x="261" y="1940"/>
                  </a:cubicBezTo>
                  <a:cubicBezTo>
                    <a:pt x="264" y="1942"/>
                    <a:pt x="261" y="1944"/>
                    <a:pt x="263" y="1948"/>
                  </a:cubicBezTo>
                  <a:cubicBezTo>
                    <a:pt x="262" y="1951"/>
                    <a:pt x="258" y="1950"/>
                    <a:pt x="257" y="1949"/>
                  </a:cubicBezTo>
                  <a:cubicBezTo>
                    <a:pt x="253" y="1956"/>
                    <a:pt x="255" y="1971"/>
                    <a:pt x="252" y="1980"/>
                  </a:cubicBezTo>
                  <a:cubicBezTo>
                    <a:pt x="244" y="1977"/>
                    <a:pt x="236" y="1980"/>
                    <a:pt x="233" y="1977"/>
                  </a:cubicBezTo>
                  <a:cubicBezTo>
                    <a:pt x="231" y="1978"/>
                    <a:pt x="231" y="1982"/>
                    <a:pt x="229" y="1983"/>
                  </a:cubicBezTo>
                  <a:cubicBezTo>
                    <a:pt x="228" y="1979"/>
                    <a:pt x="223" y="1978"/>
                    <a:pt x="220" y="1976"/>
                  </a:cubicBezTo>
                  <a:cubicBezTo>
                    <a:pt x="219" y="1970"/>
                    <a:pt x="223" y="1967"/>
                    <a:pt x="221" y="1961"/>
                  </a:cubicBezTo>
                  <a:cubicBezTo>
                    <a:pt x="219" y="1960"/>
                    <a:pt x="217" y="1961"/>
                    <a:pt x="216" y="1962"/>
                  </a:cubicBezTo>
                  <a:cubicBezTo>
                    <a:pt x="213" y="1960"/>
                    <a:pt x="218" y="1955"/>
                    <a:pt x="215" y="1952"/>
                  </a:cubicBezTo>
                  <a:cubicBezTo>
                    <a:pt x="217" y="1950"/>
                    <a:pt x="217" y="1955"/>
                    <a:pt x="221" y="1952"/>
                  </a:cubicBezTo>
                  <a:cubicBezTo>
                    <a:pt x="222" y="1948"/>
                    <a:pt x="226" y="1946"/>
                    <a:pt x="226" y="1939"/>
                  </a:cubicBezTo>
                  <a:cubicBezTo>
                    <a:pt x="220" y="1940"/>
                    <a:pt x="218" y="1945"/>
                    <a:pt x="216" y="1949"/>
                  </a:cubicBezTo>
                  <a:cubicBezTo>
                    <a:pt x="213" y="1946"/>
                    <a:pt x="212" y="1940"/>
                    <a:pt x="209" y="1937"/>
                  </a:cubicBezTo>
                  <a:cubicBezTo>
                    <a:pt x="196" y="1936"/>
                    <a:pt x="196" y="1936"/>
                    <a:pt x="196" y="1936"/>
                  </a:cubicBezTo>
                  <a:cubicBezTo>
                    <a:pt x="191" y="1950"/>
                    <a:pt x="191" y="1965"/>
                    <a:pt x="193" y="1980"/>
                  </a:cubicBezTo>
                  <a:cubicBezTo>
                    <a:pt x="195" y="1992"/>
                    <a:pt x="196" y="2005"/>
                    <a:pt x="189" y="2011"/>
                  </a:cubicBezTo>
                  <a:cubicBezTo>
                    <a:pt x="186" y="2012"/>
                    <a:pt x="187" y="2009"/>
                    <a:pt x="185" y="2008"/>
                  </a:cubicBezTo>
                  <a:cubicBezTo>
                    <a:pt x="172" y="2013"/>
                    <a:pt x="176" y="2021"/>
                    <a:pt x="182" y="2030"/>
                  </a:cubicBezTo>
                  <a:cubicBezTo>
                    <a:pt x="185" y="2030"/>
                    <a:pt x="186" y="2029"/>
                    <a:pt x="189" y="2030"/>
                  </a:cubicBezTo>
                  <a:cubicBezTo>
                    <a:pt x="195" y="2053"/>
                    <a:pt x="183" y="2083"/>
                    <a:pt x="192" y="2103"/>
                  </a:cubicBezTo>
                  <a:cubicBezTo>
                    <a:pt x="198" y="2101"/>
                    <a:pt x="198" y="2094"/>
                    <a:pt x="204" y="2092"/>
                  </a:cubicBezTo>
                  <a:cubicBezTo>
                    <a:pt x="203" y="2090"/>
                    <a:pt x="203" y="2089"/>
                    <a:pt x="202" y="2088"/>
                  </a:cubicBezTo>
                  <a:cubicBezTo>
                    <a:pt x="210" y="2078"/>
                    <a:pt x="206" y="2064"/>
                    <a:pt x="211" y="2051"/>
                  </a:cubicBezTo>
                  <a:cubicBezTo>
                    <a:pt x="213" y="2053"/>
                    <a:pt x="211" y="2058"/>
                    <a:pt x="215" y="2059"/>
                  </a:cubicBezTo>
                  <a:cubicBezTo>
                    <a:pt x="216" y="2040"/>
                    <a:pt x="224" y="2030"/>
                    <a:pt x="227" y="2018"/>
                  </a:cubicBezTo>
                  <a:cubicBezTo>
                    <a:pt x="231" y="2021"/>
                    <a:pt x="231" y="2030"/>
                    <a:pt x="233" y="2039"/>
                  </a:cubicBezTo>
                  <a:cubicBezTo>
                    <a:pt x="238" y="2036"/>
                    <a:pt x="234" y="2044"/>
                    <a:pt x="238" y="2043"/>
                  </a:cubicBezTo>
                  <a:cubicBezTo>
                    <a:pt x="237" y="2042"/>
                    <a:pt x="239" y="2039"/>
                    <a:pt x="240" y="2037"/>
                  </a:cubicBezTo>
                  <a:cubicBezTo>
                    <a:pt x="242" y="2042"/>
                    <a:pt x="246" y="2043"/>
                    <a:pt x="248" y="2049"/>
                  </a:cubicBezTo>
                  <a:cubicBezTo>
                    <a:pt x="251" y="2045"/>
                    <a:pt x="249" y="2043"/>
                    <a:pt x="249" y="2040"/>
                  </a:cubicBezTo>
                  <a:cubicBezTo>
                    <a:pt x="252" y="2035"/>
                    <a:pt x="257" y="2041"/>
                    <a:pt x="258" y="2038"/>
                  </a:cubicBezTo>
                  <a:cubicBezTo>
                    <a:pt x="262" y="2044"/>
                    <a:pt x="258" y="2053"/>
                    <a:pt x="252" y="2049"/>
                  </a:cubicBezTo>
                  <a:cubicBezTo>
                    <a:pt x="251" y="2050"/>
                    <a:pt x="256" y="2053"/>
                    <a:pt x="257" y="2056"/>
                  </a:cubicBezTo>
                  <a:cubicBezTo>
                    <a:pt x="257" y="2062"/>
                    <a:pt x="254" y="2064"/>
                    <a:pt x="255" y="2069"/>
                  </a:cubicBezTo>
                  <a:cubicBezTo>
                    <a:pt x="259" y="2070"/>
                    <a:pt x="259" y="2063"/>
                    <a:pt x="258" y="2061"/>
                  </a:cubicBezTo>
                  <a:cubicBezTo>
                    <a:pt x="263" y="2062"/>
                    <a:pt x="260" y="2068"/>
                    <a:pt x="260" y="2072"/>
                  </a:cubicBezTo>
                  <a:cubicBezTo>
                    <a:pt x="261" y="2079"/>
                    <a:pt x="262" y="2086"/>
                    <a:pt x="263" y="2092"/>
                  </a:cubicBezTo>
                  <a:cubicBezTo>
                    <a:pt x="265" y="2074"/>
                    <a:pt x="262" y="2057"/>
                    <a:pt x="264" y="2034"/>
                  </a:cubicBezTo>
                  <a:cubicBezTo>
                    <a:pt x="265" y="2032"/>
                    <a:pt x="266" y="2035"/>
                    <a:pt x="267" y="2033"/>
                  </a:cubicBezTo>
                  <a:cubicBezTo>
                    <a:pt x="268" y="2038"/>
                    <a:pt x="270" y="2048"/>
                    <a:pt x="266" y="2050"/>
                  </a:cubicBezTo>
                  <a:cubicBezTo>
                    <a:pt x="272" y="2063"/>
                    <a:pt x="269" y="2077"/>
                    <a:pt x="269" y="2095"/>
                  </a:cubicBezTo>
                  <a:cubicBezTo>
                    <a:pt x="265" y="2097"/>
                    <a:pt x="261" y="2096"/>
                    <a:pt x="256" y="2099"/>
                  </a:cubicBezTo>
                  <a:cubicBezTo>
                    <a:pt x="255" y="2095"/>
                    <a:pt x="253" y="2093"/>
                    <a:pt x="252" y="2090"/>
                  </a:cubicBezTo>
                  <a:cubicBezTo>
                    <a:pt x="247" y="2093"/>
                    <a:pt x="245" y="2088"/>
                    <a:pt x="244" y="2094"/>
                  </a:cubicBezTo>
                  <a:cubicBezTo>
                    <a:pt x="241" y="2094"/>
                    <a:pt x="241" y="2092"/>
                    <a:pt x="237" y="2092"/>
                  </a:cubicBezTo>
                  <a:cubicBezTo>
                    <a:pt x="235" y="2092"/>
                    <a:pt x="235" y="2090"/>
                    <a:pt x="236" y="2088"/>
                  </a:cubicBezTo>
                  <a:cubicBezTo>
                    <a:pt x="229" y="2089"/>
                    <a:pt x="223" y="2082"/>
                    <a:pt x="218" y="2078"/>
                  </a:cubicBezTo>
                  <a:cubicBezTo>
                    <a:pt x="218" y="2077"/>
                    <a:pt x="221" y="2078"/>
                    <a:pt x="222" y="2077"/>
                  </a:cubicBezTo>
                  <a:cubicBezTo>
                    <a:pt x="223" y="2072"/>
                    <a:pt x="220" y="2072"/>
                    <a:pt x="220" y="2068"/>
                  </a:cubicBezTo>
                  <a:cubicBezTo>
                    <a:pt x="217" y="2067"/>
                    <a:pt x="217" y="2069"/>
                    <a:pt x="215" y="2070"/>
                  </a:cubicBezTo>
                  <a:cubicBezTo>
                    <a:pt x="215" y="2066"/>
                    <a:pt x="215" y="2064"/>
                    <a:pt x="214" y="2061"/>
                  </a:cubicBezTo>
                  <a:cubicBezTo>
                    <a:pt x="210" y="2072"/>
                    <a:pt x="216" y="2084"/>
                    <a:pt x="213" y="2095"/>
                  </a:cubicBezTo>
                  <a:cubicBezTo>
                    <a:pt x="209" y="2095"/>
                    <a:pt x="210" y="2091"/>
                    <a:pt x="206" y="2090"/>
                  </a:cubicBezTo>
                  <a:cubicBezTo>
                    <a:pt x="206" y="2093"/>
                    <a:pt x="206" y="2095"/>
                    <a:pt x="207" y="2096"/>
                  </a:cubicBezTo>
                  <a:cubicBezTo>
                    <a:pt x="209" y="2093"/>
                    <a:pt x="209" y="2096"/>
                    <a:pt x="212" y="2096"/>
                  </a:cubicBezTo>
                  <a:cubicBezTo>
                    <a:pt x="209" y="2113"/>
                    <a:pt x="210" y="2130"/>
                    <a:pt x="210" y="2145"/>
                  </a:cubicBezTo>
                  <a:cubicBezTo>
                    <a:pt x="210" y="2147"/>
                    <a:pt x="208" y="2151"/>
                    <a:pt x="209" y="2152"/>
                  </a:cubicBezTo>
                  <a:cubicBezTo>
                    <a:pt x="209" y="2155"/>
                    <a:pt x="213" y="2163"/>
                    <a:pt x="211" y="2169"/>
                  </a:cubicBezTo>
                  <a:cubicBezTo>
                    <a:pt x="210" y="2172"/>
                    <a:pt x="206" y="2169"/>
                    <a:pt x="205" y="2171"/>
                  </a:cubicBezTo>
                  <a:cubicBezTo>
                    <a:pt x="204" y="2181"/>
                    <a:pt x="199" y="2189"/>
                    <a:pt x="191" y="2194"/>
                  </a:cubicBezTo>
                  <a:cubicBezTo>
                    <a:pt x="187" y="2195"/>
                    <a:pt x="189" y="2190"/>
                    <a:pt x="187" y="2188"/>
                  </a:cubicBezTo>
                  <a:cubicBezTo>
                    <a:pt x="184" y="2189"/>
                    <a:pt x="182" y="2193"/>
                    <a:pt x="182" y="2197"/>
                  </a:cubicBezTo>
                  <a:cubicBezTo>
                    <a:pt x="178" y="2194"/>
                    <a:pt x="180" y="2186"/>
                    <a:pt x="177" y="2180"/>
                  </a:cubicBezTo>
                  <a:cubicBezTo>
                    <a:pt x="175" y="2182"/>
                    <a:pt x="173" y="2180"/>
                    <a:pt x="173" y="2178"/>
                  </a:cubicBezTo>
                  <a:cubicBezTo>
                    <a:pt x="167" y="2181"/>
                    <a:pt x="160" y="2182"/>
                    <a:pt x="158" y="2188"/>
                  </a:cubicBezTo>
                  <a:cubicBezTo>
                    <a:pt x="149" y="2189"/>
                    <a:pt x="144" y="2194"/>
                    <a:pt x="142" y="2201"/>
                  </a:cubicBezTo>
                  <a:cubicBezTo>
                    <a:pt x="141" y="2201"/>
                    <a:pt x="140" y="2202"/>
                    <a:pt x="140" y="2202"/>
                  </a:cubicBezTo>
                  <a:cubicBezTo>
                    <a:pt x="134" y="2201"/>
                    <a:pt x="129" y="2200"/>
                    <a:pt x="126" y="2204"/>
                  </a:cubicBezTo>
                  <a:cubicBezTo>
                    <a:pt x="121" y="2215"/>
                    <a:pt x="129" y="2221"/>
                    <a:pt x="127" y="2230"/>
                  </a:cubicBezTo>
                  <a:cubicBezTo>
                    <a:pt x="136" y="2234"/>
                    <a:pt x="131" y="2255"/>
                    <a:pt x="144" y="2252"/>
                  </a:cubicBezTo>
                  <a:cubicBezTo>
                    <a:pt x="143" y="2249"/>
                    <a:pt x="139" y="2246"/>
                    <a:pt x="140" y="2243"/>
                  </a:cubicBezTo>
                  <a:cubicBezTo>
                    <a:pt x="142" y="2233"/>
                    <a:pt x="149" y="2245"/>
                    <a:pt x="155" y="2241"/>
                  </a:cubicBezTo>
                  <a:cubicBezTo>
                    <a:pt x="157" y="2241"/>
                    <a:pt x="157" y="2243"/>
                    <a:pt x="158" y="2245"/>
                  </a:cubicBezTo>
                  <a:cubicBezTo>
                    <a:pt x="161" y="2244"/>
                    <a:pt x="164" y="2244"/>
                    <a:pt x="165" y="2242"/>
                  </a:cubicBezTo>
                  <a:cubicBezTo>
                    <a:pt x="166" y="2233"/>
                    <a:pt x="173" y="2230"/>
                    <a:pt x="172" y="2219"/>
                  </a:cubicBezTo>
                  <a:cubicBezTo>
                    <a:pt x="172" y="2217"/>
                    <a:pt x="175" y="2217"/>
                    <a:pt x="176" y="2216"/>
                  </a:cubicBezTo>
                  <a:cubicBezTo>
                    <a:pt x="180" y="2222"/>
                    <a:pt x="179" y="2233"/>
                    <a:pt x="179" y="2243"/>
                  </a:cubicBezTo>
                  <a:cubicBezTo>
                    <a:pt x="180" y="2242"/>
                    <a:pt x="181" y="2240"/>
                    <a:pt x="182" y="2239"/>
                  </a:cubicBezTo>
                  <a:cubicBezTo>
                    <a:pt x="185" y="2241"/>
                    <a:pt x="184" y="2248"/>
                    <a:pt x="184" y="2253"/>
                  </a:cubicBezTo>
                  <a:cubicBezTo>
                    <a:pt x="186" y="2251"/>
                    <a:pt x="189" y="2251"/>
                    <a:pt x="191" y="2253"/>
                  </a:cubicBezTo>
                  <a:cubicBezTo>
                    <a:pt x="191" y="2264"/>
                    <a:pt x="198" y="2269"/>
                    <a:pt x="198" y="2280"/>
                  </a:cubicBezTo>
                  <a:cubicBezTo>
                    <a:pt x="195" y="2283"/>
                    <a:pt x="191" y="2295"/>
                    <a:pt x="198" y="2296"/>
                  </a:cubicBezTo>
                  <a:cubicBezTo>
                    <a:pt x="194" y="2304"/>
                    <a:pt x="197" y="2317"/>
                    <a:pt x="197" y="2323"/>
                  </a:cubicBezTo>
                  <a:cubicBezTo>
                    <a:pt x="204" y="2312"/>
                    <a:pt x="206" y="2297"/>
                    <a:pt x="207" y="2284"/>
                  </a:cubicBezTo>
                  <a:cubicBezTo>
                    <a:pt x="208" y="2283"/>
                    <a:pt x="210" y="2281"/>
                    <a:pt x="212" y="2281"/>
                  </a:cubicBezTo>
                  <a:cubicBezTo>
                    <a:pt x="209" y="2277"/>
                    <a:pt x="211" y="2279"/>
                    <a:pt x="211" y="2274"/>
                  </a:cubicBezTo>
                  <a:cubicBezTo>
                    <a:pt x="206" y="2273"/>
                    <a:pt x="206" y="2276"/>
                    <a:pt x="204" y="2277"/>
                  </a:cubicBezTo>
                  <a:cubicBezTo>
                    <a:pt x="200" y="2275"/>
                    <a:pt x="204" y="2270"/>
                    <a:pt x="202" y="2266"/>
                  </a:cubicBezTo>
                  <a:cubicBezTo>
                    <a:pt x="206" y="2267"/>
                    <a:pt x="207" y="2269"/>
                    <a:pt x="211" y="2269"/>
                  </a:cubicBezTo>
                  <a:cubicBezTo>
                    <a:pt x="215" y="2263"/>
                    <a:pt x="212" y="2258"/>
                    <a:pt x="215" y="2252"/>
                  </a:cubicBezTo>
                  <a:cubicBezTo>
                    <a:pt x="218" y="2257"/>
                    <a:pt x="216" y="2252"/>
                    <a:pt x="221" y="2254"/>
                  </a:cubicBezTo>
                  <a:cubicBezTo>
                    <a:pt x="223" y="2252"/>
                    <a:pt x="224" y="2250"/>
                    <a:pt x="225" y="2246"/>
                  </a:cubicBezTo>
                  <a:cubicBezTo>
                    <a:pt x="227" y="2247"/>
                    <a:pt x="231" y="2245"/>
                    <a:pt x="231" y="2247"/>
                  </a:cubicBezTo>
                  <a:cubicBezTo>
                    <a:pt x="234" y="2246"/>
                    <a:pt x="233" y="2241"/>
                    <a:pt x="230" y="2240"/>
                  </a:cubicBezTo>
                  <a:cubicBezTo>
                    <a:pt x="239" y="2234"/>
                    <a:pt x="227" y="2227"/>
                    <a:pt x="224" y="2223"/>
                  </a:cubicBezTo>
                  <a:cubicBezTo>
                    <a:pt x="221" y="2222"/>
                    <a:pt x="220" y="2223"/>
                    <a:pt x="219" y="2223"/>
                  </a:cubicBezTo>
                  <a:cubicBezTo>
                    <a:pt x="209" y="2219"/>
                    <a:pt x="212" y="2204"/>
                    <a:pt x="206" y="2197"/>
                  </a:cubicBezTo>
                  <a:cubicBezTo>
                    <a:pt x="206" y="2192"/>
                    <a:pt x="210" y="2192"/>
                    <a:pt x="209" y="2184"/>
                  </a:cubicBezTo>
                  <a:cubicBezTo>
                    <a:pt x="211" y="2184"/>
                    <a:pt x="211" y="2186"/>
                    <a:pt x="211" y="2187"/>
                  </a:cubicBezTo>
                  <a:cubicBezTo>
                    <a:pt x="214" y="2187"/>
                    <a:pt x="215" y="2184"/>
                    <a:pt x="215" y="2182"/>
                  </a:cubicBezTo>
                  <a:cubicBezTo>
                    <a:pt x="217" y="2169"/>
                    <a:pt x="215" y="2149"/>
                    <a:pt x="220" y="2135"/>
                  </a:cubicBezTo>
                  <a:cubicBezTo>
                    <a:pt x="222" y="2135"/>
                    <a:pt x="222" y="2135"/>
                    <a:pt x="222" y="2135"/>
                  </a:cubicBezTo>
                  <a:cubicBezTo>
                    <a:pt x="225" y="2139"/>
                    <a:pt x="221" y="2145"/>
                    <a:pt x="225" y="2149"/>
                  </a:cubicBezTo>
                  <a:cubicBezTo>
                    <a:pt x="230" y="2143"/>
                    <a:pt x="221" y="2128"/>
                    <a:pt x="233" y="2128"/>
                  </a:cubicBezTo>
                  <a:cubicBezTo>
                    <a:pt x="231" y="2126"/>
                    <a:pt x="236" y="2123"/>
                    <a:pt x="231" y="2123"/>
                  </a:cubicBezTo>
                  <a:cubicBezTo>
                    <a:pt x="231" y="2122"/>
                    <a:pt x="234" y="2122"/>
                    <a:pt x="235" y="2121"/>
                  </a:cubicBezTo>
                  <a:cubicBezTo>
                    <a:pt x="237" y="2115"/>
                    <a:pt x="239" y="2110"/>
                    <a:pt x="243" y="2106"/>
                  </a:cubicBezTo>
                  <a:cubicBezTo>
                    <a:pt x="244" y="2111"/>
                    <a:pt x="243" y="2124"/>
                    <a:pt x="244" y="2132"/>
                  </a:cubicBezTo>
                  <a:cubicBezTo>
                    <a:pt x="245" y="2132"/>
                    <a:pt x="245" y="2131"/>
                    <a:pt x="245" y="2130"/>
                  </a:cubicBezTo>
                  <a:cubicBezTo>
                    <a:pt x="253" y="2137"/>
                    <a:pt x="243" y="2145"/>
                    <a:pt x="242" y="2155"/>
                  </a:cubicBezTo>
                  <a:cubicBezTo>
                    <a:pt x="242" y="2159"/>
                    <a:pt x="248" y="2186"/>
                    <a:pt x="253" y="2187"/>
                  </a:cubicBezTo>
                  <a:cubicBezTo>
                    <a:pt x="248" y="2186"/>
                    <a:pt x="251" y="2199"/>
                    <a:pt x="250" y="2205"/>
                  </a:cubicBezTo>
                  <a:cubicBezTo>
                    <a:pt x="255" y="2203"/>
                    <a:pt x="255" y="2207"/>
                    <a:pt x="258" y="2207"/>
                  </a:cubicBezTo>
                  <a:cubicBezTo>
                    <a:pt x="257" y="2211"/>
                    <a:pt x="258" y="2210"/>
                    <a:pt x="258" y="2216"/>
                  </a:cubicBezTo>
                  <a:cubicBezTo>
                    <a:pt x="264" y="2216"/>
                    <a:pt x="263" y="2236"/>
                    <a:pt x="259" y="2243"/>
                  </a:cubicBezTo>
                  <a:cubicBezTo>
                    <a:pt x="261" y="2243"/>
                    <a:pt x="261" y="2241"/>
                    <a:pt x="262" y="2243"/>
                  </a:cubicBezTo>
                  <a:cubicBezTo>
                    <a:pt x="262" y="2250"/>
                    <a:pt x="258" y="2253"/>
                    <a:pt x="254" y="2255"/>
                  </a:cubicBezTo>
                  <a:cubicBezTo>
                    <a:pt x="252" y="2250"/>
                    <a:pt x="251" y="2245"/>
                    <a:pt x="247" y="2242"/>
                  </a:cubicBezTo>
                  <a:cubicBezTo>
                    <a:pt x="235" y="2243"/>
                    <a:pt x="234" y="2272"/>
                    <a:pt x="239" y="2281"/>
                  </a:cubicBezTo>
                  <a:cubicBezTo>
                    <a:pt x="242" y="2281"/>
                    <a:pt x="241" y="2278"/>
                    <a:pt x="242" y="2276"/>
                  </a:cubicBezTo>
                  <a:cubicBezTo>
                    <a:pt x="246" y="2276"/>
                    <a:pt x="244" y="2280"/>
                    <a:pt x="247" y="2280"/>
                  </a:cubicBezTo>
                  <a:cubicBezTo>
                    <a:pt x="252" y="2280"/>
                    <a:pt x="254" y="2277"/>
                    <a:pt x="255" y="2271"/>
                  </a:cubicBezTo>
                  <a:cubicBezTo>
                    <a:pt x="260" y="2273"/>
                    <a:pt x="257" y="2278"/>
                    <a:pt x="258" y="2282"/>
                  </a:cubicBezTo>
                  <a:cubicBezTo>
                    <a:pt x="261" y="2293"/>
                    <a:pt x="266" y="2306"/>
                    <a:pt x="259" y="2315"/>
                  </a:cubicBezTo>
                  <a:cubicBezTo>
                    <a:pt x="255" y="2315"/>
                    <a:pt x="256" y="2315"/>
                    <a:pt x="252" y="2315"/>
                  </a:cubicBezTo>
                  <a:cubicBezTo>
                    <a:pt x="248" y="2319"/>
                    <a:pt x="249" y="2324"/>
                    <a:pt x="249" y="2330"/>
                  </a:cubicBezTo>
                  <a:cubicBezTo>
                    <a:pt x="265" y="2337"/>
                    <a:pt x="265" y="2359"/>
                    <a:pt x="263" y="2382"/>
                  </a:cubicBezTo>
                  <a:cubicBezTo>
                    <a:pt x="261" y="2381"/>
                    <a:pt x="251" y="2379"/>
                    <a:pt x="252" y="2372"/>
                  </a:cubicBezTo>
                  <a:cubicBezTo>
                    <a:pt x="248" y="2374"/>
                    <a:pt x="246" y="2372"/>
                    <a:pt x="241" y="2373"/>
                  </a:cubicBezTo>
                  <a:cubicBezTo>
                    <a:pt x="235" y="2367"/>
                    <a:pt x="240" y="2349"/>
                    <a:pt x="235" y="2342"/>
                  </a:cubicBezTo>
                  <a:cubicBezTo>
                    <a:pt x="228" y="2341"/>
                    <a:pt x="225" y="2345"/>
                    <a:pt x="220" y="2344"/>
                  </a:cubicBezTo>
                  <a:cubicBezTo>
                    <a:pt x="216" y="2344"/>
                    <a:pt x="214" y="2340"/>
                    <a:pt x="210" y="2341"/>
                  </a:cubicBezTo>
                  <a:cubicBezTo>
                    <a:pt x="197" y="2343"/>
                    <a:pt x="200" y="2364"/>
                    <a:pt x="190" y="2373"/>
                  </a:cubicBezTo>
                  <a:cubicBezTo>
                    <a:pt x="182" y="2372"/>
                    <a:pt x="181" y="2375"/>
                    <a:pt x="175" y="2377"/>
                  </a:cubicBezTo>
                  <a:cubicBezTo>
                    <a:pt x="175" y="2383"/>
                    <a:pt x="169" y="2383"/>
                    <a:pt x="169" y="2389"/>
                  </a:cubicBezTo>
                  <a:cubicBezTo>
                    <a:pt x="155" y="2398"/>
                    <a:pt x="151" y="2380"/>
                    <a:pt x="141" y="2378"/>
                  </a:cubicBezTo>
                  <a:cubicBezTo>
                    <a:pt x="139" y="2378"/>
                    <a:pt x="141" y="2374"/>
                    <a:pt x="140" y="2373"/>
                  </a:cubicBezTo>
                  <a:cubicBezTo>
                    <a:pt x="137" y="2374"/>
                    <a:pt x="133" y="2376"/>
                    <a:pt x="135" y="2380"/>
                  </a:cubicBezTo>
                  <a:cubicBezTo>
                    <a:pt x="130" y="2382"/>
                    <a:pt x="119" y="2385"/>
                    <a:pt x="114" y="2391"/>
                  </a:cubicBezTo>
                  <a:cubicBezTo>
                    <a:pt x="104" y="2384"/>
                    <a:pt x="96" y="2358"/>
                    <a:pt x="105" y="2349"/>
                  </a:cubicBezTo>
                  <a:cubicBezTo>
                    <a:pt x="112" y="2350"/>
                    <a:pt x="110" y="2359"/>
                    <a:pt x="116" y="2361"/>
                  </a:cubicBezTo>
                  <a:cubicBezTo>
                    <a:pt x="120" y="2361"/>
                    <a:pt x="122" y="2360"/>
                    <a:pt x="125" y="2359"/>
                  </a:cubicBezTo>
                  <a:cubicBezTo>
                    <a:pt x="128" y="2360"/>
                    <a:pt x="127" y="2365"/>
                    <a:pt x="128" y="2368"/>
                  </a:cubicBezTo>
                  <a:cubicBezTo>
                    <a:pt x="131" y="2361"/>
                    <a:pt x="134" y="2354"/>
                    <a:pt x="134" y="2343"/>
                  </a:cubicBezTo>
                  <a:cubicBezTo>
                    <a:pt x="138" y="2345"/>
                    <a:pt x="136" y="2353"/>
                    <a:pt x="140" y="2354"/>
                  </a:cubicBezTo>
                  <a:cubicBezTo>
                    <a:pt x="143" y="2353"/>
                    <a:pt x="142" y="2347"/>
                    <a:pt x="143" y="2345"/>
                  </a:cubicBezTo>
                  <a:cubicBezTo>
                    <a:pt x="148" y="2345"/>
                    <a:pt x="146" y="2351"/>
                    <a:pt x="150" y="2352"/>
                  </a:cubicBezTo>
                  <a:cubicBezTo>
                    <a:pt x="150" y="2348"/>
                    <a:pt x="153" y="2347"/>
                    <a:pt x="152" y="2342"/>
                  </a:cubicBezTo>
                  <a:cubicBezTo>
                    <a:pt x="149" y="2341"/>
                    <a:pt x="147" y="2341"/>
                    <a:pt x="145" y="2343"/>
                  </a:cubicBezTo>
                  <a:cubicBezTo>
                    <a:pt x="144" y="2342"/>
                    <a:pt x="144" y="2339"/>
                    <a:pt x="143" y="2337"/>
                  </a:cubicBezTo>
                  <a:cubicBezTo>
                    <a:pt x="143" y="2335"/>
                    <a:pt x="145" y="2335"/>
                    <a:pt x="146" y="2333"/>
                  </a:cubicBezTo>
                  <a:cubicBezTo>
                    <a:pt x="143" y="2321"/>
                    <a:pt x="151" y="2305"/>
                    <a:pt x="146" y="2292"/>
                  </a:cubicBezTo>
                  <a:cubicBezTo>
                    <a:pt x="139" y="2299"/>
                    <a:pt x="135" y="2312"/>
                    <a:pt x="136" y="2320"/>
                  </a:cubicBezTo>
                  <a:cubicBezTo>
                    <a:pt x="135" y="2316"/>
                    <a:pt x="134" y="2315"/>
                    <a:pt x="130" y="2315"/>
                  </a:cubicBezTo>
                  <a:cubicBezTo>
                    <a:pt x="131" y="2311"/>
                    <a:pt x="131" y="2307"/>
                    <a:pt x="132" y="2305"/>
                  </a:cubicBezTo>
                  <a:cubicBezTo>
                    <a:pt x="129" y="2303"/>
                    <a:pt x="128" y="2303"/>
                    <a:pt x="123" y="2303"/>
                  </a:cubicBezTo>
                  <a:cubicBezTo>
                    <a:pt x="128" y="2307"/>
                    <a:pt x="126" y="2317"/>
                    <a:pt x="123" y="2320"/>
                  </a:cubicBezTo>
                  <a:cubicBezTo>
                    <a:pt x="125" y="2326"/>
                    <a:pt x="124" y="2333"/>
                    <a:pt x="123" y="2338"/>
                  </a:cubicBezTo>
                  <a:cubicBezTo>
                    <a:pt x="112" y="2334"/>
                    <a:pt x="122" y="2325"/>
                    <a:pt x="121" y="2317"/>
                  </a:cubicBezTo>
                  <a:cubicBezTo>
                    <a:pt x="119" y="2307"/>
                    <a:pt x="111" y="2315"/>
                    <a:pt x="104" y="2311"/>
                  </a:cubicBezTo>
                  <a:cubicBezTo>
                    <a:pt x="97" y="2307"/>
                    <a:pt x="102" y="2301"/>
                    <a:pt x="101" y="2294"/>
                  </a:cubicBezTo>
                  <a:cubicBezTo>
                    <a:pt x="95" y="2300"/>
                    <a:pt x="90" y="2313"/>
                    <a:pt x="92" y="2326"/>
                  </a:cubicBezTo>
                  <a:cubicBezTo>
                    <a:pt x="90" y="2325"/>
                    <a:pt x="89" y="2323"/>
                    <a:pt x="86" y="2323"/>
                  </a:cubicBezTo>
                  <a:cubicBezTo>
                    <a:pt x="84" y="2326"/>
                    <a:pt x="83" y="2330"/>
                    <a:pt x="83" y="2334"/>
                  </a:cubicBezTo>
                  <a:cubicBezTo>
                    <a:pt x="80" y="2330"/>
                    <a:pt x="74" y="2328"/>
                    <a:pt x="70" y="2325"/>
                  </a:cubicBezTo>
                  <a:cubicBezTo>
                    <a:pt x="72" y="2322"/>
                    <a:pt x="71" y="2315"/>
                    <a:pt x="70" y="2312"/>
                  </a:cubicBezTo>
                  <a:cubicBezTo>
                    <a:pt x="68" y="2311"/>
                    <a:pt x="66" y="2310"/>
                    <a:pt x="63" y="2309"/>
                  </a:cubicBezTo>
                  <a:cubicBezTo>
                    <a:pt x="65" y="2316"/>
                    <a:pt x="65" y="2325"/>
                    <a:pt x="60" y="2329"/>
                  </a:cubicBezTo>
                  <a:cubicBezTo>
                    <a:pt x="52" y="2324"/>
                    <a:pt x="54" y="2289"/>
                    <a:pt x="62" y="2283"/>
                  </a:cubicBezTo>
                  <a:cubicBezTo>
                    <a:pt x="66" y="2283"/>
                    <a:pt x="65" y="2287"/>
                    <a:pt x="65" y="2290"/>
                  </a:cubicBezTo>
                  <a:cubicBezTo>
                    <a:pt x="72" y="2288"/>
                    <a:pt x="64" y="2277"/>
                    <a:pt x="71" y="2272"/>
                  </a:cubicBezTo>
                  <a:cubicBezTo>
                    <a:pt x="71" y="2267"/>
                    <a:pt x="67" y="2265"/>
                    <a:pt x="63" y="2263"/>
                  </a:cubicBezTo>
                  <a:cubicBezTo>
                    <a:pt x="60" y="2263"/>
                    <a:pt x="60" y="2266"/>
                    <a:pt x="58" y="2266"/>
                  </a:cubicBezTo>
                  <a:cubicBezTo>
                    <a:pt x="44" y="2253"/>
                    <a:pt x="43" y="2285"/>
                    <a:pt x="49" y="2292"/>
                  </a:cubicBezTo>
                  <a:cubicBezTo>
                    <a:pt x="48" y="2293"/>
                    <a:pt x="46" y="2293"/>
                    <a:pt x="47" y="2296"/>
                  </a:cubicBezTo>
                  <a:cubicBezTo>
                    <a:pt x="47" y="2296"/>
                    <a:pt x="47" y="2294"/>
                    <a:pt x="48" y="2294"/>
                  </a:cubicBezTo>
                  <a:cubicBezTo>
                    <a:pt x="54" y="2303"/>
                    <a:pt x="47" y="2308"/>
                    <a:pt x="47" y="2321"/>
                  </a:cubicBezTo>
                  <a:cubicBezTo>
                    <a:pt x="47" y="2322"/>
                    <a:pt x="46" y="2321"/>
                    <a:pt x="45" y="2321"/>
                  </a:cubicBezTo>
                  <a:cubicBezTo>
                    <a:pt x="46" y="2329"/>
                    <a:pt x="48" y="2333"/>
                    <a:pt x="48" y="2342"/>
                  </a:cubicBezTo>
                  <a:cubicBezTo>
                    <a:pt x="56" y="2336"/>
                    <a:pt x="53" y="2353"/>
                    <a:pt x="55" y="2359"/>
                  </a:cubicBezTo>
                  <a:cubicBezTo>
                    <a:pt x="55" y="2362"/>
                    <a:pt x="53" y="2359"/>
                    <a:pt x="52" y="2361"/>
                  </a:cubicBezTo>
                  <a:cubicBezTo>
                    <a:pt x="54" y="2370"/>
                    <a:pt x="57" y="2368"/>
                    <a:pt x="55" y="2379"/>
                  </a:cubicBezTo>
                  <a:cubicBezTo>
                    <a:pt x="53" y="2378"/>
                    <a:pt x="55" y="2375"/>
                    <a:pt x="53" y="2374"/>
                  </a:cubicBezTo>
                  <a:cubicBezTo>
                    <a:pt x="45" y="2375"/>
                    <a:pt x="48" y="2389"/>
                    <a:pt x="50" y="2395"/>
                  </a:cubicBezTo>
                  <a:cubicBezTo>
                    <a:pt x="49" y="2387"/>
                    <a:pt x="55" y="2387"/>
                    <a:pt x="54" y="2380"/>
                  </a:cubicBezTo>
                  <a:cubicBezTo>
                    <a:pt x="56" y="2380"/>
                    <a:pt x="56" y="2381"/>
                    <a:pt x="58" y="2381"/>
                  </a:cubicBezTo>
                  <a:cubicBezTo>
                    <a:pt x="58" y="2374"/>
                    <a:pt x="62" y="2373"/>
                    <a:pt x="62" y="2368"/>
                  </a:cubicBezTo>
                  <a:cubicBezTo>
                    <a:pt x="65" y="2367"/>
                    <a:pt x="64" y="2370"/>
                    <a:pt x="67" y="2369"/>
                  </a:cubicBezTo>
                  <a:cubicBezTo>
                    <a:pt x="66" y="2365"/>
                    <a:pt x="71" y="2367"/>
                    <a:pt x="72" y="2365"/>
                  </a:cubicBezTo>
                  <a:cubicBezTo>
                    <a:pt x="75" y="2358"/>
                    <a:pt x="75" y="2351"/>
                    <a:pt x="80" y="2345"/>
                  </a:cubicBezTo>
                  <a:cubicBezTo>
                    <a:pt x="85" y="2354"/>
                    <a:pt x="79" y="2357"/>
                    <a:pt x="82" y="2366"/>
                  </a:cubicBezTo>
                  <a:cubicBezTo>
                    <a:pt x="87" y="2363"/>
                    <a:pt x="86" y="2356"/>
                    <a:pt x="88" y="2352"/>
                  </a:cubicBezTo>
                  <a:cubicBezTo>
                    <a:pt x="91" y="2355"/>
                    <a:pt x="87" y="2360"/>
                    <a:pt x="90" y="2365"/>
                  </a:cubicBezTo>
                  <a:cubicBezTo>
                    <a:pt x="94" y="2366"/>
                    <a:pt x="91" y="2363"/>
                    <a:pt x="93" y="2362"/>
                  </a:cubicBezTo>
                  <a:cubicBezTo>
                    <a:pt x="96" y="2362"/>
                    <a:pt x="96" y="2362"/>
                    <a:pt x="96" y="2362"/>
                  </a:cubicBezTo>
                  <a:cubicBezTo>
                    <a:pt x="101" y="2372"/>
                    <a:pt x="106" y="2383"/>
                    <a:pt x="111" y="2392"/>
                  </a:cubicBezTo>
                  <a:cubicBezTo>
                    <a:pt x="104" y="2393"/>
                    <a:pt x="89" y="2394"/>
                    <a:pt x="86" y="2388"/>
                  </a:cubicBezTo>
                  <a:cubicBezTo>
                    <a:pt x="83" y="2389"/>
                    <a:pt x="82" y="2393"/>
                    <a:pt x="77" y="2393"/>
                  </a:cubicBezTo>
                  <a:cubicBezTo>
                    <a:pt x="82" y="2406"/>
                    <a:pt x="65" y="2403"/>
                    <a:pt x="69" y="2414"/>
                  </a:cubicBezTo>
                  <a:cubicBezTo>
                    <a:pt x="65" y="2411"/>
                    <a:pt x="65" y="2405"/>
                    <a:pt x="59" y="2404"/>
                  </a:cubicBezTo>
                  <a:cubicBezTo>
                    <a:pt x="60" y="2403"/>
                    <a:pt x="61" y="2399"/>
                    <a:pt x="59" y="2398"/>
                  </a:cubicBezTo>
                  <a:cubicBezTo>
                    <a:pt x="57" y="2398"/>
                    <a:pt x="57" y="2402"/>
                    <a:pt x="56" y="2404"/>
                  </a:cubicBezTo>
                  <a:cubicBezTo>
                    <a:pt x="49" y="2406"/>
                    <a:pt x="45" y="2401"/>
                    <a:pt x="41" y="2402"/>
                  </a:cubicBezTo>
                  <a:cubicBezTo>
                    <a:pt x="40" y="2401"/>
                    <a:pt x="41" y="2399"/>
                    <a:pt x="40" y="2399"/>
                  </a:cubicBezTo>
                  <a:cubicBezTo>
                    <a:pt x="47" y="2399"/>
                    <a:pt x="47" y="2388"/>
                    <a:pt x="42" y="2386"/>
                  </a:cubicBezTo>
                  <a:cubicBezTo>
                    <a:pt x="35" y="2389"/>
                    <a:pt x="38" y="2395"/>
                    <a:pt x="39" y="2401"/>
                  </a:cubicBezTo>
                  <a:cubicBezTo>
                    <a:pt x="39" y="2418"/>
                    <a:pt x="31" y="2438"/>
                    <a:pt x="37" y="2460"/>
                  </a:cubicBezTo>
                  <a:cubicBezTo>
                    <a:pt x="40" y="2461"/>
                    <a:pt x="38" y="2455"/>
                    <a:pt x="42" y="2457"/>
                  </a:cubicBezTo>
                  <a:cubicBezTo>
                    <a:pt x="48" y="2480"/>
                    <a:pt x="39" y="2512"/>
                    <a:pt x="50" y="2526"/>
                  </a:cubicBezTo>
                  <a:cubicBezTo>
                    <a:pt x="50" y="2531"/>
                    <a:pt x="50" y="2531"/>
                    <a:pt x="50" y="2531"/>
                  </a:cubicBezTo>
                  <a:cubicBezTo>
                    <a:pt x="52" y="2527"/>
                    <a:pt x="55" y="2524"/>
                    <a:pt x="58" y="2521"/>
                  </a:cubicBezTo>
                  <a:cubicBezTo>
                    <a:pt x="58" y="2507"/>
                    <a:pt x="57" y="2498"/>
                    <a:pt x="59" y="2484"/>
                  </a:cubicBezTo>
                  <a:cubicBezTo>
                    <a:pt x="62" y="2484"/>
                    <a:pt x="61" y="2487"/>
                    <a:pt x="62" y="2487"/>
                  </a:cubicBezTo>
                  <a:cubicBezTo>
                    <a:pt x="65" y="2488"/>
                    <a:pt x="65" y="2486"/>
                    <a:pt x="67" y="2487"/>
                  </a:cubicBezTo>
                  <a:cubicBezTo>
                    <a:pt x="68" y="2481"/>
                    <a:pt x="64" y="2480"/>
                    <a:pt x="61" y="2482"/>
                  </a:cubicBezTo>
                  <a:cubicBezTo>
                    <a:pt x="63" y="2462"/>
                    <a:pt x="62" y="2447"/>
                    <a:pt x="65" y="2432"/>
                  </a:cubicBezTo>
                  <a:cubicBezTo>
                    <a:pt x="76" y="2439"/>
                    <a:pt x="67" y="2458"/>
                    <a:pt x="76" y="2468"/>
                  </a:cubicBezTo>
                  <a:cubicBezTo>
                    <a:pt x="75" y="2471"/>
                    <a:pt x="73" y="2473"/>
                    <a:pt x="74" y="2477"/>
                  </a:cubicBezTo>
                  <a:cubicBezTo>
                    <a:pt x="76" y="2479"/>
                    <a:pt x="76" y="2477"/>
                    <a:pt x="78" y="2477"/>
                  </a:cubicBezTo>
                  <a:cubicBezTo>
                    <a:pt x="82" y="2481"/>
                    <a:pt x="80" y="2492"/>
                    <a:pt x="82" y="2498"/>
                  </a:cubicBezTo>
                  <a:cubicBezTo>
                    <a:pt x="85" y="2496"/>
                    <a:pt x="88" y="2498"/>
                    <a:pt x="91" y="2500"/>
                  </a:cubicBezTo>
                  <a:cubicBezTo>
                    <a:pt x="91" y="2509"/>
                    <a:pt x="92" y="2517"/>
                    <a:pt x="91" y="2527"/>
                  </a:cubicBezTo>
                  <a:cubicBezTo>
                    <a:pt x="95" y="2525"/>
                    <a:pt x="91" y="2520"/>
                    <a:pt x="95" y="2518"/>
                  </a:cubicBezTo>
                  <a:cubicBezTo>
                    <a:pt x="88" y="2501"/>
                    <a:pt x="98" y="2480"/>
                    <a:pt x="101" y="2462"/>
                  </a:cubicBezTo>
                  <a:cubicBezTo>
                    <a:pt x="101" y="2475"/>
                    <a:pt x="100" y="2484"/>
                    <a:pt x="103" y="2496"/>
                  </a:cubicBezTo>
                  <a:cubicBezTo>
                    <a:pt x="103" y="2486"/>
                    <a:pt x="108" y="2473"/>
                    <a:pt x="108" y="2462"/>
                  </a:cubicBezTo>
                  <a:cubicBezTo>
                    <a:pt x="109" y="2460"/>
                    <a:pt x="111" y="2463"/>
                    <a:pt x="115" y="2462"/>
                  </a:cubicBezTo>
                  <a:cubicBezTo>
                    <a:pt x="117" y="2459"/>
                    <a:pt x="118" y="2454"/>
                    <a:pt x="121" y="2453"/>
                  </a:cubicBezTo>
                  <a:cubicBezTo>
                    <a:pt x="121" y="2449"/>
                    <a:pt x="120" y="2445"/>
                    <a:pt x="122" y="2442"/>
                  </a:cubicBezTo>
                  <a:cubicBezTo>
                    <a:pt x="125" y="2445"/>
                    <a:pt x="127" y="2451"/>
                    <a:pt x="133" y="2453"/>
                  </a:cubicBezTo>
                  <a:cubicBezTo>
                    <a:pt x="142" y="2463"/>
                    <a:pt x="139" y="2483"/>
                    <a:pt x="134" y="2497"/>
                  </a:cubicBezTo>
                  <a:cubicBezTo>
                    <a:pt x="136" y="2501"/>
                    <a:pt x="141" y="2495"/>
                    <a:pt x="141" y="2491"/>
                  </a:cubicBezTo>
                  <a:cubicBezTo>
                    <a:pt x="143" y="2492"/>
                    <a:pt x="143" y="2494"/>
                    <a:pt x="146" y="2493"/>
                  </a:cubicBezTo>
                  <a:cubicBezTo>
                    <a:pt x="147" y="2490"/>
                    <a:pt x="145" y="2487"/>
                    <a:pt x="150" y="2486"/>
                  </a:cubicBezTo>
                  <a:cubicBezTo>
                    <a:pt x="145" y="2483"/>
                    <a:pt x="151" y="2472"/>
                    <a:pt x="153" y="2466"/>
                  </a:cubicBezTo>
                  <a:cubicBezTo>
                    <a:pt x="158" y="2469"/>
                    <a:pt x="157" y="2464"/>
                    <a:pt x="163" y="2465"/>
                  </a:cubicBezTo>
                  <a:cubicBezTo>
                    <a:pt x="162" y="2458"/>
                    <a:pt x="169" y="2459"/>
                    <a:pt x="173" y="2458"/>
                  </a:cubicBezTo>
                  <a:cubicBezTo>
                    <a:pt x="181" y="2466"/>
                    <a:pt x="173" y="2484"/>
                    <a:pt x="182" y="2492"/>
                  </a:cubicBezTo>
                  <a:cubicBezTo>
                    <a:pt x="178" y="2484"/>
                    <a:pt x="181" y="2457"/>
                    <a:pt x="192" y="2467"/>
                  </a:cubicBezTo>
                  <a:cubicBezTo>
                    <a:pt x="193" y="2466"/>
                    <a:pt x="193" y="2464"/>
                    <a:pt x="195" y="2463"/>
                  </a:cubicBezTo>
                  <a:cubicBezTo>
                    <a:pt x="197" y="2464"/>
                    <a:pt x="199" y="2469"/>
                    <a:pt x="198" y="2469"/>
                  </a:cubicBezTo>
                  <a:cubicBezTo>
                    <a:pt x="198" y="2472"/>
                    <a:pt x="203" y="2471"/>
                    <a:pt x="205" y="2472"/>
                  </a:cubicBezTo>
                  <a:cubicBezTo>
                    <a:pt x="221" y="2498"/>
                    <a:pt x="213" y="2545"/>
                    <a:pt x="216" y="2578"/>
                  </a:cubicBezTo>
                  <a:cubicBezTo>
                    <a:pt x="221" y="2578"/>
                    <a:pt x="218" y="2574"/>
                    <a:pt x="220" y="2572"/>
                  </a:cubicBezTo>
                  <a:cubicBezTo>
                    <a:pt x="219" y="2570"/>
                    <a:pt x="218" y="2570"/>
                    <a:pt x="217" y="2571"/>
                  </a:cubicBezTo>
                  <a:cubicBezTo>
                    <a:pt x="217" y="2564"/>
                    <a:pt x="222" y="2559"/>
                    <a:pt x="222" y="2552"/>
                  </a:cubicBezTo>
                  <a:cubicBezTo>
                    <a:pt x="222" y="2545"/>
                    <a:pt x="217" y="2533"/>
                    <a:pt x="224" y="2523"/>
                  </a:cubicBezTo>
                  <a:cubicBezTo>
                    <a:pt x="224" y="2522"/>
                    <a:pt x="226" y="2522"/>
                    <a:pt x="228" y="2522"/>
                  </a:cubicBezTo>
                  <a:cubicBezTo>
                    <a:pt x="229" y="2502"/>
                    <a:pt x="224" y="2480"/>
                    <a:pt x="236" y="2464"/>
                  </a:cubicBezTo>
                  <a:cubicBezTo>
                    <a:pt x="237" y="2465"/>
                    <a:pt x="237" y="2468"/>
                    <a:pt x="238" y="2469"/>
                  </a:cubicBezTo>
                  <a:cubicBezTo>
                    <a:pt x="238" y="2472"/>
                    <a:pt x="236" y="2472"/>
                    <a:pt x="234" y="2473"/>
                  </a:cubicBezTo>
                  <a:cubicBezTo>
                    <a:pt x="238" y="2475"/>
                    <a:pt x="238" y="2477"/>
                    <a:pt x="238" y="2480"/>
                  </a:cubicBezTo>
                  <a:cubicBezTo>
                    <a:pt x="241" y="2478"/>
                    <a:pt x="238" y="2475"/>
                    <a:pt x="241" y="2473"/>
                  </a:cubicBezTo>
                  <a:cubicBezTo>
                    <a:pt x="246" y="2472"/>
                    <a:pt x="248" y="2474"/>
                    <a:pt x="249" y="2477"/>
                  </a:cubicBezTo>
                  <a:cubicBezTo>
                    <a:pt x="250" y="2480"/>
                    <a:pt x="248" y="2481"/>
                    <a:pt x="248" y="2484"/>
                  </a:cubicBezTo>
                  <a:cubicBezTo>
                    <a:pt x="250" y="2483"/>
                    <a:pt x="249" y="2480"/>
                    <a:pt x="251" y="2481"/>
                  </a:cubicBezTo>
                  <a:cubicBezTo>
                    <a:pt x="263" y="2493"/>
                    <a:pt x="261" y="2512"/>
                    <a:pt x="264" y="2533"/>
                  </a:cubicBezTo>
                  <a:cubicBezTo>
                    <a:pt x="263" y="2535"/>
                    <a:pt x="261" y="2536"/>
                    <a:pt x="257" y="2536"/>
                  </a:cubicBezTo>
                  <a:cubicBezTo>
                    <a:pt x="248" y="2546"/>
                    <a:pt x="260" y="2557"/>
                    <a:pt x="263" y="2564"/>
                  </a:cubicBezTo>
                  <a:cubicBezTo>
                    <a:pt x="264" y="2565"/>
                    <a:pt x="264" y="2563"/>
                    <a:pt x="264" y="2562"/>
                  </a:cubicBezTo>
                  <a:cubicBezTo>
                    <a:pt x="268" y="2581"/>
                    <a:pt x="268" y="2602"/>
                    <a:pt x="269" y="2621"/>
                  </a:cubicBezTo>
                  <a:cubicBezTo>
                    <a:pt x="269" y="2628"/>
                    <a:pt x="268" y="2638"/>
                    <a:pt x="272" y="2644"/>
                  </a:cubicBezTo>
                  <a:cubicBezTo>
                    <a:pt x="272" y="2640"/>
                    <a:pt x="272" y="2636"/>
                    <a:pt x="271" y="2633"/>
                  </a:cubicBezTo>
                  <a:cubicBezTo>
                    <a:pt x="272" y="2630"/>
                    <a:pt x="273" y="2634"/>
                    <a:pt x="275" y="2633"/>
                  </a:cubicBezTo>
                  <a:cubicBezTo>
                    <a:pt x="274" y="2629"/>
                    <a:pt x="278" y="2620"/>
                    <a:pt x="275" y="2615"/>
                  </a:cubicBezTo>
                  <a:cubicBezTo>
                    <a:pt x="273" y="2614"/>
                    <a:pt x="273" y="2615"/>
                    <a:pt x="271" y="2615"/>
                  </a:cubicBezTo>
                  <a:cubicBezTo>
                    <a:pt x="273" y="2599"/>
                    <a:pt x="268" y="2592"/>
                    <a:pt x="272" y="2581"/>
                  </a:cubicBezTo>
                  <a:cubicBezTo>
                    <a:pt x="275" y="2580"/>
                    <a:pt x="273" y="2584"/>
                    <a:pt x="275" y="2584"/>
                  </a:cubicBezTo>
                  <a:cubicBezTo>
                    <a:pt x="277" y="2577"/>
                    <a:pt x="275" y="2568"/>
                    <a:pt x="277" y="2561"/>
                  </a:cubicBezTo>
                  <a:cubicBezTo>
                    <a:pt x="276" y="2560"/>
                    <a:pt x="272" y="2560"/>
                    <a:pt x="271" y="2559"/>
                  </a:cubicBezTo>
                  <a:cubicBezTo>
                    <a:pt x="272" y="2557"/>
                    <a:pt x="274" y="2554"/>
                    <a:pt x="272" y="2552"/>
                  </a:cubicBezTo>
                  <a:cubicBezTo>
                    <a:pt x="276" y="2551"/>
                    <a:pt x="273" y="2555"/>
                    <a:pt x="276" y="2554"/>
                  </a:cubicBezTo>
                  <a:cubicBezTo>
                    <a:pt x="275" y="2549"/>
                    <a:pt x="277" y="2543"/>
                    <a:pt x="273" y="2544"/>
                  </a:cubicBezTo>
                  <a:cubicBezTo>
                    <a:pt x="271" y="2543"/>
                    <a:pt x="273" y="2538"/>
                    <a:pt x="269" y="2540"/>
                  </a:cubicBezTo>
                  <a:cubicBezTo>
                    <a:pt x="268" y="2520"/>
                    <a:pt x="267" y="2494"/>
                    <a:pt x="271" y="2472"/>
                  </a:cubicBezTo>
                  <a:cubicBezTo>
                    <a:pt x="275" y="2474"/>
                    <a:pt x="273" y="2479"/>
                    <a:pt x="272" y="2482"/>
                  </a:cubicBezTo>
                  <a:cubicBezTo>
                    <a:pt x="274" y="2482"/>
                    <a:pt x="275" y="2484"/>
                    <a:pt x="278" y="2484"/>
                  </a:cubicBezTo>
                  <a:cubicBezTo>
                    <a:pt x="277" y="2478"/>
                    <a:pt x="278" y="2474"/>
                    <a:pt x="281" y="2468"/>
                  </a:cubicBezTo>
                  <a:cubicBezTo>
                    <a:pt x="282" y="2473"/>
                    <a:pt x="279" y="2475"/>
                    <a:pt x="281" y="2480"/>
                  </a:cubicBezTo>
                  <a:cubicBezTo>
                    <a:pt x="283" y="2481"/>
                    <a:pt x="283" y="2479"/>
                    <a:pt x="283" y="2478"/>
                  </a:cubicBezTo>
                  <a:cubicBezTo>
                    <a:pt x="287" y="2485"/>
                    <a:pt x="282" y="2493"/>
                    <a:pt x="282" y="2504"/>
                  </a:cubicBezTo>
                  <a:cubicBezTo>
                    <a:pt x="285" y="2501"/>
                    <a:pt x="283" y="2505"/>
                    <a:pt x="286" y="2505"/>
                  </a:cubicBezTo>
                  <a:cubicBezTo>
                    <a:pt x="288" y="2489"/>
                    <a:pt x="283" y="2471"/>
                    <a:pt x="294" y="2467"/>
                  </a:cubicBezTo>
                  <a:cubicBezTo>
                    <a:pt x="295" y="2477"/>
                    <a:pt x="291" y="2495"/>
                    <a:pt x="296" y="2502"/>
                  </a:cubicBezTo>
                  <a:cubicBezTo>
                    <a:pt x="299" y="2506"/>
                    <a:pt x="301" y="2499"/>
                    <a:pt x="304" y="2503"/>
                  </a:cubicBezTo>
                  <a:cubicBezTo>
                    <a:pt x="302" y="2505"/>
                    <a:pt x="300" y="2506"/>
                    <a:pt x="298" y="2508"/>
                  </a:cubicBezTo>
                  <a:cubicBezTo>
                    <a:pt x="300" y="2518"/>
                    <a:pt x="298" y="2523"/>
                    <a:pt x="297" y="2531"/>
                  </a:cubicBezTo>
                  <a:cubicBezTo>
                    <a:pt x="299" y="2532"/>
                    <a:pt x="302" y="2532"/>
                    <a:pt x="302" y="2535"/>
                  </a:cubicBezTo>
                  <a:cubicBezTo>
                    <a:pt x="303" y="2532"/>
                    <a:pt x="306" y="2532"/>
                    <a:pt x="308" y="2530"/>
                  </a:cubicBezTo>
                  <a:cubicBezTo>
                    <a:pt x="309" y="2518"/>
                    <a:pt x="306" y="2505"/>
                    <a:pt x="314" y="2497"/>
                  </a:cubicBezTo>
                  <a:cubicBezTo>
                    <a:pt x="318" y="2498"/>
                    <a:pt x="318" y="2503"/>
                    <a:pt x="317" y="2509"/>
                  </a:cubicBezTo>
                  <a:cubicBezTo>
                    <a:pt x="319" y="2509"/>
                    <a:pt x="320" y="2510"/>
                    <a:pt x="321" y="2511"/>
                  </a:cubicBezTo>
                  <a:lnTo>
                    <a:pt x="321" y="2345"/>
                  </a:lnTo>
                  <a:close/>
                  <a:moveTo>
                    <a:pt x="303" y="2522"/>
                  </a:moveTo>
                  <a:cubicBezTo>
                    <a:pt x="307" y="2521"/>
                    <a:pt x="305" y="2526"/>
                    <a:pt x="305" y="2527"/>
                  </a:cubicBezTo>
                  <a:cubicBezTo>
                    <a:pt x="305" y="2524"/>
                    <a:pt x="302" y="2525"/>
                    <a:pt x="303" y="2522"/>
                  </a:cubicBezTo>
                  <a:close/>
                  <a:moveTo>
                    <a:pt x="130" y="2339"/>
                  </a:moveTo>
                  <a:cubicBezTo>
                    <a:pt x="124" y="2338"/>
                    <a:pt x="126" y="2319"/>
                    <a:pt x="131" y="2318"/>
                  </a:cubicBezTo>
                  <a:cubicBezTo>
                    <a:pt x="130" y="2322"/>
                    <a:pt x="132" y="2323"/>
                    <a:pt x="136" y="2323"/>
                  </a:cubicBezTo>
                  <a:cubicBezTo>
                    <a:pt x="136" y="2330"/>
                    <a:pt x="137" y="2331"/>
                    <a:pt x="136" y="2340"/>
                  </a:cubicBezTo>
                  <a:cubicBezTo>
                    <a:pt x="133" y="2341"/>
                    <a:pt x="131" y="2333"/>
                    <a:pt x="130" y="2339"/>
                  </a:cubicBezTo>
                  <a:close/>
                  <a:moveTo>
                    <a:pt x="274" y="1698"/>
                  </a:moveTo>
                  <a:cubicBezTo>
                    <a:pt x="274" y="1704"/>
                    <a:pt x="274" y="1704"/>
                    <a:pt x="274" y="1704"/>
                  </a:cubicBezTo>
                  <a:cubicBezTo>
                    <a:pt x="271" y="1703"/>
                    <a:pt x="271" y="1705"/>
                    <a:pt x="269" y="1705"/>
                  </a:cubicBezTo>
                  <a:cubicBezTo>
                    <a:pt x="269" y="1700"/>
                    <a:pt x="269" y="1700"/>
                    <a:pt x="269" y="1700"/>
                  </a:cubicBezTo>
                  <a:cubicBezTo>
                    <a:pt x="273" y="1699"/>
                    <a:pt x="270" y="1703"/>
                    <a:pt x="272" y="1703"/>
                  </a:cubicBezTo>
                  <a:cubicBezTo>
                    <a:pt x="272" y="1700"/>
                    <a:pt x="271" y="1699"/>
                    <a:pt x="274" y="1698"/>
                  </a:cubicBezTo>
                  <a:close/>
                  <a:moveTo>
                    <a:pt x="223" y="1582"/>
                  </a:moveTo>
                  <a:cubicBezTo>
                    <a:pt x="223" y="1586"/>
                    <a:pt x="223" y="1590"/>
                    <a:pt x="221" y="1593"/>
                  </a:cubicBezTo>
                  <a:cubicBezTo>
                    <a:pt x="219" y="1590"/>
                    <a:pt x="219" y="1583"/>
                    <a:pt x="223" y="1582"/>
                  </a:cubicBezTo>
                  <a:close/>
                  <a:moveTo>
                    <a:pt x="151" y="815"/>
                  </a:moveTo>
                  <a:cubicBezTo>
                    <a:pt x="148" y="815"/>
                    <a:pt x="148" y="813"/>
                    <a:pt x="148" y="810"/>
                  </a:cubicBezTo>
                  <a:cubicBezTo>
                    <a:pt x="152" y="810"/>
                    <a:pt x="149" y="814"/>
                    <a:pt x="151" y="815"/>
                  </a:cubicBezTo>
                  <a:close/>
                  <a:moveTo>
                    <a:pt x="174" y="119"/>
                  </a:moveTo>
                  <a:cubicBezTo>
                    <a:pt x="160" y="109"/>
                    <a:pt x="151" y="99"/>
                    <a:pt x="149" y="81"/>
                  </a:cubicBezTo>
                  <a:cubicBezTo>
                    <a:pt x="159" y="83"/>
                    <a:pt x="168" y="92"/>
                    <a:pt x="169" y="99"/>
                  </a:cubicBezTo>
                  <a:cubicBezTo>
                    <a:pt x="167" y="97"/>
                    <a:pt x="163" y="101"/>
                    <a:pt x="161" y="102"/>
                  </a:cubicBezTo>
                  <a:cubicBezTo>
                    <a:pt x="165" y="108"/>
                    <a:pt x="171" y="112"/>
                    <a:pt x="174" y="119"/>
                  </a:cubicBezTo>
                  <a:close/>
                  <a:moveTo>
                    <a:pt x="279" y="134"/>
                  </a:moveTo>
                  <a:cubicBezTo>
                    <a:pt x="270" y="126"/>
                    <a:pt x="266" y="114"/>
                    <a:pt x="263" y="101"/>
                  </a:cubicBezTo>
                  <a:cubicBezTo>
                    <a:pt x="276" y="100"/>
                    <a:pt x="277" y="120"/>
                    <a:pt x="279" y="134"/>
                  </a:cubicBezTo>
                  <a:close/>
                  <a:moveTo>
                    <a:pt x="294" y="150"/>
                  </a:moveTo>
                  <a:cubicBezTo>
                    <a:pt x="294" y="151"/>
                    <a:pt x="293" y="153"/>
                    <a:pt x="293" y="154"/>
                  </a:cubicBezTo>
                  <a:cubicBezTo>
                    <a:pt x="291" y="155"/>
                    <a:pt x="290" y="153"/>
                    <a:pt x="291" y="151"/>
                  </a:cubicBezTo>
                  <a:cubicBezTo>
                    <a:pt x="292" y="151"/>
                    <a:pt x="293" y="150"/>
                    <a:pt x="294" y="150"/>
                  </a:cubicBezTo>
                  <a:close/>
                  <a:moveTo>
                    <a:pt x="305" y="174"/>
                  </a:moveTo>
                  <a:cubicBezTo>
                    <a:pt x="301" y="169"/>
                    <a:pt x="288" y="157"/>
                    <a:pt x="299" y="152"/>
                  </a:cubicBezTo>
                  <a:cubicBezTo>
                    <a:pt x="301" y="158"/>
                    <a:pt x="307" y="166"/>
                    <a:pt x="305" y="174"/>
                  </a:cubicBezTo>
                  <a:close/>
                  <a:moveTo>
                    <a:pt x="203" y="190"/>
                  </a:moveTo>
                  <a:cubicBezTo>
                    <a:pt x="197" y="187"/>
                    <a:pt x="198" y="177"/>
                    <a:pt x="191" y="175"/>
                  </a:cubicBezTo>
                  <a:cubicBezTo>
                    <a:pt x="190" y="178"/>
                    <a:pt x="194" y="181"/>
                    <a:pt x="191" y="182"/>
                  </a:cubicBezTo>
                  <a:cubicBezTo>
                    <a:pt x="190" y="180"/>
                    <a:pt x="187" y="181"/>
                    <a:pt x="187" y="177"/>
                  </a:cubicBezTo>
                  <a:cubicBezTo>
                    <a:pt x="188" y="175"/>
                    <a:pt x="189" y="173"/>
                    <a:pt x="190" y="171"/>
                  </a:cubicBezTo>
                  <a:cubicBezTo>
                    <a:pt x="188" y="171"/>
                    <a:pt x="190" y="166"/>
                    <a:pt x="187" y="167"/>
                  </a:cubicBezTo>
                  <a:cubicBezTo>
                    <a:pt x="186" y="173"/>
                    <a:pt x="188" y="176"/>
                    <a:pt x="184" y="171"/>
                  </a:cubicBezTo>
                  <a:cubicBezTo>
                    <a:pt x="179" y="173"/>
                    <a:pt x="172" y="167"/>
                    <a:pt x="170" y="177"/>
                  </a:cubicBezTo>
                  <a:cubicBezTo>
                    <a:pt x="171" y="179"/>
                    <a:pt x="174" y="179"/>
                    <a:pt x="174" y="182"/>
                  </a:cubicBezTo>
                  <a:cubicBezTo>
                    <a:pt x="169" y="179"/>
                    <a:pt x="164" y="178"/>
                    <a:pt x="165" y="170"/>
                  </a:cubicBezTo>
                  <a:cubicBezTo>
                    <a:pt x="172" y="170"/>
                    <a:pt x="171" y="162"/>
                    <a:pt x="176" y="160"/>
                  </a:cubicBezTo>
                  <a:cubicBezTo>
                    <a:pt x="177" y="161"/>
                    <a:pt x="177" y="164"/>
                    <a:pt x="179" y="165"/>
                  </a:cubicBezTo>
                  <a:cubicBezTo>
                    <a:pt x="179" y="160"/>
                    <a:pt x="182" y="162"/>
                    <a:pt x="185" y="160"/>
                  </a:cubicBezTo>
                  <a:cubicBezTo>
                    <a:pt x="184" y="155"/>
                    <a:pt x="186" y="152"/>
                    <a:pt x="188" y="150"/>
                  </a:cubicBezTo>
                  <a:cubicBezTo>
                    <a:pt x="185" y="146"/>
                    <a:pt x="183" y="137"/>
                    <a:pt x="177" y="134"/>
                  </a:cubicBezTo>
                  <a:cubicBezTo>
                    <a:pt x="186" y="132"/>
                    <a:pt x="188" y="145"/>
                    <a:pt x="192" y="150"/>
                  </a:cubicBezTo>
                  <a:cubicBezTo>
                    <a:pt x="191" y="154"/>
                    <a:pt x="186" y="158"/>
                    <a:pt x="188" y="160"/>
                  </a:cubicBezTo>
                  <a:cubicBezTo>
                    <a:pt x="191" y="160"/>
                    <a:pt x="190" y="155"/>
                    <a:pt x="194" y="156"/>
                  </a:cubicBezTo>
                  <a:cubicBezTo>
                    <a:pt x="198" y="161"/>
                    <a:pt x="193" y="167"/>
                    <a:pt x="194" y="170"/>
                  </a:cubicBezTo>
                  <a:cubicBezTo>
                    <a:pt x="196" y="169"/>
                    <a:pt x="196" y="165"/>
                    <a:pt x="201" y="166"/>
                  </a:cubicBezTo>
                  <a:cubicBezTo>
                    <a:pt x="201" y="169"/>
                    <a:pt x="203" y="171"/>
                    <a:pt x="202" y="175"/>
                  </a:cubicBezTo>
                  <a:cubicBezTo>
                    <a:pt x="209" y="175"/>
                    <a:pt x="209" y="180"/>
                    <a:pt x="208" y="186"/>
                  </a:cubicBezTo>
                  <a:cubicBezTo>
                    <a:pt x="205" y="186"/>
                    <a:pt x="207" y="183"/>
                    <a:pt x="204" y="184"/>
                  </a:cubicBezTo>
                  <a:cubicBezTo>
                    <a:pt x="202" y="185"/>
                    <a:pt x="203" y="188"/>
                    <a:pt x="203" y="190"/>
                  </a:cubicBezTo>
                  <a:close/>
                  <a:moveTo>
                    <a:pt x="195" y="226"/>
                  </a:moveTo>
                  <a:cubicBezTo>
                    <a:pt x="192" y="223"/>
                    <a:pt x="194" y="218"/>
                    <a:pt x="199" y="219"/>
                  </a:cubicBezTo>
                  <a:cubicBezTo>
                    <a:pt x="198" y="223"/>
                    <a:pt x="202" y="222"/>
                    <a:pt x="201" y="225"/>
                  </a:cubicBezTo>
                  <a:cubicBezTo>
                    <a:pt x="198" y="224"/>
                    <a:pt x="198" y="227"/>
                    <a:pt x="195" y="226"/>
                  </a:cubicBezTo>
                  <a:close/>
                  <a:moveTo>
                    <a:pt x="137" y="243"/>
                  </a:moveTo>
                  <a:cubicBezTo>
                    <a:pt x="137" y="242"/>
                    <a:pt x="136" y="241"/>
                    <a:pt x="136" y="240"/>
                  </a:cubicBezTo>
                  <a:cubicBezTo>
                    <a:pt x="140" y="233"/>
                    <a:pt x="145" y="223"/>
                    <a:pt x="155" y="230"/>
                  </a:cubicBezTo>
                  <a:cubicBezTo>
                    <a:pt x="157" y="229"/>
                    <a:pt x="157" y="226"/>
                    <a:pt x="160" y="226"/>
                  </a:cubicBezTo>
                  <a:cubicBezTo>
                    <a:pt x="160" y="228"/>
                    <a:pt x="160" y="230"/>
                    <a:pt x="161" y="231"/>
                  </a:cubicBezTo>
                  <a:cubicBezTo>
                    <a:pt x="165" y="229"/>
                    <a:pt x="166" y="224"/>
                    <a:pt x="171" y="224"/>
                  </a:cubicBezTo>
                  <a:cubicBezTo>
                    <a:pt x="170" y="230"/>
                    <a:pt x="176" y="231"/>
                    <a:pt x="174" y="238"/>
                  </a:cubicBezTo>
                  <a:cubicBezTo>
                    <a:pt x="168" y="238"/>
                    <a:pt x="163" y="236"/>
                    <a:pt x="164" y="240"/>
                  </a:cubicBezTo>
                  <a:cubicBezTo>
                    <a:pt x="163" y="243"/>
                    <a:pt x="160" y="240"/>
                    <a:pt x="158" y="240"/>
                  </a:cubicBezTo>
                  <a:cubicBezTo>
                    <a:pt x="155" y="238"/>
                    <a:pt x="161" y="237"/>
                    <a:pt x="158" y="236"/>
                  </a:cubicBezTo>
                  <a:cubicBezTo>
                    <a:pt x="154" y="236"/>
                    <a:pt x="151" y="235"/>
                    <a:pt x="145" y="235"/>
                  </a:cubicBezTo>
                  <a:cubicBezTo>
                    <a:pt x="145" y="240"/>
                    <a:pt x="142" y="242"/>
                    <a:pt x="137" y="243"/>
                  </a:cubicBezTo>
                  <a:close/>
                  <a:moveTo>
                    <a:pt x="110" y="289"/>
                  </a:moveTo>
                  <a:cubicBezTo>
                    <a:pt x="112" y="292"/>
                    <a:pt x="114" y="299"/>
                    <a:pt x="110" y="302"/>
                  </a:cubicBezTo>
                  <a:cubicBezTo>
                    <a:pt x="108" y="298"/>
                    <a:pt x="106" y="291"/>
                    <a:pt x="110" y="287"/>
                  </a:cubicBezTo>
                  <a:cubicBezTo>
                    <a:pt x="108" y="286"/>
                    <a:pt x="107" y="285"/>
                    <a:pt x="105" y="284"/>
                  </a:cubicBezTo>
                  <a:cubicBezTo>
                    <a:pt x="110" y="275"/>
                    <a:pt x="114" y="265"/>
                    <a:pt x="109" y="254"/>
                  </a:cubicBezTo>
                  <a:cubicBezTo>
                    <a:pt x="113" y="253"/>
                    <a:pt x="118" y="254"/>
                    <a:pt x="123" y="253"/>
                  </a:cubicBezTo>
                  <a:cubicBezTo>
                    <a:pt x="132" y="268"/>
                    <a:pt x="115" y="274"/>
                    <a:pt x="116" y="288"/>
                  </a:cubicBezTo>
                  <a:cubicBezTo>
                    <a:pt x="114" y="289"/>
                    <a:pt x="110" y="287"/>
                    <a:pt x="110" y="289"/>
                  </a:cubicBezTo>
                  <a:close/>
                  <a:moveTo>
                    <a:pt x="176" y="507"/>
                  </a:moveTo>
                  <a:cubicBezTo>
                    <a:pt x="173" y="506"/>
                    <a:pt x="176" y="503"/>
                    <a:pt x="171" y="506"/>
                  </a:cubicBezTo>
                  <a:cubicBezTo>
                    <a:pt x="165" y="492"/>
                    <a:pt x="169" y="463"/>
                    <a:pt x="171" y="452"/>
                  </a:cubicBezTo>
                  <a:cubicBezTo>
                    <a:pt x="175" y="453"/>
                    <a:pt x="170" y="459"/>
                    <a:pt x="172" y="461"/>
                  </a:cubicBezTo>
                  <a:cubicBezTo>
                    <a:pt x="174" y="460"/>
                    <a:pt x="174" y="456"/>
                    <a:pt x="178" y="456"/>
                  </a:cubicBezTo>
                  <a:cubicBezTo>
                    <a:pt x="178" y="458"/>
                    <a:pt x="175" y="462"/>
                    <a:pt x="178" y="463"/>
                  </a:cubicBezTo>
                  <a:cubicBezTo>
                    <a:pt x="178" y="461"/>
                    <a:pt x="178" y="459"/>
                    <a:pt x="180" y="459"/>
                  </a:cubicBezTo>
                  <a:cubicBezTo>
                    <a:pt x="184" y="468"/>
                    <a:pt x="185" y="480"/>
                    <a:pt x="186" y="493"/>
                  </a:cubicBezTo>
                  <a:cubicBezTo>
                    <a:pt x="178" y="489"/>
                    <a:pt x="183" y="475"/>
                    <a:pt x="178" y="471"/>
                  </a:cubicBezTo>
                  <a:cubicBezTo>
                    <a:pt x="177" y="480"/>
                    <a:pt x="178" y="491"/>
                    <a:pt x="174" y="492"/>
                  </a:cubicBezTo>
                  <a:cubicBezTo>
                    <a:pt x="176" y="497"/>
                    <a:pt x="175" y="501"/>
                    <a:pt x="176" y="507"/>
                  </a:cubicBezTo>
                  <a:close/>
                  <a:moveTo>
                    <a:pt x="152" y="569"/>
                  </a:moveTo>
                  <a:cubicBezTo>
                    <a:pt x="152" y="571"/>
                    <a:pt x="153" y="572"/>
                    <a:pt x="153" y="573"/>
                  </a:cubicBezTo>
                  <a:cubicBezTo>
                    <a:pt x="151" y="573"/>
                    <a:pt x="146" y="574"/>
                    <a:pt x="146" y="572"/>
                  </a:cubicBezTo>
                  <a:cubicBezTo>
                    <a:pt x="148" y="571"/>
                    <a:pt x="149" y="569"/>
                    <a:pt x="152" y="569"/>
                  </a:cubicBezTo>
                  <a:close/>
                  <a:moveTo>
                    <a:pt x="178" y="545"/>
                  </a:moveTo>
                  <a:cubicBezTo>
                    <a:pt x="175" y="544"/>
                    <a:pt x="175" y="538"/>
                    <a:pt x="176" y="535"/>
                  </a:cubicBezTo>
                  <a:cubicBezTo>
                    <a:pt x="181" y="534"/>
                    <a:pt x="179" y="543"/>
                    <a:pt x="178" y="545"/>
                  </a:cubicBezTo>
                  <a:close/>
                  <a:moveTo>
                    <a:pt x="204" y="592"/>
                  </a:moveTo>
                  <a:cubicBezTo>
                    <a:pt x="204" y="593"/>
                    <a:pt x="204" y="593"/>
                    <a:pt x="203" y="593"/>
                  </a:cubicBezTo>
                  <a:cubicBezTo>
                    <a:pt x="202" y="589"/>
                    <a:pt x="202" y="577"/>
                    <a:pt x="198" y="582"/>
                  </a:cubicBezTo>
                  <a:cubicBezTo>
                    <a:pt x="199" y="578"/>
                    <a:pt x="197" y="573"/>
                    <a:pt x="200" y="572"/>
                  </a:cubicBezTo>
                  <a:cubicBezTo>
                    <a:pt x="201" y="578"/>
                    <a:pt x="203" y="571"/>
                    <a:pt x="205" y="572"/>
                  </a:cubicBezTo>
                  <a:cubicBezTo>
                    <a:pt x="202" y="578"/>
                    <a:pt x="210" y="585"/>
                    <a:pt x="205" y="593"/>
                  </a:cubicBezTo>
                  <a:cubicBezTo>
                    <a:pt x="205" y="593"/>
                    <a:pt x="205" y="592"/>
                    <a:pt x="204" y="592"/>
                  </a:cubicBezTo>
                  <a:close/>
                  <a:moveTo>
                    <a:pt x="175" y="596"/>
                  </a:moveTo>
                  <a:cubicBezTo>
                    <a:pt x="173" y="580"/>
                    <a:pt x="172" y="561"/>
                    <a:pt x="176" y="546"/>
                  </a:cubicBezTo>
                  <a:cubicBezTo>
                    <a:pt x="180" y="547"/>
                    <a:pt x="179" y="554"/>
                    <a:pt x="179" y="556"/>
                  </a:cubicBezTo>
                  <a:cubicBezTo>
                    <a:pt x="184" y="556"/>
                    <a:pt x="183" y="553"/>
                    <a:pt x="188" y="553"/>
                  </a:cubicBezTo>
                  <a:cubicBezTo>
                    <a:pt x="189" y="557"/>
                    <a:pt x="185" y="556"/>
                    <a:pt x="186" y="559"/>
                  </a:cubicBezTo>
                  <a:cubicBezTo>
                    <a:pt x="189" y="558"/>
                    <a:pt x="190" y="561"/>
                    <a:pt x="192" y="562"/>
                  </a:cubicBezTo>
                  <a:cubicBezTo>
                    <a:pt x="193" y="565"/>
                    <a:pt x="188" y="563"/>
                    <a:pt x="189" y="566"/>
                  </a:cubicBezTo>
                  <a:cubicBezTo>
                    <a:pt x="203" y="563"/>
                    <a:pt x="190" y="593"/>
                    <a:pt x="189" y="581"/>
                  </a:cubicBezTo>
                  <a:cubicBezTo>
                    <a:pt x="186" y="582"/>
                    <a:pt x="186" y="587"/>
                    <a:pt x="184" y="583"/>
                  </a:cubicBezTo>
                  <a:cubicBezTo>
                    <a:pt x="183" y="585"/>
                    <a:pt x="185" y="585"/>
                    <a:pt x="185" y="588"/>
                  </a:cubicBezTo>
                  <a:cubicBezTo>
                    <a:pt x="182" y="589"/>
                    <a:pt x="180" y="585"/>
                    <a:pt x="179" y="588"/>
                  </a:cubicBezTo>
                  <a:cubicBezTo>
                    <a:pt x="178" y="591"/>
                    <a:pt x="180" y="592"/>
                    <a:pt x="180" y="595"/>
                  </a:cubicBezTo>
                  <a:cubicBezTo>
                    <a:pt x="178" y="596"/>
                    <a:pt x="177" y="596"/>
                    <a:pt x="175" y="596"/>
                  </a:cubicBezTo>
                  <a:close/>
                  <a:moveTo>
                    <a:pt x="148" y="632"/>
                  </a:moveTo>
                  <a:cubicBezTo>
                    <a:pt x="149" y="636"/>
                    <a:pt x="149" y="644"/>
                    <a:pt x="146" y="646"/>
                  </a:cubicBezTo>
                  <a:cubicBezTo>
                    <a:pt x="146" y="641"/>
                    <a:pt x="144" y="636"/>
                    <a:pt x="148" y="632"/>
                  </a:cubicBezTo>
                  <a:close/>
                  <a:moveTo>
                    <a:pt x="99" y="612"/>
                  </a:moveTo>
                  <a:cubicBezTo>
                    <a:pt x="97" y="617"/>
                    <a:pt x="98" y="619"/>
                    <a:pt x="98" y="625"/>
                  </a:cubicBezTo>
                  <a:cubicBezTo>
                    <a:pt x="91" y="625"/>
                    <a:pt x="98" y="613"/>
                    <a:pt x="99" y="612"/>
                  </a:cubicBezTo>
                  <a:close/>
                  <a:moveTo>
                    <a:pt x="137" y="610"/>
                  </a:moveTo>
                  <a:cubicBezTo>
                    <a:pt x="148" y="612"/>
                    <a:pt x="141" y="627"/>
                    <a:pt x="136" y="629"/>
                  </a:cubicBezTo>
                  <a:cubicBezTo>
                    <a:pt x="135" y="621"/>
                    <a:pt x="136" y="619"/>
                    <a:pt x="137" y="610"/>
                  </a:cubicBezTo>
                  <a:close/>
                  <a:moveTo>
                    <a:pt x="165" y="638"/>
                  </a:moveTo>
                  <a:cubicBezTo>
                    <a:pt x="165" y="637"/>
                    <a:pt x="166" y="636"/>
                    <a:pt x="167" y="636"/>
                  </a:cubicBezTo>
                  <a:cubicBezTo>
                    <a:pt x="168" y="636"/>
                    <a:pt x="169" y="637"/>
                    <a:pt x="170" y="637"/>
                  </a:cubicBezTo>
                  <a:cubicBezTo>
                    <a:pt x="169" y="642"/>
                    <a:pt x="171" y="645"/>
                    <a:pt x="171" y="649"/>
                  </a:cubicBezTo>
                  <a:cubicBezTo>
                    <a:pt x="166" y="651"/>
                    <a:pt x="164" y="650"/>
                    <a:pt x="160" y="653"/>
                  </a:cubicBezTo>
                  <a:cubicBezTo>
                    <a:pt x="160" y="644"/>
                    <a:pt x="164" y="631"/>
                    <a:pt x="157" y="628"/>
                  </a:cubicBezTo>
                  <a:cubicBezTo>
                    <a:pt x="157" y="630"/>
                    <a:pt x="152" y="629"/>
                    <a:pt x="153" y="627"/>
                  </a:cubicBezTo>
                  <a:cubicBezTo>
                    <a:pt x="156" y="625"/>
                    <a:pt x="155" y="619"/>
                    <a:pt x="159" y="623"/>
                  </a:cubicBezTo>
                  <a:cubicBezTo>
                    <a:pt x="156" y="616"/>
                    <a:pt x="159" y="609"/>
                    <a:pt x="164" y="607"/>
                  </a:cubicBezTo>
                  <a:cubicBezTo>
                    <a:pt x="164" y="618"/>
                    <a:pt x="166" y="628"/>
                    <a:pt x="165" y="638"/>
                  </a:cubicBezTo>
                  <a:close/>
                  <a:moveTo>
                    <a:pt x="181" y="643"/>
                  </a:moveTo>
                  <a:cubicBezTo>
                    <a:pt x="178" y="648"/>
                    <a:pt x="177" y="659"/>
                    <a:pt x="179" y="668"/>
                  </a:cubicBezTo>
                  <a:cubicBezTo>
                    <a:pt x="177" y="670"/>
                    <a:pt x="176" y="666"/>
                    <a:pt x="174" y="665"/>
                  </a:cubicBezTo>
                  <a:cubicBezTo>
                    <a:pt x="173" y="659"/>
                    <a:pt x="174" y="657"/>
                    <a:pt x="174" y="650"/>
                  </a:cubicBezTo>
                  <a:cubicBezTo>
                    <a:pt x="183" y="644"/>
                    <a:pt x="169" y="637"/>
                    <a:pt x="178" y="631"/>
                  </a:cubicBezTo>
                  <a:cubicBezTo>
                    <a:pt x="180" y="635"/>
                    <a:pt x="179" y="640"/>
                    <a:pt x="181" y="643"/>
                  </a:cubicBezTo>
                  <a:close/>
                  <a:moveTo>
                    <a:pt x="197" y="671"/>
                  </a:moveTo>
                  <a:cubicBezTo>
                    <a:pt x="197" y="664"/>
                    <a:pt x="200" y="653"/>
                    <a:pt x="195" y="647"/>
                  </a:cubicBezTo>
                  <a:cubicBezTo>
                    <a:pt x="197" y="648"/>
                    <a:pt x="198" y="647"/>
                    <a:pt x="199" y="647"/>
                  </a:cubicBezTo>
                  <a:cubicBezTo>
                    <a:pt x="198" y="655"/>
                    <a:pt x="202" y="664"/>
                    <a:pt x="197" y="671"/>
                  </a:cubicBezTo>
                  <a:close/>
                  <a:moveTo>
                    <a:pt x="168" y="671"/>
                  </a:moveTo>
                  <a:cubicBezTo>
                    <a:pt x="166" y="668"/>
                    <a:pt x="167" y="662"/>
                    <a:pt x="170" y="661"/>
                  </a:cubicBezTo>
                  <a:cubicBezTo>
                    <a:pt x="170" y="665"/>
                    <a:pt x="172" y="669"/>
                    <a:pt x="168" y="671"/>
                  </a:cubicBezTo>
                  <a:close/>
                  <a:moveTo>
                    <a:pt x="186" y="679"/>
                  </a:moveTo>
                  <a:cubicBezTo>
                    <a:pt x="185" y="677"/>
                    <a:pt x="182" y="676"/>
                    <a:pt x="182" y="672"/>
                  </a:cubicBezTo>
                  <a:cubicBezTo>
                    <a:pt x="186" y="669"/>
                    <a:pt x="190" y="678"/>
                    <a:pt x="186" y="679"/>
                  </a:cubicBezTo>
                  <a:close/>
                  <a:moveTo>
                    <a:pt x="93" y="689"/>
                  </a:moveTo>
                  <a:cubicBezTo>
                    <a:pt x="96" y="690"/>
                    <a:pt x="95" y="686"/>
                    <a:pt x="97" y="686"/>
                  </a:cubicBezTo>
                  <a:cubicBezTo>
                    <a:pt x="97" y="687"/>
                    <a:pt x="99" y="686"/>
                    <a:pt x="99" y="688"/>
                  </a:cubicBezTo>
                  <a:cubicBezTo>
                    <a:pt x="98" y="689"/>
                    <a:pt x="93" y="695"/>
                    <a:pt x="93" y="689"/>
                  </a:cubicBezTo>
                  <a:close/>
                  <a:moveTo>
                    <a:pt x="179" y="742"/>
                  </a:moveTo>
                  <a:cubicBezTo>
                    <a:pt x="179" y="741"/>
                    <a:pt x="178" y="741"/>
                    <a:pt x="177" y="741"/>
                  </a:cubicBezTo>
                  <a:cubicBezTo>
                    <a:pt x="178" y="740"/>
                    <a:pt x="177" y="737"/>
                    <a:pt x="178" y="737"/>
                  </a:cubicBezTo>
                  <a:cubicBezTo>
                    <a:pt x="179" y="738"/>
                    <a:pt x="182" y="741"/>
                    <a:pt x="179" y="742"/>
                  </a:cubicBezTo>
                  <a:close/>
                  <a:moveTo>
                    <a:pt x="178" y="756"/>
                  </a:moveTo>
                  <a:cubicBezTo>
                    <a:pt x="178" y="752"/>
                    <a:pt x="176" y="746"/>
                    <a:pt x="180" y="745"/>
                  </a:cubicBezTo>
                  <a:cubicBezTo>
                    <a:pt x="182" y="747"/>
                    <a:pt x="185" y="758"/>
                    <a:pt x="178" y="756"/>
                  </a:cubicBezTo>
                  <a:close/>
                  <a:moveTo>
                    <a:pt x="208" y="1038"/>
                  </a:moveTo>
                  <a:cubicBezTo>
                    <a:pt x="207" y="1028"/>
                    <a:pt x="211" y="1018"/>
                    <a:pt x="216" y="1010"/>
                  </a:cubicBezTo>
                  <a:cubicBezTo>
                    <a:pt x="220" y="1016"/>
                    <a:pt x="217" y="1023"/>
                    <a:pt x="216" y="1032"/>
                  </a:cubicBezTo>
                  <a:cubicBezTo>
                    <a:pt x="212" y="1033"/>
                    <a:pt x="210" y="1035"/>
                    <a:pt x="208" y="1038"/>
                  </a:cubicBezTo>
                  <a:close/>
                  <a:moveTo>
                    <a:pt x="198" y="1058"/>
                  </a:moveTo>
                  <a:cubicBezTo>
                    <a:pt x="195" y="1058"/>
                    <a:pt x="196" y="1056"/>
                    <a:pt x="197" y="1053"/>
                  </a:cubicBezTo>
                  <a:cubicBezTo>
                    <a:pt x="200" y="1052"/>
                    <a:pt x="198" y="1056"/>
                    <a:pt x="198" y="1058"/>
                  </a:cubicBezTo>
                  <a:close/>
                  <a:moveTo>
                    <a:pt x="231" y="1078"/>
                  </a:moveTo>
                  <a:cubicBezTo>
                    <a:pt x="228" y="1076"/>
                    <a:pt x="223" y="1077"/>
                    <a:pt x="223" y="1073"/>
                  </a:cubicBezTo>
                  <a:cubicBezTo>
                    <a:pt x="228" y="1073"/>
                    <a:pt x="227" y="1065"/>
                    <a:pt x="230" y="1063"/>
                  </a:cubicBezTo>
                  <a:cubicBezTo>
                    <a:pt x="230" y="1067"/>
                    <a:pt x="230" y="1071"/>
                    <a:pt x="231" y="1078"/>
                  </a:cubicBezTo>
                  <a:close/>
                  <a:moveTo>
                    <a:pt x="168" y="1078"/>
                  </a:moveTo>
                  <a:cubicBezTo>
                    <a:pt x="168" y="1076"/>
                    <a:pt x="170" y="1071"/>
                    <a:pt x="167" y="1072"/>
                  </a:cubicBezTo>
                  <a:cubicBezTo>
                    <a:pt x="167" y="1070"/>
                    <a:pt x="167" y="1066"/>
                    <a:pt x="170" y="1066"/>
                  </a:cubicBezTo>
                  <a:cubicBezTo>
                    <a:pt x="172" y="1066"/>
                    <a:pt x="168" y="1072"/>
                    <a:pt x="170" y="1073"/>
                  </a:cubicBezTo>
                  <a:cubicBezTo>
                    <a:pt x="170" y="1069"/>
                    <a:pt x="172" y="1068"/>
                    <a:pt x="174" y="1067"/>
                  </a:cubicBezTo>
                  <a:cubicBezTo>
                    <a:pt x="174" y="1069"/>
                    <a:pt x="175" y="1070"/>
                    <a:pt x="175" y="1071"/>
                  </a:cubicBezTo>
                  <a:cubicBezTo>
                    <a:pt x="172" y="1071"/>
                    <a:pt x="170" y="1074"/>
                    <a:pt x="168" y="1078"/>
                  </a:cubicBezTo>
                  <a:close/>
                  <a:moveTo>
                    <a:pt x="227" y="1094"/>
                  </a:moveTo>
                  <a:cubicBezTo>
                    <a:pt x="224" y="1092"/>
                    <a:pt x="221" y="1092"/>
                    <a:pt x="220" y="1090"/>
                  </a:cubicBezTo>
                  <a:cubicBezTo>
                    <a:pt x="222" y="1088"/>
                    <a:pt x="221" y="1088"/>
                    <a:pt x="223" y="1090"/>
                  </a:cubicBezTo>
                  <a:cubicBezTo>
                    <a:pt x="222" y="1088"/>
                    <a:pt x="221" y="1087"/>
                    <a:pt x="222" y="1084"/>
                  </a:cubicBezTo>
                  <a:cubicBezTo>
                    <a:pt x="223" y="1084"/>
                    <a:pt x="224" y="1083"/>
                    <a:pt x="225" y="1083"/>
                  </a:cubicBezTo>
                  <a:cubicBezTo>
                    <a:pt x="227" y="1085"/>
                    <a:pt x="223" y="1085"/>
                    <a:pt x="224" y="1088"/>
                  </a:cubicBezTo>
                  <a:cubicBezTo>
                    <a:pt x="225" y="1091"/>
                    <a:pt x="227" y="1087"/>
                    <a:pt x="228" y="1089"/>
                  </a:cubicBezTo>
                  <a:cubicBezTo>
                    <a:pt x="226" y="1089"/>
                    <a:pt x="228" y="1093"/>
                    <a:pt x="227" y="1094"/>
                  </a:cubicBezTo>
                  <a:close/>
                  <a:moveTo>
                    <a:pt x="215" y="1095"/>
                  </a:moveTo>
                  <a:cubicBezTo>
                    <a:pt x="215" y="1091"/>
                    <a:pt x="215" y="1087"/>
                    <a:pt x="219" y="1087"/>
                  </a:cubicBezTo>
                  <a:cubicBezTo>
                    <a:pt x="219" y="1092"/>
                    <a:pt x="217" y="1094"/>
                    <a:pt x="215" y="1095"/>
                  </a:cubicBezTo>
                  <a:close/>
                  <a:moveTo>
                    <a:pt x="231" y="1128"/>
                  </a:moveTo>
                  <a:cubicBezTo>
                    <a:pt x="231" y="1126"/>
                    <a:pt x="226" y="1128"/>
                    <a:pt x="227" y="1124"/>
                  </a:cubicBezTo>
                  <a:cubicBezTo>
                    <a:pt x="229" y="1125"/>
                    <a:pt x="229" y="1123"/>
                    <a:pt x="232" y="1123"/>
                  </a:cubicBezTo>
                  <a:cubicBezTo>
                    <a:pt x="232" y="1124"/>
                    <a:pt x="234" y="1128"/>
                    <a:pt x="231" y="1128"/>
                  </a:cubicBezTo>
                  <a:close/>
                  <a:moveTo>
                    <a:pt x="210" y="1221"/>
                  </a:moveTo>
                  <a:cubicBezTo>
                    <a:pt x="211" y="1218"/>
                    <a:pt x="207" y="1213"/>
                    <a:pt x="211" y="1214"/>
                  </a:cubicBezTo>
                  <a:cubicBezTo>
                    <a:pt x="213" y="1215"/>
                    <a:pt x="211" y="1221"/>
                    <a:pt x="210" y="1221"/>
                  </a:cubicBezTo>
                  <a:close/>
                  <a:moveTo>
                    <a:pt x="198" y="1304"/>
                  </a:moveTo>
                  <a:cubicBezTo>
                    <a:pt x="195" y="1289"/>
                    <a:pt x="200" y="1278"/>
                    <a:pt x="201" y="1261"/>
                  </a:cubicBezTo>
                  <a:cubicBezTo>
                    <a:pt x="200" y="1261"/>
                    <a:pt x="199" y="1261"/>
                    <a:pt x="199" y="1261"/>
                  </a:cubicBezTo>
                  <a:cubicBezTo>
                    <a:pt x="196" y="1254"/>
                    <a:pt x="203" y="1246"/>
                    <a:pt x="207" y="1246"/>
                  </a:cubicBezTo>
                  <a:cubicBezTo>
                    <a:pt x="203" y="1247"/>
                    <a:pt x="208" y="1249"/>
                    <a:pt x="207" y="1252"/>
                  </a:cubicBezTo>
                  <a:cubicBezTo>
                    <a:pt x="201" y="1260"/>
                    <a:pt x="210" y="1266"/>
                    <a:pt x="210" y="1273"/>
                  </a:cubicBezTo>
                  <a:cubicBezTo>
                    <a:pt x="208" y="1274"/>
                    <a:pt x="207" y="1271"/>
                    <a:pt x="207" y="1273"/>
                  </a:cubicBezTo>
                  <a:cubicBezTo>
                    <a:pt x="206" y="1277"/>
                    <a:pt x="208" y="1277"/>
                    <a:pt x="210" y="1281"/>
                  </a:cubicBezTo>
                  <a:cubicBezTo>
                    <a:pt x="206" y="1285"/>
                    <a:pt x="204" y="1292"/>
                    <a:pt x="205" y="1297"/>
                  </a:cubicBezTo>
                  <a:cubicBezTo>
                    <a:pt x="201" y="1293"/>
                    <a:pt x="201" y="1303"/>
                    <a:pt x="198" y="1304"/>
                  </a:cubicBezTo>
                  <a:close/>
                  <a:moveTo>
                    <a:pt x="218" y="1320"/>
                  </a:moveTo>
                  <a:cubicBezTo>
                    <a:pt x="218" y="1317"/>
                    <a:pt x="219" y="1314"/>
                    <a:pt x="222" y="1314"/>
                  </a:cubicBezTo>
                  <a:cubicBezTo>
                    <a:pt x="222" y="1318"/>
                    <a:pt x="222" y="1321"/>
                    <a:pt x="218" y="1320"/>
                  </a:cubicBezTo>
                  <a:close/>
                  <a:moveTo>
                    <a:pt x="267" y="1883"/>
                  </a:moveTo>
                  <a:cubicBezTo>
                    <a:pt x="267" y="1881"/>
                    <a:pt x="266" y="1879"/>
                    <a:pt x="268" y="1879"/>
                  </a:cubicBezTo>
                  <a:cubicBezTo>
                    <a:pt x="268" y="1880"/>
                    <a:pt x="271" y="1880"/>
                    <a:pt x="269" y="1883"/>
                  </a:cubicBezTo>
                  <a:lnTo>
                    <a:pt x="267" y="1883"/>
                  </a:lnTo>
                  <a:close/>
                  <a:moveTo>
                    <a:pt x="302" y="1945"/>
                  </a:moveTo>
                  <a:cubicBezTo>
                    <a:pt x="301" y="1944"/>
                    <a:pt x="300" y="1943"/>
                    <a:pt x="300" y="1941"/>
                  </a:cubicBezTo>
                  <a:cubicBezTo>
                    <a:pt x="302" y="1942"/>
                    <a:pt x="301" y="1939"/>
                    <a:pt x="303" y="1939"/>
                  </a:cubicBezTo>
                  <a:cubicBezTo>
                    <a:pt x="302" y="1941"/>
                    <a:pt x="304" y="1945"/>
                    <a:pt x="302" y="1945"/>
                  </a:cubicBezTo>
                  <a:close/>
                  <a:moveTo>
                    <a:pt x="266" y="1956"/>
                  </a:moveTo>
                  <a:cubicBezTo>
                    <a:pt x="263" y="1949"/>
                    <a:pt x="264" y="1934"/>
                    <a:pt x="266" y="1923"/>
                  </a:cubicBezTo>
                  <a:cubicBezTo>
                    <a:pt x="266" y="1924"/>
                    <a:pt x="267" y="1925"/>
                    <a:pt x="268" y="1924"/>
                  </a:cubicBezTo>
                  <a:cubicBezTo>
                    <a:pt x="268" y="1923"/>
                    <a:pt x="268" y="1922"/>
                    <a:pt x="269" y="1921"/>
                  </a:cubicBezTo>
                  <a:cubicBezTo>
                    <a:pt x="266" y="1921"/>
                    <a:pt x="266" y="1923"/>
                    <a:pt x="265" y="1920"/>
                  </a:cubicBezTo>
                  <a:cubicBezTo>
                    <a:pt x="268" y="1911"/>
                    <a:pt x="262" y="1889"/>
                    <a:pt x="270" y="1884"/>
                  </a:cubicBezTo>
                  <a:cubicBezTo>
                    <a:pt x="273" y="1894"/>
                    <a:pt x="268" y="1912"/>
                    <a:pt x="274" y="1922"/>
                  </a:cubicBezTo>
                  <a:cubicBezTo>
                    <a:pt x="277" y="1920"/>
                    <a:pt x="274" y="1912"/>
                    <a:pt x="277" y="1910"/>
                  </a:cubicBezTo>
                  <a:cubicBezTo>
                    <a:pt x="280" y="1915"/>
                    <a:pt x="281" y="1922"/>
                    <a:pt x="280" y="1930"/>
                  </a:cubicBezTo>
                  <a:cubicBezTo>
                    <a:pt x="266" y="1930"/>
                    <a:pt x="270" y="1949"/>
                    <a:pt x="266" y="1956"/>
                  </a:cubicBezTo>
                  <a:close/>
                  <a:moveTo>
                    <a:pt x="231" y="2012"/>
                  </a:moveTo>
                  <a:cubicBezTo>
                    <a:pt x="233" y="2008"/>
                    <a:pt x="230" y="2005"/>
                    <a:pt x="234" y="2004"/>
                  </a:cubicBezTo>
                  <a:cubicBezTo>
                    <a:pt x="234" y="2007"/>
                    <a:pt x="235" y="2012"/>
                    <a:pt x="231" y="2012"/>
                  </a:cubicBezTo>
                  <a:close/>
                  <a:moveTo>
                    <a:pt x="243" y="2028"/>
                  </a:moveTo>
                  <a:cubicBezTo>
                    <a:pt x="244" y="2032"/>
                    <a:pt x="243" y="2034"/>
                    <a:pt x="241" y="2036"/>
                  </a:cubicBezTo>
                  <a:cubicBezTo>
                    <a:pt x="240" y="2034"/>
                    <a:pt x="240" y="2029"/>
                    <a:pt x="243" y="2028"/>
                  </a:cubicBezTo>
                  <a:close/>
                  <a:moveTo>
                    <a:pt x="295" y="2073"/>
                  </a:moveTo>
                  <a:cubicBezTo>
                    <a:pt x="279" y="2069"/>
                    <a:pt x="290" y="2040"/>
                    <a:pt x="289" y="2024"/>
                  </a:cubicBezTo>
                  <a:cubicBezTo>
                    <a:pt x="297" y="2033"/>
                    <a:pt x="292" y="2057"/>
                    <a:pt x="295" y="2073"/>
                  </a:cubicBezTo>
                  <a:close/>
                  <a:moveTo>
                    <a:pt x="300" y="2045"/>
                  </a:moveTo>
                  <a:cubicBezTo>
                    <a:pt x="299" y="2042"/>
                    <a:pt x="299" y="2037"/>
                    <a:pt x="302" y="2035"/>
                  </a:cubicBezTo>
                  <a:cubicBezTo>
                    <a:pt x="303" y="2037"/>
                    <a:pt x="302" y="2044"/>
                    <a:pt x="300" y="2045"/>
                  </a:cubicBezTo>
                  <a:close/>
                  <a:moveTo>
                    <a:pt x="308" y="2081"/>
                  </a:moveTo>
                  <a:cubicBezTo>
                    <a:pt x="308" y="2079"/>
                    <a:pt x="307" y="2077"/>
                    <a:pt x="308" y="2074"/>
                  </a:cubicBezTo>
                  <a:cubicBezTo>
                    <a:pt x="291" y="2073"/>
                    <a:pt x="303" y="2054"/>
                    <a:pt x="304" y="2044"/>
                  </a:cubicBezTo>
                  <a:cubicBezTo>
                    <a:pt x="307" y="2045"/>
                    <a:pt x="307" y="2043"/>
                    <a:pt x="310" y="2044"/>
                  </a:cubicBezTo>
                  <a:cubicBezTo>
                    <a:pt x="313" y="2048"/>
                    <a:pt x="305" y="2063"/>
                    <a:pt x="317" y="2063"/>
                  </a:cubicBezTo>
                  <a:cubicBezTo>
                    <a:pt x="316" y="2069"/>
                    <a:pt x="312" y="2070"/>
                    <a:pt x="310" y="2075"/>
                  </a:cubicBezTo>
                  <a:cubicBezTo>
                    <a:pt x="309" y="2078"/>
                    <a:pt x="313" y="2077"/>
                    <a:pt x="312" y="2080"/>
                  </a:cubicBezTo>
                  <a:cubicBezTo>
                    <a:pt x="309" y="2080"/>
                    <a:pt x="309" y="2080"/>
                    <a:pt x="309" y="2080"/>
                  </a:cubicBezTo>
                  <a:cubicBezTo>
                    <a:pt x="309" y="2081"/>
                    <a:pt x="309" y="2081"/>
                    <a:pt x="308" y="2081"/>
                  </a:cubicBezTo>
                  <a:close/>
                  <a:moveTo>
                    <a:pt x="272" y="2087"/>
                  </a:moveTo>
                  <a:cubicBezTo>
                    <a:pt x="273" y="2066"/>
                    <a:pt x="271" y="2048"/>
                    <a:pt x="275" y="2033"/>
                  </a:cubicBezTo>
                  <a:cubicBezTo>
                    <a:pt x="280" y="2032"/>
                    <a:pt x="274" y="2042"/>
                    <a:pt x="279" y="2039"/>
                  </a:cubicBezTo>
                  <a:cubicBezTo>
                    <a:pt x="276" y="2040"/>
                    <a:pt x="280" y="2033"/>
                    <a:pt x="282" y="2033"/>
                  </a:cubicBezTo>
                  <a:cubicBezTo>
                    <a:pt x="284" y="2037"/>
                    <a:pt x="282" y="2035"/>
                    <a:pt x="280" y="2037"/>
                  </a:cubicBezTo>
                  <a:cubicBezTo>
                    <a:pt x="280" y="2042"/>
                    <a:pt x="284" y="2048"/>
                    <a:pt x="281" y="2054"/>
                  </a:cubicBezTo>
                  <a:cubicBezTo>
                    <a:pt x="284" y="2054"/>
                    <a:pt x="284" y="2052"/>
                    <a:pt x="286" y="2054"/>
                  </a:cubicBezTo>
                  <a:cubicBezTo>
                    <a:pt x="279" y="2062"/>
                    <a:pt x="281" y="2080"/>
                    <a:pt x="272" y="2087"/>
                  </a:cubicBezTo>
                  <a:close/>
                  <a:moveTo>
                    <a:pt x="320" y="2334"/>
                  </a:moveTo>
                  <a:cubicBezTo>
                    <a:pt x="319" y="2336"/>
                    <a:pt x="321" y="2340"/>
                    <a:pt x="319" y="2340"/>
                  </a:cubicBezTo>
                  <a:cubicBezTo>
                    <a:pt x="320" y="2335"/>
                    <a:pt x="313" y="2337"/>
                    <a:pt x="312" y="2334"/>
                  </a:cubicBezTo>
                  <a:cubicBezTo>
                    <a:pt x="315" y="2332"/>
                    <a:pt x="316" y="2335"/>
                    <a:pt x="320" y="2334"/>
                  </a:cubicBezTo>
                  <a:close/>
                  <a:moveTo>
                    <a:pt x="288" y="2321"/>
                  </a:moveTo>
                  <a:cubicBezTo>
                    <a:pt x="292" y="2324"/>
                    <a:pt x="293" y="2321"/>
                    <a:pt x="296" y="2320"/>
                  </a:cubicBezTo>
                  <a:cubicBezTo>
                    <a:pt x="295" y="2323"/>
                    <a:pt x="297" y="2323"/>
                    <a:pt x="297" y="2326"/>
                  </a:cubicBezTo>
                  <a:cubicBezTo>
                    <a:pt x="293" y="2326"/>
                    <a:pt x="292" y="2330"/>
                    <a:pt x="289" y="2330"/>
                  </a:cubicBezTo>
                  <a:cubicBezTo>
                    <a:pt x="288" y="2326"/>
                    <a:pt x="289" y="2325"/>
                    <a:pt x="288" y="2321"/>
                  </a:cubicBezTo>
                  <a:close/>
                  <a:moveTo>
                    <a:pt x="275" y="2311"/>
                  </a:moveTo>
                  <a:cubicBezTo>
                    <a:pt x="277" y="2309"/>
                    <a:pt x="279" y="2310"/>
                    <a:pt x="282" y="2311"/>
                  </a:cubicBezTo>
                  <a:cubicBezTo>
                    <a:pt x="283" y="2308"/>
                    <a:pt x="280" y="2307"/>
                    <a:pt x="283" y="2306"/>
                  </a:cubicBezTo>
                  <a:cubicBezTo>
                    <a:pt x="286" y="2310"/>
                    <a:pt x="283" y="2315"/>
                    <a:pt x="281" y="2317"/>
                  </a:cubicBezTo>
                  <a:cubicBezTo>
                    <a:pt x="276" y="2315"/>
                    <a:pt x="277" y="2321"/>
                    <a:pt x="274" y="2322"/>
                  </a:cubicBezTo>
                  <a:cubicBezTo>
                    <a:pt x="276" y="2318"/>
                    <a:pt x="275" y="2317"/>
                    <a:pt x="275" y="2311"/>
                  </a:cubicBezTo>
                  <a:close/>
                  <a:moveTo>
                    <a:pt x="268" y="2304"/>
                  </a:moveTo>
                  <a:cubicBezTo>
                    <a:pt x="273" y="2304"/>
                    <a:pt x="272" y="2313"/>
                    <a:pt x="270" y="2315"/>
                  </a:cubicBezTo>
                  <a:cubicBezTo>
                    <a:pt x="270" y="2314"/>
                    <a:pt x="268" y="2314"/>
                    <a:pt x="267" y="2314"/>
                  </a:cubicBezTo>
                  <a:cubicBezTo>
                    <a:pt x="269" y="2311"/>
                    <a:pt x="266" y="2307"/>
                    <a:pt x="268" y="2304"/>
                  </a:cubicBezTo>
                  <a:close/>
                  <a:moveTo>
                    <a:pt x="272" y="2284"/>
                  </a:moveTo>
                  <a:cubicBezTo>
                    <a:pt x="272" y="2288"/>
                    <a:pt x="270" y="2288"/>
                    <a:pt x="271" y="2292"/>
                  </a:cubicBezTo>
                  <a:cubicBezTo>
                    <a:pt x="268" y="2292"/>
                    <a:pt x="267" y="2289"/>
                    <a:pt x="267" y="2285"/>
                  </a:cubicBezTo>
                  <a:cubicBezTo>
                    <a:pt x="269" y="2283"/>
                    <a:pt x="270" y="2286"/>
                    <a:pt x="272" y="2284"/>
                  </a:cubicBezTo>
                  <a:close/>
                  <a:moveTo>
                    <a:pt x="282" y="2283"/>
                  </a:moveTo>
                  <a:cubicBezTo>
                    <a:pt x="283" y="2286"/>
                    <a:pt x="283" y="2289"/>
                    <a:pt x="281" y="2292"/>
                  </a:cubicBezTo>
                  <a:cubicBezTo>
                    <a:pt x="280" y="2290"/>
                    <a:pt x="278" y="2290"/>
                    <a:pt x="275" y="2290"/>
                  </a:cubicBezTo>
                  <a:cubicBezTo>
                    <a:pt x="274" y="2286"/>
                    <a:pt x="275" y="2287"/>
                    <a:pt x="274" y="2284"/>
                  </a:cubicBezTo>
                  <a:cubicBezTo>
                    <a:pt x="277" y="2288"/>
                    <a:pt x="278" y="2284"/>
                    <a:pt x="282" y="2283"/>
                  </a:cubicBezTo>
                  <a:close/>
                  <a:moveTo>
                    <a:pt x="295" y="2284"/>
                  </a:moveTo>
                  <a:cubicBezTo>
                    <a:pt x="294" y="2296"/>
                    <a:pt x="297" y="2306"/>
                    <a:pt x="294" y="2315"/>
                  </a:cubicBezTo>
                  <a:cubicBezTo>
                    <a:pt x="294" y="2314"/>
                    <a:pt x="292" y="2314"/>
                    <a:pt x="291" y="2314"/>
                  </a:cubicBezTo>
                  <a:cubicBezTo>
                    <a:pt x="290" y="2310"/>
                    <a:pt x="289" y="2307"/>
                    <a:pt x="291" y="2302"/>
                  </a:cubicBezTo>
                  <a:cubicBezTo>
                    <a:pt x="288" y="2299"/>
                    <a:pt x="286" y="2283"/>
                    <a:pt x="295" y="2284"/>
                  </a:cubicBezTo>
                  <a:close/>
                  <a:moveTo>
                    <a:pt x="291" y="2273"/>
                  </a:moveTo>
                  <a:cubicBezTo>
                    <a:pt x="294" y="2273"/>
                    <a:pt x="294" y="2276"/>
                    <a:pt x="294" y="2277"/>
                  </a:cubicBezTo>
                  <a:cubicBezTo>
                    <a:pt x="293" y="2277"/>
                    <a:pt x="293" y="2279"/>
                    <a:pt x="292" y="2279"/>
                  </a:cubicBezTo>
                  <a:cubicBezTo>
                    <a:pt x="292" y="2278"/>
                    <a:pt x="287" y="2277"/>
                    <a:pt x="290" y="2275"/>
                  </a:cubicBezTo>
                  <a:cubicBezTo>
                    <a:pt x="292" y="2279"/>
                    <a:pt x="292" y="2276"/>
                    <a:pt x="291" y="2273"/>
                  </a:cubicBezTo>
                  <a:close/>
                  <a:moveTo>
                    <a:pt x="301" y="2260"/>
                  </a:moveTo>
                  <a:cubicBezTo>
                    <a:pt x="303" y="2260"/>
                    <a:pt x="304" y="2260"/>
                    <a:pt x="305" y="2259"/>
                  </a:cubicBezTo>
                  <a:cubicBezTo>
                    <a:pt x="305" y="2261"/>
                    <a:pt x="305" y="2264"/>
                    <a:pt x="303" y="2265"/>
                  </a:cubicBezTo>
                  <a:cubicBezTo>
                    <a:pt x="303" y="2263"/>
                    <a:pt x="300" y="2263"/>
                    <a:pt x="301" y="2260"/>
                  </a:cubicBezTo>
                  <a:close/>
                  <a:moveTo>
                    <a:pt x="269" y="2201"/>
                  </a:moveTo>
                  <a:cubicBezTo>
                    <a:pt x="271" y="2217"/>
                    <a:pt x="270" y="2240"/>
                    <a:pt x="268" y="2248"/>
                  </a:cubicBezTo>
                  <a:cubicBezTo>
                    <a:pt x="264" y="2234"/>
                    <a:pt x="264" y="2212"/>
                    <a:pt x="269" y="2201"/>
                  </a:cubicBezTo>
                  <a:close/>
                  <a:moveTo>
                    <a:pt x="291" y="2200"/>
                  </a:moveTo>
                  <a:cubicBezTo>
                    <a:pt x="289" y="2199"/>
                    <a:pt x="289" y="2195"/>
                    <a:pt x="291" y="2193"/>
                  </a:cubicBezTo>
                  <a:cubicBezTo>
                    <a:pt x="295" y="2193"/>
                    <a:pt x="294" y="2199"/>
                    <a:pt x="291" y="2200"/>
                  </a:cubicBezTo>
                  <a:close/>
                  <a:moveTo>
                    <a:pt x="253" y="2201"/>
                  </a:moveTo>
                  <a:cubicBezTo>
                    <a:pt x="250" y="2196"/>
                    <a:pt x="255" y="2194"/>
                    <a:pt x="254" y="2188"/>
                  </a:cubicBezTo>
                  <a:cubicBezTo>
                    <a:pt x="262" y="2190"/>
                    <a:pt x="259" y="2200"/>
                    <a:pt x="253" y="2201"/>
                  </a:cubicBezTo>
                  <a:close/>
                  <a:moveTo>
                    <a:pt x="289" y="2206"/>
                  </a:moveTo>
                  <a:cubicBezTo>
                    <a:pt x="292" y="2206"/>
                    <a:pt x="292" y="2209"/>
                    <a:pt x="292" y="2211"/>
                  </a:cubicBezTo>
                  <a:cubicBezTo>
                    <a:pt x="289" y="2212"/>
                    <a:pt x="289" y="2208"/>
                    <a:pt x="289" y="2206"/>
                  </a:cubicBezTo>
                  <a:close/>
                  <a:moveTo>
                    <a:pt x="279" y="2238"/>
                  </a:moveTo>
                  <a:cubicBezTo>
                    <a:pt x="279" y="2240"/>
                    <a:pt x="281" y="2240"/>
                    <a:pt x="281" y="2242"/>
                  </a:cubicBezTo>
                  <a:cubicBezTo>
                    <a:pt x="281" y="2242"/>
                    <a:pt x="279" y="2243"/>
                    <a:pt x="279" y="2244"/>
                  </a:cubicBezTo>
                  <a:cubicBezTo>
                    <a:pt x="279" y="2249"/>
                    <a:pt x="280" y="2254"/>
                    <a:pt x="274" y="2259"/>
                  </a:cubicBezTo>
                  <a:cubicBezTo>
                    <a:pt x="273" y="2252"/>
                    <a:pt x="273" y="2246"/>
                    <a:pt x="277" y="2242"/>
                  </a:cubicBezTo>
                  <a:cubicBezTo>
                    <a:pt x="272" y="2238"/>
                    <a:pt x="274" y="2229"/>
                    <a:pt x="272" y="2224"/>
                  </a:cubicBezTo>
                  <a:cubicBezTo>
                    <a:pt x="275" y="2223"/>
                    <a:pt x="275" y="2227"/>
                    <a:pt x="277" y="2224"/>
                  </a:cubicBezTo>
                  <a:cubicBezTo>
                    <a:pt x="273" y="2223"/>
                    <a:pt x="278" y="2220"/>
                    <a:pt x="276" y="2216"/>
                  </a:cubicBezTo>
                  <a:cubicBezTo>
                    <a:pt x="277" y="2214"/>
                    <a:pt x="278" y="2218"/>
                    <a:pt x="279" y="2216"/>
                  </a:cubicBezTo>
                  <a:cubicBezTo>
                    <a:pt x="279" y="2213"/>
                    <a:pt x="278" y="2211"/>
                    <a:pt x="275" y="2212"/>
                  </a:cubicBezTo>
                  <a:cubicBezTo>
                    <a:pt x="276" y="2207"/>
                    <a:pt x="276" y="2202"/>
                    <a:pt x="279" y="2200"/>
                  </a:cubicBezTo>
                  <a:cubicBezTo>
                    <a:pt x="279" y="2204"/>
                    <a:pt x="280" y="2201"/>
                    <a:pt x="281" y="2201"/>
                  </a:cubicBezTo>
                  <a:cubicBezTo>
                    <a:pt x="281" y="2215"/>
                    <a:pt x="279" y="2226"/>
                    <a:pt x="279" y="2238"/>
                  </a:cubicBezTo>
                  <a:close/>
                  <a:moveTo>
                    <a:pt x="305" y="2249"/>
                  </a:moveTo>
                  <a:cubicBezTo>
                    <a:pt x="306" y="2248"/>
                    <a:pt x="307" y="2249"/>
                    <a:pt x="307" y="2248"/>
                  </a:cubicBezTo>
                  <a:cubicBezTo>
                    <a:pt x="306" y="2248"/>
                    <a:pt x="307" y="2245"/>
                    <a:pt x="307" y="2247"/>
                  </a:cubicBezTo>
                  <a:cubicBezTo>
                    <a:pt x="309" y="2249"/>
                    <a:pt x="308" y="2251"/>
                    <a:pt x="306" y="2251"/>
                  </a:cubicBezTo>
                  <a:cubicBezTo>
                    <a:pt x="306" y="2253"/>
                    <a:pt x="307" y="2253"/>
                    <a:pt x="307" y="2254"/>
                  </a:cubicBezTo>
                  <a:cubicBezTo>
                    <a:pt x="304" y="2255"/>
                    <a:pt x="306" y="2251"/>
                    <a:pt x="305" y="2249"/>
                  </a:cubicBezTo>
                  <a:close/>
                  <a:moveTo>
                    <a:pt x="311" y="2273"/>
                  </a:moveTo>
                  <a:cubicBezTo>
                    <a:pt x="312" y="2271"/>
                    <a:pt x="309" y="2271"/>
                    <a:pt x="308" y="2270"/>
                  </a:cubicBezTo>
                  <a:cubicBezTo>
                    <a:pt x="309" y="2274"/>
                    <a:pt x="305" y="2273"/>
                    <a:pt x="305" y="2276"/>
                  </a:cubicBezTo>
                  <a:cubicBezTo>
                    <a:pt x="307" y="2276"/>
                    <a:pt x="306" y="2279"/>
                    <a:pt x="308" y="2279"/>
                  </a:cubicBezTo>
                  <a:cubicBezTo>
                    <a:pt x="311" y="2280"/>
                    <a:pt x="310" y="2276"/>
                    <a:pt x="312" y="2276"/>
                  </a:cubicBezTo>
                  <a:cubicBezTo>
                    <a:pt x="313" y="2279"/>
                    <a:pt x="310" y="2285"/>
                    <a:pt x="313" y="2285"/>
                  </a:cubicBezTo>
                  <a:cubicBezTo>
                    <a:pt x="312" y="2283"/>
                    <a:pt x="312" y="2282"/>
                    <a:pt x="314" y="2281"/>
                  </a:cubicBezTo>
                  <a:cubicBezTo>
                    <a:pt x="316" y="2281"/>
                    <a:pt x="317" y="2282"/>
                    <a:pt x="318" y="2283"/>
                  </a:cubicBezTo>
                  <a:cubicBezTo>
                    <a:pt x="315" y="2285"/>
                    <a:pt x="319" y="2287"/>
                    <a:pt x="316" y="2290"/>
                  </a:cubicBezTo>
                  <a:cubicBezTo>
                    <a:pt x="320" y="2296"/>
                    <a:pt x="319" y="2303"/>
                    <a:pt x="317" y="2310"/>
                  </a:cubicBezTo>
                  <a:cubicBezTo>
                    <a:pt x="320" y="2312"/>
                    <a:pt x="318" y="2325"/>
                    <a:pt x="314" y="2326"/>
                  </a:cubicBezTo>
                  <a:cubicBezTo>
                    <a:pt x="317" y="2318"/>
                    <a:pt x="310" y="2311"/>
                    <a:pt x="302" y="2314"/>
                  </a:cubicBezTo>
                  <a:cubicBezTo>
                    <a:pt x="302" y="2298"/>
                    <a:pt x="296" y="2276"/>
                    <a:pt x="305" y="2264"/>
                  </a:cubicBezTo>
                  <a:cubicBezTo>
                    <a:pt x="308" y="2264"/>
                    <a:pt x="311" y="2265"/>
                    <a:pt x="313" y="2267"/>
                  </a:cubicBezTo>
                  <a:cubicBezTo>
                    <a:pt x="316" y="2266"/>
                    <a:pt x="313" y="2262"/>
                    <a:pt x="316" y="2262"/>
                  </a:cubicBezTo>
                  <a:cubicBezTo>
                    <a:pt x="315" y="2266"/>
                    <a:pt x="318" y="2272"/>
                    <a:pt x="311" y="2273"/>
                  </a:cubicBezTo>
                  <a:close/>
                  <a:moveTo>
                    <a:pt x="272" y="2388"/>
                  </a:moveTo>
                  <a:cubicBezTo>
                    <a:pt x="271" y="2389"/>
                    <a:pt x="270" y="2387"/>
                    <a:pt x="269" y="2387"/>
                  </a:cubicBezTo>
                  <a:cubicBezTo>
                    <a:pt x="269" y="2383"/>
                    <a:pt x="272" y="2378"/>
                    <a:pt x="270" y="2375"/>
                  </a:cubicBezTo>
                  <a:cubicBezTo>
                    <a:pt x="270" y="2375"/>
                    <a:pt x="269" y="2375"/>
                    <a:pt x="269" y="2374"/>
                  </a:cubicBezTo>
                  <a:cubicBezTo>
                    <a:pt x="271" y="2373"/>
                    <a:pt x="272" y="2373"/>
                    <a:pt x="273" y="2374"/>
                  </a:cubicBezTo>
                  <a:lnTo>
                    <a:pt x="272" y="2388"/>
                  </a:lnTo>
                  <a:close/>
                  <a:moveTo>
                    <a:pt x="291" y="2410"/>
                  </a:moveTo>
                  <a:cubicBezTo>
                    <a:pt x="292" y="2407"/>
                    <a:pt x="288" y="2409"/>
                    <a:pt x="288" y="2407"/>
                  </a:cubicBezTo>
                  <a:cubicBezTo>
                    <a:pt x="287" y="2397"/>
                    <a:pt x="290" y="2392"/>
                    <a:pt x="290" y="2384"/>
                  </a:cubicBezTo>
                  <a:cubicBezTo>
                    <a:pt x="295" y="2389"/>
                    <a:pt x="287" y="2400"/>
                    <a:pt x="292" y="2405"/>
                  </a:cubicBezTo>
                  <a:cubicBezTo>
                    <a:pt x="292" y="2404"/>
                    <a:pt x="293" y="2403"/>
                    <a:pt x="294" y="2403"/>
                  </a:cubicBezTo>
                  <a:cubicBezTo>
                    <a:pt x="292" y="2407"/>
                    <a:pt x="294" y="2409"/>
                    <a:pt x="291" y="2410"/>
                  </a:cubicBezTo>
                  <a:close/>
                  <a:moveTo>
                    <a:pt x="273" y="2457"/>
                  </a:moveTo>
                  <a:cubicBezTo>
                    <a:pt x="273" y="2459"/>
                    <a:pt x="271" y="2462"/>
                    <a:pt x="273" y="2464"/>
                  </a:cubicBezTo>
                  <a:cubicBezTo>
                    <a:pt x="270" y="2464"/>
                    <a:pt x="270" y="2461"/>
                    <a:pt x="270" y="2457"/>
                  </a:cubicBezTo>
                  <a:lnTo>
                    <a:pt x="273" y="2457"/>
                  </a:lnTo>
                  <a:close/>
                  <a:moveTo>
                    <a:pt x="284" y="2451"/>
                  </a:moveTo>
                  <a:cubicBezTo>
                    <a:pt x="286" y="2454"/>
                    <a:pt x="282" y="2460"/>
                    <a:pt x="285" y="2463"/>
                  </a:cubicBezTo>
                  <a:cubicBezTo>
                    <a:pt x="282" y="2462"/>
                    <a:pt x="281" y="2464"/>
                    <a:pt x="280" y="2465"/>
                  </a:cubicBezTo>
                  <a:cubicBezTo>
                    <a:pt x="282" y="2461"/>
                    <a:pt x="278" y="2453"/>
                    <a:pt x="284" y="2451"/>
                  </a:cubicBezTo>
                  <a:close/>
                  <a:moveTo>
                    <a:pt x="276" y="2446"/>
                  </a:moveTo>
                  <a:cubicBezTo>
                    <a:pt x="275" y="2448"/>
                    <a:pt x="276" y="2450"/>
                    <a:pt x="277" y="2451"/>
                  </a:cubicBezTo>
                  <a:cubicBezTo>
                    <a:pt x="274" y="2450"/>
                    <a:pt x="273" y="2449"/>
                    <a:pt x="273" y="2447"/>
                  </a:cubicBezTo>
                  <a:cubicBezTo>
                    <a:pt x="274" y="2447"/>
                    <a:pt x="275" y="2447"/>
                    <a:pt x="276" y="2446"/>
                  </a:cubicBezTo>
                  <a:close/>
                  <a:moveTo>
                    <a:pt x="298" y="2438"/>
                  </a:moveTo>
                  <a:cubicBezTo>
                    <a:pt x="299" y="2448"/>
                    <a:pt x="301" y="2459"/>
                    <a:pt x="294" y="2467"/>
                  </a:cubicBezTo>
                  <a:cubicBezTo>
                    <a:pt x="293" y="2464"/>
                    <a:pt x="293" y="2461"/>
                    <a:pt x="292" y="2459"/>
                  </a:cubicBezTo>
                  <a:cubicBezTo>
                    <a:pt x="287" y="2459"/>
                    <a:pt x="287" y="2459"/>
                    <a:pt x="287" y="2459"/>
                  </a:cubicBezTo>
                  <a:cubicBezTo>
                    <a:pt x="286" y="2445"/>
                    <a:pt x="288" y="2440"/>
                    <a:pt x="298" y="2438"/>
                  </a:cubicBezTo>
                  <a:close/>
                  <a:moveTo>
                    <a:pt x="309" y="2449"/>
                  </a:moveTo>
                  <a:cubicBezTo>
                    <a:pt x="308" y="2451"/>
                    <a:pt x="309" y="2454"/>
                    <a:pt x="307" y="2453"/>
                  </a:cubicBezTo>
                  <a:cubicBezTo>
                    <a:pt x="308" y="2448"/>
                    <a:pt x="310" y="2446"/>
                    <a:pt x="306" y="2443"/>
                  </a:cubicBezTo>
                  <a:cubicBezTo>
                    <a:pt x="310" y="2446"/>
                    <a:pt x="307" y="2442"/>
                    <a:pt x="311" y="2442"/>
                  </a:cubicBezTo>
                  <a:cubicBezTo>
                    <a:pt x="311" y="2447"/>
                    <a:pt x="314" y="2451"/>
                    <a:pt x="310" y="2453"/>
                  </a:cubicBezTo>
                  <a:cubicBezTo>
                    <a:pt x="310" y="2451"/>
                    <a:pt x="311" y="2448"/>
                    <a:pt x="309" y="2449"/>
                  </a:cubicBezTo>
                  <a:close/>
                  <a:moveTo>
                    <a:pt x="317" y="2494"/>
                  </a:moveTo>
                  <a:cubicBezTo>
                    <a:pt x="314" y="2496"/>
                    <a:pt x="310" y="2498"/>
                    <a:pt x="307" y="2497"/>
                  </a:cubicBezTo>
                  <a:cubicBezTo>
                    <a:pt x="306" y="2495"/>
                    <a:pt x="303" y="2489"/>
                    <a:pt x="307" y="2488"/>
                  </a:cubicBezTo>
                  <a:cubicBezTo>
                    <a:pt x="308" y="2490"/>
                    <a:pt x="307" y="2494"/>
                    <a:pt x="309" y="2495"/>
                  </a:cubicBezTo>
                  <a:cubicBezTo>
                    <a:pt x="309" y="2494"/>
                    <a:pt x="310" y="2494"/>
                    <a:pt x="311" y="2495"/>
                  </a:cubicBezTo>
                  <a:cubicBezTo>
                    <a:pt x="312" y="2489"/>
                    <a:pt x="312" y="2483"/>
                    <a:pt x="315" y="2481"/>
                  </a:cubicBezTo>
                  <a:cubicBezTo>
                    <a:pt x="317" y="2486"/>
                    <a:pt x="318" y="2486"/>
                    <a:pt x="317" y="2494"/>
                  </a:cubicBezTo>
                  <a:close/>
                  <a:moveTo>
                    <a:pt x="59" y="791"/>
                  </a:moveTo>
                  <a:cubicBezTo>
                    <a:pt x="52" y="800"/>
                    <a:pt x="57" y="812"/>
                    <a:pt x="57" y="823"/>
                  </a:cubicBezTo>
                  <a:cubicBezTo>
                    <a:pt x="59" y="822"/>
                    <a:pt x="59" y="821"/>
                    <a:pt x="58" y="820"/>
                  </a:cubicBezTo>
                  <a:cubicBezTo>
                    <a:pt x="62" y="821"/>
                    <a:pt x="62" y="827"/>
                    <a:pt x="62" y="832"/>
                  </a:cubicBezTo>
                  <a:cubicBezTo>
                    <a:pt x="65" y="825"/>
                    <a:pt x="63" y="821"/>
                    <a:pt x="72" y="817"/>
                  </a:cubicBezTo>
                  <a:cubicBezTo>
                    <a:pt x="70" y="815"/>
                    <a:pt x="70" y="813"/>
                    <a:pt x="70" y="809"/>
                  </a:cubicBezTo>
                  <a:cubicBezTo>
                    <a:pt x="73" y="808"/>
                    <a:pt x="72" y="812"/>
                    <a:pt x="74" y="812"/>
                  </a:cubicBezTo>
                  <a:cubicBezTo>
                    <a:pt x="81" y="810"/>
                    <a:pt x="77" y="801"/>
                    <a:pt x="81" y="797"/>
                  </a:cubicBezTo>
                  <a:cubicBezTo>
                    <a:pt x="72" y="799"/>
                    <a:pt x="67" y="792"/>
                    <a:pt x="59" y="791"/>
                  </a:cubicBezTo>
                  <a:close/>
                  <a:moveTo>
                    <a:pt x="63" y="1343"/>
                  </a:moveTo>
                  <a:cubicBezTo>
                    <a:pt x="52" y="1338"/>
                    <a:pt x="45" y="1339"/>
                    <a:pt x="37" y="1344"/>
                  </a:cubicBezTo>
                  <a:cubicBezTo>
                    <a:pt x="31" y="1363"/>
                    <a:pt x="36" y="1379"/>
                    <a:pt x="37" y="1393"/>
                  </a:cubicBezTo>
                  <a:cubicBezTo>
                    <a:pt x="39" y="1390"/>
                    <a:pt x="39" y="1384"/>
                    <a:pt x="42" y="1380"/>
                  </a:cubicBezTo>
                  <a:cubicBezTo>
                    <a:pt x="44" y="1380"/>
                    <a:pt x="46" y="1381"/>
                    <a:pt x="46" y="1380"/>
                  </a:cubicBezTo>
                  <a:cubicBezTo>
                    <a:pt x="49" y="1381"/>
                    <a:pt x="47" y="1384"/>
                    <a:pt x="52" y="1383"/>
                  </a:cubicBezTo>
                  <a:cubicBezTo>
                    <a:pt x="50" y="1392"/>
                    <a:pt x="58" y="1397"/>
                    <a:pt x="53" y="1404"/>
                  </a:cubicBezTo>
                  <a:cubicBezTo>
                    <a:pt x="50" y="1404"/>
                    <a:pt x="55" y="1397"/>
                    <a:pt x="52" y="1400"/>
                  </a:cubicBezTo>
                  <a:cubicBezTo>
                    <a:pt x="52" y="1416"/>
                    <a:pt x="45" y="1430"/>
                    <a:pt x="53" y="1441"/>
                  </a:cubicBezTo>
                  <a:cubicBezTo>
                    <a:pt x="59" y="1430"/>
                    <a:pt x="55" y="1415"/>
                    <a:pt x="59" y="1405"/>
                  </a:cubicBezTo>
                  <a:cubicBezTo>
                    <a:pt x="51" y="1386"/>
                    <a:pt x="71" y="1361"/>
                    <a:pt x="63" y="1343"/>
                  </a:cubicBezTo>
                  <a:close/>
                  <a:moveTo>
                    <a:pt x="38" y="2329"/>
                  </a:moveTo>
                  <a:cubicBezTo>
                    <a:pt x="39" y="2329"/>
                    <a:pt x="39" y="2330"/>
                    <a:pt x="40" y="2330"/>
                  </a:cubicBezTo>
                  <a:cubicBezTo>
                    <a:pt x="36" y="2334"/>
                    <a:pt x="39" y="2343"/>
                    <a:pt x="40" y="2350"/>
                  </a:cubicBezTo>
                  <a:cubicBezTo>
                    <a:pt x="40" y="2342"/>
                    <a:pt x="42" y="2329"/>
                    <a:pt x="41" y="2323"/>
                  </a:cubicBezTo>
                  <a:cubicBezTo>
                    <a:pt x="38" y="2323"/>
                    <a:pt x="39" y="2327"/>
                    <a:pt x="38" y="2329"/>
                  </a:cubicBezTo>
                  <a:close/>
                  <a:moveTo>
                    <a:pt x="43" y="2353"/>
                  </a:moveTo>
                  <a:cubicBezTo>
                    <a:pt x="39" y="2351"/>
                    <a:pt x="32" y="2367"/>
                    <a:pt x="39" y="2375"/>
                  </a:cubicBezTo>
                  <a:cubicBezTo>
                    <a:pt x="41" y="2371"/>
                    <a:pt x="41" y="2365"/>
                    <a:pt x="40" y="2359"/>
                  </a:cubicBezTo>
                  <a:cubicBezTo>
                    <a:pt x="44" y="2360"/>
                    <a:pt x="43" y="2354"/>
                    <a:pt x="43" y="2353"/>
                  </a:cubicBezTo>
                  <a:close/>
                  <a:moveTo>
                    <a:pt x="138" y="1041"/>
                  </a:moveTo>
                  <a:cubicBezTo>
                    <a:pt x="138" y="1044"/>
                    <a:pt x="139" y="1045"/>
                    <a:pt x="139" y="1048"/>
                  </a:cubicBezTo>
                  <a:cubicBezTo>
                    <a:pt x="140" y="1046"/>
                    <a:pt x="140" y="1049"/>
                    <a:pt x="143" y="1048"/>
                  </a:cubicBezTo>
                  <a:cubicBezTo>
                    <a:pt x="147" y="1042"/>
                    <a:pt x="146" y="1034"/>
                    <a:pt x="145" y="1029"/>
                  </a:cubicBezTo>
                  <a:cubicBezTo>
                    <a:pt x="144" y="1025"/>
                    <a:pt x="145" y="1031"/>
                    <a:pt x="142" y="1029"/>
                  </a:cubicBezTo>
                  <a:cubicBezTo>
                    <a:pt x="143" y="1035"/>
                    <a:pt x="140" y="1038"/>
                    <a:pt x="138" y="1041"/>
                  </a:cubicBezTo>
                  <a:close/>
                  <a:moveTo>
                    <a:pt x="148" y="1327"/>
                  </a:moveTo>
                  <a:cubicBezTo>
                    <a:pt x="154" y="1322"/>
                    <a:pt x="151" y="1313"/>
                    <a:pt x="154" y="1305"/>
                  </a:cubicBezTo>
                  <a:cubicBezTo>
                    <a:pt x="152" y="1304"/>
                    <a:pt x="152" y="1300"/>
                    <a:pt x="150" y="1303"/>
                  </a:cubicBezTo>
                  <a:cubicBezTo>
                    <a:pt x="156" y="1297"/>
                    <a:pt x="153" y="1282"/>
                    <a:pt x="163" y="1280"/>
                  </a:cubicBezTo>
                  <a:cubicBezTo>
                    <a:pt x="161" y="1272"/>
                    <a:pt x="158" y="1265"/>
                    <a:pt x="156" y="1258"/>
                  </a:cubicBezTo>
                  <a:cubicBezTo>
                    <a:pt x="155" y="1260"/>
                    <a:pt x="154" y="1262"/>
                    <a:pt x="154" y="1265"/>
                  </a:cubicBezTo>
                  <a:cubicBezTo>
                    <a:pt x="153" y="1268"/>
                    <a:pt x="151" y="1265"/>
                    <a:pt x="148" y="1267"/>
                  </a:cubicBezTo>
                  <a:cubicBezTo>
                    <a:pt x="146" y="1278"/>
                    <a:pt x="147" y="1291"/>
                    <a:pt x="147" y="1300"/>
                  </a:cubicBezTo>
                  <a:cubicBezTo>
                    <a:pt x="141" y="1300"/>
                    <a:pt x="140" y="1295"/>
                    <a:pt x="135" y="1294"/>
                  </a:cubicBezTo>
                  <a:cubicBezTo>
                    <a:pt x="129" y="1303"/>
                    <a:pt x="131" y="1324"/>
                    <a:pt x="132" y="1328"/>
                  </a:cubicBezTo>
                  <a:cubicBezTo>
                    <a:pt x="132" y="1327"/>
                    <a:pt x="144" y="1317"/>
                    <a:pt x="148" y="1327"/>
                  </a:cubicBezTo>
                  <a:close/>
                  <a:moveTo>
                    <a:pt x="149" y="1064"/>
                  </a:moveTo>
                  <a:cubicBezTo>
                    <a:pt x="149" y="1071"/>
                    <a:pt x="147" y="1081"/>
                    <a:pt x="151" y="1084"/>
                  </a:cubicBezTo>
                  <a:cubicBezTo>
                    <a:pt x="153" y="1082"/>
                    <a:pt x="159" y="1065"/>
                    <a:pt x="149" y="1064"/>
                  </a:cubicBezTo>
                  <a:close/>
                  <a:moveTo>
                    <a:pt x="158" y="1174"/>
                  </a:moveTo>
                  <a:cubicBezTo>
                    <a:pt x="158" y="1177"/>
                    <a:pt x="154" y="1175"/>
                    <a:pt x="155" y="1179"/>
                  </a:cubicBezTo>
                  <a:cubicBezTo>
                    <a:pt x="156" y="1179"/>
                    <a:pt x="157" y="1179"/>
                    <a:pt x="157" y="1180"/>
                  </a:cubicBezTo>
                  <a:cubicBezTo>
                    <a:pt x="162" y="1178"/>
                    <a:pt x="160" y="1174"/>
                    <a:pt x="165" y="1173"/>
                  </a:cubicBezTo>
                  <a:cubicBezTo>
                    <a:pt x="170" y="1181"/>
                    <a:pt x="164" y="1192"/>
                    <a:pt x="162" y="1202"/>
                  </a:cubicBezTo>
                  <a:cubicBezTo>
                    <a:pt x="157" y="1199"/>
                    <a:pt x="160" y="1191"/>
                    <a:pt x="162" y="1188"/>
                  </a:cubicBezTo>
                  <a:cubicBezTo>
                    <a:pt x="160" y="1186"/>
                    <a:pt x="158" y="1183"/>
                    <a:pt x="154" y="1182"/>
                  </a:cubicBezTo>
                  <a:cubicBezTo>
                    <a:pt x="153" y="1195"/>
                    <a:pt x="148" y="1202"/>
                    <a:pt x="147" y="1213"/>
                  </a:cubicBezTo>
                  <a:cubicBezTo>
                    <a:pt x="147" y="1215"/>
                    <a:pt x="145" y="1215"/>
                    <a:pt x="143" y="1215"/>
                  </a:cubicBezTo>
                  <a:cubicBezTo>
                    <a:pt x="142" y="1224"/>
                    <a:pt x="143" y="1234"/>
                    <a:pt x="143" y="1239"/>
                  </a:cubicBezTo>
                  <a:cubicBezTo>
                    <a:pt x="150" y="1238"/>
                    <a:pt x="148" y="1223"/>
                    <a:pt x="148" y="1218"/>
                  </a:cubicBezTo>
                  <a:cubicBezTo>
                    <a:pt x="149" y="1218"/>
                    <a:pt x="152" y="1217"/>
                    <a:pt x="151" y="1220"/>
                  </a:cubicBezTo>
                  <a:cubicBezTo>
                    <a:pt x="154" y="1219"/>
                    <a:pt x="154" y="1216"/>
                    <a:pt x="156" y="1215"/>
                  </a:cubicBezTo>
                  <a:cubicBezTo>
                    <a:pt x="158" y="1220"/>
                    <a:pt x="157" y="1226"/>
                    <a:pt x="156" y="1232"/>
                  </a:cubicBezTo>
                  <a:cubicBezTo>
                    <a:pt x="161" y="1231"/>
                    <a:pt x="160" y="1235"/>
                    <a:pt x="160" y="1238"/>
                  </a:cubicBezTo>
                  <a:cubicBezTo>
                    <a:pt x="163" y="1236"/>
                    <a:pt x="162" y="1241"/>
                    <a:pt x="166" y="1238"/>
                  </a:cubicBezTo>
                  <a:cubicBezTo>
                    <a:pt x="165" y="1232"/>
                    <a:pt x="168" y="1223"/>
                    <a:pt x="174" y="1216"/>
                  </a:cubicBezTo>
                  <a:cubicBezTo>
                    <a:pt x="177" y="1218"/>
                    <a:pt x="176" y="1222"/>
                    <a:pt x="178" y="1224"/>
                  </a:cubicBezTo>
                  <a:cubicBezTo>
                    <a:pt x="180" y="1224"/>
                    <a:pt x="179" y="1222"/>
                    <a:pt x="180" y="1221"/>
                  </a:cubicBezTo>
                  <a:cubicBezTo>
                    <a:pt x="182" y="1224"/>
                    <a:pt x="183" y="1225"/>
                    <a:pt x="185" y="1225"/>
                  </a:cubicBezTo>
                  <a:cubicBezTo>
                    <a:pt x="189" y="1217"/>
                    <a:pt x="189" y="1208"/>
                    <a:pt x="190" y="1197"/>
                  </a:cubicBezTo>
                  <a:cubicBezTo>
                    <a:pt x="191" y="1182"/>
                    <a:pt x="198" y="1164"/>
                    <a:pt x="192" y="1152"/>
                  </a:cubicBezTo>
                  <a:cubicBezTo>
                    <a:pt x="186" y="1155"/>
                    <a:pt x="187" y="1166"/>
                    <a:pt x="186" y="1174"/>
                  </a:cubicBezTo>
                  <a:cubicBezTo>
                    <a:pt x="186" y="1176"/>
                    <a:pt x="185" y="1174"/>
                    <a:pt x="183" y="1174"/>
                  </a:cubicBezTo>
                  <a:cubicBezTo>
                    <a:pt x="185" y="1182"/>
                    <a:pt x="179" y="1182"/>
                    <a:pt x="178" y="1188"/>
                  </a:cubicBezTo>
                  <a:cubicBezTo>
                    <a:pt x="177" y="1185"/>
                    <a:pt x="174" y="1185"/>
                    <a:pt x="171" y="1184"/>
                  </a:cubicBezTo>
                  <a:cubicBezTo>
                    <a:pt x="172" y="1172"/>
                    <a:pt x="162" y="1171"/>
                    <a:pt x="158" y="1164"/>
                  </a:cubicBezTo>
                  <a:cubicBezTo>
                    <a:pt x="156" y="1165"/>
                    <a:pt x="153" y="1174"/>
                    <a:pt x="158" y="1174"/>
                  </a:cubicBezTo>
                  <a:close/>
                  <a:moveTo>
                    <a:pt x="151" y="1205"/>
                  </a:moveTo>
                  <a:cubicBezTo>
                    <a:pt x="148" y="1206"/>
                    <a:pt x="154" y="1213"/>
                    <a:pt x="149" y="1213"/>
                  </a:cubicBezTo>
                  <a:cubicBezTo>
                    <a:pt x="150" y="1210"/>
                    <a:pt x="148" y="1203"/>
                    <a:pt x="151" y="1205"/>
                  </a:cubicBezTo>
                  <a:close/>
                  <a:moveTo>
                    <a:pt x="142" y="1579"/>
                  </a:moveTo>
                  <a:cubicBezTo>
                    <a:pt x="143" y="1590"/>
                    <a:pt x="142" y="1592"/>
                    <a:pt x="141" y="1602"/>
                  </a:cubicBezTo>
                  <a:cubicBezTo>
                    <a:pt x="143" y="1601"/>
                    <a:pt x="143" y="1599"/>
                    <a:pt x="146" y="1599"/>
                  </a:cubicBezTo>
                  <a:cubicBezTo>
                    <a:pt x="147" y="1595"/>
                    <a:pt x="142" y="1596"/>
                    <a:pt x="144" y="1591"/>
                  </a:cubicBezTo>
                  <a:cubicBezTo>
                    <a:pt x="145" y="1589"/>
                    <a:pt x="148" y="1589"/>
                    <a:pt x="150" y="1588"/>
                  </a:cubicBezTo>
                  <a:cubicBezTo>
                    <a:pt x="147" y="1582"/>
                    <a:pt x="152" y="1581"/>
                    <a:pt x="155" y="1579"/>
                  </a:cubicBezTo>
                  <a:cubicBezTo>
                    <a:pt x="155" y="1577"/>
                    <a:pt x="154" y="1577"/>
                    <a:pt x="154" y="1575"/>
                  </a:cubicBezTo>
                  <a:cubicBezTo>
                    <a:pt x="148" y="1574"/>
                    <a:pt x="147" y="1579"/>
                    <a:pt x="142" y="1579"/>
                  </a:cubicBezTo>
                  <a:close/>
                  <a:moveTo>
                    <a:pt x="321" y="3213"/>
                  </a:moveTo>
                  <a:cubicBezTo>
                    <a:pt x="321" y="3217"/>
                    <a:pt x="320" y="3220"/>
                    <a:pt x="319" y="3223"/>
                  </a:cubicBezTo>
                  <a:cubicBezTo>
                    <a:pt x="319" y="3215"/>
                    <a:pt x="316" y="3206"/>
                    <a:pt x="318" y="3197"/>
                  </a:cubicBezTo>
                  <a:cubicBezTo>
                    <a:pt x="320" y="3199"/>
                    <a:pt x="321" y="3201"/>
                    <a:pt x="321" y="3204"/>
                  </a:cubicBezTo>
                  <a:cubicBezTo>
                    <a:pt x="321" y="3168"/>
                    <a:pt x="321" y="3168"/>
                    <a:pt x="321" y="3168"/>
                  </a:cubicBezTo>
                  <a:cubicBezTo>
                    <a:pt x="318" y="3171"/>
                    <a:pt x="316" y="3174"/>
                    <a:pt x="311" y="3174"/>
                  </a:cubicBezTo>
                  <a:cubicBezTo>
                    <a:pt x="310" y="3173"/>
                    <a:pt x="313" y="3169"/>
                    <a:pt x="311" y="3167"/>
                  </a:cubicBezTo>
                  <a:cubicBezTo>
                    <a:pt x="309" y="3167"/>
                    <a:pt x="309" y="3171"/>
                    <a:pt x="308" y="3172"/>
                  </a:cubicBezTo>
                  <a:cubicBezTo>
                    <a:pt x="298" y="3160"/>
                    <a:pt x="296" y="3141"/>
                    <a:pt x="298" y="3127"/>
                  </a:cubicBezTo>
                  <a:cubicBezTo>
                    <a:pt x="291" y="3116"/>
                    <a:pt x="292" y="3104"/>
                    <a:pt x="291" y="3092"/>
                  </a:cubicBezTo>
                  <a:cubicBezTo>
                    <a:pt x="292" y="3093"/>
                    <a:pt x="293" y="3095"/>
                    <a:pt x="295" y="3095"/>
                  </a:cubicBezTo>
                  <a:cubicBezTo>
                    <a:pt x="297" y="3114"/>
                    <a:pt x="302" y="3124"/>
                    <a:pt x="306" y="3140"/>
                  </a:cubicBezTo>
                  <a:cubicBezTo>
                    <a:pt x="308" y="3138"/>
                    <a:pt x="307" y="3132"/>
                    <a:pt x="305" y="3131"/>
                  </a:cubicBezTo>
                  <a:cubicBezTo>
                    <a:pt x="306" y="3129"/>
                    <a:pt x="307" y="3131"/>
                    <a:pt x="308" y="3131"/>
                  </a:cubicBezTo>
                  <a:cubicBezTo>
                    <a:pt x="308" y="3125"/>
                    <a:pt x="307" y="3120"/>
                    <a:pt x="302" y="3118"/>
                  </a:cubicBezTo>
                  <a:cubicBezTo>
                    <a:pt x="303" y="3106"/>
                    <a:pt x="303" y="3097"/>
                    <a:pt x="300" y="3087"/>
                  </a:cubicBezTo>
                  <a:cubicBezTo>
                    <a:pt x="300" y="3085"/>
                    <a:pt x="303" y="3087"/>
                    <a:pt x="304" y="3086"/>
                  </a:cubicBezTo>
                  <a:cubicBezTo>
                    <a:pt x="306" y="3081"/>
                    <a:pt x="304" y="3080"/>
                    <a:pt x="305" y="3074"/>
                  </a:cubicBezTo>
                  <a:cubicBezTo>
                    <a:pt x="307" y="3074"/>
                    <a:pt x="305" y="3078"/>
                    <a:pt x="306" y="3080"/>
                  </a:cubicBezTo>
                  <a:cubicBezTo>
                    <a:pt x="308" y="3075"/>
                    <a:pt x="315" y="3077"/>
                    <a:pt x="318" y="3079"/>
                  </a:cubicBezTo>
                  <a:cubicBezTo>
                    <a:pt x="318" y="3081"/>
                    <a:pt x="315" y="3081"/>
                    <a:pt x="316" y="3083"/>
                  </a:cubicBezTo>
                  <a:cubicBezTo>
                    <a:pt x="317" y="3083"/>
                    <a:pt x="317" y="3081"/>
                    <a:pt x="319" y="3081"/>
                  </a:cubicBezTo>
                  <a:cubicBezTo>
                    <a:pt x="317" y="3073"/>
                    <a:pt x="319" y="3068"/>
                    <a:pt x="321" y="3062"/>
                  </a:cubicBezTo>
                  <a:cubicBezTo>
                    <a:pt x="321" y="3030"/>
                    <a:pt x="321" y="3030"/>
                    <a:pt x="321" y="3030"/>
                  </a:cubicBezTo>
                  <a:cubicBezTo>
                    <a:pt x="320" y="3030"/>
                    <a:pt x="320" y="3031"/>
                    <a:pt x="317" y="3030"/>
                  </a:cubicBezTo>
                  <a:cubicBezTo>
                    <a:pt x="317" y="3023"/>
                    <a:pt x="321" y="3020"/>
                    <a:pt x="319" y="3015"/>
                  </a:cubicBezTo>
                  <a:cubicBezTo>
                    <a:pt x="317" y="3015"/>
                    <a:pt x="315" y="3016"/>
                    <a:pt x="315" y="3018"/>
                  </a:cubicBezTo>
                  <a:cubicBezTo>
                    <a:pt x="308" y="3011"/>
                    <a:pt x="303" y="3009"/>
                    <a:pt x="293" y="3007"/>
                  </a:cubicBezTo>
                  <a:cubicBezTo>
                    <a:pt x="291" y="3023"/>
                    <a:pt x="269" y="3029"/>
                    <a:pt x="272" y="3047"/>
                  </a:cubicBezTo>
                  <a:cubicBezTo>
                    <a:pt x="273" y="3053"/>
                    <a:pt x="278" y="3055"/>
                    <a:pt x="280" y="3060"/>
                  </a:cubicBezTo>
                  <a:cubicBezTo>
                    <a:pt x="283" y="3067"/>
                    <a:pt x="283" y="3079"/>
                    <a:pt x="285" y="3088"/>
                  </a:cubicBezTo>
                  <a:cubicBezTo>
                    <a:pt x="286" y="3099"/>
                    <a:pt x="291" y="3108"/>
                    <a:pt x="292" y="3120"/>
                  </a:cubicBezTo>
                  <a:cubicBezTo>
                    <a:pt x="292" y="3125"/>
                    <a:pt x="290" y="3130"/>
                    <a:pt x="291" y="3135"/>
                  </a:cubicBezTo>
                  <a:cubicBezTo>
                    <a:pt x="293" y="3143"/>
                    <a:pt x="297" y="3149"/>
                    <a:pt x="298" y="3157"/>
                  </a:cubicBezTo>
                  <a:cubicBezTo>
                    <a:pt x="298" y="3159"/>
                    <a:pt x="297" y="3164"/>
                    <a:pt x="298" y="3168"/>
                  </a:cubicBezTo>
                  <a:cubicBezTo>
                    <a:pt x="293" y="3171"/>
                    <a:pt x="287" y="3174"/>
                    <a:pt x="282" y="3178"/>
                  </a:cubicBezTo>
                  <a:cubicBezTo>
                    <a:pt x="278" y="3175"/>
                    <a:pt x="270" y="3176"/>
                    <a:pt x="269" y="3170"/>
                  </a:cubicBezTo>
                  <a:cubicBezTo>
                    <a:pt x="266" y="3173"/>
                    <a:pt x="260" y="3172"/>
                    <a:pt x="260" y="3180"/>
                  </a:cubicBezTo>
                  <a:cubicBezTo>
                    <a:pt x="258" y="3179"/>
                    <a:pt x="255" y="3176"/>
                    <a:pt x="251" y="3178"/>
                  </a:cubicBezTo>
                  <a:cubicBezTo>
                    <a:pt x="250" y="3176"/>
                    <a:pt x="250" y="3174"/>
                    <a:pt x="248" y="3171"/>
                  </a:cubicBezTo>
                  <a:cubicBezTo>
                    <a:pt x="246" y="3171"/>
                    <a:pt x="248" y="3175"/>
                    <a:pt x="247" y="3176"/>
                  </a:cubicBezTo>
                  <a:cubicBezTo>
                    <a:pt x="245" y="3175"/>
                    <a:pt x="248" y="3169"/>
                    <a:pt x="244" y="3170"/>
                  </a:cubicBezTo>
                  <a:cubicBezTo>
                    <a:pt x="245" y="3167"/>
                    <a:pt x="247" y="3168"/>
                    <a:pt x="249" y="3169"/>
                  </a:cubicBezTo>
                  <a:cubicBezTo>
                    <a:pt x="250" y="3165"/>
                    <a:pt x="248" y="3164"/>
                    <a:pt x="249" y="3161"/>
                  </a:cubicBezTo>
                  <a:cubicBezTo>
                    <a:pt x="244" y="3166"/>
                    <a:pt x="235" y="3157"/>
                    <a:pt x="230" y="3165"/>
                  </a:cubicBezTo>
                  <a:cubicBezTo>
                    <a:pt x="227" y="3165"/>
                    <a:pt x="226" y="3162"/>
                    <a:pt x="225" y="3159"/>
                  </a:cubicBezTo>
                  <a:cubicBezTo>
                    <a:pt x="213" y="3155"/>
                    <a:pt x="214" y="3139"/>
                    <a:pt x="208" y="3131"/>
                  </a:cubicBezTo>
                  <a:cubicBezTo>
                    <a:pt x="209" y="3140"/>
                    <a:pt x="206" y="3150"/>
                    <a:pt x="206" y="3164"/>
                  </a:cubicBezTo>
                  <a:cubicBezTo>
                    <a:pt x="203" y="3164"/>
                    <a:pt x="206" y="3159"/>
                    <a:pt x="202" y="3159"/>
                  </a:cubicBezTo>
                  <a:cubicBezTo>
                    <a:pt x="205" y="3155"/>
                    <a:pt x="203" y="3146"/>
                    <a:pt x="198" y="3142"/>
                  </a:cubicBezTo>
                  <a:cubicBezTo>
                    <a:pt x="195" y="3132"/>
                    <a:pt x="195" y="3115"/>
                    <a:pt x="193" y="3103"/>
                  </a:cubicBezTo>
                  <a:cubicBezTo>
                    <a:pt x="179" y="3097"/>
                    <a:pt x="179" y="3114"/>
                    <a:pt x="176" y="3125"/>
                  </a:cubicBezTo>
                  <a:cubicBezTo>
                    <a:pt x="169" y="3125"/>
                    <a:pt x="171" y="3117"/>
                    <a:pt x="171" y="3114"/>
                  </a:cubicBezTo>
                  <a:cubicBezTo>
                    <a:pt x="168" y="3113"/>
                    <a:pt x="166" y="3116"/>
                    <a:pt x="165" y="3113"/>
                  </a:cubicBezTo>
                  <a:cubicBezTo>
                    <a:pt x="164" y="3109"/>
                    <a:pt x="168" y="3112"/>
                    <a:pt x="168" y="3110"/>
                  </a:cubicBezTo>
                  <a:cubicBezTo>
                    <a:pt x="167" y="3107"/>
                    <a:pt x="166" y="3104"/>
                    <a:pt x="162" y="3104"/>
                  </a:cubicBezTo>
                  <a:cubicBezTo>
                    <a:pt x="160" y="3112"/>
                    <a:pt x="165" y="3122"/>
                    <a:pt x="165" y="3133"/>
                  </a:cubicBezTo>
                  <a:cubicBezTo>
                    <a:pt x="169" y="3132"/>
                    <a:pt x="169" y="3127"/>
                    <a:pt x="170" y="3124"/>
                  </a:cubicBezTo>
                  <a:cubicBezTo>
                    <a:pt x="172" y="3124"/>
                    <a:pt x="170" y="3128"/>
                    <a:pt x="171" y="3129"/>
                  </a:cubicBezTo>
                  <a:cubicBezTo>
                    <a:pt x="173" y="3129"/>
                    <a:pt x="173" y="3127"/>
                    <a:pt x="175" y="3126"/>
                  </a:cubicBezTo>
                  <a:cubicBezTo>
                    <a:pt x="177" y="3128"/>
                    <a:pt x="174" y="3130"/>
                    <a:pt x="175" y="3132"/>
                  </a:cubicBezTo>
                  <a:cubicBezTo>
                    <a:pt x="178" y="3133"/>
                    <a:pt x="179" y="3135"/>
                    <a:pt x="183" y="3135"/>
                  </a:cubicBezTo>
                  <a:cubicBezTo>
                    <a:pt x="182" y="3140"/>
                    <a:pt x="184" y="3141"/>
                    <a:pt x="185" y="3143"/>
                  </a:cubicBezTo>
                  <a:cubicBezTo>
                    <a:pt x="179" y="3157"/>
                    <a:pt x="193" y="3172"/>
                    <a:pt x="185" y="3185"/>
                  </a:cubicBezTo>
                  <a:cubicBezTo>
                    <a:pt x="180" y="3183"/>
                    <a:pt x="184" y="3176"/>
                    <a:pt x="182" y="3172"/>
                  </a:cubicBezTo>
                  <a:cubicBezTo>
                    <a:pt x="181" y="3171"/>
                    <a:pt x="177" y="3172"/>
                    <a:pt x="173" y="3171"/>
                  </a:cubicBezTo>
                  <a:cubicBezTo>
                    <a:pt x="171" y="3175"/>
                    <a:pt x="169" y="3179"/>
                    <a:pt x="170" y="3185"/>
                  </a:cubicBezTo>
                  <a:cubicBezTo>
                    <a:pt x="171" y="3186"/>
                    <a:pt x="174" y="3185"/>
                    <a:pt x="175" y="3187"/>
                  </a:cubicBezTo>
                  <a:cubicBezTo>
                    <a:pt x="174" y="3187"/>
                    <a:pt x="174" y="3189"/>
                    <a:pt x="174" y="3190"/>
                  </a:cubicBezTo>
                  <a:cubicBezTo>
                    <a:pt x="174" y="3192"/>
                    <a:pt x="170" y="3190"/>
                    <a:pt x="169" y="3192"/>
                  </a:cubicBezTo>
                  <a:cubicBezTo>
                    <a:pt x="168" y="3194"/>
                    <a:pt x="167" y="3196"/>
                    <a:pt x="167" y="3199"/>
                  </a:cubicBezTo>
                  <a:cubicBezTo>
                    <a:pt x="175" y="3202"/>
                    <a:pt x="176" y="3211"/>
                    <a:pt x="178" y="3220"/>
                  </a:cubicBezTo>
                  <a:cubicBezTo>
                    <a:pt x="175" y="3220"/>
                    <a:pt x="175" y="3218"/>
                    <a:pt x="175" y="3216"/>
                  </a:cubicBezTo>
                  <a:cubicBezTo>
                    <a:pt x="172" y="3217"/>
                    <a:pt x="171" y="3219"/>
                    <a:pt x="169" y="3221"/>
                  </a:cubicBezTo>
                  <a:cubicBezTo>
                    <a:pt x="167" y="3209"/>
                    <a:pt x="165" y="3199"/>
                    <a:pt x="163" y="3190"/>
                  </a:cubicBezTo>
                  <a:cubicBezTo>
                    <a:pt x="159" y="3191"/>
                    <a:pt x="160" y="3186"/>
                    <a:pt x="158" y="3185"/>
                  </a:cubicBezTo>
                  <a:cubicBezTo>
                    <a:pt x="156" y="3196"/>
                    <a:pt x="163" y="3205"/>
                    <a:pt x="164" y="3218"/>
                  </a:cubicBezTo>
                  <a:cubicBezTo>
                    <a:pt x="161" y="3220"/>
                    <a:pt x="160" y="3212"/>
                    <a:pt x="155" y="3212"/>
                  </a:cubicBezTo>
                  <a:cubicBezTo>
                    <a:pt x="155" y="3215"/>
                    <a:pt x="154" y="3218"/>
                    <a:pt x="153" y="3222"/>
                  </a:cubicBezTo>
                  <a:cubicBezTo>
                    <a:pt x="150" y="3218"/>
                    <a:pt x="149" y="3206"/>
                    <a:pt x="157" y="3205"/>
                  </a:cubicBezTo>
                  <a:cubicBezTo>
                    <a:pt x="158" y="3199"/>
                    <a:pt x="156" y="3200"/>
                    <a:pt x="152" y="3198"/>
                  </a:cubicBezTo>
                  <a:cubicBezTo>
                    <a:pt x="154" y="3195"/>
                    <a:pt x="152" y="3195"/>
                    <a:pt x="152" y="3190"/>
                  </a:cubicBezTo>
                  <a:cubicBezTo>
                    <a:pt x="151" y="3190"/>
                    <a:pt x="150" y="3188"/>
                    <a:pt x="148" y="3188"/>
                  </a:cubicBezTo>
                  <a:cubicBezTo>
                    <a:pt x="145" y="3195"/>
                    <a:pt x="145" y="3202"/>
                    <a:pt x="147" y="3209"/>
                  </a:cubicBezTo>
                  <a:cubicBezTo>
                    <a:pt x="144" y="3208"/>
                    <a:pt x="137" y="3206"/>
                    <a:pt x="135" y="3208"/>
                  </a:cubicBezTo>
                  <a:cubicBezTo>
                    <a:pt x="132" y="3205"/>
                    <a:pt x="134" y="3203"/>
                    <a:pt x="134" y="3200"/>
                  </a:cubicBezTo>
                  <a:cubicBezTo>
                    <a:pt x="132" y="3200"/>
                    <a:pt x="131" y="3200"/>
                    <a:pt x="131" y="3197"/>
                  </a:cubicBezTo>
                  <a:cubicBezTo>
                    <a:pt x="130" y="3200"/>
                    <a:pt x="131" y="3205"/>
                    <a:pt x="125" y="3204"/>
                  </a:cubicBezTo>
                  <a:cubicBezTo>
                    <a:pt x="121" y="3204"/>
                    <a:pt x="122" y="3197"/>
                    <a:pt x="117" y="3199"/>
                  </a:cubicBezTo>
                  <a:cubicBezTo>
                    <a:pt x="118" y="3202"/>
                    <a:pt x="119" y="3205"/>
                    <a:pt x="119" y="3209"/>
                  </a:cubicBezTo>
                  <a:cubicBezTo>
                    <a:pt x="111" y="3210"/>
                    <a:pt x="111" y="3204"/>
                    <a:pt x="110" y="3199"/>
                  </a:cubicBezTo>
                  <a:cubicBezTo>
                    <a:pt x="110" y="3205"/>
                    <a:pt x="104" y="3205"/>
                    <a:pt x="100" y="3207"/>
                  </a:cubicBezTo>
                  <a:cubicBezTo>
                    <a:pt x="100" y="3209"/>
                    <a:pt x="100" y="3211"/>
                    <a:pt x="101" y="3212"/>
                  </a:cubicBezTo>
                  <a:cubicBezTo>
                    <a:pt x="92" y="3212"/>
                    <a:pt x="97" y="3201"/>
                    <a:pt x="94" y="3199"/>
                  </a:cubicBezTo>
                  <a:cubicBezTo>
                    <a:pt x="90" y="3205"/>
                    <a:pt x="92" y="3216"/>
                    <a:pt x="90" y="3222"/>
                  </a:cubicBezTo>
                  <a:cubicBezTo>
                    <a:pt x="89" y="3221"/>
                    <a:pt x="89" y="3219"/>
                    <a:pt x="88" y="3217"/>
                  </a:cubicBezTo>
                  <a:cubicBezTo>
                    <a:pt x="83" y="3218"/>
                    <a:pt x="83" y="3224"/>
                    <a:pt x="78" y="3224"/>
                  </a:cubicBezTo>
                  <a:cubicBezTo>
                    <a:pt x="76" y="3244"/>
                    <a:pt x="84" y="3255"/>
                    <a:pt x="85" y="3273"/>
                  </a:cubicBezTo>
                  <a:cubicBezTo>
                    <a:pt x="87" y="3274"/>
                    <a:pt x="91" y="3272"/>
                    <a:pt x="92" y="3275"/>
                  </a:cubicBezTo>
                  <a:cubicBezTo>
                    <a:pt x="93" y="3272"/>
                    <a:pt x="93" y="3267"/>
                    <a:pt x="95" y="3264"/>
                  </a:cubicBezTo>
                  <a:cubicBezTo>
                    <a:pt x="96" y="3266"/>
                    <a:pt x="99" y="3265"/>
                    <a:pt x="101" y="3266"/>
                  </a:cubicBezTo>
                  <a:cubicBezTo>
                    <a:pt x="102" y="3260"/>
                    <a:pt x="99" y="3256"/>
                    <a:pt x="104" y="3255"/>
                  </a:cubicBezTo>
                  <a:cubicBezTo>
                    <a:pt x="105" y="3257"/>
                    <a:pt x="105" y="3261"/>
                    <a:pt x="105" y="3264"/>
                  </a:cubicBezTo>
                  <a:cubicBezTo>
                    <a:pt x="109" y="3260"/>
                    <a:pt x="108" y="3250"/>
                    <a:pt x="104" y="3249"/>
                  </a:cubicBezTo>
                  <a:cubicBezTo>
                    <a:pt x="108" y="3238"/>
                    <a:pt x="103" y="3229"/>
                    <a:pt x="101" y="3218"/>
                  </a:cubicBezTo>
                  <a:cubicBezTo>
                    <a:pt x="102" y="3216"/>
                    <a:pt x="104" y="3216"/>
                    <a:pt x="106" y="3216"/>
                  </a:cubicBezTo>
                  <a:cubicBezTo>
                    <a:pt x="112" y="3226"/>
                    <a:pt x="111" y="3243"/>
                    <a:pt x="117" y="3253"/>
                  </a:cubicBezTo>
                  <a:cubicBezTo>
                    <a:pt x="116" y="3255"/>
                    <a:pt x="113" y="3251"/>
                    <a:pt x="111" y="3254"/>
                  </a:cubicBezTo>
                  <a:cubicBezTo>
                    <a:pt x="111" y="3264"/>
                    <a:pt x="122" y="3265"/>
                    <a:pt x="126" y="3272"/>
                  </a:cubicBezTo>
                  <a:cubicBezTo>
                    <a:pt x="130" y="3272"/>
                    <a:pt x="131" y="3268"/>
                    <a:pt x="132" y="3264"/>
                  </a:cubicBezTo>
                  <a:cubicBezTo>
                    <a:pt x="136" y="3265"/>
                    <a:pt x="136" y="3267"/>
                    <a:pt x="139" y="3263"/>
                  </a:cubicBezTo>
                  <a:cubicBezTo>
                    <a:pt x="143" y="3270"/>
                    <a:pt x="148" y="3276"/>
                    <a:pt x="156" y="3278"/>
                  </a:cubicBezTo>
                  <a:cubicBezTo>
                    <a:pt x="164" y="3276"/>
                    <a:pt x="162" y="3264"/>
                    <a:pt x="170" y="3264"/>
                  </a:cubicBezTo>
                  <a:cubicBezTo>
                    <a:pt x="170" y="3258"/>
                    <a:pt x="172" y="3255"/>
                    <a:pt x="174" y="3251"/>
                  </a:cubicBezTo>
                  <a:cubicBezTo>
                    <a:pt x="187" y="3249"/>
                    <a:pt x="196" y="3252"/>
                    <a:pt x="205" y="3255"/>
                  </a:cubicBezTo>
                  <a:cubicBezTo>
                    <a:pt x="206" y="3253"/>
                    <a:pt x="208" y="3252"/>
                    <a:pt x="208" y="3249"/>
                  </a:cubicBezTo>
                  <a:cubicBezTo>
                    <a:pt x="213" y="3248"/>
                    <a:pt x="214" y="3252"/>
                    <a:pt x="216" y="3250"/>
                  </a:cubicBezTo>
                  <a:cubicBezTo>
                    <a:pt x="214" y="3237"/>
                    <a:pt x="238" y="3243"/>
                    <a:pt x="248" y="3244"/>
                  </a:cubicBezTo>
                  <a:cubicBezTo>
                    <a:pt x="245" y="3251"/>
                    <a:pt x="246" y="3260"/>
                    <a:pt x="255" y="3260"/>
                  </a:cubicBezTo>
                  <a:cubicBezTo>
                    <a:pt x="256" y="3259"/>
                    <a:pt x="256" y="3257"/>
                    <a:pt x="256" y="3256"/>
                  </a:cubicBezTo>
                  <a:cubicBezTo>
                    <a:pt x="259" y="3256"/>
                    <a:pt x="262" y="3259"/>
                    <a:pt x="262" y="3254"/>
                  </a:cubicBezTo>
                  <a:cubicBezTo>
                    <a:pt x="263" y="3257"/>
                    <a:pt x="263" y="3261"/>
                    <a:pt x="264" y="3264"/>
                  </a:cubicBezTo>
                  <a:cubicBezTo>
                    <a:pt x="271" y="3266"/>
                    <a:pt x="277" y="3266"/>
                    <a:pt x="281" y="3261"/>
                  </a:cubicBezTo>
                  <a:cubicBezTo>
                    <a:pt x="284" y="3262"/>
                    <a:pt x="284" y="3266"/>
                    <a:pt x="288" y="3267"/>
                  </a:cubicBezTo>
                  <a:cubicBezTo>
                    <a:pt x="293" y="3267"/>
                    <a:pt x="293" y="3261"/>
                    <a:pt x="292" y="3256"/>
                  </a:cubicBezTo>
                  <a:cubicBezTo>
                    <a:pt x="288" y="3256"/>
                    <a:pt x="288" y="3259"/>
                    <a:pt x="283" y="3258"/>
                  </a:cubicBezTo>
                  <a:cubicBezTo>
                    <a:pt x="281" y="3258"/>
                    <a:pt x="283" y="3254"/>
                    <a:pt x="283" y="3253"/>
                  </a:cubicBezTo>
                  <a:cubicBezTo>
                    <a:pt x="292" y="3247"/>
                    <a:pt x="289" y="3228"/>
                    <a:pt x="299" y="3224"/>
                  </a:cubicBezTo>
                  <a:cubicBezTo>
                    <a:pt x="297" y="3220"/>
                    <a:pt x="300" y="3219"/>
                    <a:pt x="301" y="3215"/>
                  </a:cubicBezTo>
                  <a:cubicBezTo>
                    <a:pt x="304" y="3220"/>
                    <a:pt x="304" y="3228"/>
                    <a:pt x="303" y="3233"/>
                  </a:cubicBezTo>
                  <a:cubicBezTo>
                    <a:pt x="308" y="3231"/>
                    <a:pt x="308" y="3237"/>
                    <a:pt x="310" y="3240"/>
                  </a:cubicBezTo>
                  <a:cubicBezTo>
                    <a:pt x="309" y="3244"/>
                    <a:pt x="306" y="3243"/>
                    <a:pt x="309" y="3247"/>
                  </a:cubicBezTo>
                  <a:cubicBezTo>
                    <a:pt x="312" y="3247"/>
                    <a:pt x="313" y="3243"/>
                    <a:pt x="311" y="3242"/>
                  </a:cubicBezTo>
                  <a:cubicBezTo>
                    <a:pt x="312" y="3240"/>
                    <a:pt x="315" y="3244"/>
                    <a:pt x="316" y="3245"/>
                  </a:cubicBezTo>
                  <a:cubicBezTo>
                    <a:pt x="318" y="3245"/>
                    <a:pt x="317" y="3243"/>
                    <a:pt x="320" y="3243"/>
                  </a:cubicBezTo>
                  <a:cubicBezTo>
                    <a:pt x="318" y="3237"/>
                    <a:pt x="321" y="3232"/>
                    <a:pt x="319" y="3226"/>
                  </a:cubicBezTo>
                  <a:cubicBezTo>
                    <a:pt x="320" y="3227"/>
                    <a:pt x="321" y="3228"/>
                    <a:pt x="321" y="3229"/>
                  </a:cubicBezTo>
                  <a:lnTo>
                    <a:pt x="321" y="3213"/>
                  </a:lnTo>
                  <a:close/>
                  <a:moveTo>
                    <a:pt x="196" y="3155"/>
                  </a:moveTo>
                  <a:cubicBezTo>
                    <a:pt x="197" y="3152"/>
                    <a:pt x="194" y="3152"/>
                    <a:pt x="192" y="3151"/>
                  </a:cubicBezTo>
                  <a:cubicBezTo>
                    <a:pt x="193" y="3144"/>
                    <a:pt x="190" y="3144"/>
                    <a:pt x="186" y="3140"/>
                  </a:cubicBezTo>
                  <a:cubicBezTo>
                    <a:pt x="189" y="3138"/>
                    <a:pt x="189" y="3138"/>
                    <a:pt x="191" y="3137"/>
                  </a:cubicBezTo>
                  <a:cubicBezTo>
                    <a:pt x="191" y="3136"/>
                    <a:pt x="192" y="3136"/>
                    <a:pt x="192" y="3136"/>
                  </a:cubicBezTo>
                  <a:cubicBezTo>
                    <a:pt x="189" y="3134"/>
                    <a:pt x="188" y="3136"/>
                    <a:pt x="186" y="3134"/>
                  </a:cubicBezTo>
                  <a:cubicBezTo>
                    <a:pt x="186" y="3129"/>
                    <a:pt x="190" y="3129"/>
                    <a:pt x="191" y="3125"/>
                  </a:cubicBezTo>
                  <a:cubicBezTo>
                    <a:pt x="194" y="3135"/>
                    <a:pt x="198" y="3144"/>
                    <a:pt x="201" y="3155"/>
                  </a:cubicBezTo>
                  <a:cubicBezTo>
                    <a:pt x="198" y="3154"/>
                    <a:pt x="198" y="3156"/>
                    <a:pt x="196" y="3155"/>
                  </a:cubicBezTo>
                  <a:close/>
                  <a:moveTo>
                    <a:pt x="305" y="3071"/>
                  </a:moveTo>
                  <a:cubicBezTo>
                    <a:pt x="307" y="3067"/>
                    <a:pt x="301" y="3064"/>
                    <a:pt x="307" y="3061"/>
                  </a:cubicBezTo>
                  <a:cubicBezTo>
                    <a:pt x="309" y="3065"/>
                    <a:pt x="309" y="3058"/>
                    <a:pt x="310" y="3058"/>
                  </a:cubicBezTo>
                  <a:cubicBezTo>
                    <a:pt x="312" y="3063"/>
                    <a:pt x="313" y="3069"/>
                    <a:pt x="310" y="3073"/>
                  </a:cubicBezTo>
                  <a:cubicBezTo>
                    <a:pt x="307" y="3073"/>
                    <a:pt x="308" y="3071"/>
                    <a:pt x="305" y="3071"/>
                  </a:cubicBezTo>
                  <a:close/>
                  <a:moveTo>
                    <a:pt x="289" y="3087"/>
                  </a:moveTo>
                  <a:cubicBezTo>
                    <a:pt x="289" y="3085"/>
                    <a:pt x="286" y="3084"/>
                    <a:pt x="289" y="3082"/>
                  </a:cubicBezTo>
                  <a:cubicBezTo>
                    <a:pt x="291" y="3081"/>
                    <a:pt x="291" y="3087"/>
                    <a:pt x="289" y="3087"/>
                  </a:cubicBezTo>
                  <a:close/>
                  <a:moveTo>
                    <a:pt x="299" y="3186"/>
                  </a:moveTo>
                  <a:cubicBezTo>
                    <a:pt x="299" y="3185"/>
                    <a:pt x="298" y="3185"/>
                    <a:pt x="297" y="3185"/>
                  </a:cubicBezTo>
                  <a:cubicBezTo>
                    <a:pt x="296" y="3180"/>
                    <a:pt x="296" y="3179"/>
                    <a:pt x="299" y="3176"/>
                  </a:cubicBezTo>
                  <a:cubicBezTo>
                    <a:pt x="300" y="3178"/>
                    <a:pt x="301" y="3184"/>
                    <a:pt x="299" y="3186"/>
                  </a:cubicBezTo>
                  <a:close/>
                  <a:moveTo>
                    <a:pt x="200" y="3183"/>
                  </a:moveTo>
                  <a:cubicBezTo>
                    <a:pt x="202" y="3178"/>
                    <a:pt x="200" y="3176"/>
                    <a:pt x="196" y="3179"/>
                  </a:cubicBezTo>
                  <a:cubicBezTo>
                    <a:pt x="195" y="3174"/>
                    <a:pt x="197" y="3173"/>
                    <a:pt x="200" y="3171"/>
                  </a:cubicBezTo>
                  <a:cubicBezTo>
                    <a:pt x="202" y="3173"/>
                    <a:pt x="204" y="3181"/>
                    <a:pt x="200" y="3183"/>
                  </a:cubicBezTo>
                  <a:close/>
                  <a:moveTo>
                    <a:pt x="270" y="3204"/>
                  </a:moveTo>
                  <a:cubicBezTo>
                    <a:pt x="273" y="3206"/>
                    <a:pt x="282" y="3203"/>
                    <a:pt x="282" y="3211"/>
                  </a:cubicBezTo>
                  <a:cubicBezTo>
                    <a:pt x="276" y="3207"/>
                    <a:pt x="271" y="3209"/>
                    <a:pt x="267" y="3209"/>
                  </a:cubicBezTo>
                  <a:cubicBezTo>
                    <a:pt x="266" y="3206"/>
                    <a:pt x="268" y="3205"/>
                    <a:pt x="270" y="3204"/>
                  </a:cubicBezTo>
                  <a:close/>
                  <a:moveTo>
                    <a:pt x="147" y="3249"/>
                  </a:moveTo>
                  <a:cubicBezTo>
                    <a:pt x="145" y="3249"/>
                    <a:pt x="143" y="3250"/>
                    <a:pt x="141" y="3250"/>
                  </a:cubicBezTo>
                  <a:cubicBezTo>
                    <a:pt x="137" y="3246"/>
                    <a:pt x="137" y="3243"/>
                    <a:pt x="138" y="3237"/>
                  </a:cubicBezTo>
                  <a:cubicBezTo>
                    <a:pt x="143" y="3232"/>
                    <a:pt x="144" y="3239"/>
                    <a:pt x="149" y="3235"/>
                  </a:cubicBezTo>
                  <a:cubicBezTo>
                    <a:pt x="147" y="3239"/>
                    <a:pt x="149" y="3244"/>
                    <a:pt x="147" y="3249"/>
                  </a:cubicBezTo>
                  <a:close/>
                  <a:moveTo>
                    <a:pt x="84" y="3178"/>
                  </a:moveTo>
                  <a:cubicBezTo>
                    <a:pt x="78" y="3180"/>
                    <a:pt x="82" y="3189"/>
                    <a:pt x="86" y="3190"/>
                  </a:cubicBezTo>
                  <a:cubicBezTo>
                    <a:pt x="86" y="3188"/>
                    <a:pt x="87" y="3181"/>
                    <a:pt x="84" y="3178"/>
                  </a:cubicBezTo>
                  <a:close/>
                  <a:moveTo>
                    <a:pt x="110" y="2727"/>
                  </a:moveTo>
                  <a:cubicBezTo>
                    <a:pt x="104" y="2729"/>
                    <a:pt x="110" y="2734"/>
                    <a:pt x="111" y="2738"/>
                  </a:cubicBezTo>
                  <a:cubicBezTo>
                    <a:pt x="112" y="2736"/>
                    <a:pt x="109" y="2732"/>
                    <a:pt x="110" y="2727"/>
                  </a:cubicBezTo>
                  <a:close/>
                  <a:moveTo>
                    <a:pt x="142" y="2135"/>
                  </a:moveTo>
                  <a:cubicBezTo>
                    <a:pt x="138" y="2136"/>
                    <a:pt x="139" y="2142"/>
                    <a:pt x="135" y="2143"/>
                  </a:cubicBezTo>
                  <a:cubicBezTo>
                    <a:pt x="137" y="2145"/>
                    <a:pt x="144" y="2138"/>
                    <a:pt x="142" y="2135"/>
                  </a:cubicBezTo>
                  <a:close/>
                  <a:moveTo>
                    <a:pt x="140" y="2522"/>
                  </a:moveTo>
                  <a:cubicBezTo>
                    <a:pt x="138" y="2522"/>
                    <a:pt x="136" y="2527"/>
                    <a:pt x="138" y="2528"/>
                  </a:cubicBezTo>
                  <a:cubicBezTo>
                    <a:pt x="138" y="2530"/>
                    <a:pt x="139" y="2525"/>
                    <a:pt x="140" y="2522"/>
                  </a:cubicBezTo>
                  <a:close/>
                  <a:moveTo>
                    <a:pt x="160" y="3025"/>
                  </a:moveTo>
                  <a:cubicBezTo>
                    <a:pt x="160" y="3020"/>
                    <a:pt x="160" y="3020"/>
                    <a:pt x="160" y="3020"/>
                  </a:cubicBezTo>
                  <a:cubicBezTo>
                    <a:pt x="157" y="3020"/>
                    <a:pt x="157" y="3020"/>
                    <a:pt x="157" y="3020"/>
                  </a:cubicBezTo>
                  <a:cubicBezTo>
                    <a:pt x="156" y="3024"/>
                    <a:pt x="161" y="3024"/>
                    <a:pt x="157" y="3025"/>
                  </a:cubicBezTo>
                  <a:cubicBezTo>
                    <a:pt x="158" y="3026"/>
                    <a:pt x="158" y="3025"/>
                    <a:pt x="160" y="3025"/>
                  </a:cubicBezTo>
                  <a:close/>
                  <a:moveTo>
                    <a:pt x="167" y="3064"/>
                  </a:moveTo>
                  <a:cubicBezTo>
                    <a:pt x="165" y="3066"/>
                    <a:pt x="161" y="3072"/>
                    <a:pt x="165" y="3077"/>
                  </a:cubicBezTo>
                  <a:cubicBezTo>
                    <a:pt x="164" y="3078"/>
                    <a:pt x="167" y="3071"/>
                    <a:pt x="167" y="3064"/>
                  </a:cubicBezTo>
                  <a:close/>
                  <a:moveTo>
                    <a:pt x="201" y="3085"/>
                  </a:moveTo>
                  <a:cubicBezTo>
                    <a:pt x="200" y="3086"/>
                    <a:pt x="203" y="3090"/>
                    <a:pt x="203" y="3093"/>
                  </a:cubicBezTo>
                  <a:cubicBezTo>
                    <a:pt x="205" y="3092"/>
                    <a:pt x="205" y="3089"/>
                    <a:pt x="206" y="3086"/>
                  </a:cubicBezTo>
                  <a:cubicBezTo>
                    <a:pt x="204" y="3086"/>
                    <a:pt x="201" y="3087"/>
                    <a:pt x="201" y="3085"/>
                  </a:cubicBezTo>
                  <a:close/>
                  <a:moveTo>
                    <a:pt x="219" y="2711"/>
                  </a:moveTo>
                  <a:cubicBezTo>
                    <a:pt x="216" y="2714"/>
                    <a:pt x="218" y="2718"/>
                    <a:pt x="217" y="2723"/>
                  </a:cubicBezTo>
                  <a:cubicBezTo>
                    <a:pt x="221" y="2721"/>
                    <a:pt x="217" y="2715"/>
                    <a:pt x="219" y="2711"/>
                  </a:cubicBezTo>
                  <a:close/>
                  <a:moveTo>
                    <a:pt x="223" y="2931"/>
                  </a:moveTo>
                  <a:cubicBezTo>
                    <a:pt x="219" y="2930"/>
                    <a:pt x="219" y="2930"/>
                    <a:pt x="219" y="2930"/>
                  </a:cubicBezTo>
                  <a:cubicBezTo>
                    <a:pt x="219" y="2932"/>
                    <a:pt x="221" y="2933"/>
                    <a:pt x="219" y="2933"/>
                  </a:cubicBezTo>
                  <a:cubicBezTo>
                    <a:pt x="219" y="2935"/>
                    <a:pt x="224" y="2933"/>
                    <a:pt x="223" y="2931"/>
                  </a:cubicBezTo>
                  <a:close/>
                  <a:moveTo>
                    <a:pt x="275" y="2644"/>
                  </a:moveTo>
                  <a:cubicBezTo>
                    <a:pt x="274" y="2644"/>
                    <a:pt x="275" y="2650"/>
                    <a:pt x="276" y="2651"/>
                  </a:cubicBezTo>
                  <a:cubicBezTo>
                    <a:pt x="279" y="2650"/>
                    <a:pt x="276" y="2645"/>
                    <a:pt x="275" y="2644"/>
                  </a:cubicBezTo>
                  <a:close/>
                  <a:moveTo>
                    <a:pt x="309" y="2830"/>
                  </a:moveTo>
                  <a:cubicBezTo>
                    <a:pt x="307" y="2826"/>
                    <a:pt x="303" y="2829"/>
                    <a:pt x="299" y="2826"/>
                  </a:cubicBezTo>
                  <a:cubicBezTo>
                    <a:pt x="300" y="2829"/>
                    <a:pt x="299" y="2829"/>
                    <a:pt x="299" y="2832"/>
                  </a:cubicBezTo>
                  <a:cubicBezTo>
                    <a:pt x="302" y="2831"/>
                    <a:pt x="302" y="2836"/>
                    <a:pt x="301" y="2840"/>
                  </a:cubicBezTo>
                  <a:cubicBezTo>
                    <a:pt x="304" y="2841"/>
                    <a:pt x="304" y="2834"/>
                    <a:pt x="302" y="2834"/>
                  </a:cubicBezTo>
                  <a:cubicBezTo>
                    <a:pt x="304" y="2830"/>
                    <a:pt x="306" y="2833"/>
                    <a:pt x="309" y="2830"/>
                  </a:cubicBezTo>
                  <a:close/>
                  <a:moveTo>
                    <a:pt x="321" y="2803"/>
                  </a:moveTo>
                  <a:cubicBezTo>
                    <a:pt x="319" y="2802"/>
                    <a:pt x="318" y="2799"/>
                    <a:pt x="317" y="2795"/>
                  </a:cubicBezTo>
                  <a:cubicBezTo>
                    <a:pt x="315" y="2795"/>
                    <a:pt x="315" y="2796"/>
                    <a:pt x="313" y="2796"/>
                  </a:cubicBezTo>
                  <a:cubicBezTo>
                    <a:pt x="318" y="2800"/>
                    <a:pt x="314" y="2807"/>
                    <a:pt x="310" y="2810"/>
                  </a:cubicBezTo>
                  <a:cubicBezTo>
                    <a:pt x="310" y="2812"/>
                    <a:pt x="312" y="2815"/>
                    <a:pt x="310" y="2816"/>
                  </a:cubicBezTo>
                  <a:cubicBezTo>
                    <a:pt x="310" y="2818"/>
                    <a:pt x="311" y="2817"/>
                    <a:pt x="313" y="2817"/>
                  </a:cubicBezTo>
                  <a:cubicBezTo>
                    <a:pt x="313" y="2819"/>
                    <a:pt x="311" y="2818"/>
                    <a:pt x="310" y="2818"/>
                  </a:cubicBezTo>
                  <a:cubicBezTo>
                    <a:pt x="311" y="2823"/>
                    <a:pt x="308" y="2825"/>
                    <a:pt x="312" y="2826"/>
                  </a:cubicBezTo>
                  <a:cubicBezTo>
                    <a:pt x="311" y="2827"/>
                    <a:pt x="310" y="2828"/>
                    <a:pt x="309" y="2830"/>
                  </a:cubicBezTo>
                  <a:cubicBezTo>
                    <a:pt x="311" y="2832"/>
                    <a:pt x="310" y="2834"/>
                    <a:pt x="310" y="2837"/>
                  </a:cubicBezTo>
                  <a:cubicBezTo>
                    <a:pt x="311" y="2837"/>
                    <a:pt x="312" y="2838"/>
                    <a:pt x="312" y="2839"/>
                  </a:cubicBezTo>
                  <a:cubicBezTo>
                    <a:pt x="313" y="2839"/>
                    <a:pt x="312" y="2836"/>
                    <a:pt x="315" y="2836"/>
                  </a:cubicBezTo>
                  <a:cubicBezTo>
                    <a:pt x="317" y="2837"/>
                    <a:pt x="315" y="2841"/>
                    <a:pt x="315" y="2843"/>
                  </a:cubicBezTo>
                  <a:cubicBezTo>
                    <a:pt x="322" y="2842"/>
                    <a:pt x="319" y="2836"/>
                    <a:pt x="320" y="2832"/>
                  </a:cubicBezTo>
                  <a:cubicBezTo>
                    <a:pt x="316" y="2831"/>
                    <a:pt x="316" y="2834"/>
                    <a:pt x="314" y="2835"/>
                  </a:cubicBezTo>
                  <a:cubicBezTo>
                    <a:pt x="312" y="2829"/>
                    <a:pt x="317" y="2823"/>
                    <a:pt x="311" y="2820"/>
                  </a:cubicBezTo>
                  <a:cubicBezTo>
                    <a:pt x="317" y="2818"/>
                    <a:pt x="315" y="2809"/>
                    <a:pt x="319" y="2805"/>
                  </a:cubicBezTo>
                  <a:cubicBezTo>
                    <a:pt x="321" y="2806"/>
                    <a:pt x="321" y="2811"/>
                    <a:pt x="317" y="2811"/>
                  </a:cubicBezTo>
                  <a:cubicBezTo>
                    <a:pt x="317" y="2814"/>
                    <a:pt x="319" y="2816"/>
                    <a:pt x="318" y="2820"/>
                  </a:cubicBezTo>
                  <a:cubicBezTo>
                    <a:pt x="319" y="2817"/>
                    <a:pt x="320" y="2814"/>
                    <a:pt x="321" y="2811"/>
                  </a:cubicBezTo>
                  <a:lnTo>
                    <a:pt x="321" y="2803"/>
                  </a:lnTo>
                  <a:close/>
                  <a:moveTo>
                    <a:pt x="52" y="1211"/>
                  </a:moveTo>
                  <a:cubicBezTo>
                    <a:pt x="45" y="1210"/>
                    <a:pt x="42" y="1221"/>
                    <a:pt x="47" y="1224"/>
                  </a:cubicBezTo>
                  <a:cubicBezTo>
                    <a:pt x="46" y="1227"/>
                    <a:pt x="43" y="1231"/>
                    <a:pt x="44" y="1234"/>
                  </a:cubicBezTo>
                  <a:cubicBezTo>
                    <a:pt x="35" y="1242"/>
                    <a:pt x="39" y="1263"/>
                    <a:pt x="41" y="1277"/>
                  </a:cubicBezTo>
                  <a:cubicBezTo>
                    <a:pt x="42" y="1277"/>
                    <a:pt x="42" y="1276"/>
                    <a:pt x="44" y="1276"/>
                  </a:cubicBezTo>
                  <a:cubicBezTo>
                    <a:pt x="43" y="1278"/>
                    <a:pt x="42" y="1280"/>
                    <a:pt x="39" y="1280"/>
                  </a:cubicBezTo>
                  <a:cubicBezTo>
                    <a:pt x="39" y="1284"/>
                    <a:pt x="41" y="1286"/>
                    <a:pt x="41" y="1289"/>
                  </a:cubicBezTo>
                  <a:cubicBezTo>
                    <a:pt x="43" y="1289"/>
                    <a:pt x="42" y="1286"/>
                    <a:pt x="44" y="1286"/>
                  </a:cubicBezTo>
                  <a:cubicBezTo>
                    <a:pt x="46" y="1287"/>
                    <a:pt x="46" y="1288"/>
                    <a:pt x="46" y="1290"/>
                  </a:cubicBezTo>
                  <a:cubicBezTo>
                    <a:pt x="45" y="1292"/>
                    <a:pt x="41" y="1291"/>
                    <a:pt x="39" y="1292"/>
                  </a:cubicBezTo>
                  <a:cubicBezTo>
                    <a:pt x="35" y="1300"/>
                    <a:pt x="37" y="1313"/>
                    <a:pt x="39" y="1321"/>
                  </a:cubicBezTo>
                  <a:cubicBezTo>
                    <a:pt x="44" y="1321"/>
                    <a:pt x="42" y="1314"/>
                    <a:pt x="50" y="1315"/>
                  </a:cubicBezTo>
                  <a:cubicBezTo>
                    <a:pt x="52" y="1321"/>
                    <a:pt x="49" y="1327"/>
                    <a:pt x="51" y="1334"/>
                  </a:cubicBezTo>
                  <a:cubicBezTo>
                    <a:pt x="52" y="1333"/>
                    <a:pt x="53" y="1332"/>
                    <a:pt x="53" y="1330"/>
                  </a:cubicBezTo>
                  <a:cubicBezTo>
                    <a:pt x="55" y="1330"/>
                    <a:pt x="53" y="1333"/>
                    <a:pt x="53" y="1335"/>
                  </a:cubicBezTo>
                  <a:cubicBezTo>
                    <a:pt x="58" y="1334"/>
                    <a:pt x="56" y="1335"/>
                    <a:pt x="62" y="1334"/>
                  </a:cubicBezTo>
                  <a:cubicBezTo>
                    <a:pt x="62" y="1332"/>
                    <a:pt x="58" y="1333"/>
                    <a:pt x="58" y="1330"/>
                  </a:cubicBezTo>
                  <a:cubicBezTo>
                    <a:pt x="59" y="1317"/>
                    <a:pt x="70" y="1320"/>
                    <a:pt x="79" y="1322"/>
                  </a:cubicBezTo>
                  <a:cubicBezTo>
                    <a:pt x="80" y="1313"/>
                    <a:pt x="81" y="1306"/>
                    <a:pt x="79" y="1298"/>
                  </a:cubicBezTo>
                  <a:cubicBezTo>
                    <a:pt x="78" y="1298"/>
                    <a:pt x="78" y="1298"/>
                    <a:pt x="78" y="1297"/>
                  </a:cubicBezTo>
                  <a:cubicBezTo>
                    <a:pt x="72" y="1298"/>
                    <a:pt x="64" y="1297"/>
                    <a:pt x="63" y="1303"/>
                  </a:cubicBezTo>
                  <a:cubicBezTo>
                    <a:pt x="59" y="1301"/>
                    <a:pt x="60" y="1294"/>
                    <a:pt x="59" y="1289"/>
                  </a:cubicBezTo>
                  <a:cubicBezTo>
                    <a:pt x="57" y="1290"/>
                    <a:pt x="56" y="1292"/>
                    <a:pt x="53" y="1293"/>
                  </a:cubicBezTo>
                  <a:cubicBezTo>
                    <a:pt x="51" y="1292"/>
                    <a:pt x="49" y="1290"/>
                    <a:pt x="48" y="1288"/>
                  </a:cubicBezTo>
                  <a:cubicBezTo>
                    <a:pt x="50" y="1284"/>
                    <a:pt x="52" y="1285"/>
                    <a:pt x="52" y="1279"/>
                  </a:cubicBezTo>
                  <a:cubicBezTo>
                    <a:pt x="50" y="1279"/>
                    <a:pt x="50" y="1280"/>
                    <a:pt x="48" y="1280"/>
                  </a:cubicBezTo>
                  <a:cubicBezTo>
                    <a:pt x="48" y="1276"/>
                    <a:pt x="55" y="1278"/>
                    <a:pt x="55" y="1274"/>
                  </a:cubicBezTo>
                  <a:cubicBezTo>
                    <a:pt x="58" y="1275"/>
                    <a:pt x="55" y="1281"/>
                    <a:pt x="59" y="1280"/>
                  </a:cubicBezTo>
                  <a:cubicBezTo>
                    <a:pt x="64" y="1270"/>
                    <a:pt x="58" y="1257"/>
                    <a:pt x="69" y="1253"/>
                  </a:cubicBezTo>
                  <a:cubicBezTo>
                    <a:pt x="73" y="1253"/>
                    <a:pt x="72" y="1257"/>
                    <a:pt x="76" y="1256"/>
                  </a:cubicBezTo>
                  <a:cubicBezTo>
                    <a:pt x="77" y="1254"/>
                    <a:pt x="75" y="1255"/>
                    <a:pt x="77" y="1252"/>
                  </a:cubicBezTo>
                  <a:cubicBezTo>
                    <a:pt x="79" y="1254"/>
                    <a:pt x="84" y="1252"/>
                    <a:pt x="88" y="1251"/>
                  </a:cubicBezTo>
                  <a:cubicBezTo>
                    <a:pt x="90" y="1241"/>
                    <a:pt x="92" y="1238"/>
                    <a:pt x="92" y="1225"/>
                  </a:cubicBezTo>
                  <a:cubicBezTo>
                    <a:pt x="85" y="1224"/>
                    <a:pt x="82" y="1227"/>
                    <a:pt x="79" y="1230"/>
                  </a:cubicBezTo>
                  <a:cubicBezTo>
                    <a:pt x="76" y="1227"/>
                    <a:pt x="74" y="1221"/>
                    <a:pt x="75" y="1215"/>
                  </a:cubicBezTo>
                  <a:cubicBezTo>
                    <a:pt x="73" y="1217"/>
                    <a:pt x="69" y="1217"/>
                    <a:pt x="68" y="1215"/>
                  </a:cubicBezTo>
                  <a:cubicBezTo>
                    <a:pt x="63" y="1219"/>
                    <a:pt x="53" y="1219"/>
                    <a:pt x="52" y="1211"/>
                  </a:cubicBezTo>
                  <a:close/>
                  <a:moveTo>
                    <a:pt x="64" y="2862"/>
                  </a:moveTo>
                  <a:cubicBezTo>
                    <a:pt x="62" y="2865"/>
                    <a:pt x="64" y="2871"/>
                    <a:pt x="65" y="2874"/>
                  </a:cubicBezTo>
                  <a:cubicBezTo>
                    <a:pt x="67" y="2873"/>
                    <a:pt x="69" y="2871"/>
                    <a:pt x="69" y="2868"/>
                  </a:cubicBezTo>
                  <a:cubicBezTo>
                    <a:pt x="67" y="2867"/>
                    <a:pt x="67" y="2863"/>
                    <a:pt x="64" y="2862"/>
                  </a:cubicBezTo>
                  <a:close/>
                  <a:moveTo>
                    <a:pt x="147" y="2063"/>
                  </a:moveTo>
                  <a:cubicBezTo>
                    <a:pt x="143" y="2062"/>
                    <a:pt x="139" y="2062"/>
                    <a:pt x="136" y="2064"/>
                  </a:cubicBezTo>
                  <a:cubicBezTo>
                    <a:pt x="128" y="2084"/>
                    <a:pt x="137" y="2112"/>
                    <a:pt x="134" y="2127"/>
                  </a:cubicBezTo>
                  <a:cubicBezTo>
                    <a:pt x="136" y="2123"/>
                    <a:pt x="136" y="2120"/>
                    <a:pt x="140" y="2116"/>
                  </a:cubicBezTo>
                  <a:cubicBezTo>
                    <a:pt x="140" y="2116"/>
                    <a:pt x="140" y="2120"/>
                    <a:pt x="141" y="2123"/>
                  </a:cubicBezTo>
                  <a:cubicBezTo>
                    <a:pt x="144" y="2122"/>
                    <a:pt x="146" y="2120"/>
                    <a:pt x="146" y="2116"/>
                  </a:cubicBezTo>
                  <a:cubicBezTo>
                    <a:pt x="140" y="2115"/>
                    <a:pt x="140" y="2110"/>
                    <a:pt x="136" y="2108"/>
                  </a:cubicBezTo>
                  <a:cubicBezTo>
                    <a:pt x="136" y="2106"/>
                    <a:pt x="140" y="2108"/>
                    <a:pt x="141" y="2106"/>
                  </a:cubicBezTo>
                  <a:cubicBezTo>
                    <a:pt x="139" y="2091"/>
                    <a:pt x="157" y="2078"/>
                    <a:pt x="147" y="2063"/>
                  </a:cubicBezTo>
                  <a:close/>
                  <a:moveTo>
                    <a:pt x="188" y="2851"/>
                  </a:moveTo>
                  <a:cubicBezTo>
                    <a:pt x="195" y="2847"/>
                    <a:pt x="192" y="2825"/>
                    <a:pt x="186" y="2819"/>
                  </a:cubicBezTo>
                  <a:cubicBezTo>
                    <a:pt x="188" y="2818"/>
                    <a:pt x="190" y="2817"/>
                    <a:pt x="193" y="2817"/>
                  </a:cubicBezTo>
                  <a:cubicBezTo>
                    <a:pt x="198" y="2812"/>
                    <a:pt x="195" y="2802"/>
                    <a:pt x="195" y="2794"/>
                  </a:cubicBezTo>
                  <a:cubicBezTo>
                    <a:pt x="189" y="2793"/>
                    <a:pt x="189" y="2797"/>
                    <a:pt x="187" y="2800"/>
                  </a:cubicBezTo>
                  <a:cubicBezTo>
                    <a:pt x="186" y="2797"/>
                    <a:pt x="186" y="2792"/>
                    <a:pt x="179" y="2793"/>
                  </a:cubicBezTo>
                  <a:cubicBezTo>
                    <a:pt x="179" y="2786"/>
                    <a:pt x="180" y="2783"/>
                    <a:pt x="180" y="2774"/>
                  </a:cubicBezTo>
                  <a:cubicBezTo>
                    <a:pt x="177" y="2776"/>
                    <a:pt x="174" y="2778"/>
                    <a:pt x="171" y="2780"/>
                  </a:cubicBezTo>
                  <a:cubicBezTo>
                    <a:pt x="168" y="2780"/>
                    <a:pt x="169" y="2778"/>
                    <a:pt x="167" y="2778"/>
                  </a:cubicBezTo>
                  <a:cubicBezTo>
                    <a:pt x="168" y="2767"/>
                    <a:pt x="173" y="2761"/>
                    <a:pt x="167" y="2752"/>
                  </a:cubicBezTo>
                  <a:cubicBezTo>
                    <a:pt x="161" y="2752"/>
                    <a:pt x="162" y="2763"/>
                    <a:pt x="167" y="2764"/>
                  </a:cubicBezTo>
                  <a:cubicBezTo>
                    <a:pt x="167" y="2770"/>
                    <a:pt x="166" y="2771"/>
                    <a:pt x="165" y="2776"/>
                  </a:cubicBezTo>
                  <a:cubicBezTo>
                    <a:pt x="164" y="2777"/>
                    <a:pt x="161" y="2777"/>
                    <a:pt x="160" y="2778"/>
                  </a:cubicBezTo>
                  <a:cubicBezTo>
                    <a:pt x="160" y="2783"/>
                    <a:pt x="160" y="2783"/>
                    <a:pt x="160" y="2783"/>
                  </a:cubicBezTo>
                  <a:cubicBezTo>
                    <a:pt x="151" y="2798"/>
                    <a:pt x="124" y="2786"/>
                    <a:pt x="117" y="2803"/>
                  </a:cubicBezTo>
                  <a:cubicBezTo>
                    <a:pt x="115" y="2800"/>
                    <a:pt x="120" y="2799"/>
                    <a:pt x="118" y="2795"/>
                  </a:cubicBezTo>
                  <a:cubicBezTo>
                    <a:pt x="106" y="2796"/>
                    <a:pt x="106" y="2805"/>
                    <a:pt x="106" y="2815"/>
                  </a:cubicBezTo>
                  <a:cubicBezTo>
                    <a:pt x="109" y="2815"/>
                    <a:pt x="112" y="2813"/>
                    <a:pt x="117" y="2814"/>
                  </a:cubicBezTo>
                  <a:cubicBezTo>
                    <a:pt x="116" y="2820"/>
                    <a:pt x="108" y="2816"/>
                    <a:pt x="104" y="2818"/>
                  </a:cubicBezTo>
                  <a:cubicBezTo>
                    <a:pt x="105" y="2822"/>
                    <a:pt x="109" y="2823"/>
                    <a:pt x="112" y="2824"/>
                  </a:cubicBezTo>
                  <a:cubicBezTo>
                    <a:pt x="113" y="2822"/>
                    <a:pt x="115" y="2820"/>
                    <a:pt x="119" y="2820"/>
                  </a:cubicBezTo>
                  <a:cubicBezTo>
                    <a:pt x="118" y="2824"/>
                    <a:pt x="122" y="2835"/>
                    <a:pt x="124" y="2841"/>
                  </a:cubicBezTo>
                  <a:cubicBezTo>
                    <a:pt x="132" y="2841"/>
                    <a:pt x="137" y="2833"/>
                    <a:pt x="144" y="2838"/>
                  </a:cubicBezTo>
                  <a:cubicBezTo>
                    <a:pt x="147" y="2838"/>
                    <a:pt x="147" y="2835"/>
                    <a:pt x="148" y="2834"/>
                  </a:cubicBezTo>
                  <a:cubicBezTo>
                    <a:pt x="151" y="2838"/>
                    <a:pt x="149" y="2846"/>
                    <a:pt x="157" y="2845"/>
                  </a:cubicBezTo>
                  <a:cubicBezTo>
                    <a:pt x="161" y="2840"/>
                    <a:pt x="158" y="2833"/>
                    <a:pt x="163" y="2832"/>
                  </a:cubicBezTo>
                  <a:cubicBezTo>
                    <a:pt x="162" y="2831"/>
                    <a:pt x="163" y="2827"/>
                    <a:pt x="160" y="2828"/>
                  </a:cubicBezTo>
                  <a:cubicBezTo>
                    <a:pt x="166" y="2824"/>
                    <a:pt x="163" y="2817"/>
                    <a:pt x="161" y="2810"/>
                  </a:cubicBezTo>
                  <a:cubicBezTo>
                    <a:pt x="165" y="2810"/>
                    <a:pt x="165" y="2806"/>
                    <a:pt x="170" y="2807"/>
                  </a:cubicBezTo>
                  <a:cubicBezTo>
                    <a:pt x="169" y="2805"/>
                    <a:pt x="168" y="2798"/>
                    <a:pt x="172" y="2797"/>
                  </a:cubicBezTo>
                  <a:cubicBezTo>
                    <a:pt x="174" y="2799"/>
                    <a:pt x="174" y="2802"/>
                    <a:pt x="178" y="2800"/>
                  </a:cubicBezTo>
                  <a:cubicBezTo>
                    <a:pt x="179" y="2808"/>
                    <a:pt x="179" y="2813"/>
                    <a:pt x="179" y="2822"/>
                  </a:cubicBezTo>
                  <a:cubicBezTo>
                    <a:pt x="173" y="2824"/>
                    <a:pt x="174" y="2836"/>
                    <a:pt x="180" y="2837"/>
                  </a:cubicBezTo>
                  <a:cubicBezTo>
                    <a:pt x="179" y="2842"/>
                    <a:pt x="179" y="2842"/>
                    <a:pt x="181" y="2845"/>
                  </a:cubicBezTo>
                  <a:cubicBezTo>
                    <a:pt x="181" y="2847"/>
                    <a:pt x="176" y="2845"/>
                    <a:pt x="174" y="2846"/>
                  </a:cubicBezTo>
                  <a:cubicBezTo>
                    <a:pt x="160" y="2863"/>
                    <a:pt x="193" y="2868"/>
                    <a:pt x="184" y="2884"/>
                  </a:cubicBezTo>
                  <a:cubicBezTo>
                    <a:pt x="181" y="2879"/>
                    <a:pt x="172" y="2879"/>
                    <a:pt x="168" y="2882"/>
                  </a:cubicBezTo>
                  <a:cubicBezTo>
                    <a:pt x="168" y="2891"/>
                    <a:pt x="166" y="2901"/>
                    <a:pt x="173" y="2903"/>
                  </a:cubicBezTo>
                  <a:cubicBezTo>
                    <a:pt x="176" y="2901"/>
                    <a:pt x="174" y="2900"/>
                    <a:pt x="173" y="2898"/>
                  </a:cubicBezTo>
                  <a:cubicBezTo>
                    <a:pt x="178" y="2896"/>
                    <a:pt x="179" y="2891"/>
                    <a:pt x="182" y="2888"/>
                  </a:cubicBezTo>
                  <a:cubicBezTo>
                    <a:pt x="184" y="2887"/>
                    <a:pt x="185" y="2888"/>
                    <a:pt x="185" y="2890"/>
                  </a:cubicBezTo>
                  <a:cubicBezTo>
                    <a:pt x="188" y="2884"/>
                    <a:pt x="185" y="2872"/>
                    <a:pt x="191" y="2870"/>
                  </a:cubicBezTo>
                  <a:cubicBezTo>
                    <a:pt x="194" y="2870"/>
                    <a:pt x="195" y="2872"/>
                    <a:pt x="198" y="2872"/>
                  </a:cubicBezTo>
                  <a:cubicBezTo>
                    <a:pt x="201" y="2865"/>
                    <a:pt x="194" y="2861"/>
                    <a:pt x="194" y="2854"/>
                  </a:cubicBezTo>
                  <a:cubicBezTo>
                    <a:pt x="192" y="2854"/>
                    <a:pt x="192" y="2855"/>
                    <a:pt x="192" y="2857"/>
                  </a:cubicBezTo>
                  <a:cubicBezTo>
                    <a:pt x="190" y="2856"/>
                    <a:pt x="189" y="2853"/>
                    <a:pt x="188" y="2851"/>
                  </a:cubicBezTo>
                  <a:close/>
                  <a:moveTo>
                    <a:pt x="204" y="1614"/>
                  </a:moveTo>
                  <a:cubicBezTo>
                    <a:pt x="194" y="1617"/>
                    <a:pt x="200" y="1626"/>
                    <a:pt x="198" y="1638"/>
                  </a:cubicBezTo>
                  <a:cubicBezTo>
                    <a:pt x="201" y="1638"/>
                    <a:pt x="201" y="1636"/>
                    <a:pt x="204" y="1637"/>
                  </a:cubicBezTo>
                  <a:cubicBezTo>
                    <a:pt x="207" y="1629"/>
                    <a:pt x="213" y="1618"/>
                    <a:pt x="204" y="1614"/>
                  </a:cubicBezTo>
                  <a:close/>
                  <a:moveTo>
                    <a:pt x="321" y="2732"/>
                  </a:moveTo>
                  <a:cubicBezTo>
                    <a:pt x="319" y="2735"/>
                    <a:pt x="316" y="2737"/>
                    <a:pt x="310" y="2736"/>
                  </a:cubicBezTo>
                  <a:cubicBezTo>
                    <a:pt x="308" y="2734"/>
                    <a:pt x="310" y="2732"/>
                    <a:pt x="308" y="2730"/>
                  </a:cubicBezTo>
                  <a:cubicBezTo>
                    <a:pt x="311" y="2726"/>
                    <a:pt x="311" y="2721"/>
                    <a:pt x="310" y="2718"/>
                  </a:cubicBezTo>
                  <a:cubicBezTo>
                    <a:pt x="308" y="2719"/>
                    <a:pt x="307" y="2721"/>
                    <a:pt x="306" y="2723"/>
                  </a:cubicBezTo>
                  <a:cubicBezTo>
                    <a:pt x="302" y="2722"/>
                    <a:pt x="302" y="2716"/>
                    <a:pt x="296" y="2716"/>
                  </a:cubicBezTo>
                  <a:cubicBezTo>
                    <a:pt x="293" y="2721"/>
                    <a:pt x="292" y="2725"/>
                    <a:pt x="294" y="2730"/>
                  </a:cubicBezTo>
                  <a:cubicBezTo>
                    <a:pt x="312" y="2734"/>
                    <a:pt x="298" y="2758"/>
                    <a:pt x="302" y="2777"/>
                  </a:cubicBezTo>
                  <a:cubicBezTo>
                    <a:pt x="301" y="2778"/>
                    <a:pt x="298" y="2778"/>
                    <a:pt x="297" y="2779"/>
                  </a:cubicBezTo>
                  <a:cubicBezTo>
                    <a:pt x="296" y="2788"/>
                    <a:pt x="296" y="2792"/>
                    <a:pt x="296" y="2801"/>
                  </a:cubicBezTo>
                  <a:cubicBezTo>
                    <a:pt x="302" y="2801"/>
                    <a:pt x="302" y="2801"/>
                    <a:pt x="302" y="2801"/>
                  </a:cubicBezTo>
                  <a:cubicBezTo>
                    <a:pt x="299" y="2803"/>
                    <a:pt x="296" y="2805"/>
                    <a:pt x="298" y="2809"/>
                  </a:cubicBezTo>
                  <a:cubicBezTo>
                    <a:pt x="300" y="2810"/>
                    <a:pt x="302" y="2811"/>
                    <a:pt x="304" y="2812"/>
                  </a:cubicBezTo>
                  <a:cubicBezTo>
                    <a:pt x="305" y="2809"/>
                    <a:pt x="305" y="2808"/>
                    <a:pt x="305" y="2805"/>
                  </a:cubicBezTo>
                  <a:cubicBezTo>
                    <a:pt x="306" y="2803"/>
                    <a:pt x="307" y="2806"/>
                    <a:pt x="309" y="2804"/>
                  </a:cubicBezTo>
                  <a:cubicBezTo>
                    <a:pt x="309" y="2801"/>
                    <a:pt x="308" y="2798"/>
                    <a:pt x="312" y="2800"/>
                  </a:cubicBezTo>
                  <a:cubicBezTo>
                    <a:pt x="314" y="2796"/>
                    <a:pt x="309" y="2799"/>
                    <a:pt x="310" y="2797"/>
                  </a:cubicBezTo>
                  <a:cubicBezTo>
                    <a:pt x="309" y="2794"/>
                    <a:pt x="312" y="2795"/>
                    <a:pt x="313" y="2795"/>
                  </a:cubicBezTo>
                  <a:cubicBezTo>
                    <a:pt x="310" y="2784"/>
                    <a:pt x="320" y="2779"/>
                    <a:pt x="315" y="2770"/>
                  </a:cubicBezTo>
                  <a:cubicBezTo>
                    <a:pt x="318" y="2768"/>
                    <a:pt x="319" y="2769"/>
                    <a:pt x="321" y="2770"/>
                  </a:cubicBezTo>
                  <a:lnTo>
                    <a:pt x="321" y="273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31590"/>
            <a:ext cx="279241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019223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9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2221E-6 L 0.04149 0.03177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6" y="15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3594100" ty="-27305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13" name="Freeform 6"/>
          <p:cNvSpPr>
            <a:spLocks noEditPoints="1"/>
          </p:cNvSpPr>
          <p:nvPr/>
        </p:nvSpPr>
        <p:spPr bwMode="auto">
          <a:xfrm rot="3808385">
            <a:off x="1407151" y="-3515349"/>
            <a:ext cx="7913389" cy="11589361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31590"/>
            <a:ext cx="279876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8879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-0.04503 L 4.72222E-6 -3.94818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" y="2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4" name="Freeform 6"/>
          <p:cNvSpPr>
            <a:spLocks noEditPoints="1"/>
          </p:cNvSpPr>
          <p:nvPr/>
        </p:nvSpPr>
        <p:spPr bwMode="auto">
          <a:xfrm>
            <a:off x="305780" y="-678457"/>
            <a:ext cx="9090756" cy="8761119"/>
          </a:xfrm>
          <a:custGeom>
            <a:avLst/>
            <a:gdLst>
              <a:gd name="T0" fmla="*/ 984 w 1216"/>
              <a:gd name="T1" fmla="*/ 113 h 1249"/>
              <a:gd name="T2" fmla="*/ 1112 w 1216"/>
              <a:gd name="T3" fmla="*/ 259 h 1249"/>
              <a:gd name="T4" fmla="*/ 923 w 1216"/>
              <a:gd name="T5" fmla="*/ 612 h 1249"/>
              <a:gd name="T6" fmla="*/ 98 w 1216"/>
              <a:gd name="T7" fmla="*/ 754 h 1249"/>
              <a:gd name="T8" fmla="*/ 71 w 1216"/>
              <a:gd name="T9" fmla="*/ 785 h 1249"/>
              <a:gd name="T10" fmla="*/ 99 w 1216"/>
              <a:gd name="T11" fmla="*/ 865 h 1249"/>
              <a:gd name="T12" fmla="*/ 132 w 1216"/>
              <a:gd name="T13" fmla="*/ 906 h 1249"/>
              <a:gd name="T14" fmla="*/ 1048 w 1216"/>
              <a:gd name="T15" fmla="*/ 1009 h 1249"/>
              <a:gd name="T16" fmla="*/ 597 w 1216"/>
              <a:gd name="T17" fmla="*/ 1066 h 1249"/>
              <a:gd name="T18" fmla="*/ 630 w 1216"/>
              <a:gd name="T19" fmla="*/ 1124 h 1249"/>
              <a:gd name="T20" fmla="*/ 496 w 1216"/>
              <a:gd name="T21" fmla="*/ 1245 h 1249"/>
              <a:gd name="T22" fmla="*/ 1007 w 1216"/>
              <a:gd name="T23" fmla="*/ 227 h 1249"/>
              <a:gd name="T24" fmla="*/ 742 w 1216"/>
              <a:gd name="T25" fmla="*/ 47 h 1249"/>
              <a:gd name="T26" fmla="*/ 346 w 1216"/>
              <a:gd name="T27" fmla="*/ 133 h 1249"/>
              <a:gd name="T28" fmla="*/ 188 w 1216"/>
              <a:gd name="T29" fmla="*/ 252 h 1249"/>
              <a:gd name="T30" fmla="*/ 265 w 1216"/>
              <a:gd name="T31" fmla="*/ 123 h 1249"/>
              <a:gd name="T32" fmla="*/ 118 w 1216"/>
              <a:gd name="T33" fmla="*/ 258 h 1249"/>
              <a:gd name="T34" fmla="*/ 134 w 1216"/>
              <a:gd name="T35" fmla="*/ 484 h 1249"/>
              <a:gd name="T36" fmla="*/ 278 w 1216"/>
              <a:gd name="T37" fmla="*/ 987 h 1249"/>
              <a:gd name="T38" fmla="*/ 355 w 1216"/>
              <a:gd name="T39" fmla="*/ 1049 h 1249"/>
              <a:gd name="T40" fmla="*/ 662 w 1216"/>
              <a:gd name="T41" fmla="*/ 1017 h 1249"/>
              <a:gd name="T42" fmla="*/ 593 w 1216"/>
              <a:gd name="T43" fmla="*/ 922 h 1249"/>
              <a:gd name="T44" fmla="*/ 518 w 1216"/>
              <a:gd name="T45" fmla="*/ 708 h 1249"/>
              <a:gd name="T46" fmla="*/ 601 w 1216"/>
              <a:gd name="T47" fmla="*/ 844 h 1249"/>
              <a:gd name="T48" fmla="*/ 819 w 1216"/>
              <a:gd name="T49" fmla="*/ 744 h 1249"/>
              <a:gd name="T50" fmla="*/ 977 w 1216"/>
              <a:gd name="T51" fmla="*/ 533 h 1249"/>
              <a:gd name="T52" fmla="*/ 878 w 1216"/>
              <a:gd name="T53" fmla="*/ 830 h 1249"/>
              <a:gd name="T54" fmla="*/ 860 w 1216"/>
              <a:gd name="T55" fmla="*/ 905 h 1249"/>
              <a:gd name="T56" fmla="*/ 856 w 1216"/>
              <a:gd name="T57" fmla="*/ 992 h 1249"/>
              <a:gd name="T58" fmla="*/ 886 w 1216"/>
              <a:gd name="T59" fmla="*/ 1090 h 1249"/>
              <a:gd name="T60" fmla="*/ 1199 w 1216"/>
              <a:gd name="T61" fmla="*/ 650 h 1249"/>
              <a:gd name="T62" fmla="*/ 114 w 1216"/>
              <a:gd name="T63" fmla="*/ 287 h 1249"/>
              <a:gd name="T64" fmla="*/ 151 w 1216"/>
              <a:gd name="T65" fmla="*/ 219 h 1249"/>
              <a:gd name="T66" fmla="*/ 174 w 1216"/>
              <a:gd name="T67" fmla="*/ 256 h 1249"/>
              <a:gd name="T68" fmla="*/ 250 w 1216"/>
              <a:gd name="T69" fmla="*/ 954 h 1249"/>
              <a:gd name="T70" fmla="*/ 457 w 1216"/>
              <a:gd name="T71" fmla="*/ 1075 h 1249"/>
              <a:gd name="T72" fmla="*/ 720 w 1216"/>
              <a:gd name="T73" fmla="*/ 572 h 1249"/>
              <a:gd name="T74" fmla="*/ 658 w 1216"/>
              <a:gd name="T75" fmla="*/ 494 h 1249"/>
              <a:gd name="T76" fmla="*/ 611 w 1216"/>
              <a:gd name="T77" fmla="*/ 550 h 1249"/>
              <a:gd name="T78" fmla="*/ 584 w 1216"/>
              <a:gd name="T79" fmla="*/ 162 h 1249"/>
              <a:gd name="T80" fmla="*/ 490 w 1216"/>
              <a:gd name="T81" fmla="*/ 644 h 1249"/>
              <a:gd name="T82" fmla="*/ 529 w 1216"/>
              <a:gd name="T83" fmla="*/ 437 h 1249"/>
              <a:gd name="T84" fmla="*/ 567 w 1216"/>
              <a:gd name="T85" fmla="*/ 734 h 1249"/>
              <a:gd name="T86" fmla="*/ 731 w 1216"/>
              <a:gd name="T87" fmla="*/ 681 h 1249"/>
              <a:gd name="T88" fmla="*/ 784 w 1216"/>
              <a:gd name="T89" fmla="*/ 762 h 1249"/>
              <a:gd name="T90" fmla="*/ 823 w 1216"/>
              <a:gd name="T91" fmla="*/ 609 h 1249"/>
              <a:gd name="T92" fmla="*/ 880 w 1216"/>
              <a:gd name="T93" fmla="*/ 121 h 1249"/>
              <a:gd name="T94" fmla="*/ 919 w 1216"/>
              <a:gd name="T95" fmla="*/ 205 h 1249"/>
              <a:gd name="T96" fmla="*/ 809 w 1216"/>
              <a:gd name="T97" fmla="*/ 1015 h 1249"/>
              <a:gd name="T98" fmla="*/ 1041 w 1216"/>
              <a:gd name="T99" fmla="*/ 247 h 1249"/>
              <a:gd name="T100" fmla="*/ 1024 w 1216"/>
              <a:gd name="T101" fmla="*/ 152 h 1249"/>
              <a:gd name="T102" fmla="*/ 1051 w 1216"/>
              <a:gd name="T103" fmla="*/ 248 h 1249"/>
              <a:gd name="T104" fmla="*/ 16 w 1216"/>
              <a:gd name="T105" fmla="*/ 554 h 1249"/>
              <a:gd name="T106" fmla="*/ 878 w 1216"/>
              <a:gd name="T107" fmla="*/ 660 h 1249"/>
              <a:gd name="T108" fmla="*/ 60 w 1216"/>
              <a:gd name="T109" fmla="*/ 689 h 1249"/>
              <a:gd name="T110" fmla="*/ 798 w 1216"/>
              <a:gd name="T111" fmla="*/ 805 h 1249"/>
              <a:gd name="T112" fmla="*/ 97 w 1216"/>
              <a:gd name="T113" fmla="*/ 854 h 1249"/>
              <a:gd name="T114" fmla="*/ 747 w 1216"/>
              <a:gd name="T115" fmla="*/ 809 h 1249"/>
              <a:gd name="T116" fmla="*/ 789 w 1216"/>
              <a:gd name="T117" fmla="*/ 863 h 1249"/>
              <a:gd name="T118" fmla="*/ 885 w 1216"/>
              <a:gd name="T119" fmla="*/ 906 h 1249"/>
              <a:gd name="T120" fmla="*/ 670 w 1216"/>
              <a:gd name="T121" fmla="*/ 1041 h 1249"/>
              <a:gd name="T122" fmla="*/ 932 w 1216"/>
              <a:gd name="T123" fmla="*/ 685 h 1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6" h="1249">
                <a:moveTo>
                  <a:pt x="575" y="11"/>
                </a:moveTo>
                <a:cubicBezTo>
                  <a:pt x="573" y="12"/>
                  <a:pt x="569" y="12"/>
                  <a:pt x="568" y="14"/>
                </a:cubicBezTo>
                <a:cubicBezTo>
                  <a:pt x="571" y="14"/>
                  <a:pt x="574" y="13"/>
                  <a:pt x="575" y="11"/>
                </a:cubicBezTo>
                <a:close/>
                <a:moveTo>
                  <a:pt x="487" y="32"/>
                </a:moveTo>
                <a:cubicBezTo>
                  <a:pt x="488" y="37"/>
                  <a:pt x="482" y="33"/>
                  <a:pt x="482" y="36"/>
                </a:cubicBezTo>
                <a:cubicBezTo>
                  <a:pt x="488" y="36"/>
                  <a:pt x="498" y="36"/>
                  <a:pt x="505" y="33"/>
                </a:cubicBezTo>
                <a:cubicBezTo>
                  <a:pt x="499" y="30"/>
                  <a:pt x="496" y="33"/>
                  <a:pt x="487" y="32"/>
                </a:cubicBezTo>
                <a:close/>
                <a:moveTo>
                  <a:pt x="440" y="34"/>
                </a:moveTo>
                <a:cubicBezTo>
                  <a:pt x="442" y="34"/>
                  <a:pt x="444" y="33"/>
                  <a:pt x="445" y="32"/>
                </a:cubicBezTo>
                <a:cubicBezTo>
                  <a:pt x="443" y="31"/>
                  <a:pt x="441" y="32"/>
                  <a:pt x="440" y="34"/>
                </a:cubicBezTo>
                <a:close/>
                <a:moveTo>
                  <a:pt x="452" y="43"/>
                </a:moveTo>
                <a:cubicBezTo>
                  <a:pt x="464" y="43"/>
                  <a:pt x="469" y="39"/>
                  <a:pt x="478" y="36"/>
                </a:cubicBezTo>
                <a:cubicBezTo>
                  <a:pt x="469" y="39"/>
                  <a:pt x="457" y="37"/>
                  <a:pt x="452" y="43"/>
                </a:cubicBezTo>
                <a:close/>
                <a:moveTo>
                  <a:pt x="361" y="42"/>
                </a:moveTo>
                <a:cubicBezTo>
                  <a:pt x="362" y="43"/>
                  <a:pt x="365" y="42"/>
                  <a:pt x="366" y="39"/>
                </a:cubicBezTo>
                <a:cubicBezTo>
                  <a:pt x="364" y="40"/>
                  <a:pt x="361" y="40"/>
                  <a:pt x="361" y="42"/>
                </a:cubicBezTo>
                <a:close/>
                <a:moveTo>
                  <a:pt x="440" y="47"/>
                </a:moveTo>
                <a:cubicBezTo>
                  <a:pt x="443" y="48"/>
                  <a:pt x="446" y="47"/>
                  <a:pt x="447" y="44"/>
                </a:cubicBezTo>
                <a:cubicBezTo>
                  <a:pt x="443" y="44"/>
                  <a:pt x="442" y="44"/>
                  <a:pt x="440" y="47"/>
                </a:cubicBezTo>
                <a:close/>
                <a:moveTo>
                  <a:pt x="430" y="52"/>
                </a:moveTo>
                <a:cubicBezTo>
                  <a:pt x="427" y="52"/>
                  <a:pt x="421" y="50"/>
                  <a:pt x="426" y="47"/>
                </a:cubicBezTo>
                <a:cubicBezTo>
                  <a:pt x="425" y="47"/>
                  <a:pt x="424" y="47"/>
                  <a:pt x="423" y="46"/>
                </a:cubicBezTo>
                <a:cubicBezTo>
                  <a:pt x="424" y="51"/>
                  <a:pt x="420" y="49"/>
                  <a:pt x="422" y="54"/>
                </a:cubicBezTo>
                <a:cubicBezTo>
                  <a:pt x="421" y="55"/>
                  <a:pt x="416" y="52"/>
                  <a:pt x="417" y="56"/>
                </a:cubicBezTo>
                <a:cubicBezTo>
                  <a:pt x="422" y="56"/>
                  <a:pt x="427" y="54"/>
                  <a:pt x="430" y="52"/>
                </a:cubicBezTo>
                <a:close/>
                <a:moveTo>
                  <a:pt x="344" y="51"/>
                </a:moveTo>
                <a:cubicBezTo>
                  <a:pt x="347" y="51"/>
                  <a:pt x="350" y="50"/>
                  <a:pt x="351" y="47"/>
                </a:cubicBezTo>
                <a:cubicBezTo>
                  <a:pt x="347" y="47"/>
                  <a:pt x="345" y="49"/>
                  <a:pt x="344" y="51"/>
                </a:cubicBezTo>
                <a:close/>
                <a:moveTo>
                  <a:pt x="349" y="57"/>
                </a:moveTo>
                <a:cubicBezTo>
                  <a:pt x="353" y="58"/>
                  <a:pt x="353" y="56"/>
                  <a:pt x="356" y="56"/>
                </a:cubicBezTo>
                <a:cubicBezTo>
                  <a:pt x="356" y="54"/>
                  <a:pt x="357" y="51"/>
                  <a:pt x="354" y="52"/>
                </a:cubicBezTo>
                <a:cubicBezTo>
                  <a:pt x="353" y="55"/>
                  <a:pt x="349" y="54"/>
                  <a:pt x="349" y="57"/>
                </a:cubicBezTo>
                <a:close/>
                <a:moveTo>
                  <a:pt x="327" y="62"/>
                </a:moveTo>
                <a:cubicBezTo>
                  <a:pt x="332" y="61"/>
                  <a:pt x="338" y="57"/>
                  <a:pt x="337" y="53"/>
                </a:cubicBezTo>
                <a:cubicBezTo>
                  <a:pt x="335" y="57"/>
                  <a:pt x="328" y="56"/>
                  <a:pt x="327" y="62"/>
                </a:cubicBezTo>
                <a:close/>
                <a:moveTo>
                  <a:pt x="340" y="65"/>
                </a:moveTo>
                <a:cubicBezTo>
                  <a:pt x="342" y="63"/>
                  <a:pt x="344" y="61"/>
                  <a:pt x="347" y="60"/>
                </a:cubicBezTo>
                <a:cubicBezTo>
                  <a:pt x="343" y="59"/>
                  <a:pt x="338" y="62"/>
                  <a:pt x="340" y="65"/>
                </a:cubicBezTo>
                <a:close/>
                <a:moveTo>
                  <a:pt x="322" y="65"/>
                </a:moveTo>
                <a:cubicBezTo>
                  <a:pt x="323" y="64"/>
                  <a:pt x="325" y="64"/>
                  <a:pt x="326" y="62"/>
                </a:cubicBezTo>
                <a:cubicBezTo>
                  <a:pt x="323" y="61"/>
                  <a:pt x="320" y="64"/>
                  <a:pt x="322" y="65"/>
                </a:cubicBezTo>
                <a:close/>
                <a:moveTo>
                  <a:pt x="869" y="87"/>
                </a:moveTo>
                <a:cubicBezTo>
                  <a:pt x="869" y="89"/>
                  <a:pt x="868" y="89"/>
                  <a:pt x="867" y="91"/>
                </a:cubicBezTo>
                <a:cubicBezTo>
                  <a:pt x="871" y="92"/>
                  <a:pt x="873" y="94"/>
                  <a:pt x="876" y="96"/>
                </a:cubicBezTo>
                <a:cubicBezTo>
                  <a:pt x="874" y="92"/>
                  <a:pt x="874" y="88"/>
                  <a:pt x="869" y="87"/>
                </a:cubicBezTo>
                <a:close/>
                <a:moveTo>
                  <a:pt x="375" y="103"/>
                </a:moveTo>
                <a:cubicBezTo>
                  <a:pt x="374" y="103"/>
                  <a:pt x="373" y="101"/>
                  <a:pt x="372" y="100"/>
                </a:cubicBezTo>
                <a:cubicBezTo>
                  <a:pt x="371" y="99"/>
                  <a:pt x="370" y="101"/>
                  <a:pt x="369" y="100"/>
                </a:cubicBezTo>
                <a:cubicBezTo>
                  <a:pt x="368" y="104"/>
                  <a:pt x="375" y="106"/>
                  <a:pt x="375" y="103"/>
                </a:cubicBezTo>
                <a:close/>
                <a:moveTo>
                  <a:pt x="373" y="106"/>
                </a:moveTo>
                <a:cubicBezTo>
                  <a:pt x="373" y="107"/>
                  <a:pt x="370" y="109"/>
                  <a:pt x="372" y="110"/>
                </a:cubicBezTo>
                <a:cubicBezTo>
                  <a:pt x="372" y="108"/>
                  <a:pt x="375" y="109"/>
                  <a:pt x="374" y="107"/>
                </a:cubicBezTo>
                <a:cubicBezTo>
                  <a:pt x="373" y="107"/>
                  <a:pt x="374" y="106"/>
                  <a:pt x="373" y="106"/>
                </a:cubicBezTo>
                <a:close/>
                <a:moveTo>
                  <a:pt x="984" y="113"/>
                </a:moveTo>
                <a:cubicBezTo>
                  <a:pt x="983" y="110"/>
                  <a:pt x="979" y="110"/>
                  <a:pt x="977" y="107"/>
                </a:cubicBezTo>
                <a:cubicBezTo>
                  <a:pt x="975" y="111"/>
                  <a:pt x="981" y="111"/>
                  <a:pt x="984" y="113"/>
                </a:cubicBezTo>
                <a:close/>
                <a:moveTo>
                  <a:pt x="902" y="124"/>
                </a:moveTo>
                <a:cubicBezTo>
                  <a:pt x="908" y="121"/>
                  <a:pt x="911" y="128"/>
                  <a:pt x="913" y="133"/>
                </a:cubicBezTo>
                <a:cubicBezTo>
                  <a:pt x="925" y="129"/>
                  <a:pt x="926" y="148"/>
                  <a:pt x="933" y="139"/>
                </a:cubicBezTo>
                <a:cubicBezTo>
                  <a:pt x="930" y="131"/>
                  <a:pt x="918" y="131"/>
                  <a:pt x="914" y="124"/>
                </a:cubicBezTo>
                <a:cubicBezTo>
                  <a:pt x="907" y="126"/>
                  <a:pt x="901" y="115"/>
                  <a:pt x="897" y="119"/>
                </a:cubicBezTo>
                <a:cubicBezTo>
                  <a:pt x="898" y="121"/>
                  <a:pt x="902" y="121"/>
                  <a:pt x="902" y="124"/>
                </a:cubicBezTo>
                <a:close/>
                <a:moveTo>
                  <a:pt x="334" y="125"/>
                </a:moveTo>
                <a:cubicBezTo>
                  <a:pt x="334" y="123"/>
                  <a:pt x="338" y="124"/>
                  <a:pt x="337" y="121"/>
                </a:cubicBezTo>
                <a:cubicBezTo>
                  <a:pt x="335" y="121"/>
                  <a:pt x="333" y="121"/>
                  <a:pt x="334" y="118"/>
                </a:cubicBezTo>
                <a:cubicBezTo>
                  <a:pt x="329" y="117"/>
                  <a:pt x="328" y="122"/>
                  <a:pt x="326" y="124"/>
                </a:cubicBezTo>
                <a:cubicBezTo>
                  <a:pt x="329" y="126"/>
                  <a:pt x="331" y="119"/>
                  <a:pt x="334" y="125"/>
                </a:cubicBezTo>
                <a:close/>
                <a:moveTo>
                  <a:pt x="893" y="134"/>
                </a:moveTo>
                <a:cubicBezTo>
                  <a:pt x="892" y="130"/>
                  <a:pt x="888" y="127"/>
                  <a:pt x="885" y="128"/>
                </a:cubicBezTo>
                <a:cubicBezTo>
                  <a:pt x="886" y="132"/>
                  <a:pt x="890" y="132"/>
                  <a:pt x="893" y="134"/>
                </a:cubicBezTo>
                <a:close/>
                <a:moveTo>
                  <a:pt x="323" y="128"/>
                </a:moveTo>
                <a:cubicBezTo>
                  <a:pt x="320" y="128"/>
                  <a:pt x="319" y="129"/>
                  <a:pt x="318" y="131"/>
                </a:cubicBezTo>
                <a:cubicBezTo>
                  <a:pt x="321" y="131"/>
                  <a:pt x="323" y="131"/>
                  <a:pt x="323" y="128"/>
                </a:cubicBezTo>
                <a:close/>
                <a:moveTo>
                  <a:pt x="364" y="128"/>
                </a:moveTo>
                <a:cubicBezTo>
                  <a:pt x="362" y="129"/>
                  <a:pt x="359" y="130"/>
                  <a:pt x="357" y="131"/>
                </a:cubicBezTo>
                <a:cubicBezTo>
                  <a:pt x="361" y="131"/>
                  <a:pt x="363" y="131"/>
                  <a:pt x="364" y="128"/>
                </a:cubicBezTo>
                <a:close/>
                <a:moveTo>
                  <a:pt x="328" y="138"/>
                </a:moveTo>
                <a:cubicBezTo>
                  <a:pt x="325" y="138"/>
                  <a:pt x="324" y="139"/>
                  <a:pt x="322" y="141"/>
                </a:cubicBezTo>
                <a:cubicBezTo>
                  <a:pt x="326" y="141"/>
                  <a:pt x="327" y="139"/>
                  <a:pt x="328" y="138"/>
                </a:cubicBezTo>
                <a:close/>
                <a:moveTo>
                  <a:pt x="988" y="190"/>
                </a:moveTo>
                <a:cubicBezTo>
                  <a:pt x="981" y="186"/>
                  <a:pt x="984" y="183"/>
                  <a:pt x="976" y="180"/>
                </a:cubicBezTo>
                <a:cubicBezTo>
                  <a:pt x="976" y="183"/>
                  <a:pt x="978" y="182"/>
                  <a:pt x="976" y="184"/>
                </a:cubicBezTo>
                <a:cubicBezTo>
                  <a:pt x="983" y="183"/>
                  <a:pt x="982" y="193"/>
                  <a:pt x="988" y="190"/>
                </a:cubicBezTo>
                <a:close/>
                <a:moveTo>
                  <a:pt x="1004" y="185"/>
                </a:moveTo>
                <a:cubicBezTo>
                  <a:pt x="1003" y="184"/>
                  <a:pt x="1002" y="182"/>
                  <a:pt x="1002" y="180"/>
                </a:cubicBezTo>
                <a:cubicBezTo>
                  <a:pt x="1000" y="181"/>
                  <a:pt x="996" y="179"/>
                  <a:pt x="995" y="181"/>
                </a:cubicBezTo>
                <a:cubicBezTo>
                  <a:pt x="998" y="182"/>
                  <a:pt x="1000" y="188"/>
                  <a:pt x="1004" y="185"/>
                </a:cubicBezTo>
                <a:close/>
                <a:moveTo>
                  <a:pt x="998" y="192"/>
                </a:moveTo>
                <a:cubicBezTo>
                  <a:pt x="998" y="191"/>
                  <a:pt x="999" y="191"/>
                  <a:pt x="999" y="191"/>
                </a:cubicBezTo>
                <a:cubicBezTo>
                  <a:pt x="999" y="185"/>
                  <a:pt x="995" y="185"/>
                  <a:pt x="992" y="187"/>
                </a:cubicBezTo>
                <a:cubicBezTo>
                  <a:pt x="993" y="187"/>
                  <a:pt x="993" y="189"/>
                  <a:pt x="992" y="190"/>
                </a:cubicBezTo>
                <a:cubicBezTo>
                  <a:pt x="995" y="190"/>
                  <a:pt x="995" y="193"/>
                  <a:pt x="998" y="192"/>
                </a:cubicBezTo>
                <a:close/>
                <a:moveTo>
                  <a:pt x="1003" y="194"/>
                </a:moveTo>
                <a:cubicBezTo>
                  <a:pt x="1002" y="194"/>
                  <a:pt x="1001" y="194"/>
                  <a:pt x="1000" y="193"/>
                </a:cubicBezTo>
                <a:cubicBezTo>
                  <a:pt x="1001" y="196"/>
                  <a:pt x="1004" y="197"/>
                  <a:pt x="1006" y="199"/>
                </a:cubicBezTo>
                <a:cubicBezTo>
                  <a:pt x="1007" y="197"/>
                  <a:pt x="1006" y="193"/>
                  <a:pt x="1003" y="192"/>
                </a:cubicBezTo>
                <a:lnTo>
                  <a:pt x="1003" y="194"/>
                </a:lnTo>
                <a:close/>
                <a:moveTo>
                  <a:pt x="1091" y="232"/>
                </a:moveTo>
                <a:cubicBezTo>
                  <a:pt x="1092" y="230"/>
                  <a:pt x="1098" y="234"/>
                  <a:pt x="1099" y="232"/>
                </a:cubicBezTo>
                <a:cubicBezTo>
                  <a:pt x="1095" y="230"/>
                  <a:pt x="1095" y="224"/>
                  <a:pt x="1092" y="222"/>
                </a:cubicBezTo>
                <a:cubicBezTo>
                  <a:pt x="1092" y="225"/>
                  <a:pt x="1090" y="227"/>
                  <a:pt x="1089" y="228"/>
                </a:cubicBezTo>
                <a:cubicBezTo>
                  <a:pt x="1090" y="229"/>
                  <a:pt x="1090" y="232"/>
                  <a:pt x="1091" y="232"/>
                </a:cubicBezTo>
                <a:close/>
                <a:moveTo>
                  <a:pt x="1050" y="236"/>
                </a:moveTo>
                <a:cubicBezTo>
                  <a:pt x="1049" y="237"/>
                  <a:pt x="1049" y="238"/>
                  <a:pt x="1049" y="240"/>
                </a:cubicBezTo>
                <a:cubicBezTo>
                  <a:pt x="1053" y="239"/>
                  <a:pt x="1053" y="242"/>
                  <a:pt x="1056" y="242"/>
                </a:cubicBezTo>
                <a:cubicBezTo>
                  <a:pt x="1056" y="239"/>
                  <a:pt x="1052" y="238"/>
                  <a:pt x="1050" y="236"/>
                </a:cubicBezTo>
                <a:close/>
                <a:moveTo>
                  <a:pt x="1116" y="265"/>
                </a:moveTo>
                <a:cubicBezTo>
                  <a:pt x="1116" y="262"/>
                  <a:pt x="1114" y="261"/>
                  <a:pt x="1112" y="259"/>
                </a:cubicBezTo>
                <a:cubicBezTo>
                  <a:pt x="1110" y="263"/>
                  <a:pt x="1113" y="264"/>
                  <a:pt x="1116" y="265"/>
                </a:cubicBezTo>
                <a:close/>
                <a:moveTo>
                  <a:pt x="1135" y="273"/>
                </a:moveTo>
                <a:cubicBezTo>
                  <a:pt x="1135" y="269"/>
                  <a:pt x="1133" y="268"/>
                  <a:pt x="1130" y="267"/>
                </a:cubicBezTo>
                <a:cubicBezTo>
                  <a:pt x="1130" y="271"/>
                  <a:pt x="1132" y="273"/>
                  <a:pt x="1135" y="273"/>
                </a:cubicBezTo>
                <a:close/>
                <a:moveTo>
                  <a:pt x="1140" y="286"/>
                </a:moveTo>
                <a:cubicBezTo>
                  <a:pt x="1140" y="285"/>
                  <a:pt x="1139" y="284"/>
                  <a:pt x="1139" y="283"/>
                </a:cubicBezTo>
                <a:cubicBezTo>
                  <a:pt x="1137" y="283"/>
                  <a:pt x="1138" y="284"/>
                  <a:pt x="1136" y="283"/>
                </a:cubicBezTo>
                <a:cubicBezTo>
                  <a:pt x="1136" y="285"/>
                  <a:pt x="1138" y="286"/>
                  <a:pt x="1140" y="286"/>
                </a:cubicBezTo>
                <a:close/>
                <a:moveTo>
                  <a:pt x="1153" y="305"/>
                </a:moveTo>
                <a:cubicBezTo>
                  <a:pt x="1153" y="301"/>
                  <a:pt x="1151" y="301"/>
                  <a:pt x="1150" y="299"/>
                </a:cubicBezTo>
                <a:cubicBezTo>
                  <a:pt x="1148" y="302"/>
                  <a:pt x="1151" y="303"/>
                  <a:pt x="1153" y="305"/>
                </a:cubicBezTo>
                <a:close/>
                <a:moveTo>
                  <a:pt x="95" y="499"/>
                </a:moveTo>
                <a:cubicBezTo>
                  <a:pt x="96" y="499"/>
                  <a:pt x="97" y="499"/>
                  <a:pt x="98" y="498"/>
                </a:cubicBezTo>
                <a:cubicBezTo>
                  <a:pt x="98" y="497"/>
                  <a:pt x="98" y="495"/>
                  <a:pt x="95" y="495"/>
                </a:cubicBezTo>
                <a:cubicBezTo>
                  <a:pt x="96" y="497"/>
                  <a:pt x="94" y="497"/>
                  <a:pt x="95" y="499"/>
                </a:cubicBezTo>
                <a:close/>
                <a:moveTo>
                  <a:pt x="92" y="504"/>
                </a:moveTo>
                <a:cubicBezTo>
                  <a:pt x="91" y="507"/>
                  <a:pt x="91" y="511"/>
                  <a:pt x="94" y="512"/>
                </a:cubicBezTo>
                <a:cubicBezTo>
                  <a:pt x="95" y="510"/>
                  <a:pt x="94" y="506"/>
                  <a:pt x="92" y="504"/>
                </a:cubicBezTo>
                <a:close/>
                <a:moveTo>
                  <a:pt x="130" y="521"/>
                </a:moveTo>
                <a:cubicBezTo>
                  <a:pt x="130" y="520"/>
                  <a:pt x="131" y="520"/>
                  <a:pt x="132" y="521"/>
                </a:cubicBezTo>
                <a:cubicBezTo>
                  <a:pt x="132" y="519"/>
                  <a:pt x="132" y="517"/>
                  <a:pt x="130" y="517"/>
                </a:cubicBezTo>
                <a:cubicBezTo>
                  <a:pt x="130" y="518"/>
                  <a:pt x="127" y="520"/>
                  <a:pt x="130" y="521"/>
                </a:cubicBezTo>
                <a:close/>
                <a:moveTo>
                  <a:pt x="61" y="536"/>
                </a:moveTo>
                <a:cubicBezTo>
                  <a:pt x="63" y="534"/>
                  <a:pt x="62" y="530"/>
                  <a:pt x="60" y="528"/>
                </a:cubicBezTo>
                <a:cubicBezTo>
                  <a:pt x="61" y="530"/>
                  <a:pt x="59" y="535"/>
                  <a:pt x="61" y="536"/>
                </a:cubicBezTo>
                <a:close/>
                <a:moveTo>
                  <a:pt x="84" y="583"/>
                </a:moveTo>
                <a:cubicBezTo>
                  <a:pt x="86" y="583"/>
                  <a:pt x="87" y="582"/>
                  <a:pt x="88" y="583"/>
                </a:cubicBezTo>
                <a:cubicBezTo>
                  <a:pt x="93" y="568"/>
                  <a:pt x="93" y="553"/>
                  <a:pt x="98" y="536"/>
                </a:cubicBezTo>
                <a:cubicBezTo>
                  <a:pt x="97" y="535"/>
                  <a:pt x="98" y="533"/>
                  <a:pt x="96" y="532"/>
                </a:cubicBezTo>
                <a:cubicBezTo>
                  <a:pt x="94" y="546"/>
                  <a:pt x="83" y="557"/>
                  <a:pt x="87" y="569"/>
                </a:cubicBezTo>
                <a:cubicBezTo>
                  <a:pt x="84" y="572"/>
                  <a:pt x="83" y="579"/>
                  <a:pt x="84" y="583"/>
                </a:cubicBezTo>
                <a:close/>
                <a:moveTo>
                  <a:pt x="117" y="552"/>
                </a:moveTo>
                <a:cubicBezTo>
                  <a:pt x="117" y="555"/>
                  <a:pt x="116" y="556"/>
                  <a:pt x="117" y="560"/>
                </a:cubicBezTo>
                <a:cubicBezTo>
                  <a:pt x="119" y="560"/>
                  <a:pt x="118" y="552"/>
                  <a:pt x="117" y="552"/>
                </a:cubicBezTo>
                <a:close/>
                <a:moveTo>
                  <a:pt x="963" y="552"/>
                </a:moveTo>
                <a:cubicBezTo>
                  <a:pt x="963" y="558"/>
                  <a:pt x="964" y="562"/>
                  <a:pt x="963" y="566"/>
                </a:cubicBezTo>
                <a:cubicBezTo>
                  <a:pt x="968" y="565"/>
                  <a:pt x="967" y="553"/>
                  <a:pt x="963" y="552"/>
                </a:cubicBezTo>
                <a:close/>
                <a:moveTo>
                  <a:pt x="117" y="573"/>
                </a:moveTo>
                <a:cubicBezTo>
                  <a:pt x="116" y="576"/>
                  <a:pt x="117" y="577"/>
                  <a:pt x="119" y="578"/>
                </a:cubicBezTo>
                <a:cubicBezTo>
                  <a:pt x="119" y="576"/>
                  <a:pt x="120" y="574"/>
                  <a:pt x="121" y="573"/>
                </a:cubicBezTo>
                <a:cubicBezTo>
                  <a:pt x="118" y="572"/>
                  <a:pt x="118" y="574"/>
                  <a:pt x="117" y="573"/>
                </a:cubicBezTo>
                <a:close/>
                <a:moveTo>
                  <a:pt x="926" y="599"/>
                </a:moveTo>
                <a:cubicBezTo>
                  <a:pt x="925" y="599"/>
                  <a:pt x="925" y="597"/>
                  <a:pt x="925" y="596"/>
                </a:cubicBezTo>
                <a:cubicBezTo>
                  <a:pt x="924" y="596"/>
                  <a:pt x="923" y="595"/>
                  <a:pt x="923" y="596"/>
                </a:cubicBezTo>
                <a:cubicBezTo>
                  <a:pt x="924" y="597"/>
                  <a:pt x="923" y="598"/>
                  <a:pt x="923" y="599"/>
                </a:cubicBezTo>
                <a:cubicBezTo>
                  <a:pt x="924" y="598"/>
                  <a:pt x="926" y="602"/>
                  <a:pt x="926" y="599"/>
                </a:cubicBezTo>
                <a:close/>
                <a:moveTo>
                  <a:pt x="107" y="596"/>
                </a:moveTo>
                <a:cubicBezTo>
                  <a:pt x="103" y="603"/>
                  <a:pt x="106" y="621"/>
                  <a:pt x="112" y="617"/>
                </a:cubicBezTo>
                <a:cubicBezTo>
                  <a:pt x="110" y="610"/>
                  <a:pt x="111" y="598"/>
                  <a:pt x="107" y="596"/>
                </a:cubicBezTo>
                <a:close/>
                <a:moveTo>
                  <a:pt x="42" y="612"/>
                </a:moveTo>
                <a:cubicBezTo>
                  <a:pt x="40" y="619"/>
                  <a:pt x="37" y="634"/>
                  <a:pt x="42" y="640"/>
                </a:cubicBezTo>
                <a:cubicBezTo>
                  <a:pt x="43" y="630"/>
                  <a:pt x="43" y="618"/>
                  <a:pt x="42" y="612"/>
                </a:cubicBezTo>
                <a:close/>
                <a:moveTo>
                  <a:pt x="923" y="619"/>
                </a:moveTo>
                <a:cubicBezTo>
                  <a:pt x="922" y="617"/>
                  <a:pt x="925" y="614"/>
                  <a:pt x="923" y="612"/>
                </a:cubicBezTo>
                <a:cubicBezTo>
                  <a:pt x="923" y="615"/>
                  <a:pt x="920" y="618"/>
                  <a:pt x="923" y="619"/>
                </a:cubicBezTo>
                <a:close/>
                <a:moveTo>
                  <a:pt x="927" y="613"/>
                </a:moveTo>
                <a:cubicBezTo>
                  <a:pt x="927" y="616"/>
                  <a:pt x="925" y="618"/>
                  <a:pt x="924" y="621"/>
                </a:cubicBezTo>
                <a:cubicBezTo>
                  <a:pt x="927" y="621"/>
                  <a:pt x="930" y="614"/>
                  <a:pt x="927" y="613"/>
                </a:cubicBezTo>
                <a:close/>
                <a:moveTo>
                  <a:pt x="25" y="624"/>
                </a:moveTo>
                <a:cubicBezTo>
                  <a:pt x="25" y="619"/>
                  <a:pt x="26" y="618"/>
                  <a:pt x="22" y="617"/>
                </a:cubicBezTo>
                <a:cubicBezTo>
                  <a:pt x="21" y="618"/>
                  <a:pt x="20" y="619"/>
                  <a:pt x="17" y="618"/>
                </a:cubicBezTo>
                <a:cubicBezTo>
                  <a:pt x="17" y="623"/>
                  <a:pt x="19" y="624"/>
                  <a:pt x="21" y="626"/>
                </a:cubicBezTo>
                <a:cubicBezTo>
                  <a:pt x="21" y="624"/>
                  <a:pt x="24" y="625"/>
                  <a:pt x="25" y="624"/>
                </a:cubicBezTo>
                <a:close/>
                <a:moveTo>
                  <a:pt x="923" y="625"/>
                </a:moveTo>
                <a:cubicBezTo>
                  <a:pt x="922" y="632"/>
                  <a:pt x="921" y="635"/>
                  <a:pt x="920" y="643"/>
                </a:cubicBezTo>
                <a:cubicBezTo>
                  <a:pt x="923" y="638"/>
                  <a:pt x="927" y="629"/>
                  <a:pt x="923" y="625"/>
                </a:cubicBezTo>
                <a:close/>
                <a:moveTo>
                  <a:pt x="875" y="626"/>
                </a:moveTo>
                <a:cubicBezTo>
                  <a:pt x="875" y="632"/>
                  <a:pt x="872" y="634"/>
                  <a:pt x="872" y="639"/>
                </a:cubicBezTo>
                <a:cubicBezTo>
                  <a:pt x="877" y="639"/>
                  <a:pt x="878" y="628"/>
                  <a:pt x="875" y="626"/>
                </a:cubicBezTo>
                <a:close/>
                <a:moveTo>
                  <a:pt x="52" y="629"/>
                </a:moveTo>
                <a:cubicBezTo>
                  <a:pt x="50" y="630"/>
                  <a:pt x="51" y="636"/>
                  <a:pt x="53" y="636"/>
                </a:cubicBezTo>
                <a:cubicBezTo>
                  <a:pt x="53" y="633"/>
                  <a:pt x="53" y="631"/>
                  <a:pt x="52" y="629"/>
                </a:cubicBezTo>
                <a:close/>
                <a:moveTo>
                  <a:pt x="121" y="632"/>
                </a:moveTo>
                <a:cubicBezTo>
                  <a:pt x="119" y="634"/>
                  <a:pt x="119" y="640"/>
                  <a:pt x="122" y="639"/>
                </a:cubicBezTo>
                <a:cubicBezTo>
                  <a:pt x="122" y="637"/>
                  <a:pt x="123" y="633"/>
                  <a:pt x="121" y="632"/>
                </a:cubicBezTo>
                <a:close/>
                <a:moveTo>
                  <a:pt x="21" y="643"/>
                </a:moveTo>
                <a:cubicBezTo>
                  <a:pt x="20" y="641"/>
                  <a:pt x="21" y="638"/>
                  <a:pt x="18" y="638"/>
                </a:cubicBezTo>
                <a:cubicBezTo>
                  <a:pt x="18" y="640"/>
                  <a:pt x="18" y="643"/>
                  <a:pt x="21" y="643"/>
                </a:cubicBezTo>
                <a:close/>
                <a:moveTo>
                  <a:pt x="65" y="653"/>
                </a:moveTo>
                <a:cubicBezTo>
                  <a:pt x="65" y="652"/>
                  <a:pt x="66" y="646"/>
                  <a:pt x="65" y="646"/>
                </a:cubicBezTo>
                <a:cubicBezTo>
                  <a:pt x="64" y="646"/>
                  <a:pt x="63" y="652"/>
                  <a:pt x="65" y="653"/>
                </a:cubicBezTo>
                <a:close/>
                <a:moveTo>
                  <a:pt x="954" y="647"/>
                </a:moveTo>
                <a:cubicBezTo>
                  <a:pt x="954" y="650"/>
                  <a:pt x="951" y="653"/>
                  <a:pt x="953" y="654"/>
                </a:cubicBezTo>
                <a:cubicBezTo>
                  <a:pt x="953" y="653"/>
                  <a:pt x="956" y="649"/>
                  <a:pt x="954" y="647"/>
                </a:cubicBezTo>
                <a:close/>
                <a:moveTo>
                  <a:pt x="19" y="651"/>
                </a:moveTo>
                <a:cubicBezTo>
                  <a:pt x="19" y="657"/>
                  <a:pt x="18" y="660"/>
                  <a:pt x="21" y="664"/>
                </a:cubicBezTo>
                <a:cubicBezTo>
                  <a:pt x="19" y="659"/>
                  <a:pt x="22" y="654"/>
                  <a:pt x="19" y="651"/>
                </a:cubicBezTo>
                <a:close/>
                <a:moveTo>
                  <a:pt x="121" y="669"/>
                </a:moveTo>
                <a:cubicBezTo>
                  <a:pt x="122" y="672"/>
                  <a:pt x="118" y="677"/>
                  <a:pt x="122" y="677"/>
                </a:cubicBezTo>
                <a:cubicBezTo>
                  <a:pt x="120" y="675"/>
                  <a:pt x="126" y="670"/>
                  <a:pt x="121" y="669"/>
                </a:cubicBezTo>
                <a:close/>
                <a:moveTo>
                  <a:pt x="920" y="687"/>
                </a:moveTo>
                <a:cubicBezTo>
                  <a:pt x="924" y="686"/>
                  <a:pt x="927" y="676"/>
                  <a:pt x="924" y="674"/>
                </a:cubicBezTo>
                <a:cubicBezTo>
                  <a:pt x="922" y="677"/>
                  <a:pt x="919" y="683"/>
                  <a:pt x="920" y="687"/>
                </a:cubicBezTo>
                <a:close/>
                <a:moveTo>
                  <a:pt x="14" y="684"/>
                </a:moveTo>
                <a:cubicBezTo>
                  <a:pt x="10" y="684"/>
                  <a:pt x="13" y="676"/>
                  <a:pt x="9" y="676"/>
                </a:cubicBezTo>
                <a:cubicBezTo>
                  <a:pt x="9" y="679"/>
                  <a:pt x="11" y="680"/>
                  <a:pt x="10" y="683"/>
                </a:cubicBezTo>
                <a:cubicBezTo>
                  <a:pt x="11" y="683"/>
                  <a:pt x="13" y="686"/>
                  <a:pt x="14" y="684"/>
                </a:cubicBezTo>
                <a:close/>
                <a:moveTo>
                  <a:pt x="74" y="699"/>
                </a:moveTo>
                <a:cubicBezTo>
                  <a:pt x="80" y="695"/>
                  <a:pt x="74" y="682"/>
                  <a:pt x="74" y="679"/>
                </a:cubicBezTo>
                <a:cubicBezTo>
                  <a:pt x="73" y="683"/>
                  <a:pt x="72" y="687"/>
                  <a:pt x="72" y="692"/>
                </a:cubicBezTo>
                <a:cubicBezTo>
                  <a:pt x="76" y="691"/>
                  <a:pt x="74" y="696"/>
                  <a:pt x="74" y="699"/>
                </a:cubicBezTo>
                <a:close/>
                <a:moveTo>
                  <a:pt x="889" y="688"/>
                </a:moveTo>
                <a:cubicBezTo>
                  <a:pt x="890" y="686"/>
                  <a:pt x="892" y="682"/>
                  <a:pt x="890" y="681"/>
                </a:cubicBezTo>
                <a:cubicBezTo>
                  <a:pt x="890" y="682"/>
                  <a:pt x="888" y="687"/>
                  <a:pt x="889" y="688"/>
                </a:cubicBezTo>
                <a:close/>
                <a:moveTo>
                  <a:pt x="96" y="720"/>
                </a:moveTo>
                <a:cubicBezTo>
                  <a:pt x="94" y="732"/>
                  <a:pt x="96" y="741"/>
                  <a:pt x="98" y="752"/>
                </a:cubicBezTo>
                <a:cubicBezTo>
                  <a:pt x="98" y="751"/>
                  <a:pt x="100" y="749"/>
                  <a:pt x="100" y="751"/>
                </a:cubicBezTo>
                <a:cubicBezTo>
                  <a:pt x="101" y="755"/>
                  <a:pt x="97" y="751"/>
                  <a:pt x="98" y="754"/>
                </a:cubicBezTo>
                <a:cubicBezTo>
                  <a:pt x="99" y="756"/>
                  <a:pt x="99" y="758"/>
                  <a:pt x="101" y="759"/>
                </a:cubicBezTo>
                <a:cubicBezTo>
                  <a:pt x="104" y="748"/>
                  <a:pt x="99" y="738"/>
                  <a:pt x="102" y="731"/>
                </a:cubicBezTo>
                <a:cubicBezTo>
                  <a:pt x="98" y="730"/>
                  <a:pt x="99" y="723"/>
                  <a:pt x="96" y="720"/>
                </a:cubicBezTo>
                <a:close/>
                <a:moveTo>
                  <a:pt x="856" y="730"/>
                </a:moveTo>
                <a:cubicBezTo>
                  <a:pt x="855" y="733"/>
                  <a:pt x="851" y="734"/>
                  <a:pt x="850" y="738"/>
                </a:cubicBezTo>
                <a:cubicBezTo>
                  <a:pt x="854" y="736"/>
                  <a:pt x="858" y="735"/>
                  <a:pt x="859" y="734"/>
                </a:cubicBezTo>
                <a:cubicBezTo>
                  <a:pt x="858" y="734"/>
                  <a:pt x="859" y="730"/>
                  <a:pt x="856" y="730"/>
                </a:cubicBezTo>
                <a:close/>
                <a:moveTo>
                  <a:pt x="78" y="747"/>
                </a:moveTo>
                <a:cubicBezTo>
                  <a:pt x="78" y="744"/>
                  <a:pt x="76" y="737"/>
                  <a:pt x="73" y="739"/>
                </a:cubicBezTo>
                <a:cubicBezTo>
                  <a:pt x="75" y="741"/>
                  <a:pt x="76" y="743"/>
                  <a:pt x="77" y="745"/>
                </a:cubicBezTo>
                <a:cubicBezTo>
                  <a:pt x="75" y="745"/>
                  <a:pt x="73" y="749"/>
                  <a:pt x="75" y="750"/>
                </a:cubicBezTo>
                <a:cubicBezTo>
                  <a:pt x="74" y="747"/>
                  <a:pt x="78" y="749"/>
                  <a:pt x="78" y="747"/>
                </a:cubicBezTo>
                <a:close/>
                <a:moveTo>
                  <a:pt x="108" y="738"/>
                </a:moveTo>
                <a:cubicBezTo>
                  <a:pt x="108" y="746"/>
                  <a:pt x="110" y="752"/>
                  <a:pt x="113" y="757"/>
                </a:cubicBezTo>
                <a:cubicBezTo>
                  <a:pt x="113" y="751"/>
                  <a:pt x="113" y="749"/>
                  <a:pt x="113" y="743"/>
                </a:cubicBezTo>
                <a:cubicBezTo>
                  <a:pt x="109" y="745"/>
                  <a:pt x="111" y="740"/>
                  <a:pt x="108" y="738"/>
                </a:cubicBezTo>
                <a:close/>
                <a:moveTo>
                  <a:pt x="5" y="752"/>
                </a:moveTo>
                <a:cubicBezTo>
                  <a:pt x="4" y="749"/>
                  <a:pt x="2" y="746"/>
                  <a:pt x="0" y="744"/>
                </a:cubicBezTo>
                <a:cubicBezTo>
                  <a:pt x="0" y="752"/>
                  <a:pt x="0" y="752"/>
                  <a:pt x="0" y="752"/>
                </a:cubicBezTo>
                <a:cubicBezTo>
                  <a:pt x="3" y="751"/>
                  <a:pt x="3" y="753"/>
                  <a:pt x="5" y="752"/>
                </a:cubicBezTo>
                <a:close/>
                <a:moveTo>
                  <a:pt x="87" y="753"/>
                </a:moveTo>
                <a:cubicBezTo>
                  <a:pt x="85" y="750"/>
                  <a:pt x="87" y="748"/>
                  <a:pt x="85" y="746"/>
                </a:cubicBezTo>
                <a:cubicBezTo>
                  <a:pt x="85" y="747"/>
                  <a:pt x="84" y="747"/>
                  <a:pt x="82" y="747"/>
                </a:cubicBezTo>
                <a:cubicBezTo>
                  <a:pt x="83" y="751"/>
                  <a:pt x="81" y="753"/>
                  <a:pt x="82" y="757"/>
                </a:cubicBezTo>
                <a:cubicBezTo>
                  <a:pt x="83" y="757"/>
                  <a:pt x="84" y="758"/>
                  <a:pt x="85" y="759"/>
                </a:cubicBezTo>
                <a:cubicBezTo>
                  <a:pt x="86" y="756"/>
                  <a:pt x="85" y="755"/>
                  <a:pt x="84" y="752"/>
                </a:cubicBezTo>
                <a:cubicBezTo>
                  <a:pt x="86" y="751"/>
                  <a:pt x="86" y="753"/>
                  <a:pt x="87" y="753"/>
                </a:cubicBezTo>
                <a:close/>
                <a:moveTo>
                  <a:pt x="6" y="759"/>
                </a:moveTo>
                <a:cubicBezTo>
                  <a:pt x="10" y="761"/>
                  <a:pt x="7" y="750"/>
                  <a:pt x="6" y="755"/>
                </a:cubicBezTo>
                <a:cubicBezTo>
                  <a:pt x="6" y="754"/>
                  <a:pt x="6" y="753"/>
                  <a:pt x="5" y="753"/>
                </a:cubicBezTo>
                <a:cubicBezTo>
                  <a:pt x="4" y="756"/>
                  <a:pt x="6" y="757"/>
                  <a:pt x="6" y="759"/>
                </a:cubicBezTo>
                <a:close/>
                <a:moveTo>
                  <a:pt x="66" y="754"/>
                </a:moveTo>
                <a:cubicBezTo>
                  <a:pt x="67" y="771"/>
                  <a:pt x="69" y="755"/>
                  <a:pt x="66" y="754"/>
                </a:cubicBezTo>
                <a:close/>
                <a:moveTo>
                  <a:pt x="4" y="765"/>
                </a:moveTo>
                <a:cubicBezTo>
                  <a:pt x="2" y="768"/>
                  <a:pt x="3" y="771"/>
                  <a:pt x="4" y="773"/>
                </a:cubicBezTo>
                <a:cubicBezTo>
                  <a:pt x="5" y="772"/>
                  <a:pt x="5" y="766"/>
                  <a:pt x="4" y="765"/>
                </a:cubicBezTo>
                <a:close/>
                <a:moveTo>
                  <a:pt x="902" y="777"/>
                </a:moveTo>
                <a:cubicBezTo>
                  <a:pt x="904" y="777"/>
                  <a:pt x="903" y="779"/>
                  <a:pt x="904" y="780"/>
                </a:cubicBezTo>
                <a:cubicBezTo>
                  <a:pt x="905" y="775"/>
                  <a:pt x="908" y="774"/>
                  <a:pt x="909" y="769"/>
                </a:cubicBezTo>
                <a:cubicBezTo>
                  <a:pt x="905" y="770"/>
                  <a:pt x="906" y="776"/>
                  <a:pt x="902" y="777"/>
                </a:cubicBezTo>
                <a:close/>
                <a:moveTo>
                  <a:pt x="67" y="779"/>
                </a:moveTo>
                <a:cubicBezTo>
                  <a:pt x="67" y="778"/>
                  <a:pt x="67" y="777"/>
                  <a:pt x="68" y="777"/>
                </a:cubicBezTo>
                <a:cubicBezTo>
                  <a:pt x="68" y="778"/>
                  <a:pt x="68" y="778"/>
                  <a:pt x="69" y="778"/>
                </a:cubicBezTo>
                <a:cubicBezTo>
                  <a:pt x="70" y="775"/>
                  <a:pt x="69" y="770"/>
                  <a:pt x="68" y="772"/>
                </a:cubicBezTo>
                <a:cubicBezTo>
                  <a:pt x="68" y="773"/>
                  <a:pt x="68" y="773"/>
                  <a:pt x="68" y="773"/>
                </a:cubicBezTo>
                <a:cubicBezTo>
                  <a:pt x="67" y="772"/>
                  <a:pt x="66" y="773"/>
                  <a:pt x="65" y="774"/>
                </a:cubicBezTo>
                <a:cubicBezTo>
                  <a:pt x="70" y="774"/>
                  <a:pt x="64" y="778"/>
                  <a:pt x="67" y="779"/>
                </a:cubicBezTo>
                <a:close/>
                <a:moveTo>
                  <a:pt x="81" y="772"/>
                </a:moveTo>
                <a:cubicBezTo>
                  <a:pt x="81" y="775"/>
                  <a:pt x="81" y="779"/>
                  <a:pt x="83" y="780"/>
                </a:cubicBezTo>
                <a:cubicBezTo>
                  <a:pt x="83" y="776"/>
                  <a:pt x="83" y="773"/>
                  <a:pt x="81" y="772"/>
                </a:cubicBezTo>
                <a:close/>
                <a:moveTo>
                  <a:pt x="71" y="785"/>
                </a:moveTo>
                <a:cubicBezTo>
                  <a:pt x="71" y="783"/>
                  <a:pt x="71" y="782"/>
                  <a:pt x="69" y="781"/>
                </a:cubicBezTo>
                <a:cubicBezTo>
                  <a:pt x="70" y="783"/>
                  <a:pt x="67" y="782"/>
                  <a:pt x="67" y="784"/>
                </a:cubicBezTo>
                <a:cubicBezTo>
                  <a:pt x="69" y="784"/>
                  <a:pt x="69" y="786"/>
                  <a:pt x="71" y="785"/>
                </a:cubicBezTo>
                <a:close/>
                <a:moveTo>
                  <a:pt x="137" y="815"/>
                </a:moveTo>
                <a:cubicBezTo>
                  <a:pt x="136" y="802"/>
                  <a:pt x="133" y="793"/>
                  <a:pt x="127" y="787"/>
                </a:cubicBezTo>
                <a:cubicBezTo>
                  <a:pt x="129" y="798"/>
                  <a:pt x="133" y="806"/>
                  <a:pt x="137" y="815"/>
                </a:cubicBezTo>
                <a:close/>
                <a:moveTo>
                  <a:pt x="724" y="810"/>
                </a:moveTo>
                <a:cubicBezTo>
                  <a:pt x="726" y="810"/>
                  <a:pt x="725" y="813"/>
                  <a:pt x="726" y="813"/>
                </a:cubicBezTo>
                <a:cubicBezTo>
                  <a:pt x="730" y="810"/>
                  <a:pt x="736" y="804"/>
                  <a:pt x="735" y="800"/>
                </a:cubicBezTo>
                <a:cubicBezTo>
                  <a:pt x="731" y="803"/>
                  <a:pt x="726" y="805"/>
                  <a:pt x="724" y="810"/>
                </a:cubicBezTo>
                <a:close/>
                <a:moveTo>
                  <a:pt x="157" y="816"/>
                </a:moveTo>
                <a:cubicBezTo>
                  <a:pt x="152" y="816"/>
                  <a:pt x="154" y="809"/>
                  <a:pt x="150" y="808"/>
                </a:cubicBezTo>
                <a:cubicBezTo>
                  <a:pt x="151" y="811"/>
                  <a:pt x="151" y="815"/>
                  <a:pt x="152" y="817"/>
                </a:cubicBezTo>
                <a:cubicBezTo>
                  <a:pt x="152" y="814"/>
                  <a:pt x="156" y="820"/>
                  <a:pt x="157" y="816"/>
                </a:cubicBezTo>
                <a:close/>
                <a:moveTo>
                  <a:pt x="847" y="824"/>
                </a:moveTo>
                <a:cubicBezTo>
                  <a:pt x="851" y="822"/>
                  <a:pt x="857" y="818"/>
                  <a:pt x="856" y="813"/>
                </a:cubicBezTo>
                <a:cubicBezTo>
                  <a:pt x="854" y="816"/>
                  <a:pt x="851" y="818"/>
                  <a:pt x="847" y="819"/>
                </a:cubicBezTo>
                <a:lnTo>
                  <a:pt x="847" y="824"/>
                </a:lnTo>
                <a:close/>
                <a:moveTo>
                  <a:pt x="828" y="823"/>
                </a:moveTo>
                <a:cubicBezTo>
                  <a:pt x="826" y="823"/>
                  <a:pt x="824" y="823"/>
                  <a:pt x="824" y="827"/>
                </a:cubicBezTo>
                <a:cubicBezTo>
                  <a:pt x="826" y="826"/>
                  <a:pt x="827" y="824"/>
                  <a:pt x="828" y="823"/>
                </a:cubicBezTo>
                <a:close/>
                <a:moveTo>
                  <a:pt x="627" y="834"/>
                </a:moveTo>
                <a:cubicBezTo>
                  <a:pt x="628" y="836"/>
                  <a:pt x="627" y="836"/>
                  <a:pt x="627" y="837"/>
                </a:cubicBezTo>
                <a:cubicBezTo>
                  <a:pt x="630" y="840"/>
                  <a:pt x="641" y="838"/>
                  <a:pt x="641" y="831"/>
                </a:cubicBezTo>
                <a:cubicBezTo>
                  <a:pt x="636" y="834"/>
                  <a:pt x="634" y="835"/>
                  <a:pt x="627" y="834"/>
                </a:cubicBezTo>
                <a:close/>
                <a:moveTo>
                  <a:pt x="881" y="850"/>
                </a:moveTo>
                <a:cubicBezTo>
                  <a:pt x="882" y="849"/>
                  <a:pt x="886" y="849"/>
                  <a:pt x="885" y="844"/>
                </a:cubicBezTo>
                <a:cubicBezTo>
                  <a:pt x="883" y="844"/>
                  <a:pt x="883" y="843"/>
                  <a:pt x="880" y="844"/>
                </a:cubicBezTo>
                <a:cubicBezTo>
                  <a:pt x="881" y="845"/>
                  <a:pt x="879" y="849"/>
                  <a:pt x="881" y="850"/>
                </a:cubicBezTo>
                <a:close/>
                <a:moveTo>
                  <a:pt x="868" y="850"/>
                </a:moveTo>
                <a:cubicBezTo>
                  <a:pt x="867" y="847"/>
                  <a:pt x="860" y="848"/>
                  <a:pt x="862" y="855"/>
                </a:cubicBezTo>
                <a:cubicBezTo>
                  <a:pt x="865" y="855"/>
                  <a:pt x="867" y="852"/>
                  <a:pt x="868" y="850"/>
                </a:cubicBezTo>
                <a:close/>
                <a:moveTo>
                  <a:pt x="130" y="849"/>
                </a:moveTo>
                <a:cubicBezTo>
                  <a:pt x="130" y="852"/>
                  <a:pt x="131" y="853"/>
                  <a:pt x="130" y="857"/>
                </a:cubicBezTo>
                <a:cubicBezTo>
                  <a:pt x="134" y="856"/>
                  <a:pt x="132" y="849"/>
                  <a:pt x="130" y="849"/>
                </a:cubicBezTo>
                <a:close/>
                <a:moveTo>
                  <a:pt x="684" y="851"/>
                </a:moveTo>
                <a:cubicBezTo>
                  <a:pt x="683" y="850"/>
                  <a:pt x="683" y="849"/>
                  <a:pt x="682" y="849"/>
                </a:cubicBezTo>
                <a:cubicBezTo>
                  <a:pt x="677" y="851"/>
                  <a:pt x="668" y="852"/>
                  <a:pt x="660" y="853"/>
                </a:cubicBezTo>
                <a:cubicBezTo>
                  <a:pt x="660" y="859"/>
                  <a:pt x="660" y="859"/>
                  <a:pt x="660" y="859"/>
                </a:cubicBezTo>
                <a:cubicBezTo>
                  <a:pt x="667" y="860"/>
                  <a:pt x="679" y="858"/>
                  <a:pt x="684" y="851"/>
                </a:cubicBezTo>
                <a:close/>
                <a:moveTo>
                  <a:pt x="732" y="865"/>
                </a:moveTo>
                <a:cubicBezTo>
                  <a:pt x="735" y="863"/>
                  <a:pt x="748" y="856"/>
                  <a:pt x="747" y="852"/>
                </a:cubicBezTo>
                <a:cubicBezTo>
                  <a:pt x="743" y="857"/>
                  <a:pt x="733" y="860"/>
                  <a:pt x="732" y="865"/>
                </a:cubicBezTo>
                <a:close/>
                <a:moveTo>
                  <a:pt x="169" y="853"/>
                </a:moveTo>
                <a:cubicBezTo>
                  <a:pt x="171" y="856"/>
                  <a:pt x="170" y="860"/>
                  <a:pt x="174" y="861"/>
                </a:cubicBezTo>
                <a:cubicBezTo>
                  <a:pt x="173" y="858"/>
                  <a:pt x="172" y="854"/>
                  <a:pt x="169" y="853"/>
                </a:cubicBezTo>
                <a:close/>
                <a:moveTo>
                  <a:pt x="848" y="853"/>
                </a:moveTo>
                <a:cubicBezTo>
                  <a:pt x="845" y="854"/>
                  <a:pt x="843" y="855"/>
                  <a:pt x="842" y="858"/>
                </a:cubicBezTo>
                <a:cubicBezTo>
                  <a:pt x="845" y="858"/>
                  <a:pt x="848" y="857"/>
                  <a:pt x="848" y="853"/>
                </a:cubicBezTo>
                <a:close/>
                <a:moveTo>
                  <a:pt x="658" y="854"/>
                </a:moveTo>
                <a:cubicBezTo>
                  <a:pt x="655" y="854"/>
                  <a:pt x="652" y="856"/>
                  <a:pt x="653" y="860"/>
                </a:cubicBezTo>
                <a:cubicBezTo>
                  <a:pt x="655" y="860"/>
                  <a:pt x="656" y="859"/>
                  <a:pt x="658" y="858"/>
                </a:cubicBezTo>
                <a:cubicBezTo>
                  <a:pt x="657" y="856"/>
                  <a:pt x="659" y="856"/>
                  <a:pt x="658" y="854"/>
                </a:cubicBezTo>
                <a:close/>
                <a:moveTo>
                  <a:pt x="99" y="865"/>
                </a:moveTo>
                <a:cubicBezTo>
                  <a:pt x="99" y="862"/>
                  <a:pt x="99" y="860"/>
                  <a:pt x="98" y="859"/>
                </a:cubicBezTo>
                <a:cubicBezTo>
                  <a:pt x="95" y="859"/>
                  <a:pt x="95" y="859"/>
                  <a:pt x="95" y="859"/>
                </a:cubicBezTo>
                <a:cubicBezTo>
                  <a:pt x="95" y="863"/>
                  <a:pt x="97" y="863"/>
                  <a:pt x="99" y="865"/>
                </a:cubicBezTo>
                <a:close/>
                <a:moveTo>
                  <a:pt x="841" y="859"/>
                </a:moveTo>
                <a:cubicBezTo>
                  <a:pt x="832" y="869"/>
                  <a:pt x="818" y="878"/>
                  <a:pt x="815" y="892"/>
                </a:cubicBezTo>
                <a:cubicBezTo>
                  <a:pt x="820" y="887"/>
                  <a:pt x="824" y="883"/>
                  <a:pt x="828" y="878"/>
                </a:cubicBezTo>
                <a:cubicBezTo>
                  <a:pt x="837" y="876"/>
                  <a:pt x="840" y="868"/>
                  <a:pt x="843" y="860"/>
                </a:cubicBezTo>
                <a:cubicBezTo>
                  <a:pt x="843" y="860"/>
                  <a:pt x="842" y="859"/>
                  <a:pt x="841" y="859"/>
                </a:cubicBezTo>
                <a:close/>
                <a:moveTo>
                  <a:pt x="65" y="868"/>
                </a:moveTo>
                <a:cubicBezTo>
                  <a:pt x="65" y="873"/>
                  <a:pt x="68" y="875"/>
                  <a:pt x="71" y="878"/>
                </a:cubicBezTo>
                <a:cubicBezTo>
                  <a:pt x="69" y="874"/>
                  <a:pt x="68" y="870"/>
                  <a:pt x="65" y="868"/>
                </a:cubicBezTo>
                <a:close/>
                <a:moveTo>
                  <a:pt x="678" y="875"/>
                </a:moveTo>
                <a:cubicBezTo>
                  <a:pt x="678" y="873"/>
                  <a:pt x="677" y="873"/>
                  <a:pt x="678" y="872"/>
                </a:cubicBezTo>
                <a:cubicBezTo>
                  <a:pt x="673" y="871"/>
                  <a:pt x="674" y="871"/>
                  <a:pt x="670" y="872"/>
                </a:cubicBezTo>
                <a:cubicBezTo>
                  <a:pt x="670" y="876"/>
                  <a:pt x="670" y="876"/>
                  <a:pt x="670" y="876"/>
                </a:cubicBezTo>
                <a:cubicBezTo>
                  <a:pt x="673" y="874"/>
                  <a:pt x="673" y="873"/>
                  <a:pt x="678" y="875"/>
                </a:cubicBezTo>
                <a:close/>
                <a:moveTo>
                  <a:pt x="634" y="881"/>
                </a:moveTo>
                <a:cubicBezTo>
                  <a:pt x="632" y="873"/>
                  <a:pt x="621" y="879"/>
                  <a:pt x="619" y="881"/>
                </a:cubicBezTo>
                <a:cubicBezTo>
                  <a:pt x="622" y="881"/>
                  <a:pt x="626" y="881"/>
                  <a:pt x="628" y="880"/>
                </a:cubicBezTo>
                <a:cubicBezTo>
                  <a:pt x="628" y="882"/>
                  <a:pt x="632" y="883"/>
                  <a:pt x="634" y="881"/>
                </a:cubicBezTo>
                <a:close/>
                <a:moveTo>
                  <a:pt x="109" y="881"/>
                </a:moveTo>
                <a:cubicBezTo>
                  <a:pt x="107" y="881"/>
                  <a:pt x="107" y="878"/>
                  <a:pt x="105" y="878"/>
                </a:cubicBezTo>
                <a:cubicBezTo>
                  <a:pt x="107" y="882"/>
                  <a:pt x="105" y="889"/>
                  <a:pt x="109" y="889"/>
                </a:cubicBezTo>
                <a:cubicBezTo>
                  <a:pt x="109" y="886"/>
                  <a:pt x="105" y="882"/>
                  <a:pt x="109" y="881"/>
                </a:cubicBezTo>
                <a:close/>
                <a:moveTo>
                  <a:pt x="48" y="885"/>
                </a:moveTo>
                <a:cubicBezTo>
                  <a:pt x="48" y="883"/>
                  <a:pt x="49" y="883"/>
                  <a:pt x="49" y="881"/>
                </a:cubicBezTo>
                <a:cubicBezTo>
                  <a:pt x="47" y="882"/>
                  <a:pt x="47" y="880"/>
                  <a:pt x="45" y="880"/>
                </a:cubicBezTo>
                <a:cubicBezTo>
                  <a:pt x="44" y="884"/>
                  <a:pt x="48" y="883"/>
                  <a:pt x="48" y="885"/>
                </a:cubicBezTo>
                <a:close/>
                <a:moveTo>
                  <a:pt x="8" y="892"/>
                </a:moveTo>
                <a:cubicBezTo>
                  <a:pt x="7" y="889"/>
                  <a:pt x="5" y="887"/>
                  <a:pt x="7" y="884"/>
                </a:cubicBezTo>
                <a:cubicBezTo>
                  <a:pt x="5" y="884"/>
                  <a:pt x="5" y="883"/>
                  <a:pt x="4" y="882"/>
                </a:cubicBezTo>
                <a:cubicBezTo>
                  <a:pt x="5" y="885"/>
                  <a:pt x="3" y="884"/>
                  <a:pt x="4" y="887"/>
                </a:cubicBezTo>
                <a:cubicBezTo>
                  <a:pt x="7" y="886"/>
                  <a:pt x="5" y="892"/>
                  <a:pt x="8" y="892"/>
                </a:cubicBezTo>
                <a:close/>
                <a:moveTo>
                  <a:pt x="715" y="897"/>
                </a:moveTo>
                <a:cubicBezTo>
                  <a:pt x="717" y="897"/>
                  <a:pt x="717" y="900"/>
                  <a:pt x="719" y="900"/>
                </a:cubicBezTo>
                <a:cubicBezTo>
                  <a:pt x="722" y="897"/>
                  <a:pt x="728" y="899"/>
                  <a:pt x="728" y="894"/>
                </a:cubicBezTo>
                <a:cubicBezTo>
                  <a:pt x="728" y="892"/>
                  <a:pt x="725" y="892"/>
                  <a:pt x="727" y="890"/>
                </a:cubicBezTo>
                <a:cubicBezTo>
                  <a:pt x="723" y="890"/>
                  <a:pt x="720" y="890"/>
                  <a:pt x="717" y="891"/>
                </a:cubicBezTo>
                <a:cubicBezTo>
                  <a:pt x="717" y="893"/>
                  <a:pt x="716" y="894"/>
                  <a:pt x="715" y="897"/>
                </a:cubicBezTo>
                <a:close/>
                <a:moveTo>
                  <a:pt x="822" y="896"/>
                </a:moveTo>
                <a:cubicBezTo>
                  <a:pt x="823" y="895"/>
                  <a:pt x="824" y="894"/>
                  <a:pt x="824" y="892"/>
                </a:cubicBezTo>
                <a:cubicBezTo>
                  <a:pt x="822" y="891"/>
                  <a:pt x="820" y="895"/>
                  <a:pt x="822" y="896"/>
                </a:cubicBezTo>
                <a:close/>
                <a:moveTo>
                  <a:pt x="898" y="894"/>
                </a:moveTo>
                <a:cubicBezTo>
                  <a:pt x="896" y="895"/>
                  <a:pt x="893" y="895"/>
                  <a:pt x="893" y="897"/>
                </a:cubicBezTo>
                <a:cubicBezTo>
                  <a:pt x="895" y="897"/>
                  <a:pt x="898" y="897"/>
                  <a:pt x="898" y="894"/>
                </a:cubicBezTo>
                <a:close/>
                <a:moveTo>
                  <a:pt x="676" y="910"/>
                </a:moveTo>
                <a:cubicBezTo>
                  <a:pt x="681" y="909"/>
                  <a:pt x="686" y="907"/>
                  <a:pt x="688" y="903"/>
                </a:cubicBezTo>
                <a:cubicBezTo>
                  <a:pt x="683" y="901"/>
                  <a:pt x="677" y="904"/>
                  <a:pt x="673" y="905"/>
                </a:cubicBezTo>
                <a:cubicBezTo>
                  <a:pt x="676" y="905"/>
                  <a:pt x="675" y="908"/>
                  <a:pt x="676" y="910"/>
                </a:cubicBezTo>
                <a:close/>
                <a:moveTo>
                  <a:pt x="196" y="910"/>
                </a:moveTo>
                <a:cubicBezTo>
                  <a:pt x="196" y="907"/>
                  <a:pt x="198" y="906"/>
                  <a:pt x="196" y="903"/>
                </a:cubicBezTo>
                <a:cubicBezTo>
                  <a:pt x="194" y="903"/>
                  <a:pt x="194" y="903"/>
                  <a:pt x="194" y="903"/>
                </a:cubicBezTo>
                <a:cubicBezTo>
                  <a:pt x="194" y="907"/>
                  <a:pt x="191" y="911"/>
                  <a:pt x="196" y="910"/>
                </a:cubicBezTo>
                <a:close/>
                <a:moveTo>
                  <a:pt x="132" y="906"/>
                </a:moveTo>
                <a:cubicBezTo>
                  <a:pt x="131" y="906"/>
                  <a:pt x="131" y="905"/>
                  <a:pt x="131" y="904"/>
                </a:cubicBezTo>
                <a:cubicBezTo>
                  <a:pt x="128" y="904"/>
                  <a:pt x="128" y="904"/>
                  <a:pt x="128" y="904"/>
                </a:cubicBezTo>
                <a:cubicBezTo>
                  <a:pt x="127" y="908"/>
                  <a:pt x="132" y="909"/>
                  <a:pt x="132" y="906"/>
                </a:cubicBezTo>
                <a:close/>
                <a:moveTo>
                  <a:pt x="867" y="905"/>
                </a:moveTo>
                <a:cubicBezTo>
                  <a:pt x="865" y="906"/>
                  <a:pt x="862" y="907"/>
                  <a:pt x="861" y="909"/>
                </a:cubicBezTo>
                <a:cubicBezTo>
                  <a:pt x="864" y="909"/>
                  <a:pt x="866" y="908"/>
                  <a:pt x="867" y="905"/>
                </a:cubicBezTo>
                <a:close/>
                <a:moveTo>
                  <a:pt x="745" y="910"/>
                </a:moveTo>
                <a:cubicBezTo>
                  <a:pt x="749" y="909"/>
                  <a:pt x="747" y="909"/>
                  <a:pt x="747" y="913"/>
                </a:cubicBezTo>
                <a:cubicBezTo>
                  <a:pt x="751" y="912"/>
                  <a:pt x="748" y="909"/>
                  <a:pt x="751" y="908"/>
                </a:cubicBezTo>
                <a:cubicBezTo>
                  <a:pt x="748" y="908"/>
                  <a:pt x="747" y="907"/>
                  <a:pt x="745" y="910"/>
                </a:cubicBezTo>
                <a:close/>
                <a:moveTo>
                  <a:pt x="134" y="912"/>
                </a:moveTo>
                <a:cubicBezTo>
                  <a:pt x="135" y="909"/>
                  <a:pt x="134" y="908"/>
                  <a:pt x="131" y="908"/>
                </a:cubicBezTo>
                <a:cubicBezTo>
                  <a:pt x="131" y="911"/>
                  <a:pt x="133" y="911"/>
                  <a:pt x="134" y="912"/>
                </a:cubicBezTo>
                <a:close/>
                <a:moveTo>
                  <a:pt x="598" y="914"/>
                </a:moveTo>
                <a:cubicBezTo>
                  <a:pt x="597" y="912"/>
                  <a:pt x="595" y="911"/>
                  <a:pt x="593" y="911"/>
                </a:cubicBezTo>
                <a:cubicBezTo>
                  <a:pt x="593" y="913"/>
                  <a:pt x="597" y="916"/>
                  <a:pt x="598" y="914"/>
                </a:cubicBezTo>
                <a:close/>
                <a:moveTo>
                  <a:pt x="105" y="927"/>
                </a:moveTo>
                <a:cubicBezTo>
                  <a:pt x="108" y="927"/>
                  <a:pt x="108" y="927"/>
                  <a:pt x="108" y="927"/>
                </a:cubicBezTo>
                <a:cubicBezTo>
                  <a:pt x="109" y="924"/>
                  <a:pt x="106" y="924"/>
                  <a:pt x="104" y="922"/>
                </a:cubicBezTo>
                <a:cubicBezTo>
                  <a:pt x="103" y="927"/>
                  <a:pt x="109" y="924"/>
                  <a:pt x="105" y="927"/>
                </a:cubicBezTo>
                <a:close/>
                <a:moveTo>
                  <a:pt x="761" y="929"/>
                </a:moveTo>
                <a:cubicBezTo>
                  <a:pt x="761" y="928"/>
                  <a:pt x="765" y="929"/>
                  <a:pt x="764" y="927"/>
                </a:cubicBezTo>
                <a:cubicBezTo>
                  <a:pt x="763" y="927"/>
                  <a:pt x="763" y="925"/>
                  <a:pt x="762" y="925"/>
                </a:cubicBezTo>
                <a:cubicBezTo>
                  <a:pt x="761" y="926"/>
                  <a:pt x="758" y="928"/>
                  <a:pt x="761" y="929"/>
                </a:cubicBezTo>
                <a:close/>
                <a:moveTo>
                  <a:pt x="741" y="931"/>
                </a:moveTo>
                <a:cubicBezTo>
                  <a:pt x="744" y="933"/>
                  <a:pt x="748" y="931"/>
                  <a:pt x="750" y="928"/>
                </a:cubicBezTo>
                <a:cubicBezTo>
                  <a:pt x="747" y="929"/>
                  <a:pt x="741" y="927"/>
                  <a:pt x="741" y="931"/>
                </a:cubicBezTo>
                <a:close/>
                <a:moveTo>
                  <a:pt x="727" y="936"/>
                </a:moveTo>
                <a:cubicBezTo>
                  <a:pt x="729" y="935"/>
                  <a:pt x="728" y="939"/>
                  <a:pt x="731" y="937"/>
                </a:cubicBezTo>
                <a:cubicBezTo>
                  <a:pt x="730" y="935"/>
                  <a:pt x="732" y="934"/>
                  <a:pt x="732" y="932"/>
                </a:cubicBezTo>
                <a:cubicBezTo>
                  <a:pt x="729" y="932"/>
                  <a:pt x="728" y="934"/>
                  <a:pt x="727" y="936"/>
                </a:cubicBezTo>
                <a:close/>
                <a:moveTo>
                  <a:pt x="686" y="946"/>
                </a:moveTo>
                <a:cubicBezTo>
                  <a:pt x="690" y="948"/>
                  <a:pt x="696" y="945"/>
                  <a:pt x="698" y="943"/>
                </a:cubicBezTo>
                <a:cubicBezTo>
                  <a:pt x="695" y="942"/>
                  <a:pt x="687" y="943"/>
                  <a:pt x="686" y="946"/>
                </a:cubicBezTo>
                <a:close/>
                <a:moveTo>
                  <a:pt x="650" y="954"/>
                </a:moveTo>
                <a:cubicBezTo>
                  <a:pt x="646" y="955"/>
                  <a:pt x="642" y="956"/>
                  <a:pt x="640" y="959"/>
                </a:cubicBezTo>
                <a:cubicBezTo>
                  <a:pt x="644" y="959"/>
                  <a:pt x="649" y="958"/>
                  <a:pt x="650" y="954"/>
                </a:cubicBezTo>
                <a:close/>
                <a:moveTo>
                  <a:pt x="1081" y="965"/>
                </a:moveTo>
                <a:cubicBezTo>
                  <a:pt x="1082" y="963"/>
                  <a:pt x="1083" y="962"/>
                  <a:pt x="1083" y="959"/>
                </a:cubicBezTo>
                <a:cubicBezTo>
                  <a:pt x="1080" y="958"/>
                  <a:pt x="1080" y="964"/>
                  <a:pt x="1081" y="965"/>
                </a:cubicBezTo>
                <a:close/>
                <a:moveTo>
                  <a:pt x="632" y="966"/>
                </a:moveTo>
                <a:cubicBezTo>
                  <a:pt x="637" y="965"/>
                  <a:pt x="646" y="967"/>
                  <a:pt x="649" y="963"/>
                </a:cubicBezTo>
                <a:cubicBezTo>
                  <a:pt x="644" y="966"/>
                  <a:pt x="637" y="961"/>
                  <a:pt x="632" y="966"/>
                </a:cubicBezTo>
                <a:close/>
                <a:moveTo>
                  <a:pt x="230" y="979"/>
                </a:moveTo>
                <a:cubicBezTo>
                  <a:pt x="233" y="985"/>
                  <a:pt x="238" y="990"/>
                  <a:pt x="245" y="992"/>
                </a:cubicBezTo>
                <a:cubicBezTo>
                  <a:pt x="245" y="983"/>
                  <a:pt x="233" y="985"/>
                  <a:pt x="230" y="979"/>
                </a:cubicBezTo>
                <a:close/>
                <a:moveTo>
                  <a:pt x="1059" y="991"/>
                </a:moveTo>
                <a:cubicBezTo>
                  <a:pt x="1059" y="989"/>
                  <a:pt x="1059" y="989"/>
                  <a:pt x="1059" y="989"/>
                </a:cubicBezTo>
                <a:cubicBezTo>
                  <a:pt x="1059" y="989"/>
                  <a:pt x="1059" y="988"/>
                  <a:pt x="1058" y="988"/>
                </a:cubicBezTo>
                <a:cubicBezTo>
                  <a:pt x="1058" y="989"/>
                  <a:pt x="1053" y="988"/>
                  <a:pt x="1055" y="991"/>
                </a:cubicBezTo>
                <a:cubicBezTo>
                  <a:pt x="1056" y="989"/>
                  <a:pt x="1057" y="992"/>
                  <a:pt x="1059" y="991"/>
                </a:cubicBezTo>
                <a:close/>
                <a:moveTo>
                  <a:pt x="1054" y="994"/>
                </a:moveTo>
                <a:cubicBezTo>
                  <a:pt x="1054" y="994"/>
                  <a:pt x="1054" y="993"/>
                  <a:pt x="1053" y="993"/>
                </a:cubicBezTo>
                <a:cubicBezTo>
                  <a:pt x="1053" y="997"/>
                  <a:pt x="1053" y="997"/>
                  <a:pt x="1053" y="997"/>
                </a:cubicBezTo>
                <a:cubicBezTo>
                  <a:pt x="1054" y="997"/>
                  <a:pt x="1055" y="996"/>
                  <a:pt x="1055" y="997"/>
                </a:cubicBezTo>
                <a:cubicBezTo>
                  <a:pt x="1053" y="1000"/>
                  <a:pt x="1053" y="1005"/>
                  <a:pt x="1047" y="1004"/>
                </a:cubicBezTo>
                <a:cubicBezTo>
                  <a:pt x="1046" y="1007"/>
                  <a:pt x="1048" y="1006"/>
                  <a:pt x="1048" y="1009"/>
                </a:cubicBezTo>
                <a:cubicBezTo>
                  <a:pt x="1055" y="1007"/>
                  <a:pt x="1058" y="1002"/>
                  <a:pt x="1059" y="994"/>
                </a:cubicBezTo>
                <a:cubicBezTo>
                  <a:pt x="1058" y="992"/>
                  <a:pt x="1055" y="997"/>
                  <a:pt x="1054" y="994"/>
                </a:cubicBezTo>
                <a:close/>
                <a:moveTo>
                  <a:pt x="662" y="996"/>
                </a:moveTo>
                <a:cubicBezTo>
                  <a:pt x="658" y="995"/>
                  <a:pt x="651" y="995"/>
                  <a:pt x="648" y="999"/>
                </a:cubicBezTo>
                <a:cubicBezTo>
                  <a:pt x="653" y="999"/>
                  <a:pt x="658" y="999"/>
                  <a:pt x="662" y="996"/>
                </a:cubicBezTo>
                <a:close/>
                <a:moveTo>
                  <a:pt x="808" y="998"/>
                </a:moveTo>
                <a:cubicBezTo>
                  <a:pt x="808" y="1000"/>
                  <a:pt x="805" y="1001"/>
                  <a:pt x="806" y="1004"/>
                </a:cubicBezTo>
                <a:cubicBezTo>
                  <a:pt x="809" y="1003"/>
                  <a:pt x="812" y="1002"/>
                  <a:pt x="815" y="1000"/>
                </a:cubicBezTo>
                <a:cubicBezTo>
                  <a:pt x="813" y="998"/>
                  <a:pt x="810" y="999"/>
                  <a:pt x="808" y="998"/>
                </a:cubicBezTo>
                <a:close/>
                <a:moveTo>
                  <a:pt x="728" y="1008"/>
                </a:moveTo>
                <a:cubicBezTo>
                  <a:pt x="730" y="1008"/>
                  <a:pt x="733" y="1009"/>
                  <a:pt x="733" y="1007"/>
                </a:cubicBezTo>
                <a:cubicBezTo>
                  <a:pt x="732" y="1007"/>
                  <a:pt x="733" y="1005"/>
                  <a:pt x="732" y="1005"/>
                </a:cubicBezTo>
                <a:cubicBezTo>
                  <a:pt x="731" y="1007"/>
                  <a:pt x="727" y="1005"/>
                  <a:pt x="728" y="1008"/>
                </a:cubicBezTo>
                <a:close/>
                <a:moveTo>
                  <a:pt x="1023" y="1012"/>
                </a:moveTo>
                <a:cubicBezTo>
                  <a:pt x="1026" y="1011"/>
                  <a:pt x="1029" y="1009"/>
                  <a:pt x="1029" y="1005"/>
                </a:cubicBezTo>
                <a:cubicBezTo>
                  <a:pt x="1025" y="1005"/>
                  <a:pt x="1025" y="1005"/>
                  <a:pt x="1025" y="1005"/>
                </a:cubicBezTo>
                <a:cubicBezTo>
                  <a:pt x="1024" y="1007"/>
                  <a:pt x="1025" y="1011"/>
                  <a:pt x="1023" y="1012"/>
                </a:cubicBezTo>
                <a:close/>
                <a:moveTo>
                  <a:pt x="328" y="1014"/>
                </a:moveTo>
                <a:cubicBezTo>
                  <a:pt x="330" y="1016"/>
                  <a:pt x="331" y="1018"/>
                  <a:pt x="334" y="1019"/>
                </a:cubicBezTo>
                <a:cubicBezTo>
                  <a:pt x="334" y="1016"/>
                  <a:pt x="330" y="1013"/>
                  <a:pt x="328" y="1014"/>
                </a:cubicBezTo>
                <a:close/>
                <a:moveTo>
                  <a:pt x="787" y="1015"/>
                </a:moveTo>
                <a:cubicBezTo>
                  <a:pt x="784" y="1015"/>
                  <a:pt x="784" y="1015"/>
                  <a:pt x="784" y="1015"/>
                </a:cubicBezTo>
                <a:cubicBezTo>
                  <a:pt x="784" y="1017"/>
                  <a:pt x="785" y="1019"/>
                  <a:pt x="786" y="1019"/>
                </a:cubicBezTo>
                <a:cubicBezTo>
                  <a:pt x="786" y="1018"/>
                  <a:pt x="787" y="1017"/>
                  <a:pt x="787" y="1015"/>
                </a:cubicBezTo>
                <a:close/>
                <a:moveTo>
                  <a:pt x="676" y="1030"/>
                </a:moveTo>
                <a:cubicBezTo>
                  <a:pt x="683" y="1034"/>
                  <a:pt x="688" y="1034"/>
                  <a:pt x="697" y="1033"/>
                </a:cubicBezTo>
                <a:cubicBezTo>
                  <a:pt x="698" y="1029"/>
                  <a:pt x="695" y="1030"/>
                  <a:pt x="696" y="1027"/>
                </a:cubicBezTo>
                <a:cubicBezTo>
                  <a:pt x="690" y="1027"/>
                  <a:pt x="682" y="1027"/>
                  <a:pt x="676" y="1030"/>
                </a:cubicBezTo>
                <a:close/>
                <a:moveTo>
                  <a:pt x="309" y="1029"/>
                </a:moveTo>
                <a:cubicBezTo>
                  <a:pt x="309" y="1032"/>
                  <a:pt x="312" y="1032"/>
                  <a:pt x="314" y="1033"/>
                </a:cubicBezTo>
                <a:cubicBezTo>
                  <a:pt x="314" y="1030"/>
                  <a:pt x="312" y="1029"/>
                  <a:pt x="309" y="1029"/>
                </a:cubicBezTo>
                <a:close/>
                <a:moveTo>
                  <a:pt x="763" y="1050"/>
                </a:moveTo>
                <a:cubicBezTo>
                  <a:pt x="763" y="1050"/>
                  <a:pt x="763" y="1051"/>
                  <a:pt x="762" y="1050"/>
                </a:cubicBezTo>
                <a:cubicBezTo>
                  <a:pt x="761" y="1048"/>
                  <a:pt x="764" y="1049"/>
                  <a:pt x="764" y="1048"/>
                </a:cubicBezTo>
                <a:cubicBezTo>
                  <a:pt x="760" y="1046"/>
                  <a:pt x="753" y="1050"/>
                  <a:pt x="751" y="1043"/>
                </a:cubicBezTo>
                <a:cubicBezTo>
                  <a:pt x="754" y="1042"/>
                  <a:pt x="757" y="1041"/>
                  <a:pt x="758" y="1036"/>
                </a:cubicBezTo>
                <a:cubicBezTo>
                  <a:pt x="749" y="1033"/>
                  <a:pt x="734" y="1034"/>
                  <a:pt x="733" y="1043"/>
                </a:cubicBezTo>
                <a:cubicBezTo>
                  <a:pt x="732" y="1053"/>
                  <a:pt x="751" y="1052"/>
                  <a:pt x="762" y="1054"/>
                </a:cubicBezTo>
                <a:cubicBezTo>
                  <a:pt x="761" y="1051"/>
                  <a:pt x="766" y="1051"/>
                  <a:pt x="763" y="1050"/>
                </a:cubicBezTo>
                <a:close/>
                <a:moveTo>
                  <a:pt x="653" y="1047"/>
                </a:moveTo>
                <a:cubicBezTo>
                  <a:pt x="655" y="1039"/>
                  <a:pt x="665" y="1047"/>
                  <a:pt x="667" y="1040"/>
                </a:cubicBezTo>
                <a:cubicBezTo>
                  <a:pt x="655" y="1042"/>
                  <a:pt x="645" y="1041"/>
                  <a:pt x="636" y="1038"/>
                </a:cubicBezTo>
                <a:cubicBezTo>
                  <a:pt x="638" y="1041"/>
                  <a:pt x="636" y="1043"/>
                  <a:pt x="635" y="1046"/>
                </a:cubicBezTo>
                <a:cubicBezTo>
                  <a:pt x="642" y="1045"/>
                  <a:pt x="646" y="1047"/>
                  <a:pt x="653" y="1047"/>
                </a:cubicBezTo>
                <a:close/>
                <a:moveTo>
                  <a:pt x="978" y="1044"/>
                </a:moveTo>
                <a:cubicBezTo>
                  <a:pt x="978" y="1046"/>
                  <a:pt x="974" y="1045"/>
                  <a:pt x="975" y="1048"/>
                </a:cubicBezTo>
                <a:cubicBezTo>
                  <a:pt x="977" y="1049"/>
                  <a:pt x="980" y="1045"/>
                  <a:pt x="978" y="1044"/>
                </a:cubicBezTo>
                <a:close/>
                <a:moveTo>
                  <a:pt x="966" y="1050"/>
                </a:moveTo>
                <a:cubicBezTo>
                  <a:pt x="966" y="1055"/>
                  <a:pt x="972" y="1054"/>
                  <a:pt x="972" y="1050"/>
                </a:cubicBezTo>
                <a:cubicBezTo>
                  <a:pt x="968" y="1049"/>
                  <a:pt x="968" y="1051"/>
                  <a:pt x="966" y="1050"/>
                </a:cubicBezTo>
                <a:close/>
                <a:moveTo>
                  <a:pt x="603" y="1063"/>
                </a:moveTo>
                <a:cubicBezTo>
                  <a:pt x="606" y="1061"/>
                  <a:pt x="607" y="1062"/>
                  <a:pt x="610" y="1061"/>
                </a:cubicBezTo>
                <a:cubicBezTo>
                  <a:pt x="608" y="1060"/>
                  <a:pt x="603" y="1059"/>
                  <a:pt x="603" y="1063"/>
                </a:cubicBezTo>
                <a:close/>
                <a:moveTo>
                  <a:pt x="597" y="1066"/>
                </a:moveTo>
                <a:cubicBezTo>
                  <a:pt x="602" y="1064"/>
                  <a:pt x="612" y="1071"/>
                  <a:pt x="615" y="1064"/>
                </a:cubicBezTo>
                <a:cubicBezTo>
                  <a:pt x="608" y="1066"/>
                  <a:pt x="601" y="1061"/>
                  <a:pt x="597" y="1066"/>
                </a:cubicBezTo>
                <a:close/>
                <a:moveTo>
                  <a:pt x="405" y="1070"/>
                </a:moveTo>
                <a:cubicBezTo>
                  <a:pt x="401" y="1068"/>
                  <a:pt x="396" y="1067"/>
                  <a:pt x="392" y="1070"/>
                </a:cubicBezTo>
                <a:cubicBezTo>
                  <a:pt x="392" y="1075"/>
                  <a:pt x="399" y="1074"/>
                  <a:pt x="399" y="1079"/>
                </a:cubicBezTo>
                <a:cubicBezTo>
                  <a:pt x="401" y="1080"/>
                  <a:pt x="401" y="1078"/>
                  <a:pt x="402" y="1078"/>
                </a:cubicBezTo>
                <a:cubicBezTo>
                  <a:pt x="404" y="1080"/>
                  <a:pt x="404" y="1085"/>
                  <a:pt x="409" y="1084"/>
                </a:cubicBezTo>
                <a:cubicBezTo>
                  <a:pt x="409" y="1078"/>
                  <a:pt x="412" y="1084"/>
                  <a:pt x="414" y="1081"/>
                </a:cubicBezTo>
                <a:cubicBezTo>
                  <a:pt x="411" y="1078"/>
                  <a:pt x="405" y="1077"/>
                  <a:pt x="405" y="1070"/>
                </a:cubicBezTo>
                <a:close/>
                <a:moveTo>
                  <a:pt x="785" y="1073"/>
                </a:moveTo>
                <a:cubicBezTo>
                  <a:pt x="788" y="1073"/>
                  <a:pt x="790" y="1075"/>
                  <a:pt x="792" y="1072"/>
                </a:cubicBezTo>
                <a:cubicBezTo>
                  <a:pt x="791" y="1072"/>
                  <a:pt x="791" y="1072"/>
                  <a:pt x="791" y="1071"/>
                </a:cubicBezTo>
                <a:cubicBezTo>
                  <a:pt x="788" y="1070"/>
                  <a:pt x="786" y="1071"/>
                  <a:pt x="785" y="1073"/>
                </a:cubicBezTo>
                <a:close/>
                <a:moveTo>
                  <a:pt x="633" y="1080"/>
                </a:moveTo>
                <a:cubicBezTo>
                  <a:pt x="635" y="1080"/>
                  <a:pt x="641" y="1080"/>
                  <a:pt x="642" y="1076"/>
                </a:cubicBezTo>
                <a:cubicBezTo>
                  <a:pt x="639" y="1074"/>
                  <a:pt x="635" y="1073"/>
                  <a:pt x="630" y="1073"/>
                </a:cubicBezTo>
                <a:cubicBezTo>
                  <a:pt x="630" y="1077"/>
                  <a:pt x="633" y="1078"/>
                  <a:pt x="633" y="1080"/>
                </a:cubicBezTo>
                <a:close/>
                <a:moveTo>
                  <a:pt x="611" y="1083"/>
                </a:moveTo>
                <a:cubicBezTo>
                  <a:pt x="614" y="1084"/>
                  <a:pt x="618" y="1086"/>
                  <a:pt x="619" y="1082"/>
                </a:cubicBezTo>
                <a:cubicBezTo>
                  <a:pt x="617" y="1083"/>
                  <a:pt x="612" y="1081"/>
                  <a:pt x="611" y="1083"/>
                </a:cubicBezTo>
                <a:close/>
                <a:moveTo>
                  <a:pt x="431" y="1085"/>
                </a:moveTo>
                <a:cubicBezTo>
                  <a:pt x="428" y="1086"/>
                  <a:pt x="426" y="1082"/>
                  <a:pt x="424" y="1085"/>
                </a:cubicBezTo>
                <a:cubicBezTo>
                  <a:pt x="427" y="1086"/>
                  <a:pt x="427" y="1090"/>
                  <a:pt x="431" y="1088"/>
                </a:cubicBezTo>
                <a:cubicBezTo>
                  <a:pt x="429" y="1088"/>
                  <a:pt x="432" y="1087"/>
                  <a:pt x="431" y="1085"/>
                </a:cubicBezTo>
                <a:close/>
                <a:moveTo>
                  <a:pt x="299" y="1093"/>
                </a:moveTo>
                <a:cubicBezTo>
                  <a:pt x="306" y="1095"/>
                  <a:pt x="308" y="1106"/>
                  <a:pt x="316" y="1104"/>
                </a:cubicBezTo>
                <a:cubicBezTo>
                  <a:pt x="313" y="1103"/>
                  <a:pt x="317" y="1100"/>
                  <a:pt x="315" y="1099"/>
                </a:cubicBezTo>
                <a:cubicBezTo>
                  <a:pt x="308" y="1100"/>
                  <a:pt x="307" y="1090"/>
                  <a:pt x="299" y="1089"/>
                </a:cubicBezTo>
                <a:lnTo>
                  <a:pt x="299" y="1093"/>
                </a:lnTo>
                <a:close/>
                <a:moveTo>
                  <a:pt x="421" y="1094"/>
                </a:moveTo>
                <a:cubicBezTo>
                  <a:pt x="421" y="1095"/>
                  <a:pt x="420" y="1095"/>
                  <a:pt x="418" y="1095"/>
                </a:cubicBezTo>
                <a:cubicBezTo>
                  <a:pt x="420" y="1100"/>
                  <a:pt x="422" y="1104"/>
                  <a:pt x="429" y="1104"/>
                </a:cubicBezTo>
                <a:cubicBezTo>
                  <a:pt x="429" y="1098"/>
                  <a:pt x="422" y="1099"/>
                  <a:pt x="421" y="1094"/>
                </a:cubicBezTo>
                <a:close/>
                <a:moveTo>
                  <a:pt x="878" y="1103"/>
                </a:moveTo>
                <a:cubicBezTo>
                  <a:pt x="881" y="1101"/>
                  <a:pt x="882" y="1103"/>
                  <a:pt x="883" y="1099"/>
                </a:cubicBezTo>
                <a:cubicBezTo>
                  <a:pt x="881" y="1100"/>
                  <a:pt x="879" y="1101"/>
                  <a:pt x="878" y="1103"/>
                </a:cubicBezTo>
                <a:close/>
                <a:moveTo>
                  <a:pt x="448" y="1111"/>
                </a:moveTo>
                <a:cubicBezTo>
                  <a:pt x="450" y="1111"/>
                  <a:pt x="455" y="1117"/>
                  <a:pt x="456" y="1113"/>
                </a:cubicBezTo>
                <a:cubicBezTo>
                  <a:pt x="454" y="1112"/>
                  <a:pt x="450" y="1109"/>
                  <a:pt x="448" y="1111"/>
                </a:cubicBezTo>
                <a:close/>
                <a:moveTo>
                  <a:pt x="854" y="1114"/>
                </a:moveTo>
                <a:cubicBezTo>
                  <a:pt x="852" y="1113"/>
                  <a:pt x="857" y="1115"/>
                  <a:pt x="857" y="1110"/>
                </a:cubicBezTo>
                <a:cubicBezTo>
                  <a:pt x="855" y="1110"/>
                  <a:pt x="854" y="1112"/>
                  <a:pt x="852" y="1112"/>
                </a:cubicBezTo>
                <a:cubicBezTo>
                  <a:pt x="851" y="1114"/>
                  <a:pt x="853" y="1117"/>
                  <a:pt x="854" y="1114"/>
                </a:cubicBezTo>
                <a:close/>
                <a:moveTo>
                  <a:pt x="463" y="1121"/>
                </a:moveTo>
                <a:cubicBezTo>
                  <a:pt x="462" y="1121"/>
                  <a:pt x="461" y="1121"/>
                  <a:pt x="460" y="1121"/>
                </a:cubicBezTo>
                <a:cubicBezTo>
                  <a:pt x="459" y="1124"/>
                  <a:pt x="459" y="1130"/>
                  <a:pt x="463" y="1128"/>
                </a:cubicBezTo>
                <a:cubicBezTo>
                  <a:pt x="459" y="1126"/>
                  <a:pt x="464" y="1123"/>
                  <a:pt x="463" y="1121"/>
                </a:cubicBezTo>
                <a:close/>
                <a:moveTo>
                  <a:pt x="832" y="1122"/>
                </a:moveTo>
                <a:cubicBezTo>
                  <a:pt x="831" y="1121"/>
                  <a:pt x="827" y="1123"/>
                  <a:pt x="825" y="1124"/>
                </a:cubicBezTo>
                <a:cubicBezTo>
                  <a:pt x="827" y="1123"/>
                  <a:pt x="832" y="1126"/>
                  <a:pt x="832" y="1122"/>
                </a:cubicBezTo>
                <a:close/>
                <a:moveTo>
                  <a:pt x="630" y="1124"/>
                </a:moveTo>
                <a:cubicBezTo>
                  <a:pt x="629" y="1125"/>
                  <a:pt x="629" y="1127"/>
                  <a:pt x="630" y="1128"/>
                </a:cubicBezTo>
                <a:cubicBezTo>
                  <a:pt x="633" y="1128"/>
                  <a:pt x="636" y="1127"/>
                  <a:pt x="638" y="1126"/>
                </a:cubicBezTo>
                <a:cubicBezTo>
                  <a:pt x="634" y="1127"/>
                  <a:pt x="633" y="1124"/>
                  <a:pt x="630" y="1124"/>
                </a:cubicBezTo>
                <a:close/>
                <a:moveTo>
                  <a:pt x="829" y="1129"/>
                </a:moveTo>
                <a:cubicBezTo>
                  <a:pt x="833" y="1128"/>
                  <a:pt x="839" y="1129"/>
                  <a:pt x="840" y="1125"/>
                </a:cubicBezTo>
                <a:cubicBezTo>
                  <a:pt x="836" y="1126"/>
                  <a:pt x="831" y="1126"/>
                  <a:pt x="829" y="1129"/>
                </a:cubicBezTo>
                <a:close/>
                <a:moveTo>
                  <a:pt x="779" y="1129"/>
                </a:moveTo>
                <a:cubicBezTo>
                  <a:pt x="782" y="1129"/>
                  <a:pt x="784" y="1128"/>
                  <a:pt x="785" y="1127"/>
                </a:cubicBezTo>
                <a:cubicBezTo>
                  <a:pt x="782" y="1127"/>
                  <a:pt x="780" y="1127"/>
                  <a:pt x="779" y="1129"/>
                </a:cubicBezTo>
                <a:close/>
                <a:moveTo>
                  <a:pt x="706" y="1138"/>
                </a:moveTo>
                <a:cubicBezTo>
                  <a:pt x="710" y="1139"/>
                  <a:pt x="714" y="1136"/>
                  <a:pt x="712" y="1134"/>
                </a:cubicBezTo>
                <a:cubicBezTo>
                  <a:pt x="711" y="1136"/>
                  <a:pt x="706" y="1134"/>
                  <a:pt x="706" y="1138"/>
                </a:cubicBezTo>
                <a:close/>
                <a:moveTo>
                  <a:pt x="310" y="1139"/>
                </a:moveTo>
                <a:cubicBezTo>
                  <a:pt x="312" y="1140"/>
                  <a:pt x="316" y="1144"/>
                  <a:pt x="318" y="1142"/>
                </a:cubicBezTo>
                <a:cubicBezTo>
                  <a:pt x="316" y="1141"/>
                  <a:pt x="313" y="1137"/>
                  <a:pt x="310" y="1139"/>
                </a:cubicBezTo>
                <a:close/>
                <a:moveTo>
                  <a:pt x="511" y="1144"/>
                </a:moveTo>
                <a:cubicBezTo>
                  <a:pt x="517" y="1140"/>
                  <a:pt x="524" y="1144"/>
                  <a:pt x="528" y="1144"/>
                </a:cubicBezTo>
                <a:cubicBezTo>
                  <a:pt x="526" y="1140"/>
                  <a:pt x="512" y="1136"/>
                  <a:pt x="511" y="1144"/>
                </a:cubicBezTo>
                <a:close/>
                <a:moveTo>
                  <a:pt x="540" y="1142"/>
                </a:moveTo>
                <a:cubicBezTo>
                  <a:pt x="540" y="1144"/>
                  <a:pt x="544" y="1146"/>
                  <a:pt x="546" y="1143"/>
                </a:cubicBezTo>
                <a:cubicBezTo>
                  <a:pt x="544" y="1142"/>
                  <a:pt x="542" y="1138"/>
                  <a:pt x="540" y="1142"/>
                </a:cubicBezTo>
                <a:close/>
                <a:moveTo>
                  <a:pt x="343" y="1149"/>
                </a:moveTo>
                <a:cubicBezTo>
                  <a:pt x="342" y="1150"/>
                  <a:pt x="339" y="1148"/>
                  <a:pt x="339" y="1150"/>
                </a:cubicBezTo>
                <a:cubicBezTo>
                  <a:pt x="342" y="1153"/>
                  <a:pt x="343" y="1155"/>
                  <a:pt x="348" y="1155"/>
                </a:cubicBezTo>
                <a:cubicBezTo>
                  <a:pt x="348" y="1151"/>
                  <a:pt x="343" y="1153"/>
                  <a:pt x="343" y="1149"/>
                </a:cubicBezTo>
                <a:close/>
                <a:moveTo>
                  <a:pt x="589" y="1153"/>
                </a:moveTo>
                <a:cubicBezTo>
                  <a:pt x="592" y="1154"/>
                  <a:pt x="594" y="1158"/>
                  <a:pt x="597" y="1156"/>
                </a:cubicBezTo>
                <a:cubicBezTo>
                  <a:pt x="597" y="1152"/>
                  <a:pt x="591" y="1150"/>
                  <a:pt x="589" y="1153"/>
                </a:cubicBezTo>
                <a:close/>
                <a:moveTo>
                  <a:pt x="535" y="1217"/>
                </a:moveTo>
                <a:cubicBezTo>
                  <a:pt x="539" y="1215"/>
                  <a:pt x="543" y="1221"/>
                  <a:pt x="546" y="1216"/>
                </a:cubicBezTo>
                <a:cubicBezTo>
                  <a:pt x="543" y="1213"/>
                  <a:pt x="535" y="1215"/>
                  <a:pt x="532" y="1212"/>
                </a:cubicBezTo>
                <a:cubicBezTo>
                  <a:pt x="532" y="1215"/>
                  <a:pt x="536" y="1213"/>
                  <a:pt x="535" y="1217"/>
                </a:cubicBezTo>
                <a:close/>
                <a:moveTo>
                  <a:pt x="614" y="1221"/>
                </a:moveTo>
                <a:cubicBezTo>
                  <a:pt x="618" y="1221"/>
                  <a:pt x="619" y="1223"/>
                  <a:pt x="621" y="1220"/>
                </a:cubicBezTo>
                <a:cubicBezTo>
                  <a:pt x="620" y="1219"/>
                  <a:pt x="615" y="1219"/>
                  <a:pt x="614" y="1221"/>
                </a:cubicBezTo>
                <a:close/>
                <a:moveTo>
                  <a:pt x="689" y="1228"/>
                </a:moveTo>
                <a:cubicBezTo>
                  <a:pt x="693" y="1232"/>
                  <a:pt x="699" y="1230"/>
                  <a:pt x="704" y="1228"/>
                </a:cubicBezTo>
                <a:cubicBezTo>
                  <a:pt x="700" y="1225"/>
                  <a:pt x="695" y="1225"/>
                  <a:pt x="689" y="1228"/>
                </a:cubicBezTo>
                <a:close/>
                <a:moveTo>
                  <a:pt x="721" y="1229"/>
                </a:moveTo>
                <a:cubicBezTo>
                  <a:pt x="721" y="1228"/>
                  <a:pt x="720" y="1227"/>
                  <a:pt x="720" y="1226"/>
                </a:cubicBezTo>
                <a:cubicBezTo>
                  <a:pt x="718" y="1226"/>
                  <a:pt x="716" y="1225"/>
                  <a:pt x="715" y="1227"/>
                </a:cubicBezTo>
                <a:cubicBezTo>
                  <a:pt x="715" y="1230"/>
                  <a:pt x="718" y="1231"/>
                  <a:pt x="721" y="1229"/>
                </a:cubicBezTo>
                <a:close/>
                <a:moveTo>
                  <a:pt x="736" y="1227"/>
                </a:moveTo>
                <a:cubicBezTo>
                  <a:pt x="731" y="1230"/>
                  <a:pt x="729" y="1226"/>
                  <a:pt x="723" y="1226"/>
                </a:cubicBezTo>
                <a:cubicBezTo>
                  <a:pt x="725" y="1228"/>
                  <a:pt x="726" y="1230"/>
                  <a:pt x="726" y="1233"/>
                </a:cubicBezTo>
                <a:cubicBezTo>
                  <a:pt x="729" y="1233"/>
                  <a:pt x="733" y="1233"/>
                  <a:pt x="735" y="1234"/>
                </a:cubicBezTo>
                <a:cubicBezTo>
                  <a:pt x="728" y="1238"/>
                  <a:pt x="720" y="1235"/>
                  <a:pt x="714" y="1238"/>
                </a:cubicBezTo>
                <a:cubicBezTo>
                  <a:pt x="722" y="1241"/>
                  <a:pt x="731" y="1238"/>
                  <a:pt x="738" y="1241"/>
                </a:cubicBezTo>
                <a:cubicBezTo>
                  <a:pt x="740" y="1240"/>
                  <a:pt x="736" y="1239"/>
                  <a:pt x="737" y="1236"/>
                </a:cubicBezTo>
                <a:cubicBezTo>
                  <a:pt x="738" y="1236"/>
                  <a:pt x="742" y="1237"/>
                  <a:pt x="741" y="1235"/>
                </a:cubicBezTo>
                <a:cubicBezTo>
                  <a:pt x="738" y="1235"/>
                  <a:pt x="740" y="1229"/>
                  <a:pt x="736" y="1227"/>
                </a:cubicBezTo>
                <a:close/>
                <a:moveTo>
                  <a:pt x="771" y="1235"/>
                </a:moveTo>
                <a:cubicBezTo>
                  <a:pt x="770" y="1238"/>
                  <a:pt x="777" y="1238"/>
                  <a:pt x="776" y="1235"/>
                </a:cubicBezTo>
                <a:cubicBezTo>
                  <a:pt x="773" y="1236"/>
                  <a:pt x="774" y="1236"/>
                  <a:pt x="771" y="1235"/>
                </a:cubicBezTo>
                <a:close/>
                <a:moveTo>
                  <a:pt x="496" y="1245"/>
                </a:moveTo>
                <a:cubicBezTo>
                  <a:pt x="496" y="1247"/>
                  <a:pt x="501" y="1249"/>
                  <a:pt x="501" y="1248"/>
                </a:cubicBezTo>
                <a:cubicBezTo>
                  <a:pt x="500" y="1246"/>
                  <a:pt x="499" y="1244"/>
                  <a:pt x="496" y="1245"/>
                </a:cubicBezTo>
                <a:close/>
                <a:moveTo>
                  <a:pt x="384" y="0"/>
                </a:moveTo>
                <a:cubicBezTo>
                  <a:pt x="380" y="3"/>
                  <a:pt x="372" y="2"/>
                  <a:pt x="370" y="7"/>
                </a:cubicBezTo>
                <a:cubicBezTo>
                  <a:pt x="375" y="5"/>
                  <a:pt x="383" y="3"/>
                  <a:pt x="384" y="0"/>
                </a:cubicBezTo>
                <a:close/>
                <a:moveTo>
                  <a:pt x="363" y="14"/>
                </a:moveTo>
                <a:cubicBezTo>
                  <a:pt x="364" y="12"/>
                  <a:pt x="365" y="8"/>
                  <a:pt x="364" y="8"/>
                </a:cubicBezTo>
                <a:cubicBezTo>
                  <a:pt x="362" y="8"/>
                  <a:pt x="361" y="10"/>
                  <a:pt x="358" y="10"/>
                </a:cubicBezTo>
                <a:cubicBezTo>
                  <a:pt x="358" y="13"/>
                  <a:pt x="360" y="14"/>
                  <a:pt x="363" y="14"/>
                </a:cubicBezTo>
                <a:close/>
                <a:moveTo>
                  <a:pt x="605" y="1080"/>
                </a:moveTo>
                <a:cubicBezTo>
                  <a:pt x="604" y="1080"/>
                  <a:pt x="604" y="1080"/>
                  <a:pt x="603" y="1079"/>
                </a:cubicBezTo>
                <a:cubicBezTo>
                  <a:pt x="603" y="1080"/>
                  <a:pt x="604" y="1080"/>
                  <a:pt x="605" y="1080"/>
                </a:cubicBezTo>
                <a:close/>
                <a:moveTo>
                  <a:pt x="1210" y="547"/>
                </a:moveTo>
                <a:cubicBezTo>
                  <a:pt x="1210" y="546"/>
                  <a:pt x="1211" y="546"/>
                  <a:pt x="1211" y="544"/>
                </a:cubicBezTo>
                <a:cubicBezTo>
                  <a:pt x="1203" y="532"/>
                  <a:pt x="1208" y="514"/>
                  <a:pt x="1202" y="500"/>
                </a:cubicBezTo>
                <a:cubicBezTo>
                  <a:pt x="1201" y="501"/>
                  <a:pt x="1203" y="505"/>
                  <a:pt x="1201" y="504"/>
                </a:cubicBezTo>
                <a:cubicBezTo>
                  <a:pt x="1198" y="500"/>
                  <a:pt x="1196" y="493"/>
                  <a:pt x="1193" y="488"/>
                </a:cubicBezTo>
                <a:cubicBezTo>
                  <a:pt x="1192" y="493"/>
                  <a:pt x="1196" y="498"/>
                  <a:pt x="1194" y="502"/>
                </a:cubicBezTo>
                <a:cubicBezTo>
                  <a:pt x="1188" y="473"/>
                  <a:pt x="1181" y="444"/>
                  <a:pt x="1172" y="419"/>
                </a:cubicBezTo>
                <a:cubicBezTo>
                  <a:pt x="1174" y="431"/>
                  <a:pt x="1182" y="442"/>
                  <a:pt x="1179" y="454"/>
                </a:cubicBezTo>
                <a:cubicBezTo>
                  <a:pt x="1179" y="452"/>
                  <a:pt x="1177" y="453"/>
                  <a:pt x="1177" y="452"/>
                </a:cubicBezTo>
                <a:cubicBezTo>
                  <a:pt x="1174" y="433"/>
                  <a:pt x="1169" y="419"/>
                  <a:pt x="1162" y="404"/>
                </a:cubicBezTo>
                <a:cubicBezTo>
                  <a:pt x="1164" y="416"/>
                  <a:pt x="1172" y="426"/>
                  <a:pt x="1166" y="440"/>
                </a:cubicBezTo>
                <a:cubicBezTo>
                  <a:pt x="1166" y="439"/>
                  <a:pt x="1165" y="439"/>
                  <a:pt x="1164" y="440"/>
                </a:cubicBezTo>
                <a:cubicBezTo>
                  <a:pt x="1161" y="427"/>
                  <a:pt x="1153" y="415"/>
                  <a:pt x="1152" y="399"/>
                </a:cubicBezTo>
                <a:cubicBezTo>
                  <a:pt x="1154" y="399"/>
                  <a:pt x="1153" y="402"/>
                  <a:pt x="1155" y="401"/>
                </a:cubicBezTo>
                <a:cubicBezTo>
                  <a:pt x="1156" y="395"/>
                  <a:pt x="1151" y="392"/>
                  <a:pt x="1154" y="387"/>
                </a:cubicBezTo>
                <a:cubicBezTo>
                  <a:pt x="1155" y="390"/>
                  <a:pt x="1156" y="394"/>
                  <a:pt x="1159" y="396"/>
                </a:cubicBezTo>
                <a:cubicBezTo>
                  <a:pt x="1160" y="392"/>
                  <a:pt x="1158" y="391"/>
                  <a:pt x="1157" y="387"/>
                </a:cubicBezTo>
                <a:cubicBezTo>
                  <a:pt x="1160" y="386"/>
                  <a:pt x="1160" y="390"/>
                  <a:pt x="1161" y="388"/>
                </a:cubicBezTo>
                <a:cubicBezTo>
                  <a:pt x="1152" y="359"/>
                  <a:pt x="1141" y="327"/>
                  <a:pt x="1121" y="306"/>
                </a:cubicBezTo>
                <a:cubicBezTo>
                  <a:pt x="1121" y="304"/>
                  <a:pt x="1120" y="302"/>
                  <a:pt x="1119" y="300"/>
                </a:cubicBezTo>
                <a:cubicBezTo>
                  <a:pt x="1112" y="300"/>
                  <a:pt x="1112" y="291"/>
                  <a:pt x="1107" y="289"/>
                </a:cubicBezTo>
                <a:cubicBezTo>
                  <a:pt x="1093" y="268"/>
                  <a:pt x="1075" y="253"/>
                  <a:pt x="1060" y="234"/>
                </a:cubicBezTo>
                <a:cubicBezTo>
                  <a:pt x="1055" y="234"/>
                  <a:pt x="1055" y="229"/>
                  <a:pt x="1051" y="228"/>
                </a:cubicBezTo>
                <a:cubicBezTo>
                  <a:pt x="1059" y="241"/>
                  <a:pt x="1072" y="248"/>
                  <a:pt x="1080" y="263"/>
                </a:cubicBezTo>
                <a:cubicBezTo>
                  <a:pt x="1092" y="274"/>
                  <a:pt x="1103" y="285"/>
                  <a:pt x="1110" y="301"/>
                </a:cubicBezTo>
                <a:cubicBezTo>
                  <a:pt x="1109" y="301"/>
                  <a:pt x="1108" y="302"/>
                  <a:pt x="1107" y="302"/>
                </a:cubicBezTo>
                <a:cubicBezTo>
                  <a:pt x="1103" y="298"/>
                  <a:pt x="1102" y="291"/>
                  <a:pt x="1099" y="286"/>
                </a:cubicBezTo>
                <a:cubicBezTo>
                  <a:pt x="1096" y="286"/>
                  <a:pt x="1096" y="288"/>
                  <a:pt x="1094" y="286"/>
                </a:cubicBezTo>
                <a:cubicBezTo>
                  <a:pt x="1094" y="281"/>
                  <a:pt x="1094" y="281"/>
                  <a:pt x="1094" y="281"/>
                </a:cubicBezTo>
                <a:cubicBezTo>
                  <a:pt x="1081" y="269"/>
                  <a:pt x="1073" y="252"/>
                  <a:pt x="1057" y="243"/>
                </a:cubicBezTo>
                <a:cubicBezTo>
                  <a:pt x="1059" y="247"/>
                  <a:pt x="1063" y="256"/>
                  <a:pt x="1066" y="252"/>
                </a:cubicBezTo>
                <a:cubicBezTo>
                  <a:pt x="1068" y="260"/>
                  <a:pt x="1065" y="264"/>
                  <a:pt x="1066" y="270"/>
                </a:cubicBezTo>
                <a:cubicBezTo>
                  <a:pt x="1061" y="257"/>
                  <a:pt x="1047" y="253"/>
                  <a:pt x="1041" y="241"/>
                </a:cubicBezTo>
                <a:cubicBezTo>
                  <a:pt x="1043" y="240"/>
                  <a:pt x="1043" y="244"/>
                  <a:pt x="1045" y="242"/>
                </a:cubicBezTo>
                <a:cubicBezTo>
                  <a:pt x="1045" y="238"/>
                  <a:pt x="1042" y="238"/>
                  <a:pt x="1041" y="236"/>
                </a:cubicBezTo>
                <a:cubicBezTo>
                  <a:pt x="1041" y="237"/>
                  <a:pt x="1041" y="238"/>
                  <a:pt x="1039" y="238"/>
                </a:cubicBezTo>
                <a:cubicBezTo>
                  <a:pt x="1041" y="234"/>
                  <a:pt x="1036" y="235"/>
                  <a:pt x="1036" y="232"/>
                </a:cubicBezTo>
                <a:cubicBezTo>
                  <a:pt x="1034" y="232"/>
                  <a:pt x="1031" y="234"/>
                  <a:pt x="1029" y="232"/>
                </a:cubicBezTo>
                <a:cubicBezTo>
                  <a:pt x="1029" y="233"/>
                  <a:pt x="1030" y="234"/>
                  <a:pt x="1029" y="235"/>
                </a:cubicBezTo>
                <a:cubicBezTo>
                  <a:pt x="1026" y="234"/>
                  <a:pt x="1023" y="229"/>
                  <a:pt x="1021" y="233"/>
                </a:cubicBezTo>
                <a:cubicBezTo>
                  <a:pt x="1019" y="231"/>
                  <a:pt x="1017" y="228"/>
                  <a:pt x="1014" y="227"/>
                </a:cubicBezTo>
                <a:cubicBezTo>
                  <a:pt x="1016" y="233"/>
                  <a:pt x="1022" y="234"/>
                  <a:pt x="1024" y="241"/>
                </a:cubicBezTo>
                <a:cubicBezTo>
                  <a:pt x="1020" y="244"/>
                  <a:pt x="1017" y="237"/>
                  <a:pt x="1015" y="235"/>
                </a:cubicBezTo>
                <a:cubicBezTo>
                  <a:pt x="1010" y="230"/>
                  <a:pt x="1003" y="231"/>
                  <a:pt x="1007" y="227"/>
                </a:cubicBezTo>
                <a:cubicBezTo>
                  <a:pt x="1002" y="224"/>
                  <a:pt x="996" y="211"/>
                  <a:pt x="993" y="217"/>
                </a:cubicBezTo>
                <a:cubicBezTo>
                  <a:pt x="992" y="215"/>
                  <a:pt x="991" y="214"/>
                  <a:pt x="992" y="211"/>
                </a:cubicBezTo>
                <a:cubicBezTo>
                  <a:pt x="990" y="209"/>
                  <a:pt x="987" y="209"/>
                  <a:pt x="986" y="206"/>
                </a:cubicBezTo>
                <a:cubicBezTo>
                  <a:pt x="988" y="204"/>
                  <a:pt x="987" y="204"/>
                  <a:pt x="987" y="200"/>
                </a:cubicBezTo>
                <a:cubicBezTo>
                  <a:pt x="989" y="202"/>
                  <a:pt x="989" y="199"/>
                  <a:pt x="990" y="199"/>
                </a:cubicBezTo>
                <a:cubicBezTo>
                  <a:pt x="980" y="195"/>
                  <a:pt x="973" y="183"/>
                  <a:pt x="964" y="181"/>
                </a:cubicBezTo>
                <a:cubicBezTo>
                  <a:pt x="963" y="186"/>
                  <a:pt x="974" y="189"/>
                  <a:pt x="972" y="195"/>
                </a:cubicBezTo>
                <a:cubicBezTo>
                  <a:pt x="974" y="196"/>
                  <a:pt x="978" y="197"/>
                  <a:pt x="977" y="202"/>
                </a:cubicBezTo>
                <a:cubicBezTo>
                  <a:pt x="971" y="202"/>
                  <a:pt x="969" y="200"/>
                  <a:pt x="968" y="192"/>
                </a:cubicBezTo>
                <a:cubicBezTo>
                  <a:pt x="956" y="194"/>
                  <a:pt x="951" y="183"/>
                  <a:pt x="942" y="178"/>
                </a:cubicBezTo>
                <a:cubicBezTo>
                  <a:pt x="945" y="177"/>
                  <a:pt x="942" y="175"/>
                  <a:pt x="942" y="171"/>
                </a:cubicBezTo>
                <a:cubicBezTo>
                  <a:pt x="951" y="171"/>
                  <a:pt x="956" y="180"/>
                  <a:pt x="963" y="181"/>
                </a:cubicBezTo>
                <a:cubicBezTo>
                  <a:pt x="963" y="178"/>
                  <a:pt x="960" y="178"/>
                  <a:pt x="959" y="175"/>
                </a:cubicBezTo>
                <a:cubicBezTo>
                  <a:pt x="951" y="177"/>
                  <a:pt x="954" y="164"/>
                  <a:pt x="946" y="163"/>
                </a:cubicBezTo>
                <a:cubicBezTo>
                  <a:pt x="945" y="169"/>
                  <a:pt x="940" y="161"/>
                  <a:pt x="937" y="159"/>
                </a:cubicBezTo>
                <a:cubicBezTo>
                  <a:pt x="934" y="160"/>
                  <a:pt x="933" y="162"/>
                  <a:pt x="931" y="159"/>
                </a:cubicBezTo>
                <a:cubicBezTo>
                  <a:pt x="932" y="164"/>
                  <a:pt x="937" y="164"/>
                  <a:pt x="939" y="168"/>
                </a:cubicBezTo>
                <a:cubicBezTo>
                  <a:pt x="938" y="168"/>
                  <a:pt x="939" y="170"/>
                  <a:pt x="937" y="171"/>
                </a:cubicBezTo>
                <a:cubicBezTo>
                  <a:pt x="931" y="169"/>
                  <a:pt x="926" y="166"/>
                  <a:pt x="922" y="162"/>
                </a:cubicBezTo>
                <a:cubicBezTo>
                  <a:pt x="923" y="161"/>
                  <a:pt x="922" y="158"/>
                  <a:pt x="924" y="158"/>
                </a:cubicBezTo>
                <a:cubicBezTo>
                  <a:pt x="926" y="157"/>
                  <a:pt x="928" y="159"/>
                  <a:pt x="931" y="159"/>
                </a:cubicBezTo>
                <a:cubicBezTo>
                  <a:pt x="933" y="156"/>
                  <a:pt x="926" y="154"/>
                  <a:pt x="932" y="152"/>
                </a:cubicBezTo>
                <a:cubicBezTo>
                  <a:pt x="927" y="151"/>
                  <a:pt x="925" y="147"/>
                  <a:pt x="920" y="145"/>
                </a:cubicBezTo>
                <a:cubicBezTo>
                  <a:pt x="922" y="144"/>
                  <a:pt x="919" y="142"/>
                  <a:pt x="921" y="142"/>
                </a:cubicBezTo>
                <a:cubicBezTo>
                  <a:pt x="932" y="144"/>
                  <a:pt x="922" y="140"/>
                  <a:pt x="919" y="137"/>
                </a:cubicBezTo>
                <a:cubicBezTo>
                  <a:pt x="919" y="139"/>
                  <a:pt x="918" y="139"/>
                  <a:pt x="917" y="140"/>
                </a:cubicBezTo>
                <a:cubicBezTo>
                  <a:pt x="915" y="139"/>
                  <a:pt x="915" y="136"/>
                  <a:pt x="911" y="135"/>
                </a:cubicBezTo>
                <a:cubicBezTo>
                  <a:pt x="911" y="137"/>
                  <a:pt x="909" y="137"/>
                  <a:pt x="908" y="139"/>
                </a:cubicBezTo>
                <a:cubicBezTo>
                  <a:pt x="907" y="138"/>
                  <a:pt x="904" y="139"/>
                  <a:pt x="903" y="137"/>
                </a:cubicBezTo>
                <a:cubicBezTo>
                  <a:pt x="904" y="134"/>
                  <a:pt x="909" y="138"/>
                  <a:pt x="908" y="135"/>
                </a:cubicBezTo>
                <a:cubicBezTo>
                  <a:pt x="907" y="134"/>
                  <a:pt x="908" y="134"/>
                  <a:pt x="908" y="133"/>
                </a:cubicBezTo>
                <a:cubicBezTo>
                  <a:pt x="906" y="133"/>
                  <a:pt x="904" y="133"/>
                  <a:pt x="903" y="132"/>
                </a:cubicBezTo>
                <a:cubicBezTo>
                  <a:pt x="903" y="136"/>
                  <a:pt x="900" y="137"/>
                  <a:pt x="898" y="139"/>
                </a:cubicBezTo>
                <a:cubicBezTo>
                  <a:pt x="896" y="139"/>
                  <a:pt x="894" y="135"/>
                  <a:pt x="893" y="137"/>
                </a:cubicBezTo>
                <a:cubicBezTo>
                  <a:pt x="894" y="137"/>
                  <a:pt x="895" y="138"/>
                  <a:pt x="895" y="140"/>
                </a:cubicBezTo>
                <a:cubicBezTo>
                  <a:pt x="894" y="140"/>
                  <a:pt x="893" y="140"/>
                  <a:pt x="892" y="139"/>
                </a:cubicBezTo>
                <a:cubicBezTo>
                  <a:pt x="894" y="145"/>
                  <a:pt x="887" y="142"/>
                  <a:pt x="885" y="139"/>
                </a:cubicBezTo>
                <a:cubicBezTo>
                  <a:pt x="886" y="137"/>
                  <a:pt x="888" y="137"/>
                  <a:pt x="887" y="135"/>
                </a:cubicBezTo>
                <a:cubicBezTo>
                  <a:pt x="885" y="132"/>
                  <a:pt x="882" y="130"/>
                  <a:pt x="881" y="127"/>
                </a:cubicBezTo>
                <a:cubicBezTo>
                  <a:pt x="883" y="127"/>
                  <a:pt x="884" y="126"/>
                  <a:pt x="885" y="125"/>
                </a:cubicBezTo>
                <a:cubicBezTo>
                  <a:pt x="881" y="123"/>
                  <a:pt x="884" y="117"/>
                  <a:pt x="880" y="113"/>
                </a:cubicBezTo>
                <a:cubicBezTo>
                  <a:pt x="874" y="113"/>
                  <a:pt x="871" y="111"/>
                  <a:pt x="869" y="107"/>
                </a:cubicBezTo>
                <a:cubicBezTo>
                  <a:pt x="871" y="109"/>
                  <a:pt x="868" y="103"/>
                  <a:pt x="873" y="106"/>
                </a:cubicBezTo>
                <a:cubicBezTo>
                  <a:pt x="870" y="101"/>
                  <a:pt x="863" y="95"/>
                  <a:pt x="859" y="99"/>
                </a:cubicBezTo>
                <a:cubicBezTo>
                  <a:pt x="862" y="99"/>
                  <a:pt x="863" y="103"/>
                  <a:pt x="864" y="106"/>
                </a:cubicBezTo>
                <a:cubicBezTo>
                  <a:pt x="862" y="106"/>
                  <a:pt x="862" y="104"/>
                  <a:pt x="860" y="105"/>
                </a:cubicBezTo>
                <a:cubicBezTo>
                  <a:pt x="860" y="107"/>
                  <a:pt x="862" y="109"/>
                  <a:pt x="859" y="109"/>
                </a:cubicBezTo>
                <a:cubicBezTo>
                  <a:pt x="857" y="108"/>
                  <a:pt x="854" y="106"/>
                  <a:pt x="850" y="107"/>
                </a:cubicBezTo>
                <a:cubicBezTo>
                  <a:pt x="849" y="103"/>
                  <a:pt x="845" y="100"/>
                  <a:pt x="847" y="95"/>
                </a:cubicBezTo>
                <a:cubicBezTo>
                  <a:pt x="842" y="89"/>
                  <a:pt x="835" y="90"/>
                  <a:pt x="826" y="88"/>
                </a:cubicBezTo>
                <a:cubicBezTo>
                  <a:pt x="825" y="91"/>
                  <a:pt x="830" y="92"/>
                  <a:pt x="828" y="93"/>
                </a:cubicBezTo>
                <a:cubicBezTo>
                  <a:pt x="817" y="91"/>
                  <a:pt x="816" y="82"/>
                  <a:pt x="811" y="74"/>
                </a:cubicBezTo>
                <a:cubicBezTo>
                  <a:pt x="804" y="73"/>
                  <a:pt x="802" y="68"/>
                  <a:pt x="795" y="69"/>
                </a:cubicBezTo>
                <a:cubicBezTo>
                  <a:pt x="783" y="56"/>
                  <a:pt x="763" y="50"/>
                  <a:pt x="742" y="47"/>
                </a:cubicBezTo>
                <a:cubicBezTo>
                  <a:pt x="720" y="44"/>
                  <a:pt x="694" y="42"/>
                  <a:pt x="676" y="46"/>
                </a:cubicBezTo>
                <a:cubicBezTo>
                  <a:pt x="691" y="43"/>
                  <a:pt x="691" y="65"/>
                  <a:pt x="677" y="62"/>
                </a:cubicBezTo>
                <a:cubicBezTo>
                  <a:pt x="675" y="61"/>
                  <a:pt x="673" y="60"/>
                  <a:pt x="672" y="56"/>
                </a:cubicBezTo>
                <a:cubicBezTo>
                  <a:pt x="675" y="55"/>
                  <a:pt x="678" y="53"/>
                  <a:pt x="678" y="49"/>
                </a:cubicBezTo>
                <a:cubicBezTo>
                  <a:pt x="673" y="49"/>
                  <a:pt x="670" y="48"/>
                  <a:pt x="671" y="42"/>
                </a:cubicBezTo>
                <a:cubicBezTo>
                  <a:pt x="655" y="34"/>
                  <a:pt x="640" y="43"/>
                  <a:pt x="624" y="45"/>
                </a:cubicBezTo>
                <a:cubicBezTo>
                  <a:pt x="624" y="47"/>
                  <a:pt x="626" y="47"/>
                  <a:pt x="625" y="50"/>
                </a:cubicBezTo>
                <a:cubicBezTo>
                  <a:pt x="619" y="53"/>
                  <a:pt x="610" y="48"/>
                  <a:pt x="606" y="53"/>
                </a:cubicBezTo>
                <a:cubicBezTo>
                  <a:pt x="613" y="54"/>
                  <a:pt x="619" y="54"/>
                  <a:pt x="626" y="57"/>
                </a:cubicBezTo>
                <a:cubicBezTo>
                  <a:pt x="621" y="60"/>
                  <a:pt x="613" y="54"/>
                  <a:pt x="608" y="57"/>
                </a:cubicBezTo>
                <a:cubicBezTo>
                  <a:pt x="611" y="57"/>
                  <a:pt x="613" y="59"/>
                  <a:pt x="616" y="59"/>
                </a:cubicBezTo>
                <a:cubicBezTo>
                  <a:pt x="615" y="63"/>
                  <a:pt x="618" y="62"/>
                  <a:pt x="618" y="65"/>
                </a:cubicBezTo>
                <a:cubicBezTo>
                  <a:pt x="611" y="68"/>
                  <a:pt x="603" y="63"/>
                  <a:pt x="597" y="68"/>
                </a:cubicBezTo>
                <a:cubicBezTo>
                  <a:pt x="597" y="70"/>
                  <a:pt x="603" y="66"/>
                  <a:pt x="604" y="70"/>
                </a:cubicBezTo>
                <a:cubicBezTo>
                  <a:pt x="591" y="73"/>
                  <a:pt x="578" y="70"/>
                  <a:pt x="566" y="73"/>
                </a:cubicBezTo>
                <a:cubicBezTo>
                  <a:pt x="566" y="76"/>
                  <a:pt x="566" y="75"/>
                  <a:pt x="566" y="78"/>
                </a:cubicBezTo>
                <a:cubicBezTo>
                  <a:pt x="572" y="76"/>
                  <a:pt x="582" y="73"/>
                  <a:pt x="589" y="77"/>
                </a:cubicBezTo>
                <a:cubicBezTo>
                  <a:pt x="580" y="82"/>
                  <a:pt x="566" y="82"/>
                  <a:pt x="558" y="87"/>
                </a:cubicBezTo>
                <a:cubicBezTo>
                  <a:pt x="551" y="84"/>
                  <a:pt x="542" y="84"/>
                  <a:pt x="536" y="86"/>
                </a:cubicBezTo>
                <a:cubicBezTo>
                  <a:pt x="536" y="85"/>
                  <a:pt x="537" y="84"/>
                  <a:pt x="536" y="83"/>
                </a:cubicBezTo>
                <a:cubicBezTo>
                  <a:pt x="526" y="83"/>
                  <a:pt x="519" y="88"/>
                  <a:pt x="510" y="86"/>
                </a:cubicBezTo>
                <a:cubicBezTo>
                  <a:pt x="512" y="81"/>
                  <a:pt x="521" y="75"/>
                  <a:pt x="524" y="78"/>
                </a:cubicBezTo>
                <a:cubicBezTo>
                  <a:pt x="525" y="75"/>
                  <a:pt x="526" y="74"/>
                  <a:pt x="529" y="74"/>
                </a:cubicBezTo>
                <a:cubicBezTo>
                  <a:pt x="530" y="74"/>
                  <a:pt x="530" y="76"/>
                  <a:pt x="530" y="77"/>
                </a:cubicBezTo>
                <a:cubicBezTo>
                  <a:pt x="533" y="77"/>
                  <a:pt x="533" y="74"/>
                  <a:pt x="536" y="75"/>
                </a:cubicBezTo>
                <a:cubicBezTo>
                  <a:pt x="536" y="76"/>
                  <a:pt x="535" y="77"/>
                  <a:pt x="536" y="78"/>
                </a:cubicBezTo>
                <a:cubicBezTo>
                  <a:pt x="541" y="75"/>
                  <a:pt x="549" y="82"/>
                  <a:pt x="549" y="72"/>
                </a:cubicBezTo>
                <a:cubicBezTo>
                  <a:pt x="543" y="71"/>
                  <a:pt x="534" y="78"/>
                  <a:pt x="531" y="71"/>
                </a:cubicBezTo>
                <a:cubicBezTo>
                  <a:pt x="528" y="70"/>
                  <a:pt x="525" y="71"/>
                  <a:pt x="522" y="72"/>
                </a:cubicBezTo>
                <a:cubicBezTo>
                  <a:pt x="521" y="70"/>
                  <a:pt x="521" y="69"/>
                  <a:pt x="518" y="67"/>
                </a:cubicBezTo>
                <a:cubicBezTo>
                  <a:pt x="517" y="70"/>
                  <a:pt x="519" y="70"/>
                  <a:pt x="517" y="72"/>
                </a:cubicBezTo>
                <a:cubicBezTo>
                  <a:pt x="514" y="71"/>
                  <a:pt x="512" y="72"/>
                  <a:pt x="510" y="72"/>
                </a:cubicBezTo>
                <a:cubicBezTo>
                  <a:pt x="505" y="63"/>
                  <a:pt x="511" y="64"/>
                  <a:pt x="514" y="57"/>
                </a:cubicBezTo>
                <a:cubicBezTo>
                  <a:pt x="510" y="55"/>
                  <a:pt x="510" y="59"/>
                  <a:pt x="509" y="60"/>
                </a:cubicBezTo>
                <a:cubicBezTo>
                  <a:pt x="501" y="58"/>
                  <a:pt x="490" y="51"/>
                  <a:pt x="483" y="59"/>
                </a:cubicBezTo>
                <a:cubicBezTo>
                  <a:pt x="462" y="65"/>
                  <a:pt x="441" y="73"/>
                  <a:pt x="424" y="85"/>
                </a:cubicBezTo>
                <a:cubicBezTo>
                  <a:pt x="421" y="86"/>
                  <a:pt x="423" y="82"/>
                  <a:pt x="421" y="83"/>
                </a:cubicBezTo>
                <a:cubicBezTo>
                  <a:pt x="420" y="89"/>
                  <a:pt x="411" y="87"/>
                  <a:pt x="405" y="87"/>
                </a:cubicBezTo>
                <a:cubicBezTo>
                  <a:pt x="405" y="93"/>
                  <a:pt x="405" y="93"/>
                  <a:pt x="405" y="93"/>
                </a:cubicBezTo>
                <a:cubicBezTo>
                  <a:pt x="407" y="94"/>
                  <a:pt x="409" y="90"/>
                  <a:pt x="409" y="93"/>
                </a:cubicBezTo>
                <a:cubicBezTo>
                  <a:pt x="409" y="101"/>
                  <a:pt x="399" y="101"/>
                  <a:pt x="394" y="106"/>
                </a:cubicBezTo>
                <a:cubicBezTo>
                  <a:pt x="398" y="106"/>
                  <a:pt x="400" y="101"/>
                  <a:pt x="404" y="104"/>
                </a:cubicBezTo>
                <a:cubicBezTo>
                  <a:pt x="404" y="107"/>
                  <a:pt x="402" y="107"/>
                  <a:pt x="401" y="109"/>
                </a:cubicBezTo>
                <a:cubicBezTo>
                  <a:pt x="397" y="106"/>
                  <a:pt x="393" y="111"/>
                  <a:pt x="388" y="107"/>
                </a:cubicBezTo>
                <a:cubicBezTo>
                  <a:pt x="388" y="110"/>
                  <a:pt x="391" y="112"/>
                  <a:pt x="387" y="114"/>
                </a:cubicBezTo>
                <a:cubicBezTo>
                  <a:pt x="389" y="116"/>
                  <a:pt x="391" y="113"/>
                  <a:pt x="392" y="114"/>
                </a:cubicBezTo>
                <a:cubicBezTo>
                  <a:pt x="388" y="117"/>
                  <a:pt x="387" y="122"/>
                  <a:pt x="380" y="122"/>
                </a:cubicBezTo>
                <a:cubicBezTo>
                  <a:pt x="379" y="128"/>
                  <a:pt x="377" y="132"/>
                  <a:pt x="370" y="132"/>
                </a:cubicBezTo>
                <a:cubicBezTo>
                  <a:pt x="371" y="134"/>
                  <a:pt x="374" y="139"/>
                  <a:pt x="370" y="140"/>
                </a:cubicBezTo>
                <a:cubicBezTo>
                  <a:pt x="367" y="139"/>
                  <a:pt x="366" y="136"/>
                  <a:pt x="363" y="135"/>
                </a:cubicBezTo>
                <a:cubicBezTo>
                  <a:pt x="361" y="136"/>
                  <a:pt x="357" y="140"/>
                  <a:pt x="353" y="137"/>
                </a:cubicBezTo>
                <a:cubicBezTo>
                  <a:pt x="357" y="125"/>
                  <a:pt x="373" y="125"/>
                  <a:pt x="379" y="114"/>
                </a:cubicBezTo>
                <a:cubicBezTo>
                  <a:pt x="370" y="115"/>
                  <a:pt x="363" y="119"/>
                  <a:pt x="357" y="124"/>
                </a:cubicBezTo>
                <a:cubicBezTo>
                  <a:pt x="353" y="126"/>
                  <a:pt x="348" y="127"/>
                  <a:pt x="346" y="133"/>
                </a:cubicBezTo>
                <a:cubicBezTo>
                  <a:pt x="341" y="130"/>
                  <a:pt x="341" y="139"/>
                  <a:pt x="333" y="136"/>
                </a:cubicBezTo>
                <a:cubicBezTo>
                  <a:pt x="330" y="143"/>
                  <a:pt x="323" y="146"/>
                  <a:pt x="318" y="151"/>
                </a:cubicBezTo>
                <a:cubicBezTo>
                  <a:pt x="320" y="154"/>
                  <a:pt x="322" y="148"/>
                  <a:pt x="324" y="151"/>
                </a:cubicBezTo>
                <a:cubicBezTo>
                  <a:pt x="321" y="154"/>
                  <a:pt x="316" y="160"/>
                  <a:pt x="312" y="157"/>
                </a:cubicBezTo>
                <a:cubicBezTo>
                  <a:pt x="311" y="161"/>
                  <a:pt x="310" y="163"/>
                  <a:pt x="308" y="166"/>
                </a:cubicBezTo>
                <a:cubicBezTo>
                  <a:pt x="311" y="166"/>
                  <a:pt x="311" y="166"/>
                  <a:pt x="313" y="169"/>
                </a:cubicBezTo>
                <a:cubicBezTo>
                  <a:pt x="317" y="169"/>
                  <a:pt x="318" y="166"/>
                  <a:pt x="319" y="164"/>
                </a:cubicBezTo>
                <a:cubicBezTo>
                  <a:pt x="320" y="164"/>
                  <a:pt x="321" y="165"/>
                  <a:pt x="322" y="166"/>
                </a:cubicBezTo>
                <a:cubicBezTo>
                  <a:pt x="320" y="168"/>
                  <a:pt x="318" y="169"/>
                  <a:pt x="316" y="171"/>
                </a:cubicBezTo>
                <a:cubicBezTo>
                  <a:pt x="318" y="175"/>
                  <a:pt x="322" y="168"/>
                  <a:pt x="326" y="171"/>
                </a:cubicBezTo>
                <a:cubicBezTo>
                  <a:pt x="326" y="168"/>
                  <a:pt x="326" y="168"/>
                  <a:pt x="326" y="168"/>
                </a:cubicBezTo>
                <a:cubicBezTo>
                  <a:pt x="326" y="166"/>
                  <a:pt x="322" y="169"/>
                  <a:pt x="322" y="166"/>
                </a:cubicBezTo>
                <a:cubicBezTo>
                  <a:pt x="325" y="165"/>
                  <a:pt x="323" y="161"/>
                  <a:pt x="326" y="161"/>
                </a:cubicBezTo>
                <a:cubicBezTo>
                  <a:pt x="326" y="163"/>
                  <a:pt x="326" y="165"/>
                  <a:pt x="327" y="166"/>
                </a:cubicBezTo>
                <a:cubicBezTo>
                  <a:pt x="335" y="162"/>
                  <a:pt x="333" y="150"/>
                  <a:pt x="344" y="154"/>
                </a:cubicBezTo>
                <a:cubicBezTo>
                  <a:pt x="344" y="157"/>
                  <a:pt x="341" y="156"/>
                  <a:pt x="342" y="158"/>
                </a:cubicBezTo>
                <a:cubicBezTo>
                  <a:pt x="346" y="157"/>
                  <a:pt x="349" y="154"/>
                  <a:pt x="353" y="152"/>
                </a:cubicBezTo>
                <a:cubicBezTo>
                  <a:pt x="350" y="153"/>
                  <a:pt x="351" y="150"/>
                  <a:pt x="350" y="150"/>
                </a:cubicBezTo>
                <a:cubicBezTo>
                  <a:pt x="352" y="149"/>
                  <a:pt x="352" y="147"/>
                  <a:pt x="353" y="147"/>
                </a:cubicBezTo>
                <a:cubicBezTo>
                  <a:pt x="356" y="150"/>
                  <a:pt x="358" y="149"/>
                  <a:pt x="361" y="148"/>
                </a:cubicBezTo>
                <a:cubicBezTo>
                  <a:pt x="360" y="151"/>
                  <a:pt x="364" y="148"/>
                  <a:pt x="364" y="150"/>
                </a:cubicBezTo>
                <a:cubicBezTo>
                  <a:pt x="357" y="153"/>
                  <a:pt x="356" y="162"/>
                  <a:pt x="347" y="163"/>
                </a:cubicBezTo>
                <a:cubicBezTo>
                  <a:pt x="347" y="162"/>
                  <a:pt x="349" y="159"/>
                  <a:pt x="346" y="160"/>
                </a:cubicBezTo>
                <a:cubicBezTo>
                  <a:pt x="346" y="163"/>
                  <a:pt x="340" y="165"/>
                  <a:pt x="344" y="167"/>
                </a:cubicBezTo>
                <a:cubicBezTo>
                  <a:pt x="347" y="166"/>
                  <a:pt x="349" y="163"/>
                  <a:pt x="353" y="163"/>
                </a:cubicBezTo>
                <a:cubicBezTo>
                  <a:pt x="353" y="165"/>
                  <a:pt x="353" y="166"/>
                  <a:pt x="354" y="167"/>
                </a:cubicBezTo>
                <a:cubicBezTo>
                  <a:pt x="336" y="178"/>
                  <a:pt x="323" y="191"/>
                  <a:pt x="305" y="201"/>
                </a:cubicBezTo>
                <a:cubicBezTo>
                  <a:pt x="305" y="203"/>
                  <a:pt x="306" y="203"/>
                  <a:pt x="306" y="205"/>
                </a:cubicBezTo>
                <a:cubicBezTo>
                  <a:pt x="304" y="207"/>
                  <a:pt x="300" y="207"/>
                  <a:pt x="298" y="210"/>
                </a:cubicBezTo>
                <a:cubicBezTo>
                  <a:pt x="300" y="212"/>
                  <a:pt x="304" y="205"/>
                  <a:pt x="307" y="209"/>
                </a:cubicBezTo>
                <a:cubicBezTo>
                  <a:pt x="305" y="214"/>
                  <a:pt x="300" y="215"/>
                  <a:pt x="296" y="218"/>
                </a:cubicBezTo>
                <a:cubicBezTo>
                  <a:pt x="292" y="215"/>
                  <a:pt x="286" y="215"/>
                  <a:pt x="283" y="213"/>
                </a:cubicBezTo>
                <a:cubicBezTo>
                  <a:pt x="283" y="212"/>
                  <a:pt x="284" y="212"/>
                  <a:pt x="284" y="211"/>
                </a:cubicBezTo>
                <a:cubicBezTo>
                  <a:pt x="280" y="211"/>
                  <a:pt x="277" y="211"/>
                  <a:pt x="274" y="213"/>
                </a:cubicBezTo>
                <a:cubicBezTo>
                  <a:pt x="273" y="211"/>
                  <a:pt x="272" y="208"/>
                  <a:pt x="270" y="206"/>
                </a:cubicBezTo>
                <a:cubicBezTo>
                  <a:pt x="265" y="210"/>
                  <a:pt x="259" y="209"/>
                  <a:pt x="252" y="215"/>
                </a:cubicBezTo>
                <a:cubicBezTo>
                  <a:pt x="251" y="213"/>
                  <a:pt x="254" y="211"/>
                  <a:pt x="252" y="211"/>
                </a:cubicBezTo>
                <a:cubicBezTo>
                  <a:pt x="251" y="212"/>
                  <a:pt x="249" y="213"/>
                  <a:pt x="248" y="212"/>
                </a:cubicBezTo>
                <a:cubicBezTo>
                  <a:pt x="247" y="206"/>
                  <a:pt x="253" y="205"/>
                  <a:pt x="252" y="202"/>
                </a:cubicBezTo>
                <a:cubicBezTo>
                  <a:pt x="249" y="202"/>
                  <a:pt x="246" y="199"/>
                  <a:pt x="244" y="202"/>
                </a:cubicBezTo>
                <a:cubicBezTo>
                  <a:pt x="247" y="201"/>
                  <a:pt x="247" y="204"/>
                  <a:pt x="248" y="206"/>
                </a:cubicBezTo>
                <a:cubicBezTo>
                  <a:pt x="245" y="208"/>
                  <a:pt x="243" y="211"/>
                  <a:pt x="239" y="213"/>
                </a:cubicBezTo>
                <a:cubicBezTo>
                  <a:pt x="235" y="212"/>
                  <a:pt x="240" y="210"/>
                  <a:pt x="236" y="210"/>
                </a:cubicBezTo>
                <a:cubicBezTo>
                  <a:pt x="235" y="211"/>
                  <a:pt x="233" y="211"/>
                  <a:pt x="233" y="213"/>
                </a:cubicBezTo>
                <a:cubicBezTo>
                  <a:pt x="235" y="213"/>
                  <a:pt x="237" y="214"/>
                  <a:pt x="237" y="216"/>
                </a:cubicBezTo>
                <a:cubicBezTo>
                  <a:pt x="233" y="215"/>
                  <a:pt x="236" y="219"/>
                  <a:pt x="235" y="220"/>
                </a:cubicBezTo>
                <a:cubicBezTo>
                  <a:pt x="231" y="225"/>
                  <a:pt x="223" y="224"/>
                  <a:pt x="217" y="227"/>
                </a:cubicBezTo>
                <a:cubicBezTo>
                  <a:pt x="208" y="230"/>
                  <a:pt x="207" y="237"/>
                  <a:pt x="201" y="241"/>
                </a:cubicBezTo>
                <a:cubicBezTo>
                  <a:pt x="200" y="244"/>
                  <a:pt x="201" y="248"/>
                  <a:pt x="203" y="251"/>
                </a:cubicBezTo>
                <a:cubicBezTo>
                  <a:pt x="204" y="246"/>
                  <a:pt x="206" y="247"/>
                  <a:pt x="210" y="245"/>
                </a:cubicBezTo>
                <a:cubicBezTo>
                  <a:pt x="208" y="247"/>
                  <a:pt x="209" y="249"/>
                  <a:pt x="209" y="252"/>
                </a:cubicBezTo>
                <a:cubicBezTo>
                  <a:pt x="204" y="255"/>
                  <a:pt x="202" y="257"/>
                  <a:pt x="198" y="252"/>
                </a:cubicBezTo>
                <a:cubicBezTo>
                  <a:pt x="195" y="253"/>
                  <a:pt x="197" y="260"/>
                  <a:pt x="193" y="260"/>
                </a:cubicBezTo>
                <a:cubicBezTo>
                  <a:pt x="188" y="259"/>
                  <a:pt x="192" y="253"/>
                  <a:pt x="188" y="252"/>
                </a:cubicBezTo>
                <a:cubicBezTo>
                  <a:pt x="199" y="240"/>
                  <a:pt x="206" y="224"/>
                  <a:pt x="220" y="216"/>
                </a:cubicBezTo>
                <a:cubicBezTo>
                  <a:pt x="220" y="213"/>
                  <a:pt x="220" y="213"/>
                  <a:pt x="220" y="213"/>
                </a:cubicBezTo>
                <a:cubicBezTo>
                  <a:pt x="229" y="212"/>
                  <a:pt x="225" y="195"/>
                  <a:pt x="235" y="199"/>
                </a:cubicBezTo>
                <a:cubicBezTo>
                  <a:pt x="236" y="201"/>
                  <a:pt x="237" y="202"/>
                  <a:pt x="238" y="204"/>
                </a:cubicBezTo>
                <a:cubicBezTo>
                  <a:pt x="237" y="199"/>
                  <a:pt x="244" y="201"/>
                  <a:pt x="244" y="194"/>
                </a:cubicBezTo>
                <a:cubicBezTo>
                  <a:pt x="243" y="194"/>
                  <a:pt x="242" y="194"/>
                  <a:pt x="242" y="193"/>
                </a:cubicBezTo>
                <a:cubicBezTo>
                  <a:pt x="245" y="189"/>
                  <a:pt x="247" y="183"/>
                  <a:pt x="252" y="182"/>
                </a:cubicBezTo>
                <a:cubicBezTo>
                  <a:pt x="252" y="183"/>
                  <a:pt x="252" y="184"/>
                  <a:pt x="252" y="185"/>
                </a:cubicBezTo>
                <a:cubicBezTo>
                  <a:pt x="254" y="185"/>
                  <a:pt x="256" y="184"/>
                  <a:pt x="258" y="184"/>
                </a:cubicBezTo>
                <a:cubicBezTo>
                  <a:pt x="256" y="174"/>
                  <a:pt x="265" y="175"/>
                  <a:pt x="267" y="171"/>
                </a:cubicBezTo>
                <a:cubicBezTo>
                  <a:pt x="266" y="171"/>
                  <a:pt x="265" y="172"/>
                  <a:pt x="265" y="171"/>
                </a:cubicBezTo>
                <a:cubicBezTo>
                  <a:pt x="268" y="167"/>
                  <a:pt x="272" y="164"/>
                  <a:pt x="276" y="160"/>
                </a:cubicBezTo>
                <a:cubicBezTo>
                  <a:pt x="276" y="161"/>
                  <a:pt x="277" y="161"/>
                  <a:pt x="278" y="161"/>
                </a:cubicBezTo>
                <a:cubicBezTo>
                  <a:pt x="278" y="164"/>
                  <a:pt x="275" y="163"/>
                  <a:pt x="277" y="165"/>
                </a:cubicBezTo>
                <a:cubicBezTo>
                  <a:pt x="283" y="173"/>
                  <a:pt x="271" y="176"/>
                  <a:pt x="267" y="181"/>
                </a:cubicBezTo>
                <a:cubicBezTo>
                  <a:pt x="265" y="182"/>
                  <a:pt x="266" y="179"/>
                  <a:pt x="263" y="179"/>
                </a:cubicBezTo>
                <a:cubicBezTo>
                  <a:pt x="263" y="186"/>
                  <a:pt x="263" y="186"/>
                  <a:pt x="263" y="186"/>
                </a:cubicBezTo>
                <a:cubicBezTo>
                  <a:pt x="259" y="188"/>
                  <a:pt x="257" y="192"/>
                  <a:pt x="254" y="195"/>
                </a:cubicBezTo>
                <a:cubicBezTo>
                  <a:pt x="266" y="201"/>
                  <a:pt x="269" y="180"/>
                  <a:pt x="278" y="185"/>
                </a:cubicBezTo>
                <a:cubicBezTo>
                  <a:pt x="279" y="186"/>
                  <a:pt x="275" y="187"/>
                  <a:pt x="277" y="188"/>
                </a:cubicBezTo>
                <a:cubicBezTo>
                  <a:pt x="285" y="186"/>
                  <a:pt x="281" y="172"/>
                  <a:pt x="289" y="174"/>
                </a:cubicBezTo>
                <a:cubicBezTo>
                  <a:pt x="290" y="165"/>
                  <a:pt x="297" y="163"/>
                  <a:pt x="301" y="158"/>
                </a:cubicBezTo>
                <a:cubicBezTo>
                  <a:pt x="302" y="156"/>
                  <a:pt x="300" y="156"/>
                  <a:pt x="300" y="154"/>
                </a:cubicBezTo>
                <a:cubicBezTo>
                  <a:pt x="294" y="151"/>
                  <a:pt x="288" y="165"/>
                  <a:pt x="282" y="160"/>
                </a:cubicBezTo>
                <a:cubicBezTo>
                  <a:pt x="286" y="153"/>
                  <a:pt x="298" y="149"/>
                  <a:pt x="300" y="142"/>
                </a:cubicBezTo>
                <a:cubicBezTo>
                  <a:pt x="296" y="144"/>
                  <a:pt x="293" y="146"/>
                  <a:pt x="290" y="150"/>
                </a:cubicBezTo>
                <a:cubicBezTo>
                  <a:pt x="289" y="138"/>
                  <a:pt x="305" y="136"/>
                  <a:pt x="307" y="125"/>
                </a:cubicBezTo>
                <a:cubicBezTo>
                  <a:pt x="304" y="124"/>
                  <a:pt x="303" y="122"/>
                  <a:pt x="299" y="122"/>
                </a:cubicBezTo>
                <a:cubicBezTo>
                  <a:pt x="298" y="128"/>
                  <a:pt x="292" y="128"/>
                  <a:pt x="288" y="130"/>
                </a:cubicBezTo>
                <a:cubicBezTo>
                  <a:pt x="288" y="128"/>
                  <a:pt x="288" y="125"/>
                  <a:pt x="290" y="125"/>
                </a:cubicBezTo>
                <a:cubicBezTo>
                  <a:pt x="291" y="125"/>
                  <a:pt x="292" y="126"/>
                  <a:pt x="293" y="126"/>
                </a:cubicBezTo>
                <a:cubicBezTo>
                  <a:pt x="295" y="124"/>
                  <a:pt x="295" y="121"/>
                  <a:pt x="296" y="119"/>
                </a:cubicBezTo>
                <a:cubicBezTo>
                  <a:pt x="297" y="120"/>
                  <a:pt x="298" y="119"/>
                  <a:pt x="300" y="121"/>
                </a:cubicBezTo>
                <a:cubicBezTo>
                  <a:pt x="303" y="114"/>
                  <a:pt x="310" y="107"/>
                  <a:pt x="318" y="109"/>
                </a:cubicBezTo>
                <a:cubicBezTo>
                  <a:pt x="317" y="115"/>
                  <a:pt x="310" y="118"/>
                  <a:pt x="305" y="119"/>
                </a:cubicBezTo>
                <a:cubicBezTo>
                  <a:pt x="306" y="122"/>
                  <a:pt x="308" y="123"/>
                  <a:pt x="310" y="124"/>
                </a:cubicBezTo>
                <a:cubicBezTo>
                  <a:pt x="329" y="111"/>
                  <a:pt x="346" y="96"/>
                  <a:pt x="365" y="82"/>
                </a:cubicBezTo>
                <a:cubicBezTo>
                  <a:pt x="360" y="83"/>
                  <a:pt x="359" y="88"/>
                  <a:pt x="353" y="88"/>
                </a:cubicBezTo>
                <a:cubicBezTo>
                  <a:pt x="353" y="87"/>
                  <a:pt x="352" y="87"/>
                  <a:pt x="353" y="86"/>
                </a:cubicBezTo>
                <a:cubicBezTo>
                  <a:pt x="356" y="83"/>
                  <a:pt x="358" y="72"/>
                  <a:pt x="365" y="77"/>
                </a:cubicBezTo>
                <a:cubicBezTo>
                  <a:pt x="366" y="66"/>
                  <a:pt x="382" y="69"/>
                  <a:pt x="384" y="59"/>
                </a:cubicBezTo>
                <a:cubicBezTo>
                  <a:pt x="381" y="60"/>
                  <a:pt x="378" y="63"/>
                  <a:pt x="378" y="65"/>
                </a:cubicBezTo>
                <a:cubicBezTo>
                  <a:pt x="367" y="65"/>
                  <a:pt x="359" y="74"/>
                  <a:pt x="348" y="77"/>
                </a:cubicBezTo>
                <a:cubicBezTo>
                  <a:pt x="345" y="75"/>
                  <a:pt x="349" y="72"/>
                  <a:pt x="347" y="72"/>
                </a:cubicBezTo>
                <a:cubicBezTo>
                  <a:pt x="345" y="74"/>
                  <a:pt x="341" y="75"/>
                  <a:pt x="345" y="76"/>
                </a:cubicBezTo>
                <a:cubicBezTo>
                  <a:pt x="337" y="81"/>
                  <a:pt x="332" y="90"/>
                  <a:pt x="322" y="93"/>
                </a:cubicBezTo>
                <a:cubicBezTo>
                  <a:pt x="321" y="91"/>
                  <a:pt x="321" y="91"/>
                  <a:pt x="319" y="91"/>
                </a:cubicBezTo>
                <a:cubicBezTo>
                  <a:pt x="306" y="97"/>
                  <a:pt x="298" y="111"/>
                  <a:pt x="283" y="114"/>
                </a:cubicBezTo>
                <a:cubicBezTo>
                  <a:pt x="286" y="109"/>
                  <a:pt x="293" y="107"/>
                  <a:pt x="296" y="100"/>
                </a:cubicBezTo>
                <a:cubicBezTo>
                  <a:pt x="288" y="101"/>
                  <a:pt x="287" y="111"/>
                  <a:pt x="278" y="113"/>
                </a:cubicBezTo>
                <a:cubicBezTo>
                  <a:pt x="281" y="119"/>
                  <a:pt x="270" y="122"/>
                  <a:pt x="273" y="128"/>
                </a:cubicBezTo>
                <a:cubicBezTo>
                  <a:pt x="268" y="133"/>
                  <a:pt x="262" y="135"/>
                  <a:pt x="257" y="139"/>
                </a:cubicBezTo>
                <a:cubicBezTo>
                  <a:pt x="256" y="136"/>
                  <a:pt x="258" y="136"/>
                  <a:pt x="257" y="133"/>
                </a:cubicBezTo>
                <a:cubicBezTo>
                  <a:pt x="261" y="134"/>
                  <a:pt x="266" y="127"/>
                  <a:pt x="265" y="123"/>
                </a:cubicBezTo>
                <a:cubicBezTo>
                  <a:pt x="267" y="123"/>
                  <a:pt x="268" y="122"/>
                  <a:pt x="270" y="122"/>
                </a:cubicBezTo>
                <a:cubicBezTo>
                  <a:pt x="270" y="121"/>
                  <a:pt x="271" y="120"/>
                  <a:pt x="271" y="119"/>
                </a:cubicBezTo>
                <a:cubicBezTo>
                  <a:pt x="268" y="118"/>
                  <a:pt x="269" y="121"/>
                  <a:pt x="266" y="121"/>
                </a:cubicBezTo>
                <a:cubicBezTo>
                  <a:pt x="268" y="118"/>
                  <a:pt x="269" y="115"/>
                  <a:pt x="271" y="114"/>
                </a:cubicBezTo>
                <a:cubicBezTo>
                  <a:pt x="270" y="113"/>
                  <a:pt x="268" y="114"/>
                  <a:pt x="268" y="113"/>
                </a:cubicBezTo>
                <a:cubicBezTo>
                  <a:pt x="283" y="99"/>
                  <a:pt x="299" y="87"/>
                  <a:pt x="312" y="72"/>
                </a:cubicBezTo>
                <a:cubicBezTo>
                  <a:pt x="310" y="71"/>
                  <a:pt x="307" y="74"/>
                  <a:pt x="307" y="72"/>
                </a:cubicBezTo>
                <a:cubicBezTo>
                  <a:pt x="309" y="70"/>
                  <a:pt x="309" y="66"/>
                  <a:pt x="311" y="64"/>
                </a:cubicBezTo>
                <a:cubicBezTo>
                  <a:pt x="302" y="65"/>
                  <a:pt x="297" y="73"/>
                  <a:pt x="290" y="77"/>
                </a:cubicBezTo>
                <a:cubicBezTo>
                  <a:pt x="288" y="79"/>
                  <a:pt x="289" y="84"/>
                  <a:pt x="285" y="84"/>
                </a:cubicBezTo>
                <a:cubicBezTo>
                  <a:pt x="285" y="83"/>
                  <a:pt x="286" y="83"/>
                  <a:pt x="286" y="81"/>
                </a:cubicBezTo>
                <a:cubicBezTo>
                  <a:pt x="282" y="84"/>
                  <a:pt x="276" y="89"/>
                  <a:pt x="275" y="92"/>
                </a:cubicBezTo>
                <a:cubicBezTo>
                  <a:pt x="275" y="92"/>
                  <a:pt x="278" y="93"/>
                  <a:pt x="278" y="93"/>
                </a:cubicBezTo>
                <a:cubicBezTo>
                  <a:pt x="273" y="103"/>
                  <a:pt x="262" y="107"/>
                  <a:pt x="255" y="114"/>
                </a:cubicBezTo>
                <a:cubicBezTo>
                  <a:pt x="255" y="120"/>
                  <a:pt x="253" y="129"/>
                  <a:pt x="247" y="128"/>
                </a:cubicBezTo>
                <a:cubicBezTo>
                  <a:pt x="247" y="126"/>
                  <a:pt x="248" y="125"/>
                  <a:pt x="248" y="122"/>
                </a:cubicBezTo>
                <a:cubicBezTo>
                  <a:pt x="246" y="121"/>
                  <a:pt x="246" y="123"/>
                  <a:pt x="244" y="121"/>
                </a:cubicBezTo>
                <a:cubicBezTo>
                  <a:pt x="245" y="114"/>
                  <a:pt x="252" y="108"/>
                  <a:pt x="257" y="108"/>
                </a:cubicBezTo>
                <a:cubicBezTo>
                  <a:pt x="258" y="103"/>
                  <a:pt x="262" y="101"/>
                  <a:pt x="262" y="96"/>
                </a:cubicBezTo>
                <a:cubicBezTo>
                  <a:pt x="260" y="96"/>
                  <a:pt x="259" y="94"/>
                  <a:pt x="259" y="92"/>
                </a:cubicBezTo>
                <a:cubicBezTo>
                  <a:pt x="260" y="89"/>
                  <a:pt x="262" y="89"/>
                  <a:pt x="265" y="89"/>
                </a:cubicBezTo>
                <a:cubicBezTo>
                  <a:pt x="268" y="93"/>
                  <a:pt x="263" y="95"/>
                  <a:pt x="264" y="97"/>
                </a:cubicBezTo>
                <a:cubicBezTo>
                  <a:pt x="267" y="92"/>
                  <a:pt x="275" y="88"/>
                  <a:pt x="271" y="82"/>
                </a:cubicBezTo>
                <a:cubicBezTo>
                  <a:pt x="273" y="82"/>
                  <a:pt x="272" y="80"/>
                  <a:pt x="274" y="80"/>
                </a:cubicBezTo>
                <a:cubicBezTo>
                  <a:pt x="277" y="80"/>
                  <a:pt x="276" y="84"/>
                  <a:pt x="278" y="84"/>
                </a:cubicBezTo>
                <a:cubicBezTo>
                  <a:pt x="279" y="78"/>
                  <a:pt x="285" y="76"/>
                  <a:pt x="283" y="71"/>
                </a:cubicBezTo>
                <a:cubicBezTo>
                  <a:pt x="296" y="71"/>
                  <a:pt x="297" y="60"/>
                  <a:pt x="304" y="54"/>
                </a:cubicBezTo>
                <a:cubicBezTo>
                  <a:pt x="318" y="51"/>
                  <a:pt x="325" y="32"/>
                  <a:pt x="341" y="28"/>
                </a:cubicBezTo>
                <a:cubicBezTo>
                  <a:pt x="343" y="27"/>
                  <a:pt x="343" y="29"/>
                  <a:pt x="344" y="29"/>
                </a:cubicBezTo>
                <a:cubicBezTo>
                  <a:pt x="344" y="26"/>
                  <a:pt x="346" y="25"/>
                  <a:pt x="347" y="23"/>
                </a:cubicBezTo>
                <a:cubicBezTo>
                  <a:pt x="344" y="23"/>
                  <a:pt x="342" y="28"/>
                  <a:pt x="340" y="25"/>
                </a:cubicBezTo>
                <a:cubicBezTo>
                  <a:pt x="341" y="20"/>
                  <a:pt x="351" y="23"/>
                  <a:pt x="348" y="15"/>
                </a:cubicBezTo>
                <a:cubicBezTo>
                  <a:pt x="320" y="26"/>
                  <a:pt x="302" y="46"/>
                  <a:pt x="275" y="57"/>
                </a:cubicBezTo>
                <a:cubicBezTo>
                  <a:pt x="270" y="71"/>
                  <a:pt x="256" y="74"/>
                  <a:pt x="248" y="84"/>
                </a:cubicBezTo>
                <a:cubicBezTo>
                  <a:pt x="249" y="84"/>
                  <a:pt x="249" y="85"/>
                  <a:pt x="249" y="86"/>
                </a:cubicBezTo>
                <a:cubicBezTo>
                  <a:pt x="243" y="89"/>
                  <a:pt x="236" y="87"/>
                  <a:pt x="233" y="93"/>
                </a:cubicBezTo>
                <a:cubicBezTo>
                  <a:pt x="234" y="94"/>
                  <a:pt x="235" y="94"/>
                  <a:pt x="235" y="95"/>
                </a:cubicBezTo>
                <a:cubicBezTo>
                  <a:pt x="227" y="106"/>
                  <a:pt x="216" y="110"/>
                  <a:pt x="212" y="123"/>
                </a:cubicBezTo>
                <a:cubicBezTo>
                  <a:pt x="208" y="122"/>
                  <a:pt x="208" y="125"/>
                  <a:pt x="205" y="125"/>
                </a:cubicBezTo>
                <a:cubicBezTo>
                  <a:pt x="193" y="142"/>
                  <a:pt x="178" y="156"/>
                  <a:pt x="166" y="174"/>
                </a:cubicBezTo>
                <a:cubicBezTo>
                  <a:pt x="169" y="179"/>
                  <a:pt x="156" y="179"/>
                  <a:pt x="156" y="187"/>
                </a:cubicBezTo>
                <a:cubicBezTo>
                  <a:pt x="157" y="188"/>
                  <a:pt x="158" y="185"/>
                  <a:pt x="159" y="187"/>
                </a:cubicBezTo>
                <a:cubicBezTo>
                  <a:pt x="157" y="189"/>
                  <a:pt x="158" y="191"/>
                  <a:pt x="157" y="192"/>
                </a:cubicBezTo>
                <a:cubicBezTo>
                  <a:pt x="153" y="190"/>
                  <a:pt x="148" y="194"/>
                  <a:pt x="146" y="199"/>
                </a:cubicBezTo>
                <a:cubicBezTo>
                  <a:pt x="149" y="198"/>
                  <a:pt x="150" y="200"/>
                  <a:pt x="150" y="202"/>
                </a:cubicBezTo>
                <a:cubicBezTo>
                  <a:pt x="144" y="205"/>
                  <a:pt x="141" y="216"/>
                  <a:pt x="136" y="217"/>
                </a:cubicBezTo>
                <a:cubicBezTo>
                  <a:pt x="135" y="212"/>
                  <a:pt x="141" y="210"/>
                  <a:pt x="139" y="206"/>
                </a:cubicBezTo>
                <a:cubicBezTo>
                  <a:pt x="134" y="214"/>
                  <a:pt x="128" y="221"/>
                  <a:pt x="125" y="230"/>
                </a:cubicBezTo>
                <a:cubicBezTo>
                  <a:pt x="130" y="234"/>
                  <a:pt x="119" y="240"/>
                  <a:pt x="123" y="246"/>
                </a:cubicBezTo>
                <a:cubicBezTo>
                  <a:pt x="123" y="245"/>
                  <a:pt x="124" y="244"/>
                  <a:pt x="125" y="245"/>
                </a:cubicBezTo>
                <a:cubicBezTo>
                  <a:pt x="124" y="246"/>
                  <a:pt x="123" y="247"/>
                  <a:pt x="121" y="246"/>
                </a:cubicBezTo>
                <a:cubicBezTo>
                  <a:pt x="120" y="254"/>
                  <a:pt x="110" y="250"/>
                  <a:pt x="110" y="261"/>
                </a:cubicBezTo>
                <a:cubicBezTo>
                  <a:pt x="113" y="263"/>
                  <a:pt x="113" y="256"/>
                  <a:pt x="117" y="256"/>
                </a:cubicBezTo>
                <a:cubicBezTo>
                  <a:pt x="117" y="257"/>
                  <a:pt x="118" y="257"/>
                  <a:pt x="118" y="258"/>
                </a:cubicBezTo>
                <a:cubicBezTo>
                  <a:pt x="116" y="266"/>
                  <a:pt x="112" y="268"/>
                  <a:pt x="108" y="274"/>
                </a:cubicBezTo>
                <a:cubicBezTo>
                  <a:pt x="110" y="275"/>
                  <a:pt x="112" y="274"/>
                  <a:pt x="113" y="277"/>
                </a:cubicBezTo>
                <a:cubicBezTo>
                  <a:pt x="110" y="277"/>
                  <a:pt x="113" y="280"/>
                  <a:pt x="111" y="283"/>
                </a:cubicBezTo>
                <a:cubicBezTo>
                  <a:pt x="113" y="283"/>
                  <a:pt x="113" y="283"/>
                  <a:pt x="113" y="285"/>
                </a:cubicBezTo>
                <a:cubicBezTo>
                  <a:pt x="110" y="296"/>
                  <a:pt x="101" y="302"/>
                  <a:pt x="104" y="315"/>
                </a:cubicBezTo>
                <a:cubicBezTo>
                  <a:pt x="96" y="316"/>
                  <a:pt x="99" y="327"/>
                  <a:pt x="92" y="329"/>
                </a:cubicBezTo>
                <a:cubicBezTo>
                  <a:pt x="94" y="316"/>
                  <a:pt x="104" y="304"/>
                  <a:pt x="107" y="290"/>
                </a:cubicBezTo>
                <a:cubicBezTo>
                  <a:pt x="104" y="288"/>
                  <a:pt x="103" y="286"/>
                  <a:pt x="104" y="282"/>
                </a:cubicBezTo>
                <a:cubicBezTo>
                  <a:pt x="101" y="280"/>
                  <a:pt x="99" y="287"/>
                  <a:pt x="98" y="291"/>
                </a:cubicBezTo>
                <a:cubicBezTo>
                  <a:pt x="99" y="293"/>
                  <a:pt x="101" y="293"/>
                  <a:pt x="102" y="294"/>
                </a:cubicBezTo>
                <a:cubicBezTo>
                  <a:pt x="99" y="296"/>
                  <a:pt x="102" y="297"/>
                  <a:pt x="101" y="300"/>
                </a:cubicBezTo>
                <a:cubicBezTo>
                  <a:pt x="99" y="301"/>
                  <a:pt x="97" y="302"/>
                  <a:pt x="95" y="303"/>
                </a:cubicBezTo>
                <a:cubicBezTo>
                  <a:pt x="94" y="301"/>
                  <a:pt x="93" y="299"/>
                  <a:pt x="91" y="298"/>
                </a:cubicBezTo>
                <a:cubicBezTo>
                  <a:pt x="86" y="299"/>
                  <a:pt x="80" y="307"/>
                  <a:pt x="84" y="313"/>
                </a:cubicBezTo>
                <a:cubicBezTo>
                  <a:pt x="81" y="315"/>
                  <a:pt x="78" y="321"/>
                  <a:pt x="80" y="327"/>
                </a:cubicBezTo>
                <a:cubicBezTo>
                  <a:pt x="79" y="327"/>
                  <a:pt x="79" y="328"/>
                  <a:pt x="78" y="327"/>
                </a:cubicBezTo>
                <a:cubicBezTo>
                  <a:pt x="77" y="336"/>
                  <a:pt x="69" y="337"/>
                  <a:pt x="71" y="349"/>
                </a:cubicBezTo>
                <a:cubicBezTo>
                  <a:pt x="68" y="351"/>
                  <a:pt x="66" y="359"/>
                  <a:pt x="69" y="361"/>
                </a:cubicBezTo>
                <a:cubicBezTo>
                  <a:pt x="70" y="360"/>
                  <a:pt x="70" y="357"/>
                  <a:pt x="72" y="357"/>
                </a:cubicBezTo>
                <a:cubicBezTo>
                  <a:pt x="72" y="358"/>
                  <a:pt x="73" y="358"/>
                  <a:pt x="73" y="359"/>
                </a:cubicBezTo>
                <a:cubicBezTo>
                  <a:pt x="68" y="359"/>
                  <a:pt x="69" y="365"/>
                  <a:pt x="67" y="370"/>
                </a:cubicBezTo>
                <a:cubicBezTo>
                  <a:pt x="76" y="362"/>
                  <a:pt x="78" y="344"/>
                  <a:pt x="85" y="333"/>
                </a:cubicBezTo>
                <a:cubicBezTo>
                  <a:pt x="86" y="339"/>
                  <a:pt x="81" y="345"/>
                  <a:pt x="84" y="354"/>
                </a:cubicBezTo>
                <a:cubicBezTo>
                  <a:pt x="82" y="354"/>
                  <a:pt x="82" y="357"/>
                  <a:pt x="80" y="355"/>
                </a:cubicBezTo>
                <a:cubicBezTo>
                  <a:pt x="75" y="363"/>
                  <a:pt x="72" y="377"/>
                  <a:pt x="64" y="379"/>
                </a:cubicBezTo>
                <a:cubicBezTo>
                  <a:pt x="61" y="387"/>
                  <a:pt x="54" y="396"/>
                  <a:pt x="56" y="404"/>
                </a:cubicBezTo>
                <a:cubicBezTo>
                  <a:pt x="46" y="415"/>
                  <a:pt x="47" y="430"/>
                  <a:pt x="50" y="446"/>
                </a:cubicBezTo>
                <a:cubicBezTo>
                  <a:pt x="61" y="442"/>
                  <a:pt x="58" y="463"/>
                  <a:pt x="50" y="463"/>
                </a:cubicBezTo>
                <a:cubicBezTo>
                  <a:pt x="51" y="470"/>
                  <a:pt x="46" y="480"/>
                  <a:pt x="48" y="487"/>
                </a:cubicBezTo>
                <a:cubicBezTo>
                  <a:pt x="53" y="482"/>
                  <a:pt x="53" y="474"/>
                  <a:pt x="57" y="469"/>
                </a:cubicBezTo>
                <a:cubicBezTo>
                  <a:pt x="58" y="473"/>
                  <a:pt x="65" y="471"/>
                  <a:pt x="65" y="477"/>
                </a:cubicBezTo>
                <a:cubicBezTo>
                  <a:pt x="65" y="471"/>
                  <a:pt x="69" y="476"/>
                  <a:pt x="70" y="475"/>
                </a:cubicBezTo>
                <a:cubicBezTo>
                  <a:pt x="71" y="471"/>
                  <a:pt x="71" y="467"/>
                  <a:pt x="74" y="467"/>
                </a:cubicBezTo>
                <a:cubicBezTo>
                  <a:pt x="76" y="475"/>
                  <a:pt x="78" y="479"/>
                  <a:pt x="76" y="486"/>
                </a:cubicBezTo>
                <a:cubicBezTo>
                  <a:pt x="76" y="485"/>
                  <a:pt x="76" y="484"/>
                  <a:pt x="75" y="483"/>
                </a:cubicBezTo>
                <a:cubicBezTo>
                  <a:pt x="73" y="486"/>
                  <a:pt x="72" y="495"/>
                  <a:pt x="73" y="498"/>
                </a:cubicBezTo>
                <a:cubicBezTo>
                  <a:pt x="73" y="497"/>
                  <a:pt x="73" y="496"/>
                  <a:pt x="74" y="497"/>
                </a:cubicBezTo>
                <a:cubicBezTo>
                  <a:pt x="74" y="501"/>
                  <a:pt x="78" y="500"/>
                  <a:pt x="77" y="506"/>
                </a:cubicBezTo>
                <a:cubicBezTo>
                  <a:pt x="82" y="508"/>
                  <a:pt x="81" y="501"/>
                  <a:pt x="84" y="500"/>
                </a:cubicBezTo>
                <a:cubicBezTo>
                  <a:pt x="89" y="499"/>
                  <a:pt x="90" y="501"/>
                  <a:pt x="94" y="503"/>
                </a:cubicBezTo>
                <a:cubicBezTo>
                  <a:pt x="94" y="501"/>
                  <a:pt x="92" y="499"/>
                  <a:pt x="94" y="497"/>
                </a:cubicBezTo>
                <a:cubicBezTo>
                  <a:pt x="92" y="497"/>
                  <a:pt x="89" y="498"/>
                  <a:pt x="89" y="496"/>
                </a:cubicBezTo>
                <a:cubicBezTo>
                  <a:pt x="89" y="493"/>
                  <a:pt x="89" y="493"/>
                  <a:pt x="89" y="493"/>
                </a:cubicBezTo>
                <a:cubicBezTo>
                  <a:pt x="89" y="491"/>
                  <a:pt x="92" y="492"/>
                  <a:pt x="93" y="490"/>
                </a:cubicBezTo>
                <a:cubicBezTo>
                  <a:pt x="95" y="490"/>
                  <a:pt x="95" y="492"/>
                  <a:pt x="97" y="493"/>
                </a:cubicBezTo>
                <a:cubicBezTo>
                  <a:pt x="99" y="491"/>
                  <a:pt x="97" y="487"/>
                  <a:pt x="101" y="488"/>
                </a:cubicBezTo>
                <a:cubicBezTo>
                  <a:pt x="101" y="483"/>
                  <a:pt x="100" y="477"/>
                  <a:pt x="104" y="476"/>
                </a:cubicBezTo>
                <a:cubicBezTo>
                  <a:pt x="104" y="477"/>
                  <a:pt x="105" y="476"/>
                  <a:pt x="105" y="477"/>
                </a:cubicBezTo>
                <a:cubicBezTo>
                  <a:pt x="100" y="489"/>
                  <a:pt x="107" y="507"/>
                  <a:pt x="102" y="517"/>
                </a:cubicBezTo>
                <a:cubicBezTo>
                  <a:pt x="103" y="515"/>
                  <a:pt x="105" y="515"/>
                  <a:pt x="107" y="515"/>
                </a:cubicBezTo>
                <a:cubicBezTo>
                  <a:pt x="107" y="512"/>
                  <a:pt x="109" y="510"/>
                  <a:pt x="108" y="505"/>
                </a:cubicBezTo>
                <a:cubicBezTo>
                  <a:pt x="110" y="506"/>
                  <a:pt x="113" y="503"/>
                  <a:pt x="113" y="504"/>
                </a:cubicBezTo>
                <a:cubicBezTo>
                  <a:pt x="114" y="512"/>
                  <a:pt x="112" y="523"/>
                  <a:pt x="117" y="525"/>
                </a:cubicBezTo>
                <a:cubicBezTo>
                  <a:pt x="129" y="516"/>
                  <a:pt x="118" y="489"/>
                  <a:pt x="134" y="484"/>
                </a:cubicBezTo>
                <a:cubicBezTo>
                  <a:pt x="131" y="492"/>
                  <a:pt x="134" y="495"/>
                  <a:pt x="134" y="504"/>
                </a:cubicBezTo>
                <a:cubicBezTo>
                  <a:pt x="141" y="503"/>
                  <a:pt x="139" y="511"/>
                  <a:pt x="140" y="515"/>
                </a:cubicBezTo>
                <a:cubicBezTo>
                  <a:pt x="143" y="515"/>
                  <a:pt x="143" y="510"/>
                  <a:pt x="145" y="510"/>
                </a:cubicBezTo>
                <a:cubicBezTo>
                  <a:pt x="151" y="516"/>
                  <a:pt x="146" y="528"/>
                  <a:pt x="142" y="534"/>
                </a:cubicBezTo>
                <a:cubicBezTo>
                  <a:pt x="140" y="532"/>
                  <a:pt x="140" y="526"/>
                  <a:pt x="139" y="524"/>
                </a:cubicBezTo>
                <a:cubicBezTo>
                  <a:pt x="135" y="525"/>
                  <a:pt x="134" y="525"/>
                  <a:pt x="129" y="525"/>
                </a:cubicBezTo>
                <a:cubicBezTo>
                  <a:pt x="129" y="530"/>
                  <a:pt x="126" y="532"/>
                  <a:pt x="126" y="538"/>
                </a:cubicBezTo>
                <a:cubicBezTo>
                  <a:pt x="127" y="538"/>
                  <a:pt x="130" y="539"/>
                  <a:pt x="127" y="542"/>
                </a:cubicBezTo>
                <a:cubicBezTo>
                  <a:pt x="129" y="544"/>
                  <a:pt x="129" y="541"/>
                  <a:pt x="131" y="541"/>
                </a:cubicBezTo>
                <a:cubicBezTo>
                  <a:pt x="131" y="549"/>
                  <a:pt x="134" y="568"/>
                  <a:pt x="124" y="568"/>
                </a:cubicBezTo>
                <a:cubicBezTo>
                  <a:pt x="125" y="572"/>
                  <a:pt x="120" y="574"/>
                  <a:pt x="123" y="577"/>
                </a:cubicBezTo>
                <a:cubicBezTo>
                  <a:pt x="123" y="575"/>
                  <a:pt x="126" y="576"/>
                  <a:pt x="126" y="575"/>
                </a:cubicBezTo>
                <a:cubicBezTo>
                  <a:pt x="125" y="574"/>
                  <a:pt x="126" y="572"/>
                  <a:pt x="126" y="571"/>
                </a:cubicBezTo>
                <a:cubicBezTo>
                  <a:pt x="129" y="572"/>
                  <a:pt x="128" y="569"/>
                  <a:pt x="130" y="568"/>
                </a:cubicBezTo>
                <a:cubicBezTo>
                  <a:pt x="129" y="573"/>
                  <a:pt x="128" y="577"/>
                  <a:pt x="125" y="580"/>
                </a:cubicBezTo>
                <a:cubicBezTo>
                  <a:pt x="134" y="588"/>
                  <a:pt x="128" y="606"/>
                  <a:pt x="130" y="617"/>
                </a:cubicBezTo>
                <a:cubicBezTo>
                  <a:pt x="132" y="624"/>
                  <a:pt x="131" y="636"/>
                  <a:pt x="131" y="644"/>
                </a:cubicBezTo>
                <a:cubicBezTo>
                  <a:pt x="132" y="644"/>
                  <a:pt x="134" y="644"/>
                  <a:pt x="134" y="645"/>
                </a:cubicBezTo>
                <a:cubicBezTo>
                  <a:pt x="135" y="655"/>
                  <a:pt x="135" y="669"/>
                  <a:pt x="137" y="677"/>
                </a:cubicBezTo>
                <a:cubicBezTo>
                  <a:pt x="131" y="689"/>
                  <a:pt x="144" y="701"/>
                  <a:pt x="139" y="712"/>
                </a:cubicBezTo>
                <a:cubicBezTo>
                  <a:pt x="137" y="708"/>
                  <a:pt x="137" y="712"/>
                  <a:pt x="132" y="711"/>
                </a:cubicBezTo>
                <a:cubicBezTo>
                  <a:pt x="130" y="707"/>
                  <a:pt x="133" y="698"/>
                  <a:pt x="129" y="696"/>
                </a:cubicBezTo>
                <a:cubicBezTo>
                  <a:pt x="130" y="704"/>
                  <a:pt x="131" y="720"/>
                  <a:pt x="129" y="725"/>
                </a:cubicBezTo>
                <a:cubicBezTo>
                  <a:pt x="133" y="728"/>
                  <a:pt x="132" y="736"/>
                  <a:pt x="137" y="737"/>
                </a:cubicBezTo>
                <a:cubicBezTo>
                  <a:pt x="137" y="733"/>
                  <a:pt x="137" y="735"/>
                  <a:pt x="139" y="736"/>
                </a:cubicBezTo>
                <a:cubicBezTo>
                  <a:pt x="140" y="732"/>
                  <a:pt x="139" y="728"/>
                  <a:pt x="142" y="726"/>
                </a:cubicBezTo>
                <a:cubicBezTo>
                  <a:pt x="145" y="744"/>
                  <a:pt x="147" y="769"/>
                  <a:pt x="149" y="785"/>
                </a:cubicBezTo>
                <a:cubicBezTo>
                  <a:pt x="149" y="784"/>
                  <a:pt x="148" y="784"/>
                  <a:pt x="147" y="785"/>
                </a:cubicBezTo>
                <a:cubicBezTo>
                  <a:pt x="149" y="795"/>
                  <a:pt x="154" y="803"/>
                  <a:pt x="156" y="814"/>
                </a:cubicBezTo>
                <a:cubicBezTo>
                  <a:pt x="158" y="814"/>
                  <a:pt x="160" y="814"/>
                  <a:pt x="161" y="816"/>
                </a:cubicBezTo>
                <a:cubicBezTo>
                  <a:pt x="160" y="824"/>
                  <a:pt x="168" y="828"/>
                  <a:pt x="165" y="839"/>
                </a:cubicBezTo>
                <a:cubicBezTo>
                  <a:pt x="167" y="842"/>
                  <a:pt x="170" y="845"/>
                  <a:pt x="171" y="848"/>
                </a:cubicBezTo>
                <a:cubicBezTo>
                  <a:pt x="170" y="848"/>
                  <a:pt x="170" y="850"/>
                  <a:pt x="169" y="851"/>
                </a:cubicBezTo>
                <a:cubicBezTo>
                  <a:pt x="172" y="852"/>
                  <a:pt x="173" y="851"/>
                  <a:pt x="175" y="850"/>
                </a:cubicBezTo>
                <a:cubicBezTo>
                  <a:pt x="184" y="861"/>
                  <a:pt x="186" y="881"/>
                  <a:pt x="192" y="893"/>
                </a:cubicBezTo>
                <a:cubicBezTo>
                  <a:pt x="195" y="893"/>
                  <a:pt x="190" y="890"/>
                  <a:pt x="193" y="890"/>
                </a:cubicBezTo>
                <a:cubicBezTo>
                  <a:pt x="196" y="894"/>
                  <a:pt x="195" y="903"/>
                  <a:pt x="200" y="905"/>
                </a:cubicBezTo>
                <a:cubicBezTo>
                  <a:pt x="201" y="904"/>
                  <a:pt x="201" y="902"/>
                  <a:pt x="203" y="902"/>
                </a:cubicBezTo>
                <a:cubicBezTo>
                  <a:pt x="206" y="907"/>
                  <a:pt x="209" y="913"/>
                  <a:pt x="214" y="915"/>
                </a:cubicBezTo>
                <a:cubicBezTo>
                  <a:pt x="214" y="911"/>
                  <a:pt x="208" y="908"/>
                  <a:pt x="212" y="903"/>
                </a:cubicBezTo>
                <a:cubicBezTo>
                  <a:pt x="213" y="904"/>
                  <a:pt x="216" y="903"/>
                  <a:pt x="217" y="905"/>
                </a:cubicBezTo>
                <a:cubicBezTo>
                  <a:pt x="215" y="910"/>
                  <a:pt x="220" y="913"/>
                  <a:pt x="221" y="917"/>
                </a:cubicBezTo>
                <a:cubicBezTo>
                  <a:pt x="221" y="920"/>
                  <a:pt x="219" y="919"/>
                  <a:pt x="218" y="921"/>
                </a:cubicBezTo>
                <a:cubicBezTo>
                  <a:pt x="223" y="933"/>
                  <a:pt x="235" y="942"/>
                  <a:pt x="243" y="949"/>
                </a:cubicBezTo>
                <a:cubicBezTo>
                  <a:pt x="243" y="952"/>
                  <a:pt x="245" y="953"/>
                  <a:pt x="244" y="956"/>
                </a:cubicBezTo>
                <a:cubicBezTo>
                  <a:pt x="247" y="958"/>
                  <a:pt x="250" y="958"/>
                  <a:pt x="252" y="961"/>
                </a:cubicBezTo>
                <a:cubicBezTo>
                  <a:pt x="253" y="962"/>
                  <a:pt x="251" y="963"/>
                  <a:pt x="252" y="964"/>
                </a:cubicBezTo>
                <a:cubicBezTo>
                  <a:pt x="253" y="966"/>
                  <a:pt x="261" y="970"/>
                  <a:pt x="257" y="975"/>
                </a:cubicBezTo>
                <a:cubicBezTo>
                  <a:pt x="254" y="972"/>
                  <a:pt x="249" y="966"/>
                  <a:pt x="245" y="972"/>
                </a:cubicBezTo>
                <a:cubicBezTo>
                  <a:pt x="250" y="979"/>
                  <a:pt x="255" y="986"/>
                  <a:pt x="262" y="991"/>
                </a:cubicBezTo>
                <a:cubicBezTo>
                  <a:pt x="265" y="990"/>
                  <a:pt x="260" y="990"/>
                  <a:pt x="261" y="987"/>
                </a:cubicBezTo>
                <a:cubicBezTo>
                  <a:pt x="265" y="989"/>
                  <a:pt x="265" y="986"/>
                  <a:pt x="268" y="986"/>
                </a:cubicBezTo>
                <a:cubicBezTo>
                  <a:pt x="274" y="989"/>
                  <a:pt x="279" y="994"/>
                  <a:pt x="283" y="999"/>
                </a:cubicBezTo>
                <a:cubicBezTo>
                  <a:pt x="283" y="993"/>
                  <a:pt x="278" y="991"/>
                  <a:pt x="278" y="987"/>
                </a:cubicBezTo>
                <a:cubicBezTo>
                  <a:pt x="276" y="986"/>
                  <a:pt x="274" y="986"/>
                  <a:pt x="272" y="986"/>
                </a:cubicBezTo>
                <a:cubicBezTo>
                  <a:pt x="273" y="983"/>
                  <a:pt x="277" y="983"/>
                  <a:pt x="279" y="982"/>
                </a:cubicBezTo>
                <a:cubicBezTo>
                  <a:pt x="281" y="986"/>
                  <a:pt x="285" y="988"/>
                  <a:pt x="287" y="991"/>
                </a:cubicBezTo>
                <a:cubicBezTo>
                  <a:pt x="293" y="985"/>
                  <a:pt x="298" y="993"/>
                  <a:pt x="303" y="996"/>
                </a:cubicBezTo>
                <a:cubicBezTo>
                  <a:pt x="303" y="993"/>
                  <a:pt x="300" y="992"/>
                  <a:pt x="300" y="989"/>
                </a:cubicBezTo>
                <a:cubicBezTo>
                  <a:pt x="302" y="990"/>
                  <a:pt x="303" y="990"/>
                  <a:pt x="305" y="989"/>
                </a:cubicBezTo>
                <a:cubicBezTo>
                  <a:pt x="311" y="998"/>
                  <a:pt x="321" y="1001"/>
                  <a:pt x="328" y="1005"/>
                </a:cubicBezTo>
                <a:cubicBezTo>
                  <a:pt x="326" y="1000"/>
                  <a:pt x="327" y="1000"/>
                  <a:pt x="326" y="995"/>
                </a:cubicBezTo>
                <a:cubicBezTo>
                  <a:pt x="322" y="994"/>
                  <a:pt x="324" y="990"/>
                  <a:pt x="322" y="986"/>
                </a:cubicBezTo>
                <a:cubicBezTo>
                  <a:pt x="323" y="985"/>
                  <a:pt x="323" y="984"/>
                  <a:pt x="324" y="984"/>
                </a:cubicBezTo>
                <a:cubicBezTo>
                  <a:pt x="326" y="986"/>
                  <a:pt x="327" y="991"/>
                  <a:pt x="326" y="994"/>
                </a:cubicBezTo>
                <a:cubicBezTo>
                  <a:pt x="328" y="996"/>
                  <a:pt x="330" y="998"/>
                  <a:pt x="332" y="1000"/>
                </a:cubicBezTo>
                <a:cubicBezTo>
                  <a:pt x="329" y="1002"/>
                  <a:pt x="331" y="1004"/>
                  <a:pt x="330" y="1007"/>
                </a:cubicBezTo>
                <a:cubicBezTo>
                  <a:pt x="338" y="1010"/>
                  <a:pt x="341" y="1014"/>
                  <a:pt x="348" y="1017"/>
                </a:cubicBezTo>
                <a:cubicBezTo>
                  <a:pt x="350" y="1016"/>
                  <a:pt x="344" y="1014"/>
                  <a:pt x="347" y="1013"/>
                </a:cubicBezTo>
                <a:cubicBezTo>
                  <a:pt x="351" y="1014"/>
                  <a:pt x="353" y="1016"/>
                  <a:pt x="356" y="1016"/>
                </a:cubicBezTo>
                <a:cubicBezTo>
                  <a:pt x="354" y="1012"/>
                  <a:pt x="349" y="1010"/>
                  <a:pt x="345" y="1007"/>
                </a:cubicBezTo>
                <a:cubicBezTo>
                  <a:pt x="345" y="1010"/>
                  <a:pt x="348" y="1011"/>
                  <a:pt x="346" y="1012"/>
                </a:cubicBezTo>
                <a:cubicBezTo>
                  <a:pt x="341" y="1010"/>
                  <a:pt x="345" y="1002"/>
                  <a:pt x="335" y="1002"/>
                </a:cubicBezTo>
                <a:cubicBezTo>
                  <a:pt x="331" y="998"/>
                  <a:pt x="332" y="995"/>
                  <a:pt x="330" y="991"/>
                </a:cubicBezTo>
                <a:cubicBezTo>
                  <a:pt x="335" y="989"/>
                  <a:pt x="339" y="993"/>
                  <a:pt x="343" y="997"/>
                </a:cubicBezTo>
                <a:cubicBezTo>
                  <a:pt x="343" y="999"/>
                  <a:pt x="341" y="999"/>
                  <a:pt x="341" y="1000"/>
                </a:cubicBezTo>
                <a:cubicBezTo>
                  <a:pt x="346" y="1002"/>
                  <a:pt x="348" y="1006"/>
                  <a:pt x="351" y="1009"/>
                </a:cubicBezTo>
                <a:cubicBezTo>
                  <a:pt x="360" y="1007"/>
                  <a:pt x="366" y="1011"/>
                  <a:pt x="368" y="1017"/>
                </a:cubicBezTo>
                <a:cubicBezTo>
                  <a:pt x="368" y="1013"/>
                  <a:pt x="372" y="1016"/>
                  <a:pt x="374" y="1014"/>
                </a:cubicBezTo>
                <a:cubicBezTo>
                  <a:pt x="375" y="1012"/>
                  <a:pt x="372" y="1010"/>
                  <a:pt x="374" y="1009"/>
                </a:cubicBezTo>
                <a:cubicBezTo>
                  <a:pt x="383" y="1017"/>
                  <a:pt x="400" y="1015"/>
                  <a:pt x="406" y="1025"/>
                </a:cubicBezTo>
                <a:cubicBezTo>
                  <a:pt x="404" y="1026"/>
                  <a:pt x="403" y="1022"/>
                  <a:pt x="403" y="1026"/>
                </a:cubicBezTo>
                <a:cubicBezTo>
                  <a:pt x="411" y="1028"/>
                  <a:pt x="414" y="1034"/>
                  <a:pt x="421" y="1037"/>
                </a:cubicBezTo>
                <a:cubicBezTo>
                  <a:pt x="421" y="1037"/>
                  <a:pt x="422" y="1035"/>
                  <a:pt x="423" y="1036"/>
                </a:cubicBezTo>
                <a:cubicBezTo>
                  <a:pt x="429" y="1037"/>
                  <a:pt x="430" y="1047"/>
                  <a:pt x="436" y="1051"/>
                </a:cubicBezTo>
                <a:cubicBezTo>
                  <a:pt x="432" y="1052"/>
                  <a:pt x="425" y="1050"/>
                  <a:pt x="424" y="1044"/>
                </a:cubicBezTo>
                <a:cubicBezTo>
                  <a:pt x="423" y="1044"/>
                  <a:pt x="422" y="1045"/>
                  <a:pt x="421" y="1045"/>
                </a:cubicBezTo>
                <a:cubicBezTo>
                  <a:pt x="420" y="1043"/>
                  <a:pt x="421" y="1042"/>
                  <a:pt x="420" y="1042"/>
                </a:cubicBezTo>
                <a:cubicBezTo>
                  <a:pt x="415" y="1041"/>
                  <a:pt x="409" y="1039"/>
                  <a:pt x="405" y="1036"/>
                </a:cubicBezTo>
                <a:cubicBezTo>
                  <a:pt x="403" y="1038"/>
                  <a:pt x="408" y="1039"/>
                  <a:pt x="405" y="1040"/>
                </a:cubicBezTo>
                <a:cubicBezTo>
                  <a:pt x="398" y="1039"/>
                  <a:pt x="395" y="1033"/>
                  <a:pt x="386" y="1033"/>
                </a:cubicBezTo>
                <a:cubicBezTo>
                  <a:pt x="386" y="1028"/>
                  <a:pt x="383" y="1027"/>
                  <a:pt x="378" y="1027"/>
                </a:cubicBezTo>
                <a:cubicBezTo>
                  <a:pt x="376" y="1029"/>
                  <a:pt x="376" y="1030"/>
                  <a:pt x="375" y="1031"/>
                </a:cubicBezTo>
                <a:cubicBezTo>
                  <a:pt x="369" y="1031"/>
                  <a:pt x="367" y="1028"/>
                  <a:pt x="364" y="1024"/>
                </a:cubicBezTo>
                <a:cubicBezTo>
                  <a:pt x="364" y="1021"/>
                  <a:pt x="367" y="1022"/>
                  <a:pt x="366" y="1019"/>
                </a:cubicBezTo>
                <a:cubicBezTo>
                  <a:pt x="365" y="1017"/>
                  <a:pt x="364" y="1016"/>
                  <a:pt x="361" y="1015"/>
                </a:cubicBezTo>
                <a:cubicBezTo>
                  <a:pt x="363" y="1021"/>
                  <a:pt x="360" y="1016"/>
                  <a:pt x="357" y="1016"/>
                </a:cubicBezTo>
                <a:cubicBezTo>
                  <a:pt x="355" y="1020"/>
                  <a:pt x="358" y="1021"/>
                  <a:pt x="360" y="1023"/>
                </a:cubicBezTo>
                <a:cubicBezTo>
                  <a:pt x="357" y="1022"/>
                  <a:pt x="358" y="1026"/>
                  <a:pt x="357" y="1026"/>
                </a:cubicBezTo>
                <a:cubicBezTo>
                  <a:pt x="354" y="1025"/>
                  <a:pt x="353" y="1026"/>
                  <a:pt x="352" y="1025"/>
                </a:cubicBezTo>
                <a:cubicBezTo>
                  <a:pt x="351" y="1026"/>
                  <a:pt x="352" y="1028"/>
                  <a:pt x="350" y="1029"/>
                </a:cubicBezTo>
                <a:cubicBezTo>
                  <a:pt x="346" y="1025"/>
                  <a:pt x="346" y="1032"/>
                  <a:pt x="345" y="1033"/>
                </a:cubicBezTo>
                <a:cubicBezTo>
                  <a:pt x="345" y="1033"/>
                  <a:pt x="343" y="1033"/>
                  <a:pt x="343" y="1033"/>
                </a:cubicBezTo>
                <a:cubicBezTo>
                  <a:pt x="340" y="1041"/>
                  <a:pt x="350" y="1044"/>
                  <a:pt x="346" y="1047"/>
                </a:cubicBezTo>
                <a:cubicBezTo>
                  <a:pt x="349" y="1047"/>
                  <a:pt x="350" y="1050"/>
                  <a:pt x="349" y="1053"/>
                </a:cubicBezTo>
                <a:cubicBezTo>
                  <a:pt x="352" y="1054"/>
                  <a:pt x="353" y="1055"/>
                  <a:pt x="355" y="1056"/>
                </a:cubicBezTo>
                <a:cubicBezTo>
                  <a:pt x="355" y="1052"/>
                  <a:pt x="355" y="1051"/>
                  <a:pt x="353" y="1048"/>
                </a:cubicBezTo>
                <a:cubicBezTo>
                  <a:pt x="354" y="1048"/>
                  <a:pt x="354" y="1048"/>
                  <a:pt x="355" y="1049"/>
                </a:cubicBezTo>
                <a:cubicBezTo>
                  <a:pt x="356" y="1043"/>
                  <a:pt x="354" y="1040"/>
                  <a:pt x="354" y="1038"/>
                </a:cubicBezTo>
                <a:cubicBezTo>
                  <a:pt x="359" y="1036"/>
                  <a:pt x="362" y="1039"/>
                  <a:pt x="363" y="1044"/>
                </a:cubicBezTo>
                <a:cubicBezTo>
                  <a:pt x="369" y="1046"/>
                  <a:pt x="373" y="1052"/>
                  <a:pt x="379" y="1053"/>
                </a:cubicBezTo>
                <a:cubicBezTo>
                  <a:pt x="380" y="1053"/>
                  <a:pt x="381" y="1051"/>
                  <a:pt x="383" y="1053"/>
                </a:cubicBezTo>
                <a:cubicBezTo>
                  <a:pt x="384" y="1049"/>
                  <a:pt x="378" y="1049"/>
                  <a:pt x="381" y="1047"/>
                </a:cubicBezTo>
                <a:cubicBezTo>
                  <a:pt x="392" y="1050"/>
                  <a:pt x="400" y="1056"/>
                  <a:pt x="409" y="1061"/>
                </a:cubicBezTo>
                <a:cubicBezTo>
                  <a:pt x="414" y="1056"/>
                  <a:pt x="420" y="1067"/>
                  <a:pt x="420" y="1073"/>
                </a:cubicBezTo>
                <a:cubicBezTo>
                  <a:pt x="428" y="1075"/>
                  <a:pt x="435" y="1080"/>
                  <a:pt x="442" y="1082"/>
                </a:cubicBezTo>
                <a:cubicBezTo>
                  <a:pt x="443" y="1082"/>
                  <a:pt x="445" y="1080"/>
                  <a:pt x="448" y="1081"/>
                </a:cubicBezTo>
                <a:cubicBezTo>
                  <a:pt x="449" y="1082"/>
                  <a:pt x="450" y="1084"/>
                  <a:pt x="451" y="1084"/>
                </a:cubicBezTo>
                <a:cubicBezTo>
                  <a:pt x="455" y="1083"/>
                  <a:pt x="455" y="1076"/>
                  <a:pt x="461" y="1080"/>
                </a:cubicBezTo>
                <a:cubicBezTo>
                  <a:pt x="461" y="1076"/>
                  <a:pt x="458" y="1077"/>
                  <a:pt x="458" y="1073"/>
                </a:cubicBezTo>
                <a:cubicBezTo>
                  <a:pt x="459" y="1073"/>
                  <a:pt x="459" y="1074"/>
                  <a:pt x="461" y="1074"/>
                </a:cubicBezTo>
                <a:cubicBezTo>
                  <a:pt x="463" y="1068"/>
                  <a:pt x="459" y="1065"/>
                  <a:pt x="457" y="1058"/>
                </a:cubicBezTo>
                <a:cubicBezTo>
                  <a:pt x="462" y="1059"/>
                  <a:pt x="458" y="1056"/>
                  <a:pt x="460" y="1056"/>
                </a:cubicBezTo>
                <a:cubicBezTo>
                  <a:pt x="465" y="1057"/>
                  <a:pt x="467" y="1056"/>
                  <a:pt x="470" y="1060"/>
                </a:cubicBezTo>
                <a:cubicBezTo>
                  <a:pt x="462" y="1069"/>
                  <a:pt x="479" y="1080"/>
                  <a:pt x="488" y="1080"/>
                </a:cubicBezTo>
                <a:cubicBezTo>
                  <a:pt x="486" y="1080"/>
                  <a:pt x="484" y="1078"/>
                  <a:pt x="482" y="1077"/>
                </a:cubicBezTo>
                <a:cubicBezTo>
                  <a:pt x="486" y="1070"/>
                  <a:pt x="490" y="1080"/>
                  <a:pt x="496" y="1080"/>
                </a:cubicBezTo>
                <a:cubicBezTo>
                  <a:pt x="497" y="1077"/>
                  <a:pt x="496" y="1077"/>
                  <a:pt x="497" y="1075"/>
                </a:cubicBezTo>
                <a:cubicBezTo>
                  <a:pt x="503" y="1075"/>
                  <a:pt x="509" y="1078"/>
                  <a:pt x="514" y="1077"/>
                </a:cubicBezTo>
                <a:cubicBezTo>
                  <a:pt x="509" y="1075"/>
                  <a:pt x="505" y="1074"/>
                  <a:pt x="501" y="1071"/>
                </a:cubicBezTo>
                <a:cubicBezTo>
                  <a:pt x="510" y="1071"/>
                  <a:pt x="518" y="1076"/>
                  <a:pt x="525" y="1074"/>
                </a:cubicBezTo>
                <a:cubicBezTo>
                  <a:pt x="536" y="1082"/>
                  <a:pt x="551" y="1086"/>
                  <a:pt x="564" y="1089"/>
                </a:cubicBezTo>
                <a:cubicBezTo>
                  <a:pt x="569" y="1086"/>
                  <a:pt x="574" y="1089"/>
                  <a:pt x="578" y="1088"/>
                </a:cubicBezTo>
                <a:cubicBezTo>
                  <a:pt x="574" y="1087"/>
                  <a:pt x="568" y="1082"/>
                  <a:pt x="563" y="1085"/>
                </a:cubicBezTo>
                <a:cubicBezTo>
                  <a:pt x="558" y="1090"/>
                  <a:pt x="552" y="1075"/>
                  <a:pt x="544" y="1081"/>
                </a:cubicBezTo>
                <a:cubicBezTo>
                  <a:pt x="542" y="1081"/>
                  <a:pt x="540" y="1080"/>
                  <a:pt x="540" y="1078"/>
                </a:cubicBezTo>
                <a:cubicBezTo>
                  <a:pt x="553" y="1077"/>
                  <a:pt x="568" y="1080"/>
                  <a:pt x="582" y="1084"/>
                </a:cubicBezTo>
                <a:cubicBezTo>
                  <a:pt x="583" y="1081"/>
                  <a:pt x="578" y="1080"/>
                  <a:pt x="581" y="1078"/>
                </a:cubicBezTo>
                <a:cubicBezTo>
                  <a:pt x="589" y="1079"/>
                  <a:pt x="597" y="1076"/>
                  <a:pt x="603" y="1079"/>
                </a:cubicBezTo>
                <a:cubicBezTo>
                  <a:pt x="603" y="1079"/>
                  <a:pt x="603" y="1079"/>
                  <a:pt x="603" y="1078"/>
                </a:cubicBezTo>
                <a:cubicBezTo>
                  <a:pt x="606" y="1077"/>
                  <a:pt x="612" y="1079"/>
                  <a:pt x="614" y="1077"/>
                </a:cubicBezTo>
                <a:cubicBezTo>
                  <a:pt x="602" y="1069"/>
                  <a:pt x="581" y="1075"/>
                  <a:pt x="571" y="1070"/>
                </a:cubicBezTo>
                <a:cubicBezTo>
                  <a:pt x="562" y="1075"/>
                  <a:pt x="550" y="1058"/>
                  <a:pt x="541" y="1066"/>
                </a:cubicBezTo>
                <a:cubicBezTo>
                  <a:pt x="542" y="1069"/>
                  <a:pt x="544" y="1070"/>
                  <a:pt x="545" y="1072"/>
                </a:cubicBezTo>
                <a:cubicBezTo>
                  <a:pt x="541" y="1074"/>
                  <a:pt x="539" y="1068"/>
                  <a:pt x="537" y="1064"/>
                </a:cubicBezTo>
                <a:cubicBezTo>
                  <a:pt x="539" y="1060"/>
                  <a:pt x="545" y="1060"/>
                  <a:pt x="548" y="1057"/>
                </a:cubicBezTo>
                <a:cubicBezTo>
                  <a:pt x="557" y="1065"/>
                  <a:pt x="571" y="1065"/>
                  <a:pt x="584" y="1064"/>
                </a:cubicBezTo>
                <a:cubicBezTo>
                  <a:pt x="584" y="1059"/>
                  <a:pt x="579" y="1058"/>
                  <a:pt x="578" y="1053"/>
                </a:cubicBezTo>
                <a:cubicBezTo>
                  <a:pt x="583" y="1045"/>
                  <a:pt x="593" y="1051"/>
                  <a:pt x="604" y="1050"/>
                </a:cubicBezTo>
                <a:cubicBezTo>
                  <a:pt x="609" y="1056"/>
                  <a:pt x="620" y="1059"/>
                  <a:pt x="627" y="1054"/>
                </a:cubicBezTo>
                <a:cubicBezTo>
                  <a:pt x="622" y="1053"/>
                  <a:pt x="626" y="1050"/>
                  <a:pt x="624" y="1047"/>
                </a:cubicBezTo>
                <a:cubicBezTo>
                  <a:pt x="626" y="1047"/>
                  <a:pt x="627" y="1047"/>
                  <a:pt x="627" y="1046"/>
                </a:cubicBezTo>
                <a:cubicBezTo>
                  <a:pt x="625" y="1041"/>
                  <a:pt x="628" y="1041"/>
                  <a:pt x="627" y="1035"/>
                </a:cubicBezTo>
                <a:cubicBezTo>
                  <a:pt x="623" y="1035"/>
                  <a:pt x="627" y="1032"/>
                  <a:pt x="623" y="1031"/>
                </a:cubicBezTo>
                <a:cubicBezTo>
                  <a:pt x="627" y="1031"/>
                  <a:pt x="629" y="1035"/>
                  <a:pt x="632" y="1031"/>
                </a:cubicBezTo>
                <a:cubicBezTo>
                  <a:pt x="630" y="1031"/>
                  <a:pt x="629" y="1030"/>
                  <a:pt x="629" y="1029"/>
                </a:cubicBezTo>
                <a:cubicBezTo>
                  <a:pt x="635" y="1032"/>
                  <a:pt x="637" y="1030"/>
                  <a:pt x="642" y="1033"/>
                </a:cubicBezTo>
                <a:cubicBezTo>
                  <a:pt x="649" y="1029"/>
                  <a:pt x="656" y="1030"/>
                  <a:pt x="664" y="1028"/>
                </a:cubicBezTo>
                <a:cubicBezTo>
                  <a:pt x="660" y="1028"/>
                  <a:pt x="661" y="1024"/>
                  <a:pt x="658" y="1023"/>
                </a:cubicBezTo>
                <a:cubicBezTo>
                  <a:pt x="653" y="1022"/>
                  <a:pt x="646" y="1028"/>
                  <a:pt x="642" y="1022"/>
                </a:cubicBezTo>
                <a:cubicBezTo>
                  <a:pt x="648" y="1019"/>
                  <a:pt x="652" y="1021"/>
                  <a:pt x="658" y="1022"/>
                </a:cubicBezTo>
                <a:cubicBezTo>
                  <a:pt x="657" y="1018"/>
                  <a:pt x="661" y="1019"/>
                  <a:pt x="662" y="1017"/>
                </a:cubicBezTo>
                <a:cubicBezTo>
                  <a:pt x="656" y="1016"/>
                  <a:pt x="650" y="1022"/>
                  <a:pt x="646" y="1017"/>
                </a:cubicBezTo>
                <a:cubicBezTo>
                  <a:pt x="650" y="1009"/>
                  <a:pt x="659" y="1009"/>
                  <a:pt x="662" y="1005"/>
                </a:cubicBezTo>
                <a:cubicBezTo>
                  <a:pt x="649" y="1006"/>
                  <a:pt x="629" y="1007"/>
                  <a:pt x="623" y="995"/>
                </a:cubicBezTo>
                <a:cubicBezTo>
                  <a:pt x="619" y="997"/>
                  <a:pt x="612" y="995"/>
                  <a:pt x="610" y="998"/>
                </a:cubicBezTo>
                <a:cubicBezTo>
                  <a:pt x="611" y="998"/>
                  <a:pt x="613" y="998"/>
                  <a:pt x="614" y="1000"/>
                </a:cubicBezTo>
                <a:cubicBezTo>
                  <a:pt x="612" y="1000"/>
                  <a:pt x="607" y="1000"/>
                  <a:pt x="606" y="998"/>
                </a:cubicBezTo>
                <a:cubicBezTo>
                  <a:pt x="606" y="997"/>
                  <a:pt x="607" y="997"/>
                  <a:pt x="607" y="995"/>
                </a:cubicBezTo>
                <a:cubicBezTo>
                  <a:pt x="604" y="996"/>
                  <a:pt x="603" y="993"/>
                  <a:pt x="605" y="991"/>
                </a:cubicBezTo>
                <a:cubicBezTo>
                  <a:pt x="601" y="990"/>
                  <a:pt x="601" y="992"/>
                  <a:pt x="597" y="992"/>
                </a:cubicBezTo>
                <a:cubicBezTo>
                  <a:pt x="596" y="995"/>
                  <a:pt x="602" y="994"/>
                  <a:pt x="600" y="996"/>
                </a:cubicBezTo>
                <a:cubicBezTo>
                  <a:pt x="592" y="995"/>
                  <a:pt x="584" y="994"/>
                  <a:pt x="580" y="989"/>
                </a:cubicBezTo>
                <a:cubicBezTo>
                  <a:pt x="574" y="991"/>
                  <a:pt x="566" y="987"/>
                  <a:pt x="562" y="983"/>
                </a:cubicBezTo>
                <a:cubicBezTo>
                  <a:pt x="577" y="981"/>
                  <a:pt x="581" y="993"/>
                  <a:pt x="592" y="991"/>
                </a:cubicBezTo>
                <a:cubicBezTo>
                  <a:pt x="591" y="988"/>
                  <a:pt x="588" y="988"/>
                  <a:pt x="588" y="986"/>
                </a:cubicBezTo>
                <a:cubicBezTo>
                  <a:pt x="591" y="986"/>
                  <a:pt x="589" y="981"/>
                  <a:pt x="593" y="982"/>
                </a:cubicBezTo>
                <a:cubicBezTo>
                  <a:pt x="597" y="989"/>
                  <a:pt x="607" y="988"/>
                  <a:pt x="613" y="986"/>
                </a:cubicBezTo>
                <a:cubicBezTo>
                  <a:pt x="608" y="986"/>
                  <a:pt x="603" y="986"/>
                  <a:pt x="603" y="980"/>
                </a:cubicBezTo>
                <a:cubicBezTo>
                  <a:pt x="587" y="977"/>
                  <a:pt x="568" y="974"/>
                  <a:pt x="557" y="964"/>
                </a:cubicBezTo>
                <a:cubicBezTo>
                  <a:pt x="558" y="963"/>
                  <a:pt x="557" y="963"/>
                  <a:pt x="557" y="961"/>
                </a:cubicBezTo>
                <a:cubicBezTo>
                  <a:pt x="568" y="960"/>
                  <a:pt x="581" y="968"/>
                  <a:pt x="593" y="967"/>
                </a:cubicBezTo>
                <a:cubicBezTo>
                  <a:pt x="594" y="969"/>
                  <a:pt x="592" y="970"/>
                  <a:pt x="593" y="972"/>
                </a:cubicBezTo>
                <a:cubicBezTo>
                  <a:pt x="595" y="971"/>
                  <a:pt x="598" y="974"/>
                  <a:pt x="600" y="972"/>
                </a:cubicBezTo>
                <a:cubicBezTo>
                  <a:pt x="598" y="972"/>
                  <a:pt x="598" y="971"/>
                  <a:pt x="597" y="970"/>
                </a:cubicBezTo>
                <a:cubicBezTo>
                  <a:pt x="599" y="970"/>
                  <a:pt x="599" y="969"/>
                  <a:pt x="601" y="969"/>
                </a:cubicBezTo>
                <a:cubicBezTo>
                  <a:pt x="603" y="970"/>
                  <a:pt x="603" y="974"/>
                  <a:pt x="606" y="974"/>
                </a:cubicBezTo>
                <a:cubicBezTo>
                  <a:pt x="612" y="969"/>
                  <a:pt x="620" y="977"/>
                  <a:pt x="627" y="971"/>
                </a:cubicBezTo>
                <a:cubicBezTo>
                  <a:pt x="629" y="972"/>
                  <a:pt x="632" y="971"/>
                  <a:pt x="634" y="973"/>
                </a:cubicBezTo>
                <a:cubicBezTo>
                  <a:pt x="631" y="974"/>
                  <a:pt x="630" y="975"/>
                  <a:pt x="627" y="975"/>
                </a:cubicBezTo>
                <a:cubicBezTo>
                  <a:pt x="629" y="977"/>
                  <a:pt x="632" y="976"/>
                  <a:pt x="635" y="976"/>
                </a:cubicBezTo>
                <a:cubicBezTo>
                  <a:pt x="635" y="977"/>
                  <a:pt x="634" y="978"/>
                  <a:pt x="634" y="979"/>
                </a:cubicBezTo>
                <a:cubicBezTo>
                  <a:pt x="638" y="978"/>
                  <a:pt x="642" y="978"/>
                  <a:pt x="645" y="977"/>
                </a:cubicBezTo>
                <a:cubicBezTo>
                  <a:pt x="641" y="976"/>
                  <a:pt x="639" y="972"/>
                  <a:pt x="642" y="970"/>
                </a:cubicBezTo>
                <a:cubicBezTo>
                  <a:pt x="635" y="969"/>
                  <a:pt x="625" y="969"/>
                  <a:pt x="623" y="965"/>
                </a:cubicBezTo>
                <a:cubicBezTo>
                  <a:pt x="623" y="963"/>
                  <a:pt x="627" y="968"/>
                  <a:pt x="627" y="965"/>
                </a:cubicBezTo>
                <a:cubicBezTo>
                  <a:pt x="627" y="964"/>
                  <a:pt x="626" y="964"/>
                  <a:pt x="625" y="963"/>
                </a:cubicBezTo>
                <a:cubicBezTo>
                  <a:pt x="626" y="961"/>
                  <a:pt x="630" y="961"/>
                  <a:pt x="630" y="958"/>
                </a:cubicBezTo>
                <a:cubicBezTo>
                  <a:pt x="627" y="958"/>
                  <a:pt x="627" y="956"/>
                  <a:pt x="624" y="956"/>
                </a:cubicBezTo>
                <a:cubicBezTo>
                  <a:pt x="606" y="964"/>
                  <a:pt x="592" y="946"/>
                  <a:pt x="575" y="943"/>
                </a:cubicBezTo>
                <a:cubicBezTo>
                  <a:pt x="573" y="942"/>
                  <a:pt x="576" y="947"/>
                  <a:pt x="573" y="945"/>
                </a:cubicBezTo>
                <a:cubicBezTo>
                  <a:pt x="571" y="945"/>
                  <a:pt x="568" y="940"/>
                  <a:pt x="571" y="939"/>
                </a:cubicBezTo>
                <a:cubicBezTo>
                  <a:pt x="591" y="947"/>
                  <a:pt x="610" y="947"/>
                  <a:pt x="632" y="944"/>
                </a:cubicBezTo>
                <a:cubicBezTo>
                  <a:pt x="631" y="949"/>
                  <a:pt x="640" y="949"/>
                  <a:pt x="646" y="949"/>
                </a:cubicBezTo>
                <a:cubicBezTo>
                  <a:pt x="646" y="943"/>
                  <a:pt x="639" y="949"/>
                  <a:pt x="637" y="945"/>
                </a:cubicBezTo>
                <a:cubicBezTo>
                  <a:pt x="645" y="940"/>
                  <a:pt x="657" y="945"/>
                  <a:pt x="663" y="938"/>
                </a:cubicBezTo>
                <a:cubicBezTo>
                  <a:pt x="668" y="944"/>
                  <a:pt x="678" y="932"/>
                  <a:pt x="682" y="940"/>
                </a:cubicBezTo>
                <a:cubicBezTo>
                  <a:pt x="693" y="941"/>
                  <a:pt x="695" y="933"/>
                  <a:pt x="702" y="929"/>
                </a:cubicBezTo>
                <a:cubicBezTo>
                  <a:pt x="686" y="931"/>
                  <a:pt x="667" y="938"/>
                  <a:pt x="647" y="941"/>
                </a:cubicBezTo>
                <a:cubicBezTo>
                  <a:pt x="637" y="942"/>
                  <a:pt x="604" y="945"/>
                  <a:pt x="607" y="933"/>
                </a:cubicBezTo>
                <a:cubicBezTo>
                  <a:pt x="590" y="931"/>
                  <a:pt x="576" y="928"/>
                  <a:pt x="560" y="923"/>
                </a:cubicBezTo>
                <a:cubicBezTo>
                  <a:pt x="561" y="920"/>
                  <a:pt x="558" y="920"/>
                  <a:pt x="557" y="918"/>
                </a:cubicBezTo>
                <a:cubicBezTo>
                  <a:pt x="566" y="919"/>
                  <a:pt x="573" y="923"/>
                  <a:pt x="582" y="919"/>
                </a:cubicBezTo>
                <a:cubicBezTo>
                  <a:pt x="588" y="922"/>
                  <a:pt x="599" y="926"/>
                  <a:pt x="607" y="923"/>
                </a:cubicBezTo>
                <a:cubicBezTo>
                  <a:pt x="603" y="921"/>
                  <a:pt x="598" y="920"/>
                  <a:pt x="593" y="918"/>
                </a:cubicBezTo>
                <a:cubicBezTo>
                  <a:pt x="593" y="920"/>
                  <a:pt x="596" y="921"/>
                  <a:pt x="593" y="922"/>
                </a:cubicBezTo>
                <a:cubicBezTo>
                  <a:pt x="589" y="923"/>
                  <a:pt x="589" y="914"/>
                  <a:pt x="588" y="919"/>
                </a:cubicBezTo>
                <a:cubicBezTo>
                  <a:pt x="586" y="913"/>
                  <a:pt x="576" y="916"/>
                  <a:pt x="572" y="912"/>
                </a:cubicBezTo>
                <a:cubicBezTo>
                  <a:pt x="562" y="913"/>
                  <a:pt x="549" y="903"/>
                  <a:pt x="541" y="900"/>
                </a:cubicBezTo>
                <a:cubicBezTo>
                  <a:pt x="529" y="895"/>
                  <a:pt x="511" y="886"/>
                  <a:pt x="508" y="881"/>
                </a:cubicBezTo>
                <a:cubicBezTo>
                  <a:pt x="495" y="877"/>
                  <a:pt x="487" y="867"/>
                  <a:pt x="475" y="862"/>
                </a:cubicBezTo>
                <a:cubicBezTo>
                  <a:pt x="474" y="864"/>
                  <a:pt x="477" y="865"/>
                  <a:pt x="475" y="866"/>
                </a:cubicBezTo>
                <a:cubicBezTo>
                  <a:pt x="471" y="854"/>
                  <a:pt x="462" y="848"/>
                  <a:pt x="454" y="840"/>
                </a:cubicBezTo>
                <a:cubicBezTo>
                  <a:pt x="457" y="840"/>
                  <a:pt x="452" y="837"/>
                  <a:pt x="455" y="837"/>
                </a:cubicBezTo>
                <a:cubicBezTo>
                  <a:pt x="463" y="843"/>
                  <a:pt x="468" y="852"/>
                  <a:pt x="479" y="856"/>
                </a:cubicBezTo>
                <a:cubicBezTo>
                  <a:pt x="476" y="851"/>
                  <a:pt x="473" y="845"/>
                  <a:pt x="475" y="840"/>
                </a:cubicBezTo>
                <a:cubicBezTo>
                  <a:pt x="469" y="839"/>
                  <a:pt x="461" y="834"/>
                  <a:pt x="462" y="828"/>
                </a:cubicBezTo>
                <a:cubicBezTo>
                  <a:pt x="469" y="834"/>
                  <a:pt x="482" y="843"/>
                  <a:pt x="487" y="846"/>
                </a:cubicBezTo>
                <a:cubicBezTo>
                  <a:pt x="482" y="840"/>
                  <a:pt x="473" y="832"/>
                  <a:pt x="470" y="827"/>
                </a:cubicBezTo>
                <a:cubicBezTo>
                  <a:pt x="478" y="833"/>
                  <a:pt x="485" y="840"/>
                  <a:pt x="494" y="844"/>
                </a:cubicBezTo>
                <a:cubicBezTo>
                  <a:pt x="493" y="839"/>
                  <a:pt x="499" y="842"/>
                  <a:pt x="500" y="843"/>
                </a:cubicBezTo>
                <a:cubicBezTo>
                  <a:pt x="488" y="834"/>
                  <a:pt x="481" y="821"/>
                  <a:pt x="466" y="816"/>
                </a:cubicBezTo>
                <a:cubicBezTo>
                  <a:pt x="465" y="823"/>
                  <a:pt x="457" y="820"/>
                  <a:pt x="453" y="817"/>
                </a:cubicBezTo>
                <a:cubicBezTo>
                  <a:pt x="453" y="816"/>
                  <a:pt x="456" y="816"/>
                  <a:pt x="455" y="814"/>
                </a:cubicBezTo>
                <a:cubicBezTo>
                  <a:pt x="452" y="812"/>
                  <a:pt x="446" y="809"/>
                  <a:pt x="447" y="805"/>
                </a:cubicBezTo>
                <a:cubicBezTo>
                  <a:pt x="449" y="806"/>
                  <a:pt x="450" y="809"/>
                  <a:pt x="453" y="809"/>
                </a:cubicBezTo>
                <a:cubicBezTo>
                  <a:pt x="453" y="805"/>
                  <a:pt x="453" y="805"/>
                  <a:pt x="453" y="805"/>
                </a:cubicBezTo>
                <a:cubicBezTo>
                  <a:pt x="448" y="803"/>
                  <a:pt x="444" y="801"/>
                  <a:pt x="442" y="795"/>
                </a:cubicBezTo>
                <a:cubicBezTo>
                  <a:pt x="440" y="795"/>
                  <a:pt x="436" y="796"/>
                  <a:pt x="435" y="794"/>
                </a:cubicBezTo>
                <a:cubicBezTo>
                  <a:pt x="440" y="788"/>
                  <a:pt x="430" y="786"/>
                  <a:pt x="431" y="780"/>
                </a:cubicBezTo>
                <a:cubicBezTo>
                  <a:pt x="431" y="780"/>
                  <a:pt x="432" y="780"/>
                  <a:pt x="432" y="780"/>
                </a:cubicBezTo>
                <a:cubicBezTo>
                  <a:pt x="432" y="774"/>
                  <a:pt x="426" y="773"/>
                  <a:pt x="423" y="769"/>
                </a:cubicBezTo>
                <a:cubicBezTo>
                  <a:pt x="419" y="763"/>
                  <a:pt x="419" y="754"/>
                  <a:pt x="414" y="749"/>
                </a:cubicBezTo>
                <a:cubicBezTo>
                  <a:pt x="419" y="746"/>
                  <a:pt x="415" y="740"/>
                  <a:pt x="414" y="736"/>
                </a:cubicBezTo>
                <a:cubicBezTo>
                  <a:pt x="416" y="734"/>
                  <a:pt x="415" y="731"/>
                  <a:pt x="419" y="732"/>
                </a:cubicBezTo>
                <a:cubicBezTo>
                  <a:pt x="419" y="730"/>
                  <a:pt x="419" y="727"/>
                  <a:pt x="421" y="727"/>
                </a:cubicBezTo>
                <a:cubicBezTo>
                  <a:pt x="422" y="729"/>
                  <a:pt x="424" y="731"/>
                  <a:pt x="427" y="730"/>
                </a:cubicBezTo>
                <a:cubicBezTo>
                  <a:pt x="427" y="726"/>
                  <a:pt x="424" y="721"/>
                  <a:pt x="427" y="720"/>
                </a:cubicBezTo>
                <a:cubicBezTo>
                  <a:pt x="431" y="725"/>
                  <a:pt x="432" y="732"/>
                  <a:pt x="436" y="736"/>
                </a:cubicBezTo>
                <a:cubicBezTo>
                  <a:pt x="437" y="735"/>
                  <a:pt x="435" y="731"/>
                  <a:pt x="437" y="731"/>
                </a:cubicBezTo>
                <a:cubicBezTo>
                  <a:pt x="439" y="735"/>
                  <a:pt x="440" y="740"/>
                  <a:pt x="445" y="740"/>
                </a:cubicBezTo>
                <a:cubicBezTo>
                  <a:pt x="447" y="740"/>
                  <a:pt x="446" y="738"/>
                  <a:pt x="447" y="738"/>
                </a:cubicBezTo>
                <a:cubicBezTo>
                  <a:pt x="449" y="737"/>
                  <a:pt x="450" y="743"/>
                  <a:pt x="452" y="739"/>
                </a:cubicBezTo>
                <a:cubicBezTo>
                  <a:pt x="451" y="738"/>
                  <a:pt x="449" y="738"/>
                  <a:pt x="449" y="737"/>
                </a:cubicBezTo>
                <a:cubicBezTo>
                  <a:pt x="453" y="735"/>
                  <a:pt x="449" y="729"/>
                  <a:pt x="453" y="728"/>
                </a:cubicBezTo>
                <a:cubicBezTo>
                  <a:pt x="456" y="733"/>
                  <a:pt x="460" y="733"/>
                  <a:pt x="462" y="734"/>
                </a:cubicBezTo>
                <a:cubicBezTo>
                  <a:pt x="464" y="728"/>
                  <a:pt x="469" y="730"/>
                  <a:pt x="472" y="726"/>
                </a:cubicBezTo>
                <a:cubicBezTo>
                  <a:pt x="474" y="729"/>
                  <a:pt x="473" y="733"/>
                  <a:pt x="479" y="731"/>
                </a:cubicBezTo>
                <a:cubicBezTo>
                  <a:pt x="480" y="732"/>
                  <a:pt x="481" y="738"/>
                  <a:pt x="483" y="737"/>
                </a:cubicBezTo>
                <a:cubicBezTo>
                  <a:pt x="482" y="735"/>
                  <a:pt x="479" y="731"/>
                  <a:pt x="481" y="729"/>
                </a:cubicBezTo>
                <a:cubicBezTo>
                  <a:pt x="485" y="731"/>
                  <a:pt x="488" y="731"/>
                  <a:pt x="492" y="733"/>
                </a:cubicBezTo>
                <a:cubicBezTo>
                  <a:pt x="493" y="731"/>
                  <a:pt x="488" y="724"/>
                  <a:pt x="492" y="720"/>
                </a:cubicBezTo>
                <a:cubicBezTo>
                  <a:pt x="493" y="722"/>
                  <a:pt x="495" y="723"/>
                  <a:pt x="498" y="723"/>
                </a:cubicBezTo>
                <a:cubicBezTo>
                  <a:pt x="497" y="720"/>
                  <a:pt x="499" y="720"/>
                  <a:pt x="500" y="718"/>
                </a:cubicBezTo>
                <a:cubicBezTo>
                  <a:pt x="498" y="719"/>
                  <a:pt x="496" y="714"/>
                  <a:pt x="497" y="714"/>
                </a:cubicBezTo>
                <a:cubicBezTo>
                  <a:pt x="502" y="716"/>
                  <a:pt x="502" y="722"/>
                  <a:pt x="504" y="726"/>
                </a:cubicBezTo>
                <a:cubicBezTo>
                  <a:pt x="504" y="725"/>
                  <a:pt x="506" y="725"/>
                  <a:pt x="507" y="725"/>
                </a:cubicBezTo>
                <a:cubicBezTo>
                  <a:pt x="507" y="719"/>
                  <a:pt x="506" y="718"/>
                  <a:pt x="510" y="714"/>
                </a:cubicBezTo>
                <a:cubicBezTo>
                  <a:pt x="511" y="717"/>
                  <a:pt x="511" y="722"/>
                  <a:pt x="515" y="722"/>
                </a:cubicBezTo>
                <a:cubicBezTo>
                  <a:pt x="517" y="718"/>
                  <a:pt x="514" y="709"/>
                  <a:pt x="518" y="708"/>
                </a:cubicBezTo>
                <a:cubicBezTo>
                  <a:pt x="519" y="711"/>
                  <a:pt x="521" y="708"/>
                  <a:pt x="523" y="709"/>
                </a:cubicBezTo>
                <a:cubicBezTo>
                  <a:pt x="522" y="704"/>
                  <a:pt x="524" y="707"/>
                  <a:pt x="527" y="706"/>
                </a:cubicBezTo>
                <a:cubicBezTo>
                  <a:pt x="527" y="700"/>
                  <a:pt x="527" y="700"/>
                  <a:pt x="527" y="700"/>
                </a:cubicBezTo>
                <a:cubicBezTo>
                  <a:pt x="529" y="698"/>
                  <a:pt x="531" y="701"/>
                  <a:pt x="532" y="699"/>
                </a:cubicBezTo>
                <a:cubicBezTo>
                  <a:pt x="533" y="694"/>
                  <a:pt x="527" y="693"/>
                  <a:pt x="531" y="690"/>
                </a:cubicBezTo>
                <a:cubicBezTo>
                  <a:pt x="532" y="692"/>
                  <a:pt x="534" y="692"/>
                  <a:pt x="536" y="694"/>
                </a:cubicBezTo>
                <a:cubicBezTo>
                  <a:pt x="536" y="692"/>
                  <a:pt x="536" y="689"/>
                  <a:pt x="536" y="685"/>
                </a:cubicBezTo>
                <a:cubicBezTo>
                  <a:pt x="537" y="685"/>
                  <a:pt x="541" y="683"/>
                  <a:pt x="541" y="684"/>
                </a:cubicBezTo>
                <a:cubicBezTo>
                  <a:pt x="542" y="687"/>
                  <a:pt x="540" y="687"/>
                  <a:pt x="540" y="689"/>
                </a:cubicBezTo>
                <a:cubicBezTo>
                  <a:pt x="546" y="689"/>
                  <a:pt x="545" y="697"/>
                  <a:pt x="542" y="699"/>
                </a:cubicBezTo>
                <a:cubicBezTo>
                  <a:pt x="546" y="698"/>
                  <a:pt x="548" y="699"/>
                  <a:pt x="550" y="702"/>
                </a:cubicBezTo>
                <a:cubicBezTo>
                  <a:pt x="550" y="703"/>
                  <a:pt x="549" y="703"/>
                  <a:pt x="549" y="705"/>
                </a:cubicBezTo>
                <a:cubicBezTo>
                  <a:pt x="547" y="703"/>
                  <a:pt x="545" y="706"/>
                  <a:pt x="543" y="707"/>
                </a:cubicBezTo>
                <a:cubicBezTo>
                  <a:pt x="547" y="707"/>
                  <a:pt x="551" y="708"/>
                  <a:pt x="553" y="710"/>
                </a:cubicBezTo>
                <a:cubicBezTo>
                  <a:pt x="549" y="724"/>
                  <a:pt x="554" y="728"/>
                  <a:pt x="556" y="740"/>
                </a:cubicBezTo>
                <a:cubicBezTo>
                  <a:pt x="552" y="740"/>
                  <a:pt x="554" y="737"/>
                  <a:pt x="551" y="740"/>
                </a:cubicBezTo>
                <a:cubicBezTo>
                  <a:pt x="549" y="736"/>
                  <a:pt x="546" y="731"/>
                  <a:pt x="549" y="726"/>
                </a:cubicBezTo>
                <a:cubicBezTo>
                  <a:pt x="548" y="726"/>
                  <a:pt x="547" y="726"/>
                  <a:pt x="547" y="725"/>
                </a:cubicBezTo>
                <a:cubicBezTo>
                  <a:pt x="547" y="724"/>
                  <a:pt x="548" y="723"/>
                  <a:pt x="549" y="724"/>
                </a:cubicBezTo>
                <a:cubicBezTo>
                  <a:pt x="547" y="720"/>
                  <a:pt x="552" y="709"/>
                  <a:pt x="545" y="710"/>
                </a:cubicBezTo>
                <a:cubicBezTo>
                  <a:pt x="544" y="716"/>
                  <a:pt x="547" y="713"/>
                  <a:pt x="548" y="714"/>
                </a:cubicBezTo>
                <a:cubicBezTo>
                  <a:pt x="546" y="716"/>
                  <a:pt x="548" y="719"/>
                  <a:pt x="548" y="721"/>
                </a:cubicBezTo>
                <a:cubicBezTo>
                  <a:pt x="545" y="723"/>
                  <a:pt x="543" y="721"/>
                  <a:pt x="542" y="724"/>
                </a:cubicBezTo>
                <a:cubicBezTo>
                  <a:pt x="543" y="730"/>
                  <a:pt x="545" y="740"/>
                  <a:pt x="541" y="743"/>
                </a:cubicBezTo>
                <a:cubicBezTo>
                  <a:pt x="540" y="737"/>
                  <a:pt x="538" y="743"/>
                  <a:pt x="536" y="738"/>
                </a:cubicBezTo>
                <a:cubicBezTo>
                  <a:pt x="535" y="739"/>
                  <a:pt x="537" y="743"/>
                  <a:pt x="535" y="743"/>
                </a:cubicBezTo>
                <a:cubicBezTo>
                  <a:pt x="532" y="742"/>
                  <a:pt x="531" y="739"/>
                  <a:pt x="529" y="737"/>
                </a:cubicBezTo>
                <a:cubicBezTo>
                  <a:pt x="530" y="754"/>
                  <a:pt x="550" y="758"/>
                  <a:pt x="549" y="772"/>
                </a:cubicBezTo>
                <a:cubicBezTo>
                  <a:pt x="547" y="771"/>
                  <a:pt x="547" y="769"/>
                  <a:pt x="545" y="768"/>
                </a:cubicBezTo>
                <a:cubicBezTo>
                  <a:pt x="547" y="772"/>
                  <a:pt x="547" y="778"/>
                  <a:pt x="551" y="780"/>
                </a:cubicBezTo>
                <a:cubicBezTo>
                  <a:pt x="552" y="776"/>
                  <a:pt x="547" y="775"/>
                  <a:pt x="550" y="773"/>
                </a:cubicBezTo>
                <a:cubicBezTo>
                  <a:pt x="554" y="775"/>
                  <a:pt x="558" y="781"/>
                  <a:pt x="553" y="785"/>
                </a:cubicBezTo>
                <a:cubicBezTo>
                  <a:pt x="556" y="791"/>
                  <a:pt x="557" y="788"/>
                  <a:pt x="561" y="793"/>
                </a:cubicBezTo>
                <a:cubicBezTo>
                  <a:pt x="560" y="793"/>
                  <a:pt x="561" y="796"/>
                  <a:pt x="559" y="796"/>
                </a:cubicBezTo>
                <a:cubicBezTo>
                  <a:pt x="549" y="797"/>
                  <a:pt x="547" y="792"/>
                  <a:pt x="540" y="793"/>
                </a:cubicBezTo>
                <a:cubicBezTo>
                  <a:pt x="539" y="785"/>
                  <a:pt x="531" y="784"/>
                  <a:pt x="529" y="777"/>
                </a:cubicBezTo>
                <a:cubicBezTo>
                  <a:pt x="526" y="790"/>
                  <a:pt x="541" y="801"/>
                  <a:pt x="544" y="809"/>
                </a:cubicBezTo>
                <a:cubicBezTo>
                  <a:pt x="541" y="809"/>
                  <a:pt x="537" y="805"/>
                  <a:pt x="536" y="802"/>
                </a:cubicBezTo>
                <a:cubicBezTo>
                  <a:pt x="525" y="803"/>
                  <a:pt x="530" y="784"/>
                  <a:pt x="518" y="791"/>
                </a:cubicBezTo>
                <a:cubicBezTo>
                  <a:pt x="521" y="791"/>
                  <a:pt x="520" y="795"/>
                  <a:pt x="520" y="797"/>
                </a:cubicBezTo>
                <a:cubicBezTo>
                  <a:pt x="519" y="797"/>
                  <a:pt x="519" y="796"/>
                  <a:pt x="518" y="797"/>
                </a:cubicBezTo>
                <a:cubicBezTo>
                  <a:pt x="520" y="800"/>
                  <a:pt x="519" y="802"/>
                  <a:pt x="518" y="805"/>
                </a:cubicBezTo>
                <a:cubicBezTo>
                  <a:pt x="519" y="808"/>
                  <a:pt x="522" y="810"/>
                  <a:pt x="525" y="811"/>
                </a:cubicBezTo>
                <a:cubicBezTo>
                  <a:pt x="531" y="826"/>
                  <a:pt x="544" y="830"/>
                  <a:pt x="550" y="844"/>
                </a:cubicBezTo>
                <a:cubicBezTo>
                  <a:pt x="550" y="844"/>
                  <a:pt x="549" y="844"/>
                  <a:pt x="549" y="844"/>
                </a:cubicBezTo>
                <a:cubicBezTo>
                  <a:pt x="553" y="848"/>
                  <a:pt x="558" y="853"/>
                  <a:pt x="566" y="853"/>
                </a:cubicBezTo>
                <a:cubicBezTo>
                  <a:pt x="572" y="864"/>
                  <a:pt x="587" y="860"/>
                  <a:pt x="597" y="866"/>
                </a:cubicBezTo>
                <a:cubicBezTo>
                  <a:pt x="598" y="865"/>
                  <a:pt x="599" y="864"/>
                  <a:pt x="601" y="865"/>
                </a:cubicBezTo>
                <a:cubicBezTo>
                  <a:pt x="610" y="871"/>
                  <a:pt x="626" y="866"/>
                  <a:pt x="636" y="859"/>
                </a:cubicBezTo>
                <a:cubicBezTo>
                  <a:pt x="636" y="858"/>
                  <a:pt x="636" y="858"/>
                  <a:pt x="636" y="858"/>
                </a:cubicBezTo>
                <a:cubicBezTo>
                  <a:pt x="634" y="856"/>
                  <a:pt x="627" y="856"/>
                  <a:pt x="626" y="859"/>
                </a:cubicBezTo>
                <a:cubicBezTo>
                  <a:pt x="625" y="858"/>
                  <a:pt x="623" y="858"/>
                  <a:pt x="623" y="855"/>
                </a:cubicBezTo>
                <a:cubicBezTo>
                  <a:pt x="613" y="857"/>
                  <a:pt x="615" y="848"/>
                  <a:pt x="604" y="848"/>
                </a:cubicBezTo>
                <a:cubicBezTo>
                  <a:pt x="605" y="845"/>
                  <a:pt x="601" y="846"/>
                  <a:pt x="601" y="844"/>
                </a:cubicBezTo>
                <a:cubicBezTo>
                  <a:pt x="605" y="844"/>
                  <a:pt x="612" y="845"/>
                  <a:pt x="614" y="844"/>
                </a:cubicBezTo>
                <a:cubicBezTo>
                  <a:pt x="612" y="843"/>
                  <a:pt x="609" y="843"/>
                  <a:pt x="608" y="841"/>
                </a:cubicBezTo>
                <a:cubicBezTo>
                  <a:pt x="611" y="841"/>
                  <a:pt x="615" y="845"/>
                  <a:pt x="618" y="843"/>
                </a:cubicBezTo>
                <a:cubicBezTo>
                  <a:pt x="616" y="841"/>
                  <a:pt x="625" y="840"/>
                  <a:pt x="625" y="837"/>
                </a:cubicBezTo>
                <a:cubicBezTo>
                  <a:pt x="619" y="831"/>
                  <a:pt x="605" y="833"/>
                  <a:pt x="602" y="824"/>
                </a:cubicBezTo>
                <a:cubicBezTo>
                  <a:pt x="608" y="823"/>
                  <a:pt x="612" y="827"/>
                  <a:pt x="616" y="825"/>
                </a:cubicBezTo>
                <a:cubicBezTo>
                  <a:pt x="614" y="825"/>
                  <a:pt x="614" y="825"/>
                  <a:pt x="614" y="825"/>
                </a:cubicBezTo>
                <a:cubicBezTo>
                  <a:pt x="614" y="821"/>
                  <a:pt x="614" y="821"/>
                  <a:pt x="614" y="821"/>
                </a:cubicBezTo>
                <a:cubicBezTo>
                  <a:pt x="608" y="818"/>
                  <a:pt x="604" y="816"/>
                  <a:pt x="602" y="811"/>
                </a:cubicBezTo>
                <a:cubicBezTo>
                  <a:pt x="605" y="811"/>
                  <a:pt x="606" y="813"/>
                  <a:pt x="609" y="811"/>
                </a:cubicBezTo>
                <a:cubicBezTo>
                  <a:pt x="609" y="808"/>
                  <a:pt x="607" y="808"/>
                  <a:pt x="606" y="806"/>
                </a:cubicBezTo>
                <a:cubicBezTo>
                  <a:pt x="609" y="802"/>
                  <a:pt x="611" y="803"/>
                  <a:pt x="614" y="800"/>
                </a:cubicBezTo>
                <a:cubicBezTo>
                  <a:pt x="614" y="803"/>
                  <a:pt x="614" y="803"/>
                  <a:pt x="614" y="803"/>
                </a:cubicBezTo>
                <a:cubicBezTo>
                  <a:pt x="619" y="802"/>
                  <a:pt x="624" y="807"/>
                  <a:pt x="632" y="803"/>
                </a:cubicBezTo>
                <a:cubicBezTo>
                  <a:pt x="632" y="797"/>
                  <a:pt x="637" y="802"/>
                  <a:pt x="641" y="803"/>
                </a:cubicBezTo>
                <a:cubicBezTo>
                  <a:pt x="642" y="800"/>
                  <a:pt x="638" y="801"/>
                  <a:pt x="639" y="798"/>
                </a:cubicBezTo>
                <a:cubicBezTo>
                  <a:pt x="646" y="794"/>
                  <a:pt x="660" y="804"/>
                  <a:pt x="659" y="791"/>
                </a:cubicBezTo>
                <a:cubicBezTo>
                  <a:pt x="665" y="789"/>
                  <a:pt x="666" y="786"/>
                  <a:pt x="671" y="785"/>
                </a:cubicBezTo>
                <a:cubicBezTo>
                  <a:pt x="673" y="787"/>
                  <a:pt x="668" y="788"/>
                  <a:pt x="671" y="790"/>
                </a:cubicBezTo>
                <a:cubicBezTo>
                  <a:pt x="677" y="790"/>
                  <a:pt x="676" y="781"/>
                  <a:pt x="680" y="778"/>
                </a:cubicBezTo>
                <a:cubicBezTo>
                  <a:pt x="684" y="777"/>
                  <a:pt x="686" y="778"/>
                  <a:pt x="688" y="780"/>
                </a:cubicBezTo>
                <a:cubicBezTo>
                  <a:pt x="695" y="776"/>
                  <a:pt x="699" y="766"/>
                  <a:pt x="708" y="767"/>
                </a:cubicBezTo>
                <a:cubicBezTo>
                  <a:pt x="708" y="765"/>
                  <a:pt x="708" y="762"/>
                  <a:pt x="710" y="761"/>
                </a:cubicBezTo>
                <a:cubicBezTo>
                  <a:pt x="708" y="765"/>
                  <a:pt x="713" y="763"/>
                  <a:pt x="714" y="765"/>
                </a:cubicBezTo>
                <a:cubicBezTo>
                  <a:pt x="714" y="762"/>
                  <a:pt x="715" y="760"/>
                  <a:pt x="716" y="758"/>
                </a:cubicBezTo>
                <a:cubicBezTo>
                  <a:pt x="720" y="758"/>
                  <a:pt x="720" y="758"/>
                  <a:pt x="720" y="758"/>
                </a:cubicBezTo>
                <a:cubicBezTo>
                  <a:pt x="726" y="765"/>
                  <a:pt x="718" y="771"/>
                  <a:pt x="718" y="775"/>
                </a:cubicBezTo>
                <a:cubicBezTo>
                  <a:pt x="721" y="774"/>
                  <a:pt x="720" y="769"/>
                  <a:pt x="725" y="769"/>
                </a:cubicBezTo>
                <a:cubicBezTo>
                  <a:pt x="725" y="775"/>
                  <a:pt x="718" y="780"/>
                  <a:pt x="713" y="783"/>
                </a:cubicBezTo>
                <a:cubicBezTo>
                  <a:pt x="718" y="785"/>
                  <a:pt x="720" y="777"/>
                  <a:pt x="725" y="777"/>
                </a:cubicBezTo>
                <a:cubicBezTo>
                  <a:pt x="725" y="779"/>
                  <a:pt x="724" y="780"/>
                  <a:pt x="726" y="781"/>
                </a:cubicBezTo>
                <a:cubicBezTo>
                  <a:pt x="726" y="777"/>
                  <a:pt x="728" y="776"/>
                  <a:pt x="732" y="775"/>
                </a:cubicBezTo>
                <a:cubicBezTo>
                  <a:pt x="740" y="784"/>
                  <a:pt x="740" y="762"/>
                  <a:pt x="744" y="759"/>
                </a:cubicBezTo>
                <a:cubicBezTo>
                  <a:pt x="743" y="762"/>
                  <a:pt x="747" y="760"/>
                  <a:pt x="746" y="763"/>
                </a:cubicBezTo>
                <a:cubicBezTo>
                  <a:pt x="746" y="767"/>
                  <a:pt x="742" y="768"/>
                  <a:pt x="741" y="771"/>
                </a:cubicBezTo>
                <a:cubicBezTo>
                  <a:pt x="744" y="775"/>
                  <a:pt x="745" y="775"/>
                  <a:pt x="745" y="780"/>
                </a:cubicBezTo>
                <a:cubicBezTo>
                  <a:pt x="746" y="780"/>
                  <a:pt x="748" y="776"/>
                  <a:pt x="750" y="778"/>
                </a:cubicBezTo>
                <a:cubicBezTo>
                  <a:pt x="747" y="780"/>
                  <a:pt x="744" y="785"/>
                  <a:pt x="744" y="787"/>
                </a:cubicBezTo>
                <a:cubicBezTo>
                  <a:pt x="744" y="786"/>
                  <a:pt x="746" y="785"/>
                  <a:pt x="746" y="787"/>
                </a:cubicBezTo>
                <a:cubicBezTo>
                  <a:pt x="745" y="790"/>
                  <a:pt x="743" y="790"/>
                  <a:pt x="741" y="788"/>
                </a:cubicBezTo>
                <a:cubicBezTo>
                  <a:pt x="742" y="792"/>
                  <a:pt x="742" y="789"/>
                  <a:pt x="740" y="791"/>
                </a:cubicBezTo>
                <a:cubicBezTo>
                  <a:pt x="741" y="791"/>
                  <a:pt x="740" y="793"/>
                  <a:pt x="741" y="795"/>
                </a:cubicBezTo>
                <a:cubicBezTo>
                  <a:pt x="739" y="795"/>
                  <a:pt x="737" y="796"/>
                  <a:pt x="736" y="798"/>
                </a:cubicBezTo>
                <a:cubicBezTo>
                  <a:pt x="737" y="798"/>
                  <a:pt x="736" y="801"/>
                  <a:pt x="738" y="801"/>
                </a:cubicBezTo>
                <a:cubicBezTo>
                  <a:pt x="741" y="794"/>
                  <a:pt x="747" y="784"/>
                  <a:pt x="753" y="788"/>
                </a:cubicBezTo>
                <a:cubicBezTo>
                  <a:pt x="753" y="785"/>
                  <a:pt x="756" y="785"/>
                  <a:pt x="759" y="785"/>
                </a:cubicBezTo>
                <a:cubicBezTo>
                  <a:pt x="761" y="794"/>
                  <a:pt x="757" y="796"/>
                  <a:pt x="760" y="804"/>
                </a:cubicBezTo>
                <a:cubicBezTo>
                  <a:pt x="764" y="798"/>
                  <a:pt x="772" y="797"/>
                  <a:pt x="774" y="789"/>
                </a:cubicBezTo>
                <a:cubicBezTo>
                  <a:pt x="779" y="790"/>
                  <a:pt x="781" y="783"/>
                  <a:pt x="783" y="784"/>
                </a:cubicBezTo>
                <a:cubicBezTo>
                  <a:pt x="782" y="788"/>
                  <a:pt x="775" y="790"/>
                  <a:pt x="778" y="795"/>
                </a:cubicBezTo>
                <a:cubicBezTo>
                  <a:pt x="782" y="796"/>
                  <a:pt x="782" y="791"/>
                  <a:pt x="784" y="790"/>
                </a:cubicBezTo>
                <a:cubicBezTo>
                  <a:pt x="788" y="791"/>
                  <a:pt x="787" y="788"/>
                  <a:pt x="789" y="788"/>
                </a:cubicBezTo>
                <a:cubicBezTo>
                  <a:pt x="798" y="772"/>
                  <a:pt x="812" y="763"/>
                  <a:pt x="820" y="746"/>
                </a:cubicBezTo>
                <a:cubicBezTo>
                  <a:pt x="819" y="746"/>
                  <a:pt x="819" y="745"/>
                  <a:pt x="819" y="744"/>
                </a:cubicBezTo>
                <a:cubicBezTo>
                  <a:pt x="826" y="737"/>
                  <a:pt x="828" y="726"/>
                  <a:pt x="834" y="719"/>
                </a:cubicBezTo>
                <a:cubicBezTo>
                  <a:pt x="834" y="715"/>
                  <a:pt x="836" y="714"/>
                  <a:pt x="835" y="710"/>
                </a:cubicBezTo>
                <a:cubicBezTo>
                  <a:pt x="844" y="701"/>
                  <a:pt x="843" y="680"/>
                  <a:pt x="853" y="673"/>
                </a:cubicBezTo>
                <a:cubicBezTo>
                  <a:pt x="852" y="669"/>
                  <a:pt x="854" y="668"/>
                  <a:pt x="854" y="665"/>
                </a:cubicBezTo>
                <a:cubicBezTo>
                  <a:pt x="857" y="661"/>
                  <a:pt x="859" y="657"/>
                  <a:pt x="860" y="651"/>
                </a:cubicBezTo>
                <a:cubicBezTo>
                  <a:pt x="861" y="651"/>
                  <a:pt x="862" y="651"/>
                  <a:pt x="863" y="650"/>
                </a:cubicBezTo>
                <a:cubicBezTo>
                  <a:pt x="864" y="642"/>
                  <a:pt x="863" y="622"/>
                  <a:pt x="872" y="618"/>
                </a:cubicBezTo>
                <a:cubicBezTo>
                  <a:pt x="874" y="619"/>
                  <a:pt x="875" y="621"/>
                  <a:pt x="876" y="623"/>
                </a:cubicBezTo>
                <a:cubicBezTo>
                  <a:pt x="879" y="621"/>
                  <a:pt x="876" y="617"/>
                  <a:pt x="879" y="617"/>
                </a:cubicBezTo>
                <a:cubicBezTo>
                  <a:pt x="881" y="618"/>
                  <a:pt x="877" y="623"/>
                  <a:pt x="880" y="625"/>
                </a:cubicBezTo>
                <a:cubicBezTo>
                  <a:pt x="883" y="620"/>
                  <a:pt x="882" y="613"/>
                  <a:pt x="887" y="610"/>
                </a:cubicBezTo>
                <a:cubicBezTo>
                  <a:pt x="887" y="612"/>
                  <a:pt x="888" y="612"/>
                  <a:pt x="890" y="612"/>
                </a:cubicBezTo>
                <a:cubicBezTo>
                  <a:pt x="893" y="608"/>
                  <a:pt x="897" y="605"/>
                  <a:pt x="894" y="597"/>
                </a:cubicBezTo>
                <a:cubicBezTo>
                  <a:pt x="896" y="598"/>
                  <a:pt x="899" y="599"/>
                  <a:pt x="899" y="596"/>
                </a:cubicBezTo>
                <a:cubicBezTo>
                  <a:pt x="897" y="593"/>
                  <a:pt x="894" y="591"/>
                  <a:pt x="891" y="589"/>
                </a:cubicBezTo>
                <a:cubicBezTo>
                  <a:pt x="891" y="582"/>
                  <a:pt x="892" y="577"/>
                  <a:pt x="896" y="575"/>
                </a:cubicBezTo>
                <a:cubicBezTo>
                  <a:pt x="896" y="567"/>
                  <a:pt x="896" y="567"/>
                  <a:pt x="896" y="567"/>
                </a:cubicBezTo>
                <a:cubicBezTo>
                  <a:pt x="904" y="565"/>
                  <a:pt x="897" y="548"/>
                  <a:pt x="906" y="547"/>
                </a:cubicBezTo>
                <a:cubicBezTo>
                  <a:pt x="903" y="547"/>
                  <a:pt x="904" y="541"/>
                  <a:pt x="906" y="540"/>
                </a:cubicBezTo>
                <a:cubicBezTo>
                  <a:pt x="907" y="541"/>
                  <a:pt x="907" y="544"/>
                  <a:pt x="909" y="544"/>
                </a:cubicBezTo>
                <a:cubicBezTo>
                  <a:pt x="911" y="542"/>
                  <a:pt x="907" y="542"/>
                  <a:pt x="907" y="539"/>
                </a:cubicBezTo>
                <a:cubicBezTo>
                  <a:pt x="908" y="539"/>
                  <a:pt x="910" y="538"/>
                  <a:pt x="911" y="539"/>
                </a:cubicBezTo>
                <a:cubicBezTo>
                  <a:pt x="910" y="543"/>
                  <a:pt x="915" y="548"/>
                  <a:pt x="916" y="545"/>
                </a:cubicBezTo>
                <a:cubicBezTo>
                  <a:pt x="910" y="536"/>
                  <a:pt x="903" y="520"/>
                  <a:pt x="905" y="509"/>
                </a:cubicBezTo>
                <a:cubicBezTo>
                  <a:pt x="907" y="511"/>
                  <a:pt x="909" y="512"/>
                  <a:pt x="910" y="515"/>
                </a:cubicBezTo>
                <a:cubicBezTo>
                  <a:pt x="910" y="516"/>
                  <a:pt x="908" y="516"/>
                  <a:pt x="908" y="518"/>
                </a:cubicBezTo>
                <a:cubicBezTo>
                  <a:pt x="916" y="531"/>
                  <a:pt x="919" y="555"/>
                  <a:pt x="924" y="574"/>
                </a:cubicBezTo>
                <a:cubicBezTo>
                  <a:pt x="926" y="568"/>
                  <a:pt x="921" y="561"/>
                  <a:pt x="926" y="559"/>
                </a:cubicBezTo>
                <a:cubicBezTo>
                  <a:pt x="926" y="563"/>
                  <a:pt x="926" y="568"/>
                  <a:pt x="928" y="571"/>
                </a:cubicBezTo>
                <a:cubicBezTo>
                  <a:pt x="932" y="564"/>
                  <a:pt x="923" y="556"/>
                  <a:pt x="929" y="549"/>
                </a:cubicBezTo>
                <a:cubicBezTo>
                  <a:pt x="929" y="546"/>
                  <a:pt x="928" y="544"/>
                  <a:pt x="927" y="541"/>
                </a:cubicBezTo>
                <a:cubicBezTo>
                  <a:pt x="934" y="519"/>
                  <a:pt x="917" y="500"/>
                  <a:pt x="918" y="478"/>
                </a:cubicBezTo>
                <a:cubicBezTo>
                  <a:pt x="920" y="479"/>
                  <a:pt x="922" y="480"/>
                  <a:pt x="924" y="479"/>
                </a:cubicBezTo>
                <a:cubicBezTo>
                  <a:pt x="925" y="484"/>
                  <a:pt x="926" y="484"/>
                  <a:pt x="928" y="487"/>
                </a:cubicBezTo>
                <a:cubicBezTo>
                  <a:pt x="925" y="491"/>
                  <a:pt x="931" y="498"/>
                  <a:pt x="932" y="504"/>
                </a:cubicBezTo>
                <a:cubicBezTo>
                  <a:pt x="932" y="503"/>
                  <a:pt x="933" y="502"/>
                  <a:pt x="933" y="501"/>
                </a:cubicBezTo>
                <a:cubicBezTo>
                  <a:pt x="939" y="506"/>
                  <a:pt x="937" y="519"/>
                  <a:pt x="942" y="525"/>
                </a:cubicBezTo>
                <a:cubicBezTo>
                  <a:pt x="944" y="523"/>
                  <a:pt x="942" y="518"/>
                  <a:pt x="946" y="518"/>
                </a:cubicBezTo>
                <a:cubicBezTo>
                  <a:pt x="949" y="526"/>
                  <a:pt x="946" y="535"/>
                  <a:pt x="950" y="542"/>
                </a:cubicBezTo>
                <a:cubicBezTo>
                  <a:pt x="948" y="542"/>
                  <a:pt x="948" y="542"/>
                  <a:pt x="948" y="542"/>
                </a:cubicBezTo>
                <a:cubicBezTo>
                  <a:pt x="950" y="554"/>
                  <a:pt x="953" y="564"/>
                  <a:pt x="950" y="575"/>
                </a:cubicBezTo>
                <a:cubicBezTo>
                  <a:pt x="952" y="576"/>
                  <a:pt x="954" y="572"/>
                  <a:pt x="955" y="575"/>
                </a:cubicBezTo>
                <a:cubicBezTo>
                  <a:pt x="954" y="587"/>
                  <a:pt x="952" y="595"/>
                  <a:pt x="952" y="607"/>
                </a:cubicBezTo>
                <a:cubicBezTo>
                  <a:pt x="948" y="608"/>
                  <a:pt x="948" y="616"/>
                  <a:pt x="951" y="620"/>
                </a:cubicBezTo>
                <a:cubicBezTo>
                  <a:pt x="954" y="609"/>
                  <a:pt x="956" y="596"/>
                  <a:pt x="956" y="581"/>
                </a:cubicBezTo>
                <a:cubicBezTo>
                  <a:pt x="956" y="561"/>
                  <a:pt x="953" y="541"/>
                  <a:pt x="955" y="524"/>
                </a:cubicBezTo>
                <a:cubicBezTo>
                  <a:pt x="957" y="531"/>
                  <a:pt x="957" y="541"/>
                  <a:pt x="962" y="546"/>
                </a:cubicBezTo>
                <a:cubicBezTo>
                  <a:pt x="967" y="530"/>
                  <a:pt x="961" y="508"/>
                  <a:pt x="957" y="493"/>
                </a:cubicBezTo>
                <a:cubicBezTo>
                  <a:pt x="958" y="492"/>
                  <a:pt x="958" y="490"/>
                  <a:pt x="960" y="490"/>
                </a:cubicBezTo>
                <a:cubicBezTo>
                  <a:pt x="962" y="496"/>
                  <a:pt x="961" y="504"/>
                  <a:pt x="965" y="508"/>
                </a:cubicBezTo>
                <a:cubicBezTo>
                  <a:pt x="968" y="506"/>
                  <a:pt x="963" y="503"/>
                  <a:pt x="966" y="502"/>
                </a:cubicBezTo>
                <a:cubicBezTo>
                  <a:pt x="970" y="507"/>
                  <a:pt x="968" y="515"/>
                  <a:pt x="971" y="520"/>
                </a:cubicBezTo>
                <a:cubicBezTo>
                  <a:pt x="973" y="513"/>
                  <a:pt x="969" y="501"/>
                  <a:pt x="972" y="497"/>
                </a:cubicBezTo>
                <a:cubicBezTo>
                  <a:pt x="978" y="509"/>
                  <a:pt x="980" y="518"/>
                  <a:pt x="977" y="533"/>
                </a:cubicBezTo>
                <a:cubicBezTo>
                  <a:pt x="975" y="535"/>
                  <a:pt x="972" y="534"/>
                  <a:pt x="972" y="536"/>
                </a:cubicBezTo>
                <a:cubicBezTo>
                  <a:pt x="970" y="533"/>
                  <a:pt x="976" y="532"/>
                  <a:pt x="976" y="529"/>
                </a:cubicBezTo>
                <a:cubicBezTo>
                  <a:pt x="973" y="527"/>
                  <a:pt x="971" y="523"/>
                  <a:pt x="967" y="523"/>
                </a:cubicBezTo>
                <a:cubicBezTo>
                  <a:pt x="966" y="529"/>
                  <a:pt x="969" y="534"/>
                  <a:pt x="969" y="539"/>
                </a:cubicBezTo>
                <a:cubicBezTo>
                  <a:pt x="970" y="545"/>
                  <a:pt x="968" y="552"/>
                  <a:pt x="971" y="552"/>
                </a:cubicBezTo>
                <a:cubicBezTo>
                  <a:pt x="972" y="552"/>
                  <a:pt x="971" y="542"/>
                  <a:pt x="973" y="539"/>
                </a:cubicBezTo>
                <a:cubicBezTo>
                  <a:pt x="975" y="543"/>
                  <a:pt x="973" y="547"/>
                  <a:pt x="976" y="548"/>
                </a:cubicBezTo>
                <a:cubicBezTo>
                  <a:pt x="975" y="544"/>
                  <a:pt x="976" y="542"/>
                  <a:pt x="975" y="539"/>
                </a:cubicBezTo>
                <a:cubicBezTo>
                  <a:pt x="977" y="539"/>
                  <a:pt x="977" y="537"/>
                  <a:pt x="979" y="537"/>
                </a:cubicBezTo>
                <a:cubicBezTo>
                  <a:pt x="982" y="538"/>
                  <a:pt x="983" y="541"/>
                  <a:pt x="984" y="544"/>
                </a:cubicBezTo>
                <a:cubicBezTo>
                  <a:pt x="984" y="543"/>
                  <a:pt x="985" y="542"/>
                  <a:pt x="986" y="542"/>
                </a:cubicBezTo>
                <a:cubicBezTo>
                  <a:pt x="990" y="567"/>
                  <a:pt x="996" y="597"/>
                  <a:pt x="985" y="619"/>
                </a:cubicBezTo>
                <a:cubicBezTo>
                  <a:pt x="986" y="618"/>
                  <a:pt x="987" y="618"/>
                  <a:pt x="986" y="616"/>
                </a:cubicBezTo>
                <a:cubicBezTo>
                  <a:pt x="981" y="616"/>
                  <a:pt x="987" y="629"/>
                  <a:pt x="981" y="628"/>
                </a:cubicBezTo>
                <a:cubicBezTo>
                  <a:pt x="979" y="609"/>
                  <a:pt x="985" y="592"/>
                  <a:pt x="982" y="576"/>
                </a:cubicBezTo>
                <a:cubicBezTo>
                  <a:pt x="978" y="576"/>
                  <a:pt x="981" y="568"/>
                  <a:pt x="978" y="567"/>
                </a:cubicBezTo>
                <a:cubicBezTo>
                  <a:pt x="968" y="570"/>
                  <a:pt x="974" y="586"/>
                  <a:pt x="966" y="593"/>
                </a:cubicBezTo>
                <a:cubicBezTo>
                  <a:pt x="963" y="589"/>
                  <a:pt x="966" y="582"/>
                  <a:pt x="968" y="576"/>
                </a:cubicBezTo>
                <a:cubicBezTo>
                  <a:pt x="965" y="575"/>
                  <a:pt x="966" y="571"/>
                  <a:pt x="963" y="569"/>
                </a:cubicBezTo>
                <a:cubicBezTo>
                  <a:pt x="961" y="582"/>
                  <a:pt x="968" y="600"/>
                  <a:pt x="956" y="600"/>
                </a:cubicBezTo>
                <a:cubicBezTo>
                  <a:pt x="959" y="614"/>
                  <a:pt x="958" y="622"/>
                  <a:pt x="958" y="636"/>
                </a:cubicBezTo>
                <a:cubicBezTo>
                  <a:pt x="959" y="634"/>
                  <a:pt x="958" y="633"/>
                  <a:pt x="961" y="634"/>
                </a:cubicBezTo>
                <a:cubicBezTo>
                  <a:pt x="965" y="623"/>
                  <a:pt x="967" y="608"/>
                  <a:pt x="967" y="598"/>
                </a:cubicBezTo>
                <a:cubicBezTo>
                  <a:pt x="970" y="600"/>
                  <a:pt x="976" y="613"/>
                  <a:pt x="968" y="612"/>
                </a:cubicBezTo>
                <a:cubicBezTo>
                  <a:pt x="969" y="618"/>
                  <a:pt x="971" y="622"/>
                  <a:pt x="973" y="625"/>
                </a:cubicBezTo>
                <a:cubicBezTo>
                  <a:pt x="974" y="629"/>
                  <a:pt x="970" y="627"/>
                  <a:pt x="971" y="630"/>
                </a:cubicBezTo>
                <a:cubicBezTo>
                  <a:pt x="969" y="649"/>
                  <a:pt x="963" y="669"/>
                  <a:pt x="960" y="685"/>
                </a:cubicBezTo>
                <a:cubicBezTo>
                  <a:pt x="954" y="687"/>
                  <a:pt x="954" y="696"/>
                  <a:pt x="953" y="703"/>
                </a:cubicBezTo>
                <a:cubicBezTo>
                  <a:pt x="941" y="713"/>
                  <a:pt x="936" y="731"/>
                  <a:pt x="937" y="751"/>
                </a:cubicBezTo>
                <a:cubicBezTo>
                  <a:pt x="933" y="753"/>
                  <a:pt x="932" y="757"/>
                  <a:pt x="928" y="759"/>
                </a:cubicBezTo>
                <a:cubicBezTo>
                  <a:pt x="927" y="757"/>
                  <a:pt x="925" y="760"/>
                  <a:pt x="925" y="759"/>
                </a:cubicBezTo>
                <a:cubicBezTo>
                  <a:pt x="926" y="750"/>
                  <a:pt x="931" y="748"/>
                  <a:pt x="933" y="739"/>
                </a:cubicBezTo>
                <a:cubicBezTo>
                  <a:pt x="931" y="738"/>
                  <a:pt x="930" y="738"/>
                  <a:pt x="928" y="738"/>
                </a:cubicBezTo>
                <a:cubicBezTo>
                  <a:pt x="926" y="746"/>
                  <a:pt x="922" y="753"/>
                  <a:pt x="919" y="760"/>
                </a:cubicBezTo>
                <a:cubicBezTo>
                  <a:pt x="920" y="761"/>
                  <a:pt x="922" y="761"/>
                  <a:pt x="923" y="763"/>
                </a:cubicBezTo>
                <a:cubicBezTo>
                  <a:pt x="921" y="769"/>
                  <a:pt x="918" y="771"/>
                  <a:pt x="918" y="779"/>
                </a:cubicBezTo>
                <a:cubicBezTo>
                  <a:pt x="909" y="780"/>
                  <a:pt x="910" y="796"/>
                  <a:pt x="903" y="796"/>
                </a:cubicBezTo>
                <a:cubicBezTo>
                  <a:pt x="904" y="793"/>
                  <a:pt x="905" y="792"/>
                  <a:pt x="902" y="790"/>
                </a:cubicBezTo>
                <a:cubicBezTo>
                  <a:pt x="903" y="789"/>
                  <a:pt x="903" y="787"/>
                  <a:pt x="903" y="784"/>
                </a:cubicBezTo>
                <a:cubicBezTo>
                  <a:pt x="898" y="784"/>
                  <a:pt x="897" y="789"/>
                  <a:pt x="894" y="792"/>
                </a:cubicBezTo>
                <a:cubicBezTo>
                  <a:pt x="893" y="788"/>
                  <a:pt x="891" y="786"/>
                  <a:pt x="888" y="785"/>
                </a:cubicBezTo>
                <a:cubicBezTo>
                  <a:pt x="883" y="794"/>
                  <a:pt x="878" y="798"/>
                  <a:pt x="872" y="804"/>
                </a:cubicBezTo>
                <a:cubicBezTo>
                  <a:pt x="868" y="803"/>
                  <a:pt x="863" y="809"/>
                  <a:pt x="864" y="814"/>
                </a:cubicBezTo>
                <a:cubicBezTo>
                  <a:pt x="868" y="814"/>
                  <a:pt x="870" y="815"/>
                  <a:pt x="872" y="816"/>
                </a:cubicBezTo>
                <a:cubicBezTo>
                  <a:pt x="873" y="824"/>
                  <a:pt x="867" y="825"/>
                  <a:pt x="863" y="828"/>
                </a:cubicBezTo>
                <a:cubicBezTo>
                  <a:pt x="862" y="823"/>
                  <a:pt x="864" y="820"/>
                  <a:pt x="863" y="817"/>
                </a:cubicBezTo>
                <a:cubicBezTo>
                  <a:pt x="854" y="824"/>
                  <a:pt x="846" y="834"/>
                  <a:pt x="836" y="834"/>
                </a:cubicBezTo>
                <a:cubicBezTo>
                  <a:pt x="834" y="839"/>
                  <a:pt x="837" y="840"/>
                  <a:pt x="836" y="843"/>
                </a:cubicBezTo>
                <a:cubicBezTo>
                  <a:pt x="841" y="841"/>
                  <a:pt x="842" y="835"/>
                  <a:pt x="847" y="833"/>
                </a:cubicBezTo>
                <a:cubicBezTo>
                  <a:pt x="851" y="838"/>
                  <a:pt x="851" y="846"/>
                  <a:pt x="852" y="852"/>
                </a:cubicBezTo>
                <a:cubicBezTo>
                  <a:pt x="858" y="843"/>
                  <a:pt x="864" y="835"/>
                  <a:pt x="874" y="831"/>
                </a:cubicBezTo>
                <a:cubicBezTo>
                  <a:pt x="877" y="835"/>
                  <a:pt x="875" y="840"/>
                  <a:pt x="873" y="844"/>
                </a:cubicBezTo>
                <a:cubicBezTo>
                  <a:pt x="880" y="841"/>
                  <a:pt x="880" y="833"/>
                  <a:pt x="885" y="828"/>
                </a:cubicBezTo>
                <a:cubicBezTo>
                  <a:pt x="881" y="827"/>
                  <a:pt x="880" y="832"/>
                  <a:pt x="878" y="830"/>
                </a:cubicBezTo>
                <a:cubicBezTo>
                  <a:pt x="882" y="826"/>
                  <a:pt x="879" y="816"/>
                  <a:pt x="886" y="817"/>
                </a:cubicBezTo>
                <a:cubicBezTo>
                  <a:pt x="886" y="821"/>
                  <a:pt x="883" y="820"/>
                  <a:pt x="883" y="823"/>
                </a:cubicBezTo>
                <a:cubicBezTo>
                  <a:pt x="886" y="824"/>
                  <a:pt x="885" y="820"/>
                  <a:pt x="888" y="821"/>
                </a:cubicBezTo>
                <a:cubicBezTo>
                  <a:pt x="893" y="826"/>
                  <a:pt x="900" y="813"/>
                  <a:pt x="907" y="816"/>
                </a:cubicBezTo>
                <a:cubicBezTo>
                  <a:pt x="906" y="820"/>
                  <a:pt x="901" y="820"/>
                  <a:pt x="902" y="827"/>
                </a:cubicBezTo>
                <a:cubicBezTo>
                  <a:pt x="899" y="827"/>
                  <a:pt x="899" y="830"/>
                  <a:pt x="898" y="832"/>
                </a:cubicBezTo>
                <a:cubicBezTo>
                  <a:pt x="900" y="833"/>
                  <a:pt x="899" y="838"/>
                  <a:pt x="902" y="839"/>
                </a:cubicBezTo>
                <a:cubicBezTo>
                  <a:pt x="901" y="840"/>
                  <a:pt x="899" y="840"/>
                  <a:pt x="898" y="842"/>
                </a:cubicBezTo>
                <a:cubicBezTo>
                  <a:pt x="903" y="844"/>
                  <a:pt x="906" y="838"/>
                  <a:pt x="909" y="836"/>
                </a:cubicBezTo>
                <a:cubicBezTo>
                  <a:pt x="909" y="837"/>
                  <a:pt x="910" y="837"/>
                  <a:pt x="911" y="837"/>
                </a:cubicBezTo>
                <a:cubicBezTo>
                  <a:pt x="905" y="844"/>
                  <a:pt x="895" y="849"/>
                  <a:pt x="889" y="858"/>
                </a:cubicBezTo>
                <a:cubicBezTo>
                  <a:pt x="888" y="861"/>
                  <a:pt x="891" y="860"/>
                  <a:pt x="890" y="863"/>
                </a:cubicBezTo>
                <a:cubicBezTo>
                  <a:pt x="888" y="864"/>
                  <a:pt x="889" y="868"/>
                  <a:pt x="886" y="867"/>
                </a:cubicBezTo>
                <a:cubicBezTo>
                  <a:pt x="883" y="867"/>
                  <a:pt x="882" y="864"/>
                  <a:pt x="880" y="861"/>
                </a:cubicBezTo>
                <a:cubicBezTo>
                  <a:pt x="869" y="861"/>
                  <a:pt x="873" y="871"/>
                  <a:pt x="863" y="872"/>
                </a:cubicBezTo>
                <a:cubicBezTo>
                  <a:pt x="863" y="876"/>
                  <a:pt x="860" y="877"/>
                  <a:pt x="859" y="880"/>
                </a:cubicBezTo>
                <a:cubicBezTo>
                  <a:pt x="853" y="876"/>
                  <a:pt x="850" y="883"/>
                  <a:pt x="847" y="885"/>
                </a:cubicBezTo>
                <a:cubicBezTo>
                  <a:pt x="847" y="888"/>
                  <a:pt x="847" y="891"/>
                  <a:pt x="848" y="894"/>
                </a:cubicBezTo>
                <a:cubicBezTo>
                  <a:pt x="847" y="895"/>
                  <a:pt x="841" y="895"/>
                  <a:pt x="840" y="894"/>
                </a:cubicBezTo>
                <a:cubicBezTo>
                  <a:pt x="839" y="891"/>
                  <a:pt x="841" y="891"/>
                  <a:pt x="841" y="889"/>
                </a:cubicBezTo>
                <a:cubicBezTo>
                  <a:pt x="835" y="893"/>
                  <a:pt x="831" y="896"/>
                  <a:pt x="826" y="899"/>
                </a:cubicBezTo>
                <a:cubicBezTo>
                  <a:pt x="820" y="902"/>
                  <a:pt x="815" y="907"/>
                  <a:pt x="811" y="908"/>
                </a:cubicBezTo>
                <a:cubicBezTo>
                  <a:pt x="808" y="909"/>
                  <a:pt x="805" y="907"/>
                  <a:pt x="802" y="908"/>
                </a:cubicBezTo>
                <a:cubicBezTo>
                  <a:pt x="796" y="909"/>
                  <a:pt x="793" y="915"/>
                  <a:pt x="786" y="915"/>
                </a:cubicBezTo>
                <a:cubicBezTo>
                  <a:pt x="791" y="911"/>
                  <a:pt x="797" y="907"/>
                  <a:pt x="802" y="904"/>
                </a:cubicBezTo>
                <a:cubicBezTo>
                  <a:pt x="802" y="900"/>
                  <a:pt x="802" y="900"/>
                  <a:pt x="802" y="900"/>
                </a:cubicBezTo>
                <a:cubicBezTo>
                  <a:pt x="792" y="903"/>
                  <a:pt x="791" y="911"/>
                  <a:pt x="778" y="911"/>
                </a:cubicBezTo>
                <a:cubicBezTo>
                  <a:pt x="777" y="917"/>
                  <a:pt x="770" y="916"/>
                  <a:pt x="771" y="924"/>
                </a:cubicBezTo>
                <a:cubicBezTo>
                  <a:pt x="773" y="927"/>
                  <a:pt x="775" y="924"/>
                  <a:pt x="777" y="927"/>
                </a:cubicBezTo>
                <a:cubicBezTo>
                  <a:pt x="775" y="933"/>
                  <a:pt x="768" y="934"/>
                  <a:pt x="763" y="938"/>
                </a:cubicBezTo>
                <a:cubicBezTo>
                  <a:pt x="764" y="938"/>
                  <a:pt x="766" y="938"/>
                  <a:pt x="766" y="939"/>
                </a:cubicBezTo>
                <a:cubicBezTo>
                  <a:pt x="765" y="941"/>
                  <a:pt x="760" y="944"/>
                  <a:pt x="759" y="941"/>
                </a:cubicBezTo>
                <a:cubicBezTo>
                  <a:pt x="759" y="939"/>
                  <a:pt x="762" y="940"/>
                  <a:pt x="762" y="938"/>
                </a:cubicBezTo>
                <a:cubicBezTo>
                  <a:pt x="757" y="938"/>
                  <a:pt x="756" y="942"/>
                  <a:pt x="751" y="942"/>
                </a:cubicBezTo>
                <a:cubicBezTo>
                  <a:pt x="752" y="944"/>
                  <a:pt x="752" y="944"/>
                  <a:pt x="751" y="947"/>
                </a:cubicBezTo>
                <a:cubicBezTo>
                  <a:pt x="755" y="947"/>
                  <a:pt x="757" y="944"/>
                  <a:pt x="758" y="943"/>
                </a:cubicBezTo>
                <a:cubicBezTo>
                  <a:pt x="759" y="944"/>
                  <a:pt x="760" y="941"/>
                  <a:pt x="761" y="944"/>
                </a:cubicBezTo>
                <a:cubicBezTo>
                  <a:pt x="759" y="946"/>
                  <a:pt x="757" y="947"/>
                  <a:pt x="755" y="949"/>
                </a:cubicBezTo>
                <a:cubicBezTo>
                  <a:pt x="760" y="947"/>
                  <a:pt x="763" y="943"/>
                  <a:pt x="769" y="943"/>
                </a:cubicBezTo>
                <a:cubicBezTo>
                  <a:pt x="770" y="945"/>
                  <a:pt x="769" y="947"/>
                  <a:pt x="771" y="949"/>
                </a:cubicBezTo>
                <a:cubicBezTo>
                  <a:pt x="768" y="949"/>
                  <a:pt x="764" y="951"/>
                  <a:pt x="765" y="953"/>
                </a:cubicBezTo>
                <a:cubicBezTo>
                  <a:pt x="761" y="954"/>
                  <a:pt x="766" y="951"/>
                  <a:pt x="763" y="951"/>
                </a:cubicBezTo>
                <a:cubicBezTo>
                  <a:pt x="763" y="952"/>
                  <a:pt x="762" y="953"/>
                  <a:pt x="762" y="954"/>
                </a:cubicBezTo>
                <a:cubicBezTo>
                  <a:pt x="761" y="952"/>
                  <a:pt x="758" y="952"/>
                  <a:pt x="757" y="954"/>
                </a:cubicBezTo>
                <a:cubicBezTo>
                  <a:pt x="760" y="955"/>
                  <a:pt x="756" y="956"/>
                  <a:pt x="756" y="957"/>
                </a:cubicBezTo>
                <a:cubicBezTo>
                  <a:pt x="762" y="958"/>
                  <a:pt x="771" y="955"/>
                  <a:pt x="774" y="951"/>
                </a:cubicBezTo>
                <a:cubicBezTo>
                  <a:pt x="774" y="952"/>
                  <a:pt x="776" y="951"/>
                  <a:pt x="776" y="953"/>
                </a:cubicBezTo>
                <a:cubicBezTo>
                  <a:pt x="784" y="949"/>
                  <a:pt x="789" y="942"/>
                  <a:pt x="798" y="939"/>
                </a:cubicBezTo>
                <a:cubicBezTo>
                  <a:pt x="798" y="941"/>
                  <a:pt x="798" y="943"/>
                  <a:pt x="798" y="944"/>
                </a:cubicBezTo>
                <a:cubicBezTo>
                  <a:pt x="803" y="949"/>
                  <a:pt x="814" y="940"/>
                  <a:pt x="810" y="934"/>
                </a:cubicBezTo>
                <a:cubicBezTo>
                  <a:pt x="813" y="934"/>
                  <a:pt x="811" y="928"/>
                  <a:pt x="816" y="929"/>
                </a:cubicBezTo>
                <a:cubicBezTo>
                  <a:pt x="816" y="932"/>
                  <a:pt x="816" y="933"/>
                  <a:pt x="817" y="934"/>
                </a:cubicBezTo>
                <a:cubicBezTo>
                  <a:pt x="826" y="929"/>
                  <a:pt x="832" y="929"/>
                  <a:pt x="837" y="918"/>
                </a:cubicBezTo>
                <a:cubicBezTo>
                  <a:pt x="845" y="917"/>
                  <a:pt x="852" y="905"/>
                  <a:pt x="860" y="905"/>
                </a:cubicBezTo>
                <a:cubicBezTo>
                  <a:pt x="864" y="905"/>
                  <a:pt x="861" y="906"/>
                  <a:pt x="863" y="904"/>
                </a:cubicBezTo>
                <a:cubicBezTo>
                  <a:pt x="869" y="898"/>
                  <a:pt x="880" y="892"/>
                  <a:pt x="889" y="887"/>
                </a:cubicBezTo>
                <a:cubicBezTo>
                  <a:pt x="889" y="888"/>
                  <a:pt x="887" y="887"/>
                  <a:pt x="887" y="889"/>
                </a:cubicBezTo>
                <a:cubicBezTo>
                  <a:pt x="889" y="891"/>
                  <a:pt x="892" y="891"/>
                  <a:pt x="894" y="890"/>
                </a:cubicBezTo>
                <a:cubicBezTo>
                  <a:pt x="894" y="886"/>
                  <a:pt x="895" y="887"/>
                  <a:pt x="894" y="884"/>
                </a:cubicBezTo>
                <a:cubicBezTo>
                  <a:pt x="896" y="884"/>
                  <a:pt x="896" y="882"/>
                  <a:pt x="898" y="883"/>
                </a:cubicBezTo>
                <a:cubicBezTo>
                  <a:pt x="899" y="878"/>
                  <a:pt x="900" y="875"/>
                  <a:pt x="907" y="875"/>
                </a:cubicBezTo>
                <a:cubicBezTo>
                  <a:pt x="907" y="880"/>
                  <a:pt x="918" y="877"/>
                  <a:pt x="921" y="875"/>
                </a:cubicBezTo>
                <a:cubicBezTo>
                  <a:pt x="920" y="878"/>
                  <a:pt x="922" y="877"/>
                  <a:pt x="922" y="880"/>
                </a:cubicBezTo>
                <a:cubicBezTo>
                  <a:pt x="917" y="882"/>
                  <a:pt x="911" y="884"/>
                  <a:pt x="907" y="887"/>
                </a:cubicBezTo>
                <a:cubicBezTo>
                  <a:pt x="910" y="892"/>
                  <a:pt x="901" y="894"/>
                  <a:pt x="905" y="895"/>
                </a:cubicBezTo>
                <a:cubicBezTo>
                  <a:pt x="908" y="897"/>
                  <a:pt x="912" y="888"/>
                  <a:pt x="915" y="891"/>
                </a:cubicBezTo>
                <a:cubicBezTo>
                  <a:pt x="914" y="892"/>
                  <a:pt x="914" y="895"/>
                  <a:pt x="910" y="894"/>
                </a:cubicBezTo>
                <a:cubicBezTo>
                  <a:pt x="910" y="899"/>
                  <a:pt x="907" y="900"/>
                  <a:pt x="905" y="902"/>
                </a:cubicBezTo>
                <a:cubicBezTo>
                  <a:pt x="890" y="902"/>
                  <a:pt x="885" y="920"/>
                  <a:pt x="867" y="920"/>
                </a:cubicBezTo>
                <a:cubicBezTo>
                  <a:pt x="862" y="931"/>
                  <a:pt x="850" y="930"/>
                  <a:pt x="842" y="938"/>
                </a:cubicBezTo>
                <a:cubicBezTo>
                  <a:pt x="840" y="935"/>
                  <a:pt x="842" y="932"/>
                  <a:pt x="841" y="931"/>
                </a:cubicBezTo>
                <a:cubicBezTo>
                  <a:pt x="839" y="932"/>
                  <a:pt x="836" y="932"/>
                  <a:pt x="834" y="934"/>
                </a:cubicBezTo>
                <a:cubicBezTo>
                  <a:pt x="834" y="932"/>
                  <a:pt x="834" y="931"/>
                  <a:pt x="835" y="930"/>
                </a:cubicBezTo>
                <a:cubicBezTo>
                  <a:pt x="817" y="937"/>
                  <a:pt x="804" y="949"/>
                  <a:pt x="786" y="956"/>
                </a:cubicBezTo>
                <a:cubicBezTo>
                  <a:pt x="784" y="961"/>
                  <a:pt x="780" y="961"/>
                  <a:pt x="780" y="970"/>
                </a:cubicBezTo>
                <a:cubicBezTo>
                  <a:pt x="772" y="973"/>
                  <a:pt x="770" y="981"/>
                  <a:pt x="758" y="980"/>
                </a:cubicBezTo>
                <a:cubicBezTo>
                  <a:pt x="758" y="979"/>
                  <a:pt x="759" y="979"/>
                  <a:pt x="758" y="978"/>
                </a:cubicBezTo>
                <a:cubicBezTo>
                  <a:pt x="752" y="979"/>
                  <a:pt x="747" y="981"/>
                  <a:pt x="745" y="986"/>
                </a:cubicBezTo>
                <a:cubicBezTo>
                  <a:pt x="757" y="988"/>
                  <a:pt x="766" y="979"/>
                  <a:pt x="775" y="982"/>
                </a:cubicBezTo>
                <a:cubicBezTo>
                  <a:pt x="763" y="989"/>
                  <a:pt x="745" y="993"/>
                  <a:pt x="732" y="996"/>
                </a:cubicBezTo>
                <a:cubicBezTo>
                  <a:pt x="733" y="1004"/>
                  <a:pt x="741" y="997"/>
                  <a:pt x="744" y="1003"/>
                </a:cubicBezTo>
                <a:cubicBezTo>
                  <a:pt x="743" y="1006"/>
                  <a:pt x="740" y="1005"/>
                  <a:pt x="740" y="1007"/>
                </a:cubicBezTo>
                <a:cubicBezTo>
                  <a:pt x="749" y="1008"/>
                  <a:pt x="755" y="1006"/>
                  <a:pt x="763" y="1002"/>
                </a:cubicBezTo>
                <a:cubicBezTo>
                  <a:pt x="760" y="1001"/>
                  <a:pt x="753" y="1005"/>
                  <a:pt x="750" y="1004"/>
                </a:cubicBezTo>
                <a:cubicBezTo>
                  <a:pt x="756" y="999"/>
                  <a:pt x="766" y="991"/>
                  <a:pt x="779" y="993"/>
                </a:cubicBezTo>
                <a:cubicBezTo>
                  <a:pt x="775" y="998"/>
                  <a:pt x="768" y="999"/>
                  <a:pt x="763" y="1002"/>
                </a:cubicBezTo>
                <a:cubicBezTo>
                  <a:pt x="772" y="1003"/>
                  <a:pt x="779" y="997"/>
                  <a:pt x="786" y="1000"/>
                </a:cubicBezTo>
                <a:cubicBezTo>
                  <a:pt x="785" y="1001"/>
                  <a:pt x="782" y="1000"/>
                  <a:pt x="783" y="1003"/>
                </a:cubicBezTo>
                <a:cubicBezTo>
                  <a:pt x="788" y="1006"/>
                  <a:pt x="793" y="1003"/>
                  <a:pt x="796" y="1000"/>
                </a:cubicBezTo>
                <a:cubicBezTo>
                  <a:pt x="805" y="1002"/>
                  <a:pt x="811" y="993"/>
                  <a:pt x="819" y="992"/>
                </a:cubicBezTo>
                <a:cubicBezTo>
                  <a:pt x="820" y="993"/>
                  <a:pt x="815" y="995"/>
                  <a:pt x="819" y="995"/>
                </a:cubicBezTo>
                <a:cubicBezTo>
                  <a:pt x="826" y="990"/>
                  <a:pt x="837" y="988"/>
                  <a:pt x="842" y="980"/>
                </a:cubicBezTo>
                <a:cubicBezTo>
                  <a:pt x="850" y="982"/>
                  <a:pt x="856" y="974"/>
                  <a:pt x="865" y="973"/>
                </a:cubicBezTo>
                <a:cubicBezTo>
                  <a:pt x="865" y="968"/>
                  <a:pt x="869" y="966"/>
                  <a:pt x="873" y="968"/>
                </a:cubicBezTo>
                <a:cubicBezTo>
                  <a:pt x="883" y="961"/>
                  <a:pt x="891" y="949"/>
                  <a:pt x="902" y="951"/>
                </a:cubicBezTo>
                <a:cubicBezTo>
                  <a:pt x="903" y="949"/>
                  <a:pt x="901" y="949"/>
                  <a:pt x="902" y="946"/>
                </a:cubicBezTo>
                <a:cubicBezTo>
                  <a:pt x="907" y="945"/>
                  <a:pt x="912" y="942"/>
                  <a:pt x="915" y="937"/>
                </a:cubicBezTo>
                <a:cubicBezTo>
                  <a:pt x="912" y="934"/>
                  <a:pt x="916" y="932"/>
                  <a:pt x="913" y="930"/>
                </a:cubicBezTo>
                <a:cubicBezTo>
                  <a:pt x="916" y="928"/>
                  <a:pt x="921" y="930"/>
                  <a:pt x="924" y="929"/>
                </a:cubicBezTo>
                <a:cubicBezTo>
                  <a:pt x="926" y="926"/>
                  <a:pt x="928" y="926"/>
                  <a:pt x="930" y="928"/>
                </a:cubicBezTo>
                <a:cubicBezTo>
                  <a:pt x="932" y="927"/>
                  <a:pt x="930" y="922"/>
                  <a:pt x="933" y="922"/>
                </a:cubicBezTo>
                <a:cubicBezTo>
                  <a:pt x="937" y="926"/>
                  <a:pt x="945" y="919"/>
                  <a:pt x="950" y="922"/>
                </a:cubicBezTo>
                <a:cubicBezTo>
                  <a:pt x="948" y="924"/>
                  <a:pt x="950" y="925"/>
                  <a:pt x="950" y="928"/>
                </a:cubicBezTo>
                <a:cubicBezTo>
                  <a:pt x="934" y="942"/>
                  <a:pt x="916" y="951"/>
                  <a:pt x="897" y="965"/>
                </a:cubicBezTo>
                <a:cubicBezTo>
                  <a:pt x="897" y="966"/>
                  <a:pt x="897" y="966"/>
                  <a:pt x="897" y="967"/>
                </a:cubicBezTo>
                <a:cubicBezTo>
                  <a:pt x="892" y="974"/>
                  <a:pt x="883" y="986"/>
                  <a:pt x="872" y="989"/>
                </a:cubicBezTo>
                <a:cubicBezTo>
                  <a:pt x="870" y="988"/>
                  <a:pt x="870" y="986"/>
                  <a:pt x="869" y="985"/>
                </a:cubicBezTo>
                <a:cubicBezTo>
                  <a:pt x="864" y="985"/>
                  <a:pt x="860" y="993"/>
                  <a:pt x="856" y="992"/>
                </a:cubicBezTo>
                <a:cubicBezTo>
                  <a:pt x="857" y="989"/>
                  <a:pt x="856" y="988"/>
                  <a:pt x="857" y="986"/>
                </a:cubicBezTo>
                <a:cubicBezTo>
                  <a:pt x="860" y="985"/>
                  <a:pt x="865" y="982"/>
                  <a:pt x="864" y="979"/>
                </a:cubicBezTo>
                <a:cubicBezTo>
                  <a:pt x="859" y="984"/>
                  <a:pt x="851" y="986"/>
                  <a:pt x="848" y="993"/>
                </a:cubicBezTo>
                <a:cubicBezTo>
                  <a:pt x="849" y="993"/>
                  <a:pt x="850" y="993"/>
                  <a:pt x="850" y="994"/>
                </a:cubicBezTo>
                <a:cubicBezTo>
                  <a:pt x="847" y="998"/>
                  <a:pt x="841" y="1002"/>
                  <a:pt x="837" y="998"/>
                </a:cubicBezTo>
                <a:cubicBezTo>
                  <a:pt x="831" y="1003"/>
                  <a:pt x="830" y="1011"/>
                  <a:pt x="820" y="1013"/>
                </a:cubicBezTo>
                <a:cubicBezTo>
                  <a:pt x="822" y="1009"/>
                  <a:pt x="818" y="1008"/>
                  <a:pt x="817" y="1005"/>
                </a:cubicBezTo>
                <a:cubicBezTo>
                  <a:pt x="819" y="1002"/>
                  <a:pt x="822" y="1003"/>
                  <a:pt x="824" y="1000"/>
                </a:cubicBezTo>
                <a:cubicBezTo>
                  <a:pt x="812" y="1004"/>
                  <a:pt x="801" y="1008"/>
                  <a:pt x="792" y="1014"/>
                </a:cubicBezTo>
                <a:cubicBezTo>
                  <a:pt x="792" y="1015"/>
                  <a:pt x="793" y="1014"/>
                  <a:pt x="793" y="1015"/>
                </a:cubicBezTo>
                <a:cubicBezTo>
                  <a:pt x="792" y="1017"/>
                  <a:pt x="790" y="1015"/>
                  <a:pt x="789" y="1017"/>
                </a:cubicBezTo>
                <a:cubicBezTo>
                  <a:pt x="790" y="1019"/>
                  <a:pt x="792" y="1016"/>
                  <a:pt x="792" y="1018"/>
                </a:cubicBezTo>
                <a:cubicBezTo>
                  <a:pt x="783" y="1025"/>
                  <a:pt x="767" y="1026"/>
                  <a:pt x="761" y="1036"/>
                </a:cubicBezTo>
                <a:cubicBezTo>
                  <a:pt x="763" y="1038"/>
                  <a:pt x="769" y="1037"/>
                  <a:pt x="768" y="1042"/>
                </a:cubicBezTo>
                <a:cubicBezTo>
                  <a:pt x="779" y="1041"/>
                  <a:pt x="788" y="1040"/>
                  <a:pt x="794" y="1035"/>
                </a:cubicBezTo>
                <a:cubicBezTo>
                  <a:pt x="798" y="1035"/>
                  <a:pt x="799" y="1037"/>
                  <a:pt x="802" y="1037"/>
                </a:cubicBezTo>
                <a:cubicBezTo>
                  <a:pt x="802" y="1034"/>
                  <a:pt x="804" y="1033"/>
                  <a:pt x="806" y="1032"/>
                </a:cubicBezTo>
                <a:cubicBezTo>
                  <a:pt x="824" y="1025"/>
                  <a:pt x="848" y="1021"/>
                  <a:pt x="863" y="1014"/>
                </a:cubicBezTo>
                <a:cubicBezTo>
                  <a:pt x="860" y="1017"/>
                  <a:pt x="862" y="1026"/>
                  <a:pt x="863" y="1029"/>
                </a:cubicBezTo>
                <a:cubicBezTo>
                  <a:pt x="866" y="1029"/>
                  <a:pt x="869" y="1028"/>
                  <a:pt x="871" y="1030"/>
                </a:cubicBezTo>
                <a:cubicBezTo>
                  <a:pt x="868" y="1041"/>
                  <a:pt x="855" y="1041"/>
                  <a:pt x="850" y="1049"/>
                </a:cubicBezTo>
                <a:cubicBezTo>
                  <a:pt x="845" y="1047"/>
                  <a:pt x="843" y="1048"/>
                  <a:pt x="836" y="1048"/>
                </a:cubicBezTo>
                <a:cubicBezTo>
                  <a:pt x="836" y="1050"/>
                  <a:pt x="834" y="1050"/>
                  <a:pt x="836" y="1052"/>
                </a:cubicBezTo>
                <a:cubicBezTo>
                  <a:pt x="830" y="1054"/>
                  <a:pt x="827" y="1059"/>
                  <a:pt x="823" y="1062"/>
                </a:cubicBezTo>
                <a:cubicBezTo>
                  <a:pt x="822" y="1061"/>
                  <a:pt x="822" y="1060"/>
                  <a:pt x="821" y="1059"/>
                </a:cubicBezTo>
                <a:cubicBezTo>
                  <a:pt x="818" y="1061"/>
                  <a:pt x="814" y="1063"/>
                  <a:pt x="810" y="1064"/>
                </a:cubicBezTo>
                <a:cubicBezTo>
                  <a:pt x="809" y="1063"/>
                  <a:pt x="807" y="1062"/>
                  <a:pt x="807" y="1060"/>
                </a:cubicBezTo>
                <a:cubicBezTo>
                  <a:pt x="805" y="1062"/>
                  <a:pt x="799" y="1060"/>
                  <a:pt x="798" y="1064"/>
                </a:cubicBezTo>
                <a:cubicBezTo>
                  <a:pt x="802" y="1065"/>
                  <a:pt x="806" y="1058"/>
                  <a:pt x="807" y="1064"/>
                </a:cubicBezTo>
                <a:cubicBezTo>
                  <a:pt x="803" y="1066"/>
                  <a:pt x="796" y="1067"/>
                  <a:pt x="798" y="1071"/>
                </a:cubicBezTo>
                <a:cubicBezTo>
                  <a:pt x="819" y="1063"/>
                  <a:pt x="838" y="1060"/>
                  <a:pt x="856" y="1058"/>
                </a:cubicBezTo>
                <a:cubicBezTo>
                  <a:pt x="856" y="1061"/>
                  <a:pt x="852" y="1061"/>
                  <a:pt x="851" y="1063"/>
                </a:cubicBezTo>
                <a:cubicBezTo>
                  <a:pt x="856" y="1062"/>
                  <a:pt x="859" y="1060"/>
                  <a:pt x="862" y="1057"/>
                </a:cubicBezTo>
                <a:cubicBezTo>
                  <a:pt x="867" y="1060"/>
                  <a:pt x="875" y="1055"/>
                  <a:pt x="880" y="1051"/>
                </a:cubicBezTo>
                <a:cubicBezTo>
                  <a:pt x="878" y="1052"/>
                  <a:pt x="877" y="1052"/>
                  <a:pt x="876" y="1050"/>
                </a:cubicBezTo>
                <a:cubicBezTo>
                  <a:pt x="881" y="1049"/>
                  <a:pt x="884" y="1042"/>
                  <a:pt x="890" y="1046"/>
                </a:cubicBezTo>
                <a:cubicBezTo>
                  <a:pt x="888" y="1050"/>
                  <a:pt x="890" y="1049"/>
                  <a:pt x="889" y="1055"/>
                </a:cubicBezTo>
                <a:cubicBezTo>
                  <a:pt x="877" y="1057"/>
                  <a:pt x="865" y="1068"/>
                  <a:pt x="852" y="1068"/>
                </a:cubicBezTo>
                <a:cubicBezTo>
                  <a:pt x="842" y="1068"/>
                  <a:pt x="838" y="1076"/>
                  <a:pt x="831" y="1077"/>
                </a:cubicBezTo>
                <a:cubicBezTo>
                  <a:pt x="831" y="1077"/>
                  <a:pt x="830" y="1074"/>
                  <a:pt x="828" y="1074"/>
                </a:cubicBezTo>
                <a:cubicBezTo>
                  <a:pt x="824" y="1074"/>
                  <a:pt x="822" y="1077"/>
                  <a:pt x="819" y="1076"/>
                </a:cubicBezTo>
                <a:cubicBezTo>
                  <a:pt x="819" y="1079"/>
                  <a:pt x="817" y="1081"/>
                  <a:pt x="815" y="1081"/>
                </a:cubicBezTo>
                <a:cubicBezTo>
                  <a:pt x="814" y="1085"/>
                  <a:pt x="814" y="1085"/>
                  <a:pt x="815" y="1089"/>
                </a:cubicBezTo>
                <a:cubicBezTo>
                  <a:pt x="823" y="1091"/>
                  <a:pt x="832" y="1087"/>
                  <a:pt x="834" y="1079"/>
                </a:cubicBezTo>
                <a:cubicBezTo>
                  <a:pt x="861" y="1083"/>
                  <a:pt x="884" y="1069"/>
                  <a:pt x="907" y="1060"/>
                </a:cubicBezTo>
                <a:cubicBezTo>
                  <a:pt x="928" y="1059"/>
                  <a:pt x="939" y="1037"/>
                  <a:pt x="957" y="1031"/>
                </a:cubicBezTo>
                <a:cubicBezTo>
                  <a:pt x="948" y="1043"/>
                  <a:pt x="933" y="1049"/>
                  <a:pt x="923" y="1060"/>
                </a:cubicBezTo>
                <a:cubicBezTo>
                  <a:pt x="917" y="1059"/>
                  <a:pt x="907" y="1067"/>
                  <a:pt x="907" y="1071"/>
                </a:cubicBezTo>
                <a:cubicBezTo>
                  <a:pt x="907" y="1071"/>
                  <a:pt x="908" y="1070"/>
                  <a:pt x="908" y="1071"/>
                </a:cubicBezTo>
                <a:cubicBezTo>
                  <a:pt x="908" y="1074"/>
                  <a:pt x="907" y="1075"/>
                  <a:pt x="905" y="1075"/>
                </a:cubicBezTo>
                <a:cubicBezTo>
                  <a:pt x="903" y="1074"/>
                  <a:pt x="900" y="1072"/>
                  <a:pt x="898" y="1073"/>
                </a:cubicBezTo>
                <a:cubicBezTo>
                  <a:pt x="897" y="1075"/>
                  <a:pt x="896" y="1077"/>
                  <a:pt x="895" y="1079"/>
                </a:cubicBezTo>
                <a:cubicBezTo>
                  <a:pt x="896" y="1079"/>
                  <a:pt x="897" y="1079"/>
                  <a:pt x="898" y="1080"/>
                </a:cubicBezTo>
                <a:cubicBezTo>
                  <a:pt x="894" y="1083"/>
                  <a:pt x="888" y="1085"/>
                  <a:pt x="886" y="1090"/>
                </a:cubicBezTo>
                <a:cubicBezTo>
                  <a:pt x="896" y="1098"/>
                  <a:pt x="911" y="1088"/>
                  <a:pt x="919" y="1081"/>
                </a:cubicBezTo>
                <a:cubicBezTo>
                  <a:pt x="915" y="1080"/>
                  <a:pt x="912" y="1084"/>
                  <a:pt x="911" y="1081"/>
                </a:cubicBezTo>
                <a:cubicBezTo>
                  <a:pt x="916" y="1069"/>
                  <a:pt x="924" y="1058"/>
                  <a:pt x="938" y="1055"/>
                </a:cubicBezTo>
                <a:cubicBezTo>
                  <a:pt x="938" y="1060"/>
                  <a:pt x="943" y="1058"/>
                  <a:pt x="942" y="1062"/>
                </a:cubicBezTo>
                <a:cubicBezTo>
                  <a:pt x="944" y="1062"/>
                  <a:pt x="945" y="1060"/>
                  <a:pt x="946" y="1059"/>
                </a:cubicBezTo>
                <a:cubicBezTo>
                  <a:pt x="947" y="1062"/>
                  <a:pt x="949" y="1062"/>
                  <a:pt x="952" y="1062"/>
                </a:cubicBezTo>
                <a:cubicBezTo>
                  <a:pt x="953" y="1049"/>
                  <a:pt x="969" y="1052"/>
                  <a:pt x="975" y="1043"/>
                </a:cubicBezTo>
                <a:cubicBezTo>
                  <a:pt x="975" y="1042"/>
                  <a:pt x="974" y="1041"/>
                  <a:pt x="974" y="1040"/>
                </a:cubicBezTo>
                <a:cubicBezTo>
                  <a:pt x="978" y="1037"/>
                  <a:pt x="983" y="1036"/>
                  <a:pt x="986" y="1034"/>
                </a:cubicBezTo>
                <a:cubicBezTo>
                  <a:pt x="983" y="1034"/>
                  <a:pt x="986" y="1031"/>
                  <a:pt x="985" y="1031"/>
                </a:cubicBezTo>
                <a:cubicBezTo>
                  <a:pt x="981" y="1035"/>
                  <a:pt x="976" y="1038"/>
                  <a:pt x="972" y="1041"/>
                </a:cubicBezTo>
                <a:cubicBezTo>
                  <a:pt x="970" y="1041"/>
                  <a:pt x="970" y="1039"/>
                  <a:pt x="970" y="1037"/>
                </a:cubicBezTo>
                <a:cubicBezTo>
                  <a:pt x="980" y="1033"/>
                  <a:pt x="986" y="1021"/>
                  <a:pt x="994" y="1016"/>
                </a:cubicBezTo>
                <a:cubicBezTo>
                  <a:pt x="994" y="1021"/>
                  <a:pt x="993" y="1021"/>
                  <a:pt x="993" y="1024"/>
                </a:cubicBezTo>
                <a:cubicBezTo>
                  <a:pt x="996" y="1026"/>
                  <a:pt x="999" y="1026"/>
                  <a:pt x="1003" y="1024"/>
                </a:cubicBezTo>
                <a:cubicBezTo>
                  <a:pt x="1003" y="1025"/>
                  <a:pt x="1002" y="1027"/>
                  <a:pt x="1003" y="1027"/>
                </a:cubicBezTo>
                <a:cubicBezTo>
                  <a:pt x="1007" y="1024"/>
                  <a:pt x="1010" y="1020"/>
                  <a:pt x="1016" y="1020"/>
                </a:cubicBezTo>
                <a:cubicBezTo>
                  <a:pt x="1016" y="1017"/>
                  <a:pt x="1015" y="1017"/>
                  <a:pt x="1015" y="1014"/>
                </a:cubicBezTo>
                <a:cubicBezTo>
                  <a:pt x="1016" y="1013"/>
                  <a:pt x="1022" y="1015"/>
                  <a:pt x="1020" y="1013"/>
                </a:cubicBezTo>
                <a:cubicBezTo>
                  <a:pt x="1019" y="1013"/>
                  <a:pt x="1019" y="1013"/>
                  <a:pt x="1018" y="1014"/>
                </a:cubicBezTo>
                <a:cubicBezTo>
                  <a:pt x="1018" y="1012"/>
                  <a:pt x="1018" y="1010"/>
                  <a:pt x="1017" y="1009"/>
                </a:cubicBezTo>
                <a:cubicBezTo>
                  <a:pt x="1023" y="1007"/>
                  <a:pt x="1026" y="998"/>
                  <a:pt x="1033" y="1000"/>
                </a:cubicBezTo>
                <a:cubicBezTo>
                  <a:pt x="1038" y="990"/>
                  <a:pt x="1044" y="979"/>
                  <a:pt x="1052" y="972"/>
                </a:cubicBezTo>
                <a:cubicBezTo>
                  <a:pt x="1051" y="979"/>
                  <a:pt x="1048" y="982"/>
                  <a:pt x="1047" y="989"/>
                </a:cubicBezTo>
                <a:cubicBezTo>
                  <a:pt x="1051" y="988"/>
                  <a:pt x="1052" y="985"/>
                  <a:pt x="1052" y="989"/>
                </a:cubicBezTo>
                <a:cubicBezTo>
                  <a:pt x="1053" y="988"/>
                  <a:pt x="1053" y="986"/>
                  <a:pt x="1052" y="985"/>
                </a:cubicBezTo>
                <a:cubicBezTo>
                  <a:pt x="1055" y="984"/>
                  <a:pt x="1055" y="983"/>
                  <a:pt x="1056" y="983"/>
                </a:cubicBezTo>
                <a:cubicBezTo>
                  <a:pt x="1055" y="980"/>
                  <a:pt x="1059" y="975"/>
                  <a:pt x="1060" y="972"/>
                </a:cubicBezTo>
                <a:cubicBezTo>
                  <a:pt x="1061" y="972"/>
                  <a:pt x="1063" y="973"/>
                  <a:pt x="1063" y="975"/>
                </a:cubicBezTo>
                <a:cubicBezTo>
                  <a:pt x="1061" y="975"/>
                  <a:pt x="1062" y="973"/>
                  <a:pt x="1060" y="972"/>
                </a:cubicBezTo>
                <a:cubicBezTo>
                  <a:pt x="1061" y="977"/>
                  <a:pt x="1059" y="979"/>
                  <a:pt x="1059" y="982"/>
                </a:cubicBezTo>
                <a:cubicBezTo>
                  <a:pt x="1059" y="981"/>
                  <a:pt x="1060" y="980"/>
                  <a:pt x="1061" y="979"/>
                </a:cubicBezTo>
                <a:cubicBezTo>
                  <a:pt x="1061" y="981"/>
                  <a:pt x="1063" y="980"/>
                  <a:pt x="1063" y="981"/>
                </a:cubicBezTo>
                <a:cubicBezTo>
                  <a:pt x="1063" y="986"/>
                  <a:pt x="1059" y="985"/>
                  <a:pt x="1059" y="990"/>
                </a:cubicBezTo>
                <a:cubicBezTo>
                  <a:pt x="1063" y="989"/>
                  <a:pt x="1063" y="994"/>
                  <a:pt x="1064" y="990"/>
                </a:cubicBezTo>
                <a:cubicBezTo>
                  <a:pt x="1062" y="990"/>
                  <a:pt x="1066" y="984"/>
                  <a:pt x="1068" y="982"/>
                </a:cubicBezTo>
                <a:cubicBezTo>
                  <a:pt x="1065" y="975"/>
                  <a:pt x="1077" y="965"/>
                  <a:pt x="1070" y="958"/>
                </a:cubicBezTo>
                <a:cubicBezTo>
                  <a:pt x="1073" y="958"/>
                  <a:pt x="1074" y="956"/>
                  <a:pt x="1076" y="955"/>
                </a:cubicBezTo>
                <a:cubicBezTo>
                  <a:pt x="1078" y="958"/>
                  <a:pt x="1073" y="959"/>
                  <a:pt x="1076" y="961"/>
                </a:cubicBezTo>
                <a:cubicBezTo>
                  <a:pt x="1078" y="958"/>
                  <a:pt x="1084" y="947"/>
                  <a:pt x="1078" y="949"/>
                </a:cubicBezTo>
                <a:cubicBezTo>
                  <a:pt x="1083" y="940"/>
                  <a:pt x="1093" y="930"/>
                  <a:pt x="1096" y="919"/>
                </a:cubicBezTo>
                <a:cubicBezTo>
                  <a:pt x="1096" y="917"/>
                  <a:pt x="1093" y="918"/>
                  <a:pt x="1094" y="915"/>
                </a:cubicBezTo>
                <a:cubicBezTo>
                  <a:pt x="1096" y="914"/>
                  <a:pt x="1096" y="915"/>
                  <a:pt x="1098" y="916"/>
                </a:cubicBezTo>
                <a:cubicBezTo>
                  <a:pt x="1103" y="908"/>
                  <a:pt x="1105" y="898"/>
                  <a:pt x="1112" y="890"/>
                </a:cubicBezTo>
                <a:cubicBezTo>
                  <a:pt x="1115" y="886"/>
                  <a:pt x="1120" y="884"/>
                  <a:pt x="1123" y="880"/>
                </a:cubicBezTo>
                <a:cubicBezTo>
                  <a:pt x="1126" y="875"/>
                  <a:pt x="1127" y="869"/>
                  <a:pt x="1130" y="863"/>
                </a:cubicBezTo>
                <a:cubicBezTo>
                  <a:pt x="1130" y="860"/>
                  <a:pt x="1129" y="861"/>
                  <a:pt x="1129" y="857"/>
                </a:cubicBezTo>
                <a:cubicBezTo>
                  <a:pt x="1133" y="851"/>
                  <a:pt x="1132" y="840"/>
                  <a:pt x="1138" y="837"/>
                </a:cubicBezTo>
                <a:cubicBezTo>
                  <a:pt x="1141" y="838"/>
                  <a:pt x="1142" y="839"/>
                  <a:pt x="1145" y="840"/>
                </a:cubicBezTo>
                <a:cubicBezTo>
                  <a:pt x="1149" y="837"/>
                  <a:pt x="1150" y="832"/>
                  <a:pt x="1151" y="825"/>
                </a:cubicBezTo>
                <a:cubicBezTo>
                  <a:pt x="1160" y="821"/>
                  <a:pt x="1164" y="803"/>
                  <a:pt x="1162" y="793"/>
                </a:cubicBezTo>
                <a:cubicBezTo>
                  <a:pt x="1172" y="758"/>
                  <a:pt x="1190" y="721"/>
                  <a:pt x="1198" y="684"/>
                </a:cubicBezTo>
                <a:cubicBezTo>
                  <a:pt x="1198" y="684"/>
                  <a:pt x="1198" y="684"/>
                  <a:pt x="1198" y="684"/>
                </a:cubicBezTo>
                <a:cubicBezTo>
                  <a:pt x="1195" y="673"/>
                  <a:pt x="1199" y="661"/>
                  <a:pt x="1199" y="650"/>
                </a:cubicBezTo>
                <a:cubicBezTo>
                  <a:pt x="1205" y="641"/>
                  <a:pt x="1206" y="626"/>
                  <a:pt x="1207" y="611"/>
                </a:cubicBezTo>
                <a:cubicBezTo>
                  <a:pt x="1208" y="590"/>
                  <a:pt x="1216" y="561"/>
                  <a:pt x="1210" y="547"/>
                </a:cubicBezTo>
                <a:close/>
                <a:moveTo>
                  <a:pt x="333" y="143"/>
                </a:moveTo>
                <a:cubicBezTo>
                  <a:pt x="333" y="140"/>
                  <a:pt x="333" y="139"/>
                  <a:pt x="334" y="138"/>
                </a:cubicBezTo>
                <a:cubicBezTo>
                  <a:pt x="335" y="138"/>
                  <a:pt x="335" y="139"/>
                  <a:pt x="336" y="139"/>
                </a:cubicBezTo>
                <a:cubicBezTo>
                  <a:pt x="336" y="141"/>
                  <a:pt x="336" y="143"/>
                  <a:pt x="333" y="143"/>
                </a:cubicBezTo>
                <a:close/>
                <a:moveTo>
                  <a:pt x="338" y="89"/>
                </a:moveTo>
                <a:cubicBezTo>
                  <a:pt x="336" y="97"/>
                  <a:pt x="326" y="96"/>
                  <a:pt x="324" y="104"/>
                </a:cubicBezTo>
                <a:cubicBezTo>
                  <a:pt x="320" y="105"/>
                  <a:pt x="321" y="100"/>
                  <a:pt x="319" y="99"/>
                </a:cubicBezTo>
                <a:cubicBezTo>
                  <a:pt x="324" y="94"/>
                  <a:pt x="330" y="91"/>
                  <a:pt x="338" y="89"/>
                </a:cubicBezTo>
                <a:close/>
                <a:moveTo>
                  <a:pt x="317" y="100"/>
                </a:moveTo>
                <a:cubicBezTo>
                  <a:pt x="315" y="104"/>
                  <a:pt x="312" y="107"/>
                  <a:pt x="307" y="107"/>
                </a:cubicBezTo>
                <a:cubicBezTo>
                  <a:pt x="307" y="102"/>
                  <a:pt x="313" y="102"/>
                  <a:pt x="317" y="100"/>
                </a:cubicBezTo>
                <a:close/>
                <a:moveTo>
                  <a:pt x="288" y="149"/>
                </a:moveTo>
                <a:cubicBezTo>
                  <a:pt x="287" y="151"/>
                  <a:pt x="286" y="153"/>
                  <a:pt x="284" y="155"/>
                </a:cubicBezTo>
                <a:cubicBezTo>
                  <a:pt x="282" y="152"/>
                  <a:pt x="286" y="149"/>
                  <a:pt x="288" y="149"/>
                </a:cubicBezTo>
                <a:close/>
                <a:moveTo>
                  <a:pt x="283" y="85"/>
                </a:moveTo>
                <a:cubicBezTo>
                  <a:pt x="285" y="85"/>
                  <a:pt x="286" y="85"/>
                  <a:pt x="287" y="86"/>
                </a:cubicBezTo>
                <a:cubicBezTo>
                  <a:pt x="287" y="88"/>
                  <a:pt x="285" y="89"/>
                  <a:pt x="283" y="89"/>
                </a:cubicBezTo>
                <a:cubicBezTo>
                  <a:pt x="281" y="87"/>
                  <a:pt x="283" y="87"/>
                  <a:pt x="283" y="85"/>
                </a:cubicBezTo>
                <a:close/>
                <a:moveTo>
                  <a:pt x="266" y="149"/>
                </a:moveTo>
                <a:cubicBezTo>
                  <a:pt x="261" y="156"/>
                  <a:pt x="256" y="162"/>
                  <a:pt x="248" y="167"/>
                </a:cubicBezTo>
                <a:cubicBezTo>
                  <a:pt x="252" y="159"/>
                  <a:pt x="258" y="148"/>
                  <a:pt x="266" y="149"/>
                </a:cubicBezTo>
                <a:close/>
                <a:moveTo>
                  <a:pt x="239" y="138"/>
                </a:moveTo>
                <a:cubicBezTo>
                  <a:pt x="238" y="139"/>
                  <a:pt x="238" y="141"/>
                  <a:pt x="235" y="142"/>
                </a:cubicBezTo>
                <a:cubicBezTo>
                  <a:pt x="236" y="139"/>
                  <a:pt x="237" y="136"/>
                  <a:pt x="239" y="138"/>
                </a:cubicBezTo>
                <a:close/>
                <a:moveTo>
                  <a:pt x="235" y="142"/>
                </a:moveTo>
                <a:cubicBezTo>
                  <a:pt x="235" y="145"/>
                  <a:pt x="233" y="145"/>
                  <a:pt x="230" y="146"/>
                </a:cubicBezTo>
                <a:cubicBezTo>
                  <a:pt x="231" y="143"/>
                  <a:pt x="232" y="142"/>
                  <a:pt x="235" y="142"/>
                </a:cubicBezTo>
                <a:close/>
                <a:moveTo>
                  <a:pt x="94" y="318"/>
                </a:moveTo>
                <a:cubicBezTo>
                  <a:pt x="92" y="310"/>
                  <a:pt x="97" y="308"/>
                  <a:pt x="94" y="318"/>
                </a:cubicBezTo>
                <a:close/>
                <a:moveTo>
                  <a:pt x="60" y="460"/>
                </a:moveTo>
                <a:cubicBezTo>
                  <a:pt x="57" y="459"/>
                  <a:pt x="58" y="456"/>
                  <a:pt x="59" y="454"/>
                </a:cubicBezTo>
                <a:cubicBezTo>
                  <a:pt x="61" y="454"/>
                  <a:pt x="60" y="458"/>
                  <a:pt x="60" y="460"/>
                </a:cubicBezTo>
                <a:close/>
                <a:moveTo>
                  <a:pt x="83" y="370"/>
                </a:moveTo>
                <a:cubicBezTo>
                  <a:pt x="74" y="366"/>
                  <a:pt x="87" y="358"/>
                  <a:pt x="87" y="352"/>
                </a:cubicBezTo>
                <a:cubicBezTo>
                  <a:pt x="88" y="357"/>
                  <a:pt x="85" y="366"/>
                  <a:pt x="83" y="370"/>
                </a:cubicBezTo>
                <a:close/>
                <a:moveTo>
                  <a:pt x="131" y="236"/>
                </a:moveTo>
                <a:cubicBezTo>
                  <a:pt x="131" y="239"/>
                  <a:pt x="128" y="240"/>
                  <a:pt x="126" y="242"/>
                </a:cubicBezTo>
                <a:cubicBezTo>
                  <a:pt x="124" y="239"/>
                  <a:pt x="128" y="236"/>
                  <a:pt x="131" y="236"/>
                </a:cubicBezTo>
                <a:close/>
                <a:moveTo>
                  <a:pt x="138" y="242"/>
                </a:moveTo>
                <a:cubicBezTo>
                  <a:pt x="140" y="246"/>
                  <a:pt x="134" y="248"/>
                  <a:pt x="134" y="253"/>
                </a:cubicBezTo>
                <a:cubicBezTo>
                  <a:pt x="132" y="252"/>
                  <a:pt x="132" y="254"/>
                  <a:pt x="130" y="254"/>
                </a:cubicBezTo>
                <a:cubicBezTo>
                  <a:pt x="132" y="260"/>
                  <a:pt x="127" y="265"/>
                  <a:pt x="123" y="269"/>
                </a:cubicBezTo>
                <a:cubicBezTo>
                  <a:pt x="124" y="260"/>
                  <a:pt x="126" y="262"/>
                  <a:pt x="126" y="256"/>
                </a:cubicBezTo>
                <a:cubicBezTo>
                  <a:pt x="124" y="255"/>
                  <a:pt x="125" y="258"/>
                  <a:pt x="123" y="258"/>
                </a:cubicBezTo>
                <a:cubicBezTo>
                  <a:pt x="120" y="259"/>
                  <a:pt x="121" y="256"/>
                  <a:pt x="118" y="256"/>
                </a:cubicBezTo>
                <a:cubicBezTo>
                  <a:pt x="121" y="245"/>
                  <a:pt x="130" y="247"/>
                  <a:pt x="138" y="242"/>
                </a:cubicBezTo>
                <a:close/>
                <a:moveTo>
                  <a:pt x="119" y="283"/>
                </a:moveTo>
                <a:cubicBezTo>
                  <a:pt x="118" y="278"/>
                  <a:pt x="125" y="274"/>
                  <a:pt x="127" y="270"/>
                </a:cubicBezTo>
                <a:cubicBezTo>
                  <a:pt x="128" y="274"/>
                  <a:pt x="123" y="281"/>
                  <a:pt x="119" y="283"/>
                </a:cubicBezTo>
                <a:close/>
                <a:moveTo>
                  <a:pt x="114" y="287"/>
                </a:moveTo>
                <a:cubicBezTo>
                  <a:pt x="116" y="288"/>
                  <a:pt x="115" y="293"/>
                  <a:pt x="113" y="291"/>
                </a:cubicBezTo>
                <a:cubicBezTo>
                  <a:pt x="112" y="289"/>
                  <a:pt x="114" y="289"/>
                  <a:pt x="114" y="287"/>
                </a:cubicBezTo>
                <a:close/>
                <a:moveTo>
                  <a:pt x="101" y="389"/>
                </a:moveTo>
                <a:cubicBezTo>
                  <a:pt x="103" y="390"/>
                  <a:pt x="102" y="395"/>
                  <a:pt x="100" y="395"/>
                </a:cubicBezTo>
                <a:cubicBezTo>
                  <a:pt x="99" y="392"/>
                  <a:pt x="100" y="391"/>
                  <a:pt x="101" y="389"/>
                </a:cubicBezTo>
                <a:close/>
                <a:moveTo>
                  <a:pt x="93" y="334"/>
                </a:moveTo>
                <a:cubicBezTo>
                  <a:pt x="94" y="334"/>
                  <a:pt x="94" y="335"/>
                  <a:pt x="95" y="335"/>
                </a:cubicBezTo>
                <a:cubicBezTo>
                  <a:pt x="96" y="338"/>
                  <a:pt x="94" y="337"/>
                  <a:pt x="94" y="339"/>
                </a:cubicBezTo>
                <a:cubicBezTo>
                  <a:pt x="92" y="339"/>
                  <a:pt x="92" y="336"/>
                  <a:pt x="93" y="334"/>
                </a:cubicBezTo>
                <a:close/>
                <a:moveTo>
                  <a:pt x="100" y="417"/>
                </a:moveTo>
                <a:cubicBezTo>
                  <a:pt x="95" y="413"/>
                  <a:pt x="101" y="405"/>
                  <a:pt x="104" y="412"/>
                </a:cubicBezTo>
                <a:cubicBezTo>
                  <a:pt x="104" y="415"/>
                  <a:pt x="101" y="415"/>
                  <a:pt x="100" y="417"/>
                </a:cubicBezTo>
                <a:close/>
                <a:moveTo>
                  <a:pt x="96" y="414"/>
                </a:moveTo>
                <a:cubicBezTo>
                  <a:pt x="93" y="413"/>
                  <a:pt x="96" y="410"/>
                  <a:pt x="95" y="406"/>
                </a:cubicBezTo>
                <a:cubicBezTo>
                  <a:pt x="95" y="403"/>
                  <a:pt x="91" y="408"/>
                  <a:pt x="91" y="403"/>
                </a:cubicBezTo>
                <a:cubicBezTo>
                  <a:pt x="96" y="403"/>
                  <a:pt x="104" y="400"/>
                  <a:pt x="109" y="398"/>
                </a:cubicBezTo>
                <a:cubicBezTo>
                  <a:pt x="109" y="403"/>
                  <a:pt x="106" y="404"/>
                  <a:pt x="105" y="407"/>
                </a:cubicBezTo>
                <a:cubicBezTo>
                  <a:pt x="99" y="405"/>
                  <a:pt x="98" y="410"/>
                  <a:pt x="96" y="414"/>
                </a:cubicBezTo>
                <a:close/>
                <a:moveTo>
                  <a:pt x="112" y="482"/>
                </a:moveTo>
                <a:cubicBezTo>
                  <a:pt x="111" y="478"/>
                  <a:pt x="110" y="473"/>
                  <a:pt x="105" y="473"/>
                </a:cubicBezTo>
                <a:cubicBezTo>
                  <a:pt x="105" y="470"/>
                  <a:pt x="105" y="466"/>
                  <a:pt x="108" y="467"/>
                </a:cubicBezTo>
                <a:cubicBezTo>
                  <a:pt x="108" y="464"/>
                  <a:pt x="108" y="462"/>
                  <a:pt x="108" y="457"/>
                </a:cubicBezTo>
                <a:cubicBezTo>
                  <a:pt x="111" y="458"/>
                  <a:pt x="112" y="456"/>
                  <a:pt x="113" y="454"/>
                </a:cubicBezTo>
                <a:cubicBezTo>
                  <a:pt x="116" y="454"/>
                  <a:pt x="115" y="459"/>
                  <a:pt x="114" y="462"/>
                </a:cubicBezTo>
                <a:cubicBezTo>
                  <a:pt x="122" y="464"/>
                  <a:pt x="117" y="476"/>
                  <a:pt x="116" y="483"/>
                </a:cubicBezTo>
                <a:cubicBezTo>
                  <a:pt x="114" y="481"/>
                  <a:pt x="114" y="481"/>
                  <a:pt x="112" y="482"/>
                </a:cubicBezTo>
                <a:close/>
                <a:moveTo>
                  <a:pt x="117" y="492"/>
                </a:moveTo>
                <a:cubicBezTo>
                  <a:pt x="116" y="491"/>
                  <a:pt x="117" y="486"/>
                  <a:pt x="120" y="487"/>
                </a:cubicBezTo>
                <a:cubicBezTo>
                  <a:pt x="120" y="490"/>
                  <a:pt x="118" y="490"/>
                  <a:pt x="117" y="492"/>
                </a:cubicBezTo>
                <a:close/>
                <a:moveTo>
                  <a:pt x="121" y="484"/>
                </a:moveTo>
                <a:cubicBezTo>
                  <a:pt x="120" y="477"/>
                  <a:pt x="127" y="472"/>
                  <a:pt x="128" y="465"/>
                </a:cubicBezTo>
                <a:cubicBezTo>
                  <a:pt x="132" y="473"/>
                  <a:pt x="124" y="478"/>
                  <a:pt x="121" y="484"/>
                </a:cubicBezTo>
                <a:close/>
                <a:moveTo>
                  <a:pt x="116" y="427"/>
                </a:moveTo>
                <a:cubicBezTo>
                  <a:pt x="108" y="432"/>
                  <a:pt x="111" y="446"/>
                  <a:pt x="104" y="450"/>
                </a:cubicBezTo>
                <a:cubicBezTo>
                  <a:pt x="104" y="434"/>
                  <a:pt x="110" y="421"/>
                  <a:pt x="105" y="409"/>
                </a:cubicBezTo>
                <a:cubicBezTo>
                  <a:pt x="108" y="408"/>
                  <a:pt x="108" y="410"/>
                  <a:pt x="111" y="410"/>
                </a:cubicBezTo>
                <a:cubicBezTo>
                  <a:pt x="111" y="404"/>
                  <a:pt x="112" y="394"/>
                  <a:pt x="118" y="391"/>
                </a:cubicBezTo>
                <a:cubicBezTo>
                  <a:pt x="119" y="390"/>
                  <a:pt x="117" y="401"/>
                  <a:pt x="114" y="403"/>
                </a:cubicBezTo>
                <a:cubicBezTo>
                  <a:pt x="117" y="406"/>
                  <a:pt x="118" y="403"/>
                  <a:pt x="122" y="403"/>
                </a:cubicBezTo>
                <a:cubicBezTo>
                  <a:pt x="124" y="398"/>
                  <a:pt x="125" y="394"/>
                  <a:pt x="126" y="389"/>
                </a:cubicBezTo>
                <a:cubicBezTo>
                  <a:pt x="128" y="389"/>
                  <a:pt x="128" y="388"/>
                  <a:pt x="130" y="388"/>
                </a:cubicBezTo>
                <a:cubicBezTo>
                  <a:pt x="131" y="389"/>
                  <a:pt x="132" y="391"/>
                  <a:pt x="130" y="392"/>
                </a:cubicBezTo>
                <a:cubicBezTo>
                  <a:pt x="133" y="391"/>
                  <a:pt x="134" y="389"/>
                  <a:pt x="134" y="384"/>
                </a:cubicBezTo>
                <a:cubicBezTo>
                  <a:pt x="137" y="384"/>
                  <a:pt x="135" y="388"/>
                  <a:pt x="137" y="390"/>
                </a:cubicBezTo>
                <a:cubicBezTo>
                  <a:pt x="139" y="389"/>
                  <a:pt x="141" y="385"/>
                  <a:pt x="143" y="387"/>
                </a:cubicBezTo>
                <a:cubicBezTo>
                  <a:pt x="136" y="403"/>
                  <a:pt x="127" y="417"/>
                  <a:pt x="116" y="427"/>
                </a:cubicBezTo>
                <a:close/>
                <a:moveTo>
                  <a:pt x="136" y="234"/>
                </a:moveTo>
                <a:cubicBezTo>
                  <a:pt x="137" y="230"/>
                  <a:pt x="140" y="230"/>
                  <a:pt x="143" y="230"/>
                </a:cubicBezTo>
                <a:cubicBezTo>
                  <a:pt x="143" y="233"/>
                  <a:pt x="139" y="236"/>
                  <a:pt x="136" y="234"/>
                </a:cubicBezTo>
                <a:close/>
                <a:moveTo>
                  <a:pt x="134" y="568"/>
                </a:moveTo>
                <a:cubicBezTo>
                  <a:pt x="132" y="568"/>
                  <a:pt x="134" y="563"/>
                  <a:pt x="134" y="561"/>
                </a:cubicBezTo>
                <a:cubicBezTo>
                  <a:pt x="138" y="561"/>
                  <a:pt x="135" y="567"/>
                  <a:pt x="134" y="568"/>
                </a:cubicBezTo>
                <a:close/>
                <a:moveTo>
                  <a:pt x="151" y="219"/>
                </a:moveTo>
                <a:cubicBezTo>
                  <a:pt x="149" y="218"/>
                  <a:pt x="151" y="217"/>
                  <a:pt x="151" y="216"/>
                </a:cubicBezTo>
                <a:cubicBezTo>
                  <a:pt x="149" y="215"/>
                  <a:pt x="149" y="213"/>
                  <a:pt x="148" y="213"/>
                </a:cubicBezTo>
                <a:cubicBezTo>
                  <a:pt x="152" y="207"/>
                  <a:pt x="155" y="214"/>
                  <a:pt x="151" y="219"/>
                </a:cubicBezTo>
                <a:close/>
                <a:moveTo>
                  <a:pt x="144" y="225"/>
                </a:moveTo>
                <a:cubicBezTo>
                  <a:pt x="144" y="222"/>
                  <a:pt x="145" y="219"/>
                  <a:pt x="148" y="220"/>
                </a:cubicBezTo>
                <a:cubicBezTo>
                  <a:pt x="147" y="221"/>
                  <a:pt x="147" y="225"/>
                  <a:pt x="144" y="225"/>
                </a:cubicBezTo>
                <a:close/>
                <a:moveTo>
                  <a:pt x="149" y="482"/>
                </a:moveTo>
                <a:cubicBezTo>
                  <a:pt x="146" y="477"/>
                  <a:pt x="152" y="477"/>
                  <a:pt x="152" y="472"/>
                </a:cubicBezTo>
                <a:cubicBezTo>
                  <a:pt x="153" y="475"/>
                  <a:pt x="155" y="483"/>
                  <a:pt x="149" y="482"/>
                </a:cubicBezTo>
                <a:close/>
                <a:moveTo>
                  <a:pt x="152" y="236"/>
                </a:moveTo>
                <a:cubicBezTo>
                  <a:pt x="149" y="236"/>
                  <a:pt x="151" y="231"/>
                  <a:pt x="154" y="231"/>
                </a:cubicBezTo>
                <a:cubicBezTo>
                  <a:pt x="154" y="234"/>
                  <a:pt x="152" y="234"/>
                  <a:pt x="152" y="236"/>
                </a:cubicBezTo>
                <a:close/>
                <a:moveTo>
                  <a:pt x="192" y="197"/>
                </a:moveTo>
                <a:cubicBezTo>
                  <a:pt x="192" y="194"/>
                  <a:pt x="194" y="195"/>
                  <a:pt x="194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5" y="193"/>
                  <a:pt x="196" y="193"/>
                  <a:pt x="196" y="193"/>
                </a:cubicBezTo>
                <a:cubicBezTo>
                  <a:pt x="195" y="195"/>
                  <a:pt x="195" y="198"/>
                  <a:pt x="192" y="197"/>
                </a:cubicBezTo>
                <a:close/>
                <a:moveTo>
                  <a:pt x="192" y="191"/>
                </a:moveTo>
                <a:cubicBezTo>
                  <a:pt x="192" y="189"/>
                  <a:pt x="193" y="189"/>
                  <a:pt x="193" y="187"/>
                </a:cubicBezTo>
                <a:cubicBezTo>
                  <a:pt x="197" y="187"/>
                  <a:pt x="196" y="189"/>
                  <a:pt x="196" y="192"/>
                </a:cubicBezTo>
                <a:cubicBezTo>
                  <a:pt x="195" y="191"/>
                  <a:pt x="194" y="191"/>
                  <a:pt x="192" y="191"/>
                </a:cubicBezTo>
                <a:close/>
                <a:moveTo>
                  <a:pt x="217" y="156"/>
                </a:moveTo>
                <a:cubicBezTo>
                  <a:pt x="219" y="153"/>
                  <a:pt x="221" y="151"/>
                  <a:pt x="223" y="150"/>
                </a:cubicBezTo>
                <a:cubicBezTo>
                  <a:pt x="224" y="153"/>
                  <a:pt x="221" y="157"/>
                  <a:pt x="223" y="160"/>
                </a:cubicBezTo>
                <a:cubicBezTo>
                  <a:pt x="216" y="160"/>
                  <a:pt x="218" y="174"/>
                  <a:pt x="210" y="171"/>
                </a:cubicBezTo>
                <a:cubicBezTo>
                  <a:pt x="212" y="166"/>
                  <a:pt x="216" y="163"/>
                  <a:pt x="219" y="160"/>
                </a:cubicBezTo>
                <a:cubicBezTo>
                  <a:pt x="220" y="157"/>
                  <a:pt x="217" y="158"/>
                  <a:pt x="217" y="156"/>
                </a:cubicBezTo>
                <a:close/>
                <a:moveTo>
                  <a:pt x="214" y="136"/>
                </a:moveTo>
                <a:cubicBezTo>
                  <a:pt x="213" y="139"/>
                  <a:pt x="210" y="142"/>
                  <a:pt x="209" y="141"/>
                </a:cubicBezTo>
                <a:cubicBezTo>
                  <a:pt x="210" y="138"/>
                  <a:pt x="210" y="136"/>
                  <a:pt x="214" y="136"/>
                </a:cubicBezTo>
                <a:close/>
                <a:moveTo>
                  <a:pt x="206" y="179"/>
                </a:moveTo>
                <a:cubicBezTo>
                  <a:pt x="205" y="177"/>
                  <a:pt x="207" y="177"/>
                  <a:pt x="207" y="175"/>
                </a:cubicBezTo>
                <a:cubicBezTo>
                  <a:pt x="210" y="174"/>
                  <a:pt x="209" y="181"/>
                  <a:pt x="206" y="179"/>
                </a:cubicBezTo>
                <a:close/>
                <a:moveTo>
                  <a:pt x="207" y="132"/>
                </a:moveTo>
                <a:cubicBezTo>
                  <a:pt x="209" y="133"/>
                  <a:pt x="205" y="135"/>
                  <a:pt x="205" y="137"/>
                </a:cubicBezTo>
                <a:cubicBezTo>
                  <a:pt x="202" y="136"/>
                  <a:pt x="206" y="133"/>
                  <a:pt x="207" y="132"/>
                </a:cubicBezTo>
                <a:close/>
                <a:moveTo>
                  <a:pt x="208" y="143"/>
                </a:moveTo>
                <a:cubicBezTo>
                  <a:pt x="207" y="145"/>
                  <a:pt x="206" y="147"/>
                  <a:pt x="204" y="148"/>
                </a:cubicBezTo>
                <a:cubicBezTo>
                  <a:pt x="204" y="144"/>
                  <a:pt x="205" y="143"/>
                  <a:pt x="208" y="143"/>
                </a:cubicBezTo>
                <a:close/>
                <a:moveTo>
                  <a:pt x="196" y="156"/>
                </a:moveTo>
                <a:cubicBezTo>
                  <a:pt x="195" y="162"/>
                  <a:pt x="190" y="165"/>
                  <a:pt x="185" y="167"/>
                </a:cubicBezTo>
                <a:cubicBezTo>
                  <a:pt x="184" y="166"/>
                  <a:pt x="184" y="165"/>
                  <a:pt x="183" y="164"/>
                </a:cubicBezTo>
                <a:cubicBezTo>
                  <a:pt x="185" y="163"/>
                  <a:pt x="186" y="162"/>
                  <a:pt x="189" y="162"/>
                </a:cubicBezTo>
                <a:cubicBezTo>
                  <a:pt x="187" y="158"/>
                  <a:pt x="191" y="157"/>
                  <a:pt x="196" y="156"/>
                </a:cubicBezTo>
                <a:close/>
                <a:moveTo>
                  <a:pt x="156" y="225"/>
                </a:moveTo>
                <a:cubicBezTo>
                  <a:pt x="156" y="222"/>
                  <a:pt x="157" y="221"/>
                  <a:pt x="160" y="221"/>
                </a:cubicBezTo>
                <a:cubicBezTo>
                  <a:pt x="160" y="225"/>
                  <a:pt x="158" y="225"/>
                  <a:pt x="156" y="225"/>
                </a:cubicBezTo>
                <a:close/>
                <a:moveTo>
                  <a:pt x="165" y="786"/>
                </a:moveTo>
                <a:cubicBezTo>
                  <a:pt x="162" y="785"/>
                  <a:pt x="160" y="782"/>
                  <a:pt x="162" y="780"/>
                </a:cubicBezTo>
                <a:cubicBezTo>
                  <a:pt x="164" y="780"/>
                  <a:pt x="165" y="782"/>
                  <a:pt x="165" y="786"/>
                </a:cubicBezTo>
                <a:close/>
                <a:moveTo>
                  <a:pt x="165" y="253"/>
                </a:moveTo>
                <a:cubicBezTo>
                  <a:pt x="164" y="251"/>
                  <a:pt x="166" y="251"/>
                  <a:pt x="165" y="249"/>
                </a:cubicBezTo>
                <a:cubicBezTo>
                  <a:pt x="169" y="251"/>
                  <a:pt x="170" y="247"/>
                  <a:pt x="173" y="250"/>
                </a:cubicBezTo>
                <a:cubicBezTo>
                  <a:pt x="173" y="247"/>
                  <a:pt x="169" y="246"/>
                  <a:pt x="171" y="243"/>
                </a:cubicBezTo>
                <a:cubicBezTo>
                  <a:pt x="175" y="245"/>
                  <a:pt x="175" y="246"/>
                  <a:pt x="179" y="247"/>
                </a:cubicBezTo>
                <a:cubicBezTo>
                  <a:pt x="177" y="251"/>
                  <a:pt x="174" y="249"/>
                  <a:pt x="172" y="252"/>
                </a:cubicBezTo>
                <a:cubicBezTo>
                  <a:pt x="172" y="254"/>
                  <a:pt x="174" y="253"/>
                  <a:pt x="174" y="256"/>
                </a:cubicBezTo>
                <a:cubicBezTo>
                  <a:pt x="171" y="257"/>
                  <a:pt x="168" y="253"/>
                  <a:pt x="165" y="253"/>
                </a:cubicBezTo>
                <a:close/>
                <a:moveTo>
                  <a:pt x="168" y="219"/>
                </a:moveTo>
                <a:cubicBezTo>
                  <a:pt x="168" y="222"/>
                  <a:pt x="166" y="222"/>
                  <a:pt x="165" y="222"/>
                </a:cubicBezTo>
                <a:cubicBezTo>
                  <a:pt x="165" y="220"/>
                  <a:pt x="166" y="219"/>
                  <a:pt x="168" y="219"/>
                </a:cubicBezTo>
                <a:close/>
                <a:moveTo>
                  <a:pt x="165" y="209"/>
                </a:moveTo>
                <a:cubicBezTo>
                  <a:pt x="166" y="207"/>
                  <a:pt x="167" y="206"/>
                  <a:pt x="169" y="206"/>
                </a:cubicBezTo>
                <a:cubicBezTo>
                  <a:pt x="169" y="208"/>
                  <a:pt x="168" y="210"/>
                  <a:pt x="165" y="209"/>
                </a:cubicBezTo>
                <a:close/>
                <a:moveTo>
                  <a:pt x="182" y="229"/>
                </a:moveTo>
                <a:cubicBezTo>
                  <a:pt x="183" y="233"/>
                  <a:pt x="182" y="235"/>
                  <a:pt x="180" y="237"/>
                </a:cubicBezTo>
                <a:cubicBezTo>
                  <a:pt x="176" y="236"/>
                  <a:pt x="178" y="229"/>
                  <a:pt x="182" y="229"/>
                </a:cubicBezTo>
                <a:close/>
                <a:moveTo>
                  <a:pt x="168" y="819"/>
                </a:moveTo>
                <a:cubicBezTo>
                  <a:pt x="170" y="822"/>
                  <a:pt x="171" y="827"/>
                  <a:pt x="172" y="831"/>
                </a:cubicBezTo>
                <a:cubicBezTo>
                  <a:pt x="166" y="830"/>
                  <a:pt x="167" y="824"/>
                  <a:pt x="168" y="819"/>
                </a:cubicBezTo>
                <a:close/>
                <a:moveTo>
                  <a:pt x="168" y="286"/>
                </a:moveTo>
                <a:cubicBezTo>
                  <a:pt x="168" y="284"/>
                  <a:pt x="166" y="285"/>
                  <a:pt x="166" y="283"/>
                </a:cubicBezTo>
                <a:cubicBezTo>
                  <a:pt x="172" y="278"/>
                  <a:pt x="174" y="271"/>
                  <a:pt x="179" y="266"/>
                </a:cubicBezTo>
                <a:cubicBezTo>
                  <a:pt x="178" y="263"/>
                  <a:pt x="177" y="263"/>
                  <a:pt x="179" y="261"/>
                </a:cubicBezTo>
                <a:cubicBezTo>
                  <a:pt x="182" y="263"/>
                  <a:pt x="179" y="264"/>
                  <a:pt x="183" y="265"/>
                </a:cubicBezTo>
                <a:cubicBezTo>
                  <a:pt x="175" y="268"/>
                  <a:pt x="180" y="287"/>
                  <a:pt x="168" y="286"/>
                </a:cubicBezTo>
                <a:close/>
                <a:moveTo>
                  <a:pt x="179" y="209"/>
                </a:moveTo>
                <a:cubicBezTo>
                  <a:pt x="180" y="207"/>
                  <a:pt x="179" y="203"/>
                  <a:pt x="178" y="206"/>
                </a:cubicBezTo>
                <a:cubicBezTo>
                  <a:pt x="175" y="204"/>
                  <a:pt x="178" y="200"/>
                  <a:pt x="181" y="201"/>
                </a:cubicBezTo>
                <a:cubicBezTo>
                  <a:pt x="181" y="199"/>
                  <a:pt x="179" y="199"/>
                  <a:pt x="181" y="197"/>
                </a:cubicBezTo>
                <a:cubicBezTo>
                  <a:pt x="175" y="195"/>
                  <a:pt x="172" y="197"/>
                  <a:pt x="167" y="196"/>
                </a:cubicBezTo>
                <a:cubicBezTo>
                  <a:pt x="167" y="192"/>
                  <a:pt x="169" y="192"/>
                  <a:pt x="169" y="188"/>
                </a:cubicBezTo>
                <a:cubicBezTo>
                  <a:pt x="167" y="187"/>
                  <a:pt x="164" y="192"/>
                  <a:pt x="165" y="188"/>
                </a:cubicBezTo>
                <a:cubicBezTo>
                  <a:pt x="162" y="188"/>
                  <a:pt x="163" y="191"/>
                  <a:pt x="160" y="191"/>
                </a:cubicBezTo>
                <a:cubicBezTo>
                  <a:pt x="162" y="184"/>
                  <a:pt x="163" y="179"/>
                  <a:pt x="169" y="178"/>
                </a:cubicBezTo>
                <a:cubicBezTo>
                  <a:pt x="170" y="175"/>
                  <a:pt x="172" y="170"/>
                  <a:pt x="177" y="170"/>
                </a:cubicBezTo>
                <a:cubicBezTo>
                  <a:pt x="177" y="172"/>
                  <a:pt x="178" y="172"/>
                  <a:pt x="178" y="175"/>
                </a:cubicBezTo>
                <a:cubicBezTo>
                  <a:pt x="180" y="175"/>
                  <a:pt x="180" y="173"/>
                  <a:pt x="179" y="176"/>
                </a:cubicBezTo>
                <a:cubicBezTo>
                  <a:pt x="183" y="175"/>
                  <a:pt x="184" y="171"/>
                  <a:pt x="187" y="169"/>
                </a:cubicBezTo>
                <a:cubicBezTo>
                  <a:pt x="186" y="174"/>
                  <a:pt x="180" y="180"/>
                  <a:pt x="178" y="186"/>
                </a:cubicBezTo>
                <a:cubicBezTo>
                  <a:pt x="178" y="188"/>
                  <a:pt x="183" y="190"/>
                  <a:pt x="180" y="192"/>
                </a:cubicBezTo>
                <a:cubicBezTo>
                  <a:pt x="182" y="192"/>
                  <a:pt x="182" y="194"/>
                  <a:pt x="185" y="194"/>
                </a:cubicBezTo>
                <a:cubicBezTo>
                  <a:pt x="185" y="196"/>
                  <a:pt x="184" y="197"/>
                  <a:pt x="182" y="198"/>
                </a:cubicBezTo>
                <a:cubicBezTo>
                  <a:pt x="183" y="199"/>
                  <a:pt x="185" y="199"/>
                  <a:pt x="184" y="201"/>
                </a:cubicBezTo>
                <a:cubicBezTo>
                  <a:pt x="185" y="201"/>
                  <a:pt x="186" y="200"/>
                  <a:pt x="187" y="200"/>
                </a:cubicBezTo>
                <a:cubicBezTo>
                  <a:pt x="187" y="208"/>
                  <a:pt x="184" y="207"/>
                  <a:pt x="179" y="209"/>
                </a:cubicBezTo>
                <a:close/>
                <a:moveTo>
                  <a:pt x="197" y="327"/>
                </a:moveTo>
                <a:cubicBezTo>
                  <a:pt x="192" y="327"/>
                  <a:pt x="193" y="322"/>
                  <a:pt x="190" y="320"/>
                </a:cubicBezTo>
                <a:cubicBezTo>
                  <a:pt x="193" y="312"/>
                  <a:pt x="198" y="306"/>
                  <a:pt x="204" y="300"/>
                </a:cubicBezTo>
                <a:cubicBezTo>
                  <a:pt x="205" y="309"/>
                  <a:pt x="198" y="309"/>
                  <a:pt x="198" y="317"/>
                </a:cubicBezTo>
                <a:cubicBezTo>
                  <a:pt x="198" y="319"/>
                  <a:pt x="199" y="316"/>
                  <a:pt x="200" y="318"/>
                </a:cubicBezTo>
                <a:cubicBezTo>
                  <a:pt x="205" y="317"/>
                  <a:pt x="205" y="310"/>
                  <a:pt x="209" y="309"/>
                </a:cubicBezTo>
                <a:cubicBezTo>
                  <a:pt x="205" y="315"/>
                  <a:pt x="202" y="322"/>
                  <a:pt x="197" y="327"/>
                </a:cubicBezTo>
                <a:close/>
                <a:moveTo>
                  <a:pt x="212" y="255"/>
                </a:moveTo>
                <a:cubicBezTo>
                  <a:pt x="211" y="252"/>
                  <a:pt x="214" y="252"/>
                  <a:pt x="216" y="252"/>
                </a:cubicBezTo>
                <a:cubicBezTo>
                  <a:pt x="216" y="255"/>
                  <a:pt x="214" y="255"/>
                  <a:pt x="212" y="255"/>
                </a:cubicBezTo>
                <a:close/>
                <a:moveTo>
                  <a:pt x="239" y="232"/>
                </a:moveTo>
                <a:cubicBezTo>
                  <a:pt x="237" y="231"/>
                  <a:pt x="237" y="230"/>
                  <a:pt x="237" y="228"/>
                </a:cubicBezTo>
                <a:cubicBezTo>
                  <a:pt x="238" y="228"/>
                  <a:pt x="239" y="226"/>
                  <a:pt x="240" y="227"/>
                </a:cubicBezTo>
                <a:cubicBezTo>
                  <a:pt x="241" y="230"/>
                  <a:pt x="241" y="230"/>
                  <a:pt x="239" y="232"/>
                </a:cubicBezTo>
                <a:close/>
                <a:moveTo>
                  <a:pt x="250" y="954"/>
                </a:moveTo>
                <a:cubicBezTo>
                  <a:pt x="252" y="954"/>
                  <a:pt x="252" y="956"/>
                  <a:pt x="253" y="957"/>
                </a:cubicBezTo>
                <a:cubicBezTo>
                  <a:pt x="252" y="960"/>
                  <a:pt x="248" y="955"/>
                  <a:pt x="250" y="954"/>
                </a:cubicBezTo>
                <a:close/>
                <a:moveTo>
                  <a:pt x="252" y="976"/>
                </a:moveTo>
                <a:cubicBezTo>
                  <a:pt x="254" y="978"/>
                  <a:pt x="257" y="978"/>
                  <a:pt x="257" y="983"/>
                </a:cubicBezTo>
                <a:cubicBezTo>
                  <a:pt x="254" y="981"/>
                  <a:pt x="252" y="980"/>
                  <a:pt x="252" y="976"/>
                </a:cubicBezTo>
                <a:close/>
                <a:moveTo>
                  <a:pt x="278" y="974"/>
                </a:moveTo>
                <a:cubicBezTo>
                  <a:pt x="273" y="968"/>
                  <a:pt x="257" y="974"/>
                  <a:pt x="258" y="960"/>
                </a:cubicBezTo>
                <a:cubicBezTo>
                  <a:pt x="262" y="958"/>
                  <a:pt x="266" y="963"/>
                  <a:pt x="266" y="957"/>
                </a:cubicBezTo>
                <a:cubicBezTo>
                  <a:pt x="269" y="956"/>
                  <a:pt x="270" y="957"/>
                  <a:pt x="272" y="958"/>
                </a:cubicBezTo>
                <a:cubicBezTo>
                  <a:pt x="273" y="966"/>
                  <a:pt x="281" y="962"/>
                  <a:pt x="284" y="968"/>
                </a:cubicBezTo>
                <a:cubicBezTo>
                  <a:pt x="281" y="969"/>
                  <a:pt x="281" y="973"/>
                  <a:pt x="278" y="974"/>
                </a:cubicBezTo>
                <a:close/>
                <a:moveTo>
                  <a:pt x="286" y="985"/>
                </a:moveTo>
                <a:cubicBezTo>
                  <a:pt x="288" y="985"/>
                  <a:pt x="289" y="986"/>
                  <a:pt x="289" y="989"/>
                </a:cubicBezTo>
                <a:cubicBezTo>
                  <a:pt x="287" y="989"/>
                  <a:pt x="286" y="987"/>
                  <a:pt x="286" y="985"/>
                </a:cubicBezTo>
                <a:close/>
                <a:moveTo>
                  <a:pt x="290" y="977"/>
                </a:moveTo>
                <a:cubicBezTo>
                  <a:pt x="288" y="977"/>
                  <a:pt x="286" y="975"/>
                  <a:pt x="287" y="972"/>
                </a:cubicBezTo>
                <a:cubicBezTo>
                  <a:pt x="289" y="973"/>
                  <a:pt x="291" y="975"/>
                  <a:pt x="290" y="977"/>
                </a:cubicBezTo>
                <a:close/>
                <a:moveTo>
                  <a:pt x="345" y="182"/>
                </a:moveTo>
                <a:cubicBezTo>
                  <a:pt x="345" y="184"/>
                  <a:pt x="348" y="183"/>
                  <a:pt x="348" y="185"/>
                </a:cubicBezTo>
                <a:cubicBezTo>
                  <a:pt x="345" y="186"/>
                  <a:pt x="344" y="192"/>
                  <a:pt x="345" y="196"/>
                </a:cubicBezTo>
                <a:cubicBezTo>
                  <a:pt x="344" y="197"/>
                  <a:pt x="343" y="198"/>
                  <a:pt x="341" y="199"/>
                </a:cubicBezTo>
                <a:cubicBezTo>
                  <a:pt x="345" y="208"/>
                  <a:pt x="330" y="212"/>
                  <a:pt x="320" y="213"/>
                </a:cubicBezTo>
                <a:cubicBezTo>
                  <a:pt x="322" y="211"/>
                  <a:pt x="320" y="209"/>
                  <a:pt x="321" y="205"/>
                </a:cubicBezTo>
                <a:cubicBezTo>
                  <a:pt x="325" y="202"/>
                  <a:pt x="327" y="198"/>
                  <a:pt x="330" y="194"/>
                </a:cubicBezTo>
                <a:cubicBezTo>
                  <a:pt x="331" y="195"/>
                  <a:pt x="334" y="193"/>
                  <a:pt x="334" y="195"/>
                </a:cubicBezTo>
                <a:cubicBezTo>
                  <a:pt x="337" y="191"/>
                  <a:pt x="340" y="187"/>
                  <a:pt x="344" y="184"/>
                </a:cubicBezTo>
                <a:cubicBezTo>
                  <a:pt x="340" y="183"/>
                  <a:pt x="341" y="187"/>
                  <a:pt x="339" y="185"/>
                </a:cubicBezTo>
                <a:cubicBezTo>
                  <a:pt x="343" y="182"/>
                  <a:pt x="349" y="172"/>
                  <a:pt x="357" y="173"/>
                </a:cubicBezTo>
                <a:cubicBezTo>
                  <a:pt x="356" y="180"/>
                  <a:pt x="349" y="179"/>
                  <a:pt x="345" y="182"/>
                </a:cubicBezTo>
                <a:close/>
                <a:moveTo>
                  <a:pt x="357" y="996"/>
                </a:moveTo>
                <a:cubicBezTo>
                  <a:pt x="363" y="1001"/>
                  <a:pt x="368" y="1007"/>
                  <a:pt x="373" y="1010"/>
                </a:cubicBezTo>
                <a:cubicBezTo>
                  <a:pt x="368" y="1009"/>
                  <a:pt x="356" y="1004"/>
                  <a:pt x="357" y="996"/>
                </a:cubicBezTo>
                <a:close/>
                <a:moveTo>
                  <a:pt x="414" y="1044"/>
                </a:moveTo>
                <a:cubicBezTo>
                  <a:pt x="416" y="1044"/>
                  <a:pt x="417" y="1045"/>
                  <a:pt x="417" y="1047"/>
                </a:cubicBezTo>
                <a:cubicBezTo>
                  <a:pt x="416" y="1048"/>
                  <a:pt x="413" y="1047"/>
                  <a:pt x="414" y="1044"/>
                </a:cubicBezTo>
                <a:close/>
                <a:moveTo>
                  <a:pt x="614" y="1007"/>
                </a:moveTo>
                <a:cubicBezTo>
                  <a:pt x="618" y="1008"/>
                  <a:pt x="619" y="1006"/>
                  <a:pt x="622" y="1007"/>
                </a:cubicBezTo>
                <a:cubicBezTo>
                  <a:pt x="624" y="1011"/>
                  <a:pt x="614" y="1012"/>
                  <a:pt x="614" y="1007"/>
                </a:cubicBezTo>
                <a:close/>
                <a:moveTo>
                  <a:pt x="617" y="966"/>
                </a:moveTo>
                <a:cubicBezTo>
                  <a:pt x="611" y="969"/>
                  <a:pt x="605" y="969"/>
                  <a:pt x="601" y="966"/>
                </a:cubicBezTo>
                <a:cubicBezTo>
                  <a:pt x="604" y="963"/>
                  <a:pt x="615" y="961"/>
                  <a:pt x="617" y="966"/>
                </a:cubicBezTo>
                <a:close/>
                <a:moveTo>
                  <a:pt x="491" y="881"/>
                </a:moveTo>
                <a:cubicBezTo>
                  <a:pt x="489" y="881"/>
                  <a:pt x="489" y="878"/>
                  <a:pt x="487" y="878"/>
                </a:cubicBezTo>
                <a:cubicBezTo>
                  <a:pt x="489" y="875"/>
                  <a:pt x="491" y="879"/>
                  <a:pt x="491" y="881"/>
                </a:cubicBezTo>
                <a:close/>
                <a:moveTo>
                  <a:pt x="487" y="873"/>
                </a:moveTo>
                <a:cubicBezTo>
                  <a:pt x="485" y="873"/>
                  <a:pt x="483" y="872"/>
                  <a:pt x="483" y="870"/>
                </a:cubicBezTo>
                <a:cubicBezTo>
                  <a:pt x="485" y="868"/>
                  <a:pt x="487" y="870"/>
                  <a:pt x="487" y="873"/>
                </a:cubicBezTo>
                <a:close/>
                <a:moveTo>
                  <a:pt x="480" y="877"/>
                </a:moveTo>
                <a:cubicBezTo>
                  <a:pt x="477" y="876"/>
                  <a:pt x="474" y="874"/>
                  <a:pt x="473" y="871"/>
                </a:cubicBezTo>
                <a:cubicBezTo>
                  <a:pt x="476" y="872"/>
                  <a:pt x="483" y="872"/>
                  <a:pt x="480" y="877"/>
                </a:cubicBezTo>
                <a:close/>
                <a:moveTo>
                  <a:pt x="460" y="828"/>
                </a:moveTo>
                <a:cubicBezTo>
                  <a:pt x="458" y="830"/>
                  <a:pt x="455" y="826"/>
                  <a:pt x="454" y="823"/>
                </a:cubicBezTo>
                <a:cubicBezTo>
                  <a:pt x="456" y="825"/>
                  <a:pt x="458" y="826"/>
                  <a:pt x="460" y="828"/>
                </a:cubicBezTo>
                <a:close/>
                <a:moveTo>
                  <a:pt x="457" y="1075"/>
                </a:moveTo>
                <a:cubicBezTo>
                  <a:pt x="455" y="1074"/>
                  <a:pt x="452" y="1075"/>
                  <a:pt x="453" y="1072"/>
                </a:cubicBezTo>
                <a:cubicBezTo>
                  <a:pt x="455" y="1072"/>
                  <a:pt x="457" y="1072"/>
                  <a:pt x="457" y="1075"/>
                </a:cubicBezTo>
                <a:close/>
                <a:moveTo>
                  <a:pt x="447" y="831"/>
                </a:moveTo>
                <a:cubicBezTo>
                  <a:pt x="449" y="833"/>
                  <a:pt x="452" y="834"/>
                  <a:pt x="452" y="838"/>
                </a:cubicBezTo>
                <a:cubicBezTo>
                  <a:pt x="449" y="837"/>
                  <a:pt x="448" y="836"/>
                  <a:pt x="445" y="836"/>
                </a:cubicBezTo>
                <a:cubicBezTo>
                  <a:pt x="445" y="834"/>
                  <a:pt x="447" y="833"/>
                  <a:pt x="447" y="831"/>
                </a:cubicBezTo>
                <a:close/>
                <a:moveTo>
                  <a:pt x="451" y="1070"/>
                </a:moveTo>
                <a:cubicBezTo>
                  <a:pt x="448" y="1072"/>
                  <a:pt x="443" y="1069"/>
                  <a:pt x="441" y="1066"/>
                </a:cubicBezTo>
                <a:cubicBezTo>
                  <a:pt x="444" y="1065"/>
                  <a:pt x="447" y="1070"/>
                  <a:pt x="451" y="1070"/>
                </a:cubicBezTo>
                <a:close/>
                <a:moveTo>
                  <a:pt x="412" y="92"/>
                </a:moveTo>
                <a:cubicBezTo>
                  <a:pt x="413" y="90"/>
                  <a:pt x="414" y="89"/>
                  <a:pt x="417" y="89"/>
                </a:cubicBezTo>
                <a:cubicBezTo>
                  <a:pt x="416" y="91"/>
                  <a:pt x="414" y="92"/>
                  <a:pt x="412" y="92"/>
                </a:cubicBezTo>
                <a:close/>
                <a:moveTo>
                  <a:pt x="440" y="680"/>
                </a:moveTo>
                <a:cubicBezTo>
                  <a:pt x="436" y="680"/>
                  <a:pt x="437" y="676"/>
                  <a:pt x="439" y="674"/>
                </a:cubicBezTo>
                <a:cubicBezTo>
                  <a:pt x="441" y="676"/>
                  <a:pt x="441" y="677"/>
                  <a:pt x="440" y="680"/>
                </a:cubicBezTo>
                <a:close/>
                <a:moveTo>
                  <a:pt x="440" y="673"/>
                </a:moveTo>
                <a:cubicBezTo>
                  <a:pt x="438" y="671"/>
                  <a:pt x="438" y="667"/>
                  <a:pt x="438" y="664"/>
                </a:cubicBezTo>
                <a:cubicBezTo>
                  <a:pt x="439" y="665"/>
                  <a:pt x="440" y="666"/>
                  <a:pt x="441" y="667"/>
                </a:cubicBezTo>
                <a:cubicBezTo>
                  <a:pt x="441" y="669"/>
                  <a:pt x="440" y="671"/>
                  <a:pt x="440" y="673"/>
                </a:cubicBezTo>
                <a:close/>
                <a:moveTo>
                  <a:pt x="444" y="687"/>
                </a:moveTo>
                <a:cubicBezTo>
                  <a:pt x="441" y="684"/>
                  <a:pt x="442" y="680"/>
                  <a:pt x="443" y="676"/>
                </a:cubicBezTo>
                <a:cubicBezTo>
                  <a:pt x="444" y="676"/>
                  <a:pt x="444" y="676"/>
                  <a:pt x="444" y="676"/>
                </a:cubicBezTo>
                <a:cubicBezTo>
                  <a:pt x="446" y="678"/>
                  <a:pt x="447" y="682"/>
                  <a:pt x="449" y="684"/>
                </a:cubicBezTo>
                <a:cubicBezTo>
                  <a:pt x="448" y="686"/>
                  <a:pt x="447" y="687"/>
                  <a:pt x="444" y="687"/>
                </a:cubicBezTo>
                <a:close/>
                <a:moveTo>
                  <a:pt x="466" y="689"/>
                </a:moveTo>
                <a:cubicBezTo>
                  <a:pt x="466" y="685"/>
                  <a:pt x="466" y="685"/>
                  <a:pt x="466" y="685"/>
                </a:cubicBezTo>
                <a:cubicBezTo>
                  <a:pt x="470" y="685"/>
                  <a:pt x="470" y="685"/>
                  <a:pt x="470" y="685"/>
                </a:cubicBezTo>
                <a:cubicBezTo>
                  <a:pt x="470" y="688"/>
                  <a:pt x="469" y="689"/>
                  <a:pt x="466" y="689"/>
                </a:cubicBezTo>
                <a:close/>
                <a:moveTo>
                  <a:pt x="817" y="538"/>
                </a:moveTo>
                <a:cubicBezTo>
                  <a:pt x="815" y="537"/>
                  <a:pt x="813" y="537"/>
                  <a:pt x="813" y="534"/>
                </a:cubicBezTo>
                <a:cubicBezTo>
                  <a:pt x="815" y="532"/>
                  <a:pt x="818" y="534"/>
                  <a:pt x="817" y="538"/>
                </a:cubicBezTo>
                <a:close/>
                <a:moveTo>
                  <a:pt x="786" y="244"/>
                </a:moveTo>
                <a:cubicBezTo>
                  <a:pt x="788" y="244"/>
                  <a:pt x="791" y="244"/>
                  <a:pt x="790" y="247"/>
                </a:cubicBezTo>
                <a:cubicBezTo>
                  <a:pt x="788" y="247"/>
                  <a:pt x="786" y="247"/>
                  <a:pt x="786" y="244"/>
                </a:cubicBezTo>
                <a:close/>
                <a:moveTo>
                  <a:pt x="788" y="294"/>
                </a:moveTo>
                <a:cubicBezTo>
                  <a:pt x="787" y="295"/>
                  <a:pt x="782" y="294"/>
                  <a:pt x="783" y="291"/>
                </a:cubicBezTo>
                <a:cubicBezTo>
                  <a:pt x="786" y="290"/>
                  <a:pt x="786" y="294"/>
                  <a:pt x="788" y="294"/>
                </a:cubicBezTo>
                <a:close/>
                <a:moveTo>
                  <a:pt x="776" y="252"/>
                </a:moveTo>
                <a:cubicBezTo>
                  <a:pt x="775" y="253"/>
                  <a:pt x="775" y="253"/>
                  <a:pt x="775" y="255"/>
                </a:cubicBezTo>
                <a:cubicBezTo>
                  <a:pt x="772" y="255"/>
                  <a:pt x="772" y="253"/>
                  <a:pt x="771" y="251"/>
                </a:cubicBezTo>
                <a:cubicBezTo>
                  <a:pt x="773" y="251"/>
                  <a:pt x="775" y="251"/>
                  <a:pt x="776" y="252"/>
                </a:cubicBezTo>
                <a:close/>
                <a:moveTo>
                  <a:pt x="736" y="566"/>
                </a:moveTo>
                <a:cubicBezTo>
                  <a:pt x="734" y="568"/>
                  <a:pt x="731" y="564"/>
                  <a:pt x="729" y="562"/>
                </a:cubicBezTo>
                <a:cubicBezTo>
                  <a:pt x="733" y="561"/>
                  <a:pt x="736" y="562"/>
                  <a:pt x="736" y="566"/>
                </a:cubicBezTo>
                <a:close/>
                <a:moveTo>
                  <a:pt x="735" y="623"/>
                </a:moveTo>
                <a:cubicBezTo>
                  <a:pt x="734" y="623"/>
                  <a:pt x="734" y="624"/>
                  <a:pt x="734" y="625"/>
                </a:cubicBezTo>
                <a:cubicBezTo>
                  <a:pt x="731" y="626"/>
                  <a:pt x="731" y="624"/>
                  <a:pt x="728" y="625"/>
                </a:cubicBezTo>
                <a:cubicBezTo>
                  <a:pt x="728" y="621"/>
                  <a:pt x="734" y="622"/>
                  <a:pt x="735" y="623"/>
                </a:cubicBezTo>
                <a:close/>
                <a:moveTo>
                  <a:pt x="725" y="569"/>
                </a:moveTo>
                <a:cubicBezTo>
                  <a:pt x="727" y="572"/>
                  <a:pt x="727" y="576"/>
                  <a:pt x="725" y="580"/>
                </a:cubicBezTo>
                <a:cubicBezTo>
                  <a:pt x="720" y="580"/>
                  <a:pt x="720" y="580"/>
                  <a:pt x="720" y="580"/>
                </a:cubicBezTo>
                <a:cubicBezTo>
                  <a:pt x="721" y="574"/>
                  <a:pt x="718" y="576"/>
                  <a:pt x="715" y="575"/>
                </a:cubicBezTo>
                <a:cubicBezTo>
                  <a:pt x="715" y="573"/>
                  <a:pt x="717" y="572"/>
                  <a:pt x="717" y="570"/>
                </a:cubicBezTo>
                <a:cubicBezTo>
                  <a:pt x="719" y="570"/>
                  <a:pt x="718" y="573"/>
                  <a:pt x="720" y="572"/>
                </a:cubicBezTo>
                <a:cubicBezTo>
                  <a:pt x="718" y="570"/>
                  <a:pt x="723" y="571"/>
                  <a:pt x="725" y="569"/>
                </a:cubicBezTo>
                <a:close/>
                <a:moveTo>
                  <a:pt x="728" y="583"/>
                </a:moveTo>
                <a:cubicBezTo>
                  <a:pt x="726" y="585"/>
                  <a:pt x="718" y="588"/>
                  <a:pt x="718" y="583"/>
                </a:cubicBezTo>
                <a:lnTo>
                  <a:pt x="728" y="583"/>
                </a:lnTo>
                <a:close/>
                <a:moveTo>
                  <a:pt x="731" y="638"/>
                </a:moveTo>
                <a:cubicBezTo>
                  <a:pt x="731" y="640"/>
                  <a:pt x="725" y="642"/>
                  <a:pt x="723" y="646"/>
                </a:cubicBezTo>
                <a:cubicBezTo>
                  <a:pt x="720" y="645"/>
                  <a:pt x="716" y="644"/>
                  <a:pt x="716" y="639"/>
                </a:cubicBezTo>
                <a:cubicBezTo>
                  <a:pt x="723" y="637"/>
                  <a:pt x="725" y="638"/>
                  <a:pt x="731" y="638"/>
                </a:cubicBezTo>
                <a:close/>
                <a:moveTo>
                  <a:pt x="720" y="629"/>
                </a:moveTo>
                <a:cubicBezTo>
                  <a:pt x="723" y="624"/>
                  <a:pt x="730" y="628"/>
                  <a:pt x="732" y="628"/>
                </a:cubicBezTo>
                <a:cubicBezTo>
                  <a:pt x="732" y="629"/>
                  <a:pt x="731" y="632"/>
                  <a:pt x="732" y="632"/>
                </a:cubicBezTo>
                <a:cubicBezTo>
                  <a:pt x="729" y="631"/>
                  <a:pt x="724" y="633"/>
                  <a:pt x="720" y="629"/>
                </a:cubicBezTo>
                <a:close/>
                <a:moveTo>
                  <a:pt x="728" y="616"/>
                </a:moveTo>
                <a:cubicBezTo>
                  <a:pt x="728" y="620"/>
                  <a:pt x="722" y="619"/>
                  <a:pt x="721" y="620"/>
                </a:cubicBezTo>
                <a:cubicBezTo>
                  <a:pt x="719" y="617"/>
                  <a:pt x="723" y="615"/>
                  <a:pt x="723" y="612"/>
                </a:cubicBezTo>
                <a:cubicBezTo>
                  <a:pt x="728" y="612"/>
                  <a:pt x="728" y="612"/>
                  <a:pt x="728" y="612"/>
                </a:cubicBezTo>
                <a:cubicBezTo>
                  <a:pt x="726" y="614"/>
                  <a:pt x="726" y="614"/>
                  <a:pt x="728" y="616"/>
                </a:cubicBezTo>
                <a:close/>
                <a:moveTo>
                  <a:pt x="728" y="563"/>
                </a:moveTo>
                <a:cubicBezTo>
                  <a:pt x="723" y="568"/>
                  <a:pt x="719" y="564"/>
                  <a:pt x="713" y="565"/>
                </a:cubicBezTo>
                <a:cubicBezTo>
                  <a:pt x="714" y="560"/>
                  <a:pt x="725" y="560"/>
                  <a:pt x="728" y="563"/>
                </a:cubicBezTo>
                <a:close/>
                <a:moveTo>
                  <a:pt x="709" y="587"/>
                </a:moveTo>
                <a:cubicBezTo>
                  <a:pt x="706" y="587"/>
                  <a:pt x="707" y="584"/>
                  <a:pt x="704" y="584"/>
                </a:cubicBezTo>
                <a:cubicBezTo>
                  <a:pt x="705" y="581"/>
                  <a:pt x="712" y="583"/>
                  <a:pt x="709" y="587"/>
                </a:cubicBezTo>
                <a:close/>
                <a:moveTo>
                  <a:pt x="696" y="664"/>
                </a:moveTo>
                <a:cubicBezTo>
                  <a:pt x="699" y="664"/>
                  <a:pt x="699" y="664"/>
                  <a:pt x="699" y="664"/>
                </a:cubicBezTo>
                <a:cubicBezTo>
                  <a:pt x="699" y="667"/>
                  <a:pt x="698" y="669"/>
                  <a:pt x="697" y="671"/>
                </a:cubicBezTo>
                <a:cubicBezTo>
                  <a:pt x="695" y="671"/>
                  <a:pt x="696" y="667"/>
                  <a:pt x="696" y="664"/>
                </a:cubicBezTo>
                <a:close/>
                <a:moveTo>
                  <a:pt x="696" y="672"/>
                </a:moveTo>
                <a:cubicBezTo>
                  <a:pt x="697" y="672"/>
                  <a:pt x="698" y="673"/>
                  <a:pt x="699" y="673"/>
                </a:cubicBezTo>
                <a:cubicBezTo>
                  <a:pt x="699" y="678"/>
                  <a:pt x="695" y="678"/>
                  <a:pt x="693" y="682"/>
                </a:cubicBezTo>
                <a:cubicBezTo>
                  <a:pt x="690" y="681"/>
                  <a:pt x="695" y="675"/>
                  <a:pt x="696" y="672"/>
                </a:cubicBezTo>
                <a:close/>
                <a:moveTo>
                  <a:pt x="703" y="679"/>
                </a:moveTo>
                <a:cubicBezTo>
                  <a:pt x="704" y="683"/>
                  <a:pt x="700" y="687"/>
                  <a:pt x="698" y="690"/>
                </a:cubicBezTo>
                <a:cubicBezTo>
                  <a:pt x="694" y="687"/>
                  <a:pt x="698" y="678"/>
                  <a:pt x="703" y="679"/>
                </a:cubicBezTo>
                <a:close/>
                <a:moveTo>
                  <a:pt x="701" y="671"/>
                </a:moveTo>
                <a:cubicBezTo>
                  <a:pt x="702" y="666"/>
                  <a:pt x="700" y="650"/>
                  <a:pt x="710" y="653"/>
                </a:cubicBezTo>
                <a:cubicBezTo>
                  <a:pt x="708" y="661"/>
                  <a:pt x="705" y="664"/>
                  <a:pt x="701" y="671"/>
                </a:cubicBezTo>
                <a:close/>
                <a:moveTo>
                  <a:pt x="695" y="619"/>
                </a:moveTo>
                <a:cubicBezTo>
                  <a:pt x="698" y="618"/>
                  <a:pt x="699" y="619"/>
                  <a:pt x="700" y="615"/>
                </a:cubicBezTo>
                <a:cubicBezTo>
                  <a:pt x="703" y="617"/>
                  <a:pt x="701" y="624"/>
                  <a:pt x="697" y="626"/>
                </a:cubicBezTo>
                <a:cubicBezTo>
                  <a:pt x="695" y="626"/>
                  <a:pt x="695" y="623"/>
                  <a:pt x="695" y="619"/>
                </a:cubicBezTo>
                <a:close/>
                <a:moveTo>
                  <a:pt x="694" y="51"/>
                </a:moveTo>
                <a:cubicBezTo>
                  <a:pt x="694" y="53"/>
                  <a:pt x="692" y="53"/>
                  <a:pt x="690" y="53"/>
                </a:cubicBezTo>
                <a:cubicBezTo>
                  <a:pt x="690" y="50"/>
                  <a:pt x="693" y="50"/>
                  <a:pt x="694" y="51"/>
                </a:cubicBezTo>
                <a:close/>
                <a:moveTo>
                  <a:pt x="672" y="708"/>
                </a:moveTo>
                <a:cubicBezTo>
                  <a:pt x="670" y="708"/>
                  <a:pt x="668" y="707"/>
                  <a:pt x="668" y="704"/>
                </a:cubicBezTo>
                <a:cubicBezTo>
                  <a:pt x="669" y="703"/>
                  <a:pt x="670" y="704"/>
                  <a:pt x="671" y="702"/>
                </a:cubicBezTo>
                <a:cubicBezTo>
                  <a:pt x="672" y="704"/>
                  <a:pt x="672" y="706"/>
                  <a:pt x="672" y="708"/>
                </a:cubicBezTo>
                <a:close/>
                <a:moveTo>
                  <a:pt x="671" y="461"/>
                </a:moveTo>
                <a:cubicBezTo>
                  <a:pt x="669" y="466"/>
                  <a:pt x="666" y="469"/>
                  <a:pt x="664" y="473"/>
                </a:cubicBezTo>
                <a:cubicBezTo>
                  <a:pt x="662" y="470"/>
                  <a:pt x="660" y="471"/>
                  <a:pt x="657" y="472"/>
                </a:cubicBezTo>
                <a:cubicBezTo>
                  <a:pt x="653" y="463"/>
                  <a:pt x="665" y="460"/>
                  <a:pt x="671" y="461"/>
                </a:cubicBezTo>
                <a:close/>
                <a:moveTo>
                  <a:pt x="662" y="504"/>
                </a:moveTo>
                <a:cubicBezTo>
                  <a:pt x="659" y="502"/>
                  <a:pt x="656" y="498"/>
                  <a:pt x="658" y="494"/>
                </a:cubicBezTo>
                <a:cubicBezTo>
                  <a:pt x="661" y="493"/>
                  <a:pt x="657" y="501"/>
                  <a:pt x="662" y="498"/>
                </a:cubicBezTo>
                <a:cubicBezTo>
                  <a:pt x="663" y="501"/>
                  <a:pt x="661" y="501"/>
                  <a:pt x="662" y="504"/>
                </a:cubicBezTo>
                <a:close/>
                <a:moveTo>
                  <a:pt x="651" y="157"/>
                </a:moveTo>
                <a:cubicBezTo>
                  <a:pt x="652" y="157"/>
                  <a:pt x="652" y="157"/>
                  <a:pt x="654" y="157"/>
                </a:cubicBezTo>
                <a:cubicBezTo>
                  <a:pt x="651" y="160"/>
                  <a:pt x="653" y="161"/>
                  <a:pt x="652" y="164"/>
                </a:cubicBezTo>
                <a:cubicBezTo>
                  <a:pt x="650" y="164"/>
                  <a:pt x="650" y="163"/>
                  <a:pt x="649" y="163"/>
                </a:cubicBezTo>
                <a:cubicBezTo>
                  <a:pt x="650" y="161"/>
                  <a:pt x="650" y="158"/>
                  <a:pt x="651" y="157"/>
                </a:cubicBezTo>
                <a:close/>
                <a:moveTo>
                  <a:pt x="617" y="160"/>
                </a:moveTo>
                <a:cubicBezTo>
                  <a:pt x="619" y="159"/>
                  <a:pt x="618" y="158"/>
                  <a:pt x="621" y="159"/>
                </a:cubicBezTo>
                <a:cubicBezTo>
                  <a:pt x="621" y="160"/>
                  <a:pt x="620" y="161"/>
                  <a:pt x="620" y="162"/>
                </a:cubicBezTo>
                <a:cubicBezTo>
                  <a:pt x="621" y="164"/>
                  <a:pt x="622" y="159"/>
                  <a:pt x="623" y="162"/>
                </a:cubicBezTo>
                <a:cubicBezTo>
                  <a:pt x="622" y="159"/>
                  <a:pt x="622" y="158"/>
                  <a:pt x="623" y="156"/>
                </a:cubicBezTo>
                <a:cubicBezTo>
                  <a:pt x="626" y="156"/>
                  <a:pt x="627" y="160"/>
                  <a:pt x="629" y="163"/>
                </a:cubicBezTo>
                <a:cubicBezTo>
                  <a:pt x="627" y="166"/>
                  <a:pt x="623" y="164"/>
                  <a:pt x="618" y="164"/>
                </a:cubicBezTo>
                <a:cubicBezTo>
                  <a:pt x="618" y="162"/>
                  <a:pt x="616" y="163"/>
                  <a:pt x="617" y="160"/>
                </a:cubicBezTo>
                <a:close/>
                <a:moveTo>
                  <a:pt x="625" y="169"/>
                </a:moveTo>
                <a:cubicBezTo>
                  <a:pt x="625" y="171"/>
                  <a:pt x="623" y="170"/>
                  <a:pt x="623" y="171"/>
                </a:cubicBezTo>
                <a:cubicBezTo>
                  <a:pt x="626" y="173"/>
                  <a:pt x="625" y="169"/>
                  <a:pt x="627" y="170"/>
                </a:cubicBezTo>
                <a:cubicBezTo>
                  <a:pt x="627" y="172"/>
                  <a:pt x="627" y="172"/>
                  <a:pt x="627" y="172"/>
                </a:cubicBezTo>
                <a:cubicBezTo>
                  <a:pt x="637" y="172"/>
                  <a:pt x="651" y="171"/>
                  <a:pt x="661" y="171"/>
                </a:cubicBezTo>
                <a:cubicBezTo>
                  <a:pt x="659" y="180"/>
                  <a:pt x="647" y="173"/>
                  <a:pt x="645" y="181"/>
                </a:cubicBezTo>
                <a:cubicBezTo>
                  <a:pt x="639" y="180"/>
                  <a:pt x="627" y="185"/>
                  <a:pt x="623" y="180"/>
                </a:cubicBezTo>
                <a:cubicBezTo>
                  <a:pt x="618" y="185"/>
                  <a:pt x="611" y="181"/>
                  <a:pt x="607" y="178"/>
                </a:cubicBezTo>
                <a:cubicBezTo>
                  <a:pt x="617" y="182"/>
                  <a:pt x="614" y="166"/>
                  <a:pt x="625" y="169"/>
                </a:cubicBezTo>
                <a:close/>
                <a:moveTo>
                  <a:pt x="653" y="506"/>
                </a:moveTo>
                <a:cubicBezTo>
                  <a:pt x="651" y="506"/>
                  <a:pt x="649" y="506"/>
                  <a:pt x="649" y="504"/>
                </a:cubicBezTo>
                <a:cubicBezTo>
                  <a:pt x="650" y="504"/>
                  <a:pt x="650" y="503"/>
                  <a:pt x="650" y="503"/>
                </a:cubicBezTo>
                <a:cubicBezTo>
                  <a:pt x="652" y="502"/>
                  <a:pt x="653" y="504"/>
                  <a:pt x="653" y="506"/>
                </a:cubicBezTo>
                <a:close/>
                <a:moveTo>
                  <a:pt x="634" y="498"/>
                </a:moveTo>
                <a:cubicBezTo>
                  <a:pt x="636" y="497"/>
                  <a:pt x="637" y="502"/>
                  <a:pt x="637" y="499"/>
                </a:cubicBezTo>
                <a:cubicBezTo>
                  <a:pt x="640" y="502"/>
                  <a:pt x="632" y="504"/>
                  <a:pt x="634" y="498"/>
                </a:cubicBezTo>
                <a:close/>
                <a:moveTo>
                  <a:pt x="632" y="490"/>
                </a:moveTo>
                <a:cubicBezTo>
                  <a:pt x="634" y="488"/>
                  <a:pt x="637" y="492"/>
                  <a:pt x="635" y="494"/>
                </a:cubicBezTo>
                <a:cubicBezTo>
                  <a:pt x="633" y="494"/>
                  <a:pt x="632" y="492"/>
                  <a:pt x="632" y="490"/>
                </a:cubicBezTo>
                <a:close/>
                <a:moveTo>
                  <a:pt x="625" y="482"/>
                </a:moveTo>
                <a:cubicBezTo>
                  <a:pt x="625" y="475"/>
                  <a:pt x="634" y="476"/>
                  <a:pt x="636" y="471"/>
                </a:cubicBezTo>
                <a:cubicBezTo>
                  <a:pt x="638" y="471"/>
                  <a:pt x="638" y="471"/>
                  <a:pt x="638" y="471"/>
                </a:cubicBezTo>
                <a:cubicBezTo>
                  <a:pt x="639" y="474"/>
                  <a:pt x="637" y="475"/>
                  <a:pt x="641" y="475"/>
                </a:cubicBezTo>
                <a:cubicBezTo>
                  <a:pt x="638" y="481"/>
                  <a:pt x="634" y="481"/>
                  <a:pt x="625" y="482"/>
                </a:cubicBezTo>
                <a:close/>
                <a:moveTo>
                  <a:pt x="601" y="572"/>
                </a:moveTo>
                <a:cubicBezTo>
                  <a:pt x="601" y="570"/>
                  <a:pt x="604" y="570"/>
                  <a:pt x="606" y="569"/>
                </a:cubicBezTo>
                <a:cubicBezTo>
                  <a:pt x="606" y="571"/>
                  <a:pt x="607" y="571"/>
                  <a:pt x="607" y="572"/>
                </a:cubicBezTo>
                <a:cubicBezTo>
                  <a:pt x="609" y="571"/>
                  <a:pt x="611" y="570"/>
                  <a:pt x="612" y="568"/>
                </a:cubicBezTo>
                <a:cubicBezTo>
                  <a:pt x="615" y="569"/>
                  <a:pt x="616" y="572"/>
                  <a:pt x="614" y="574"/>
                </a:cubicBezTo>
                <a:cubicBezTo>
                  <a:pt x="611" y="573"/>
                  <a:pt x="607" y="572"/>
                  <a:pt x="607" y="576"/>
                </a:cubicBezTo>
                <a:cubicBezTo>
                  <a:pt x="604" y="575"/>
                  <a:pt x="604" y="577"/>
                  <a:pt x="601" y="577"/>
                </a:cubicBezTo>
                <a:cubicBezTo>
                  <a:pt x="598" y="575"/>
                  <a:pt x="603" y="574"/>
                  <a:pt x="601" y="572"/>
                </a:cubicBezTo>
                <a:close/>
                <a:moveTo>
                  <a:pt x="604" y="559"/>
                </a:moveTo>
                <a:cubicBezTo>
                  <a:pt x="601" y="559"/>
                  <a:pt x="602" y="556"/>
                  <a:pt x="600" y="556"/>
                </a:cubicBezTo>
                <a:cubicBezTo>
                  <a:pt x="600" y="554"/>
                  <a:pt x="604" y="553"/>
                  <a:pt x="606" y="554"/>
                </a:cubicBezTo>
                <a:cubicBezTo>
                  <a:pt x="606" y="553"/>
                  <a:pt x="606" y="553"/>
                  <a:pt x="606" y="553"/>
                </a:cubicBezTo>
                <a:cubicBezTo>
                  <a:pt x="606" y="551"/>
                  <a:pt x="603" y="552"/>
                  <a:pt x="601" y="551"/>
                </a:cubicBezTo>
                <a:cubicBezTo>
                  <a:pt x="607" y="548"/>
                  <a:pt x="611" y="538"/>
                  <a:pt x="616" y="542"/>
                </a:cubicBezTo>
                <a:cubicBezTo>
                  <a:pt x="615" y="546"/>
                  <a:pt x="611" y="545"/>
                  <a:pt x="611" y="550"/>
                </a:cubicBezTo>
                <a:cubicBezTo>
                  <a:pt x="615" y="548"/>
                  <a:pt x="622" y="546"/>
                  <a:pt x="627" y="549"/>
                </a:cubicBezTo>
                <a:cubicBezTo>
                  <a:pt x="623" y="558"/>
                  <a:pt x="607" y="550"/>
                  <a:pt x="604" y="559"/>
                </a:cubicBezTo>
                <a:close/>
                <a:moveTo>
                  <a:pt x="614" y="473"/>
                </a:moveTo>
                <a:cubicBezTo>
                  <a:pt x="619" y="475"/>
                  <a:pt x="620" y="474"/>
                  <a:pt x="623" y="472"/>
                </a:cubicBezTo>
                <a:cubicBezTo>
                  <a:pt x="620" y="479"/>
                  <a:pt x="613" y="477"/>
                  <a:pt x="610" y="483"/>
                </a:cubicBezTo>
                <a:cubicBezTo>
                  <a:pt x="608" y="484"/>
                  <a:pt x="609" y="482"/>
                  <a:pt x="608" y="481"/>
                </a:cubicBezTo>
                <a:cubicBezTo>
                  <a:pt x="607" y="483"/>
                  <a:pt x="604" y="482"/>
                  <a:pt x="603" y="484"/>
                </a:cubicBezTo>
                <a:cubicBezTo>
                  <a:pt x="601" y="478"/>
                  <a:pt x="614" y="480"/>
                  <a:pt x="614" y="473"/>
                </a:cubicBezTo>
                <a:close/>
                <a:moveTo>
                  <a:pt x="609" y="445"/>
                </a:moveTo>
                <a:cubicBezTo>
                  <a:pt x="610" y="444"/>
                  <a:pt x="611" y="445"/>
                  <a:pt x="612" y="446"/>
                </a:cubicBezTo>
                <a:cubicBezTo>
                  <a:pt x="610" y="448"/>
                  <a:pt x="612" y="453"/>
                  <a:pt x="608" y="454"/>
                </a:cubicBezTo>
                <a:cubicBezTo>
                  <a:pt x="608" y="449"/>
                  <a:pt x="607" y="448"/>
                  <a:pt x="609" y="445"/>
                </a:cubicBezTo>
                <a:close/>
                <a:moveTo>
                  <a:pt x="606" y="503"/>
                </a:moveTo>
                <a:cubicBezTo>
                  <a:pt x="608" y="507"/>
                  <a:pt x="616" y="502"/>
                  <a:pt x="620" y="505"/>
                </a:cubicBezTo>
                <a:cubicBezTo>
                  <a:pt x="621" y="511"/>
                  <a:pt x="618" y="513"/>
                  <a:pt x="618" y="521"/>
                </a:cubicBezTo>
                <a:cubicBezTo>
                  <a:pt x="615" y="522"/>
                  <a:pt x="614" y="525"/>
                  <a:pt x="610" y="525"/>
                </a:cubicBezTo>
                <a:cubicBezTo>
                  <a:pt x="613" y="522"/>
                  <a:pt x="606" y="521"/>
                  <a:pt x="610" y="519"/>
                </a:cubicBezTo>
                <a:cubicBezTo>
                  <a:pt x="608" y="519"/>
                  <a:pt x="601" y="518"/>
                  <a:pt x="601" y="512"/>
                </a:cubicBezTo>
                <a:cubicBezTo>
                  <a:pt x="602" y="511"/>
                  <a:pt x="604" y="511"/>
                  <a:pt x="605" y="510"/>
                </a:cubicBezTo>
                <a:cubicBezTo>
                  <a:pt x="602" y="506"/>
                  <a:pt x="593" y="511"/>
                  <a:pt x="591" y="504"/>
                </a:cubicBezTo>
                <a:cubicBezTo>
                  <a:pt x="597" y="503"/>
                  <a:pt x="601" y="505"/>
                  <a:pt x="606" y="503"/>
                </a:cubicBezTo>
                <a:close/>
                <a:moveTo>
                  <a:pt x="619" y="567"/>
                </a:moveTo>
                <a:cubicBezTo>
                  <a:pt x="619" y="572"/>
                  <a:pt x="621" y="569"/>
                  <a:pt x="625" y="569"/>
                </a:cubicBezTo>
                <a:cubicBezTo>
                  <a:pt x="625" y="577"/>
                  <a:pt x="612" y="568"/>
                  <a:pt x="619" y="567"/>
                </a:cubicBezTo>
                <a:close/>
                <a:moveTo>
                  <a:pt x="623" y="575"/>
                </a:moveTo>
                <a:cubicBezTo>
                  <a:pt x="624" y="574"/>
                  <a:pt x="626" y="573"/>
                  <a:pt x="627" y="574"/>
                </a:cubicBezTo>
                <a:cubicBezTo>
                  <a:pt x="626" y="575"/>
                  <a:pt x="625" y="577"/>
                  <a:pt x="623" y="577"/>
                </a:cubicBezTo>
                <a:lnTo>
                  <a:pt x="623" y="575"/>
                </a:lnTo>
                <a:close/>
                <a:moveTo>
                  <a:pt x="627" y="548"/>
                </a:moveTo>
                <a:cubicBezTo>
                  <a:pt x="626" y="545"/>
                  <a:pt x="629" y="545"/>
                  <a:pt x="632" y="544"/>
                </a:cubicBezTo>
                <a:cubicBezTo>
                  <a:pt x="632" y="548"/>
                  <a:pt x="628" y="550"/>
                  <a:pt x="627" y="548"/>
                </a:cubicBezTo>
                <a:close/>
                <a:moveTo>
                  <a:pt x="624" y="472"/>
                </a:moveTo>
                <a:cubicBezTo>
                  <a:pt x="626" y="469"/>
                  <a:pt x="629" y="467"/>
                  <a:pt x="633" y="467"/>
                </a:cubicBezTo>
                <a:cubicBezTo>
                  <a:pt x="633" y="471"/>
                  <a:pt x="628" y="476"/>
                  <a:pt x="624" y="472"/>
                </a:cubicBezTo>
                <a:close/>
                <a:moveTo>
                  <a:pt x="639" y="465"/>
                </a:moveTo>
                <a:cubicBezTo>
                  <a:pt x="642" y="464"/>
                  <a:pt x="643" y="463"/>
                  <a:pt x="641" y="459"/>
                </a:cubicBezTo>
                <a:cubicBezTo>
                  <a:pt x="645" y="461"/>
                  <a:pt x="643" y="465"/>
                  <a:pt x="645" y="468"/>
                </a:cubicBezTo>
                <a:cubicBezTo>
                  <a:pt x="643" y="467"/>
                  <a:pt x="642" y="466"/>
                  <a:pt x="642" y="469"/>
                </a:cubicBezTo>
                <a:cubicBezTo>
                  <a:pt x="640" y="470"/>
                  <a:pt x="639" y="467"/>
                  <a:pt x="639" y="465"/>
                </a:cubicBezTo>
                <a:close/>
                <a:moveTo>
                  <a:pt x="602" y="440"/>
                </a:moveTo>
                <a:cubicBezTo>
                  <a:pt x="604" y="443"/>
                  <a:pt x="609" y="438"/>
                  <a:pt x="610" y="440"/>
                </a:cubicBezTo>
                <a:cubicBezTo>
                  <a:pt x="607" y="443"/>
                  <a:pt x="604" y="445"/>
                  <a:pt x="601" y="447"/>
                </a:cubicBezTo>
                <a:cubicBezTo>
                  <a:pt x="601" y="445"/>
                  <a:pt x="600" y="445"/>
                  <a:pt x="600" y="444"/>
                </a:cubicBezTo>
                <a:cubicBezTo>
                  <a:pt x="598" y="444"/>
                  <a:pt x="597" y="446"/>
                  <a:pt x="596" y="447"/>
                </a:cubicBezTo>
                <a:cubicBezTo>
                  <a:pt x="597" y="442"/>
                  <a:pt x="595" y="444"/>
                  <a:pt x="590" y="446"/>
                </a:cubicBezTo>
                <a:cubicBezTo>
                  <a:pt x="587" y="445"/>
                  <a:pt x="586" y="443"/>
                  <a:pt x="586" y="440"/>
                </a:cubicBezTo>
                <a:cubicBezTo>
                  <a:pt x="592" y="437"/>
                  <a:pt x="598" y="438"/>
                  <a:pt x="604" y="436"/>
                </a:cubicBezTo>
                <a:cubicBezTo>
                  <a:pt x="605" y="439"/>
                  <a:pt x="603" y="438"/>
                  <a:pt x="602" y="440"/>
                </a:cubicBezTo>
                <a:close/>
                <a:moveTo>
                  <a:pt x="584" y="484"/>
                </a:moveTo>
                <a:cubicBezTo>
                  <a:pt x="585" y="483"/>
                  <a:pt x="586" y="481"/>
                  <a:pt x="588" y="481"/>
                </a:cubicBezTo>
                <a:cubicBezTo>
                  <a:pt x="589" y="484"/>
                  <a:pt x="589" y="487"/>
                  <a:pt x="586" y="489"/>
                </a:cubicBezTo>
                <a:cubicBezTo>
                  <a:pt x="586" y="486"/>
                  <a:pt x="589" y="484"/>
                  <a:pt x="584" y="484"/>
                </a:cubicBezTo>
                <a:close/>
                <a:moveTo>
                  <a:pt x="584" y="164"/>
                </a:moveTo>
                <a:cubicBezTo>
                  <a:pt x="584" y="162"/>
                  <a:pt x="584" y="162"/>
                  <a:pt x="584" y="162"/>
                </a:cubicBezTo>
                <a:cubicBezTo>
                  <a:pt x="586" y="162"/>
                  <a:pt x="587" y="161"/>
                  <a:pt x="588" y="161"/>
                </a:cubicBezTo>
                <a:cubicBezTo>
                  <a:pt x="589" y="164"/>
                  <a:pt x="585" y="166"/>
                  <a:pt x="584" y="164"/>
                </a:cubicBezTo>
                <a:close/>
                <a:moveTo>
                  <a:pt x="597" y="164"/>
                </a:moveTo>
                <a:cubicBezTo>
                  <a:pt x="597" y="165"/>
                  <a:pt x="594" y="164"/>
                  <a:pt x="593" y="165"/>
                </a:cubicBezTo>
                <a:cubicBezTo>
                  <a:pt x="592" y="162"/>
                  <a:pt x="593" y="160"/>
                  <a:pt x="597" y="161"/>
                </a:cubicBezTo>
                <a:cubicBezTo>
                  <a:pt x="597" y="162"/>
                  <a:pt x="596" y="163"/>
                  <a:pt x="597" y="164"/>
                </a:cubicBezTo>
                <a:close/>
                <a:moveTo>
                  <a:pt x="542" y="103"/>
                </a:moveTo>
                <a:cubicBezTo>
                  <a:pt x="545" y="99"/>
                  <a:pt x="555" y="102"/>
                  <a:pt x="554" y="94"/>
                </a:cubicBezTo>
                <a:cubicBezTo>
                  <a:pt x="567" y="92"/>
                  <a:pt x="581" y="89"/>
                  <a:pt x="589" y="96"/>
                </a:cubicBezTo>
                <a:cubicBezTo>
                  <a:pt x="583" y="102"/>
                  <a:pt x="570" y="97"/>
                  <a:pt x="562" y="101"/>
                </a:cubicBezTo>
                <a:cubicBezTo>
                  <a:pt x="562" y="104"/>
                  <a:pt x="566" y="104"/>
                  <a:pt x="564" y="107"/>
                </a:cubicBezTo>
                <a:cubicBezTo>
                  <a:pt x="560" y="108"/>
                  <a:pt x="557" y="110"/>
                  <a:pt x="553" y="112"/>
                </a:cubicBezTo>
                <a:cubicBezTo>
                  <a:pt x="552" y="106"/>
                  <a:pt x="541" y="107"/>
                  <a:pt x="542" y="103"/>
                </a:cubicBezTo>
                <a:close/>
                <a:moveTo>
                  <a:pt x="579" y="108"/>
                </a:moveTo>
                <a:cubicBezTo>
                  <a:pt x="575" y="108"/>
                  <a:pt x="572" y="108"/>
                  <a:pt x="570" y="107"/>
                </a:cubicBezTo>
                <a:cubicBezTo>
                  <a:pt x="570" y="102"/>
                  <a:pt x="580" y="101"/>
                  <a:pt x="579" y="108"/>
                </a:cubicBezTo>
                <a:close/>
                <a:moveTo>
                  <a:pt x="525" y="86"/>
                </a:moveTo>
                <a:cubicBezTo>
                  <a:pt x="528" y="86"/>
                  <a:pt x="528" y="86"/>
                  <a:pt x="528" y="86"/>
                </a:cubicBezTo>
                <a:cubicBezTo>
                  <a:pt x="528" y="86"/>
                  <a:pt x="527" y="86"/>
                  <a:pt x="527" y="86"/>
                </a:cubicBezTo>
                <a:cubicBezTo>
                  <a:pt x="528" y="88"/>
                  <a:pt x="529" y="89"/>
                  <a:pt x="531" y="89"/>
                </a:cubicBezTo>
                <a:cubicBezTo>
                  <a:pt x="531" y="93"/>
                  <a:pt x="531" y="92"/>
                  <a:pt x="532" y="95"/>
                </a:cubicBezTo>
                <a:cubicBezTo>
                  <a:pt x="528" y="98"/>
                  <a:pt x="523" y="94"/>
                  <a:pt x="519" y="93"/>
                </a:cubicBezTo>
                <a:cubicBezTo>
                  <a:pt x="521" y="90"/>
                  <a:pt x="526" y="89"/>
                  <a:pt x="525" y="86"/>
                </a:cubicBezTo>
                <a:close/>
                <a:moveTo>
                  <a:pt x="537" y="114"/>
                </a:moveTo>
                <a:cubicBezTo>
                  <a:pt x="541" y="118"/>
                  <a:pt x="548" y="114"/>
                  <a:pt x="550" y="117"/>
                </a:cubicBezTo>
                <a:cubicBezTo>
                  <a:pt x="560" y="108"/>
                  <a:pt x="579" y="109"/>
                  <a:pt x="591" y="113"/>
                </a:cubicBezTo>
                <a:cubicBezTo>
                  <a:pt x="584" y="118"/>
                  <a:pt x="574" y="115"/>
                  <a:pt x="566" y="120"/>
                </a:cubicBezTo>
                <a:cubicBezTo>
                  <a:pt x="564" y="116"/>
                  <a:pt x="556" y="120"/>
                  <a:pt x="557" y="123"/>
                </a:cubicBezTo>
                <a:cubicBezTo>
                  <a:pt x="543" y="126"/>
                  <a:pt x="533" y="127"/>
                  <a:pt x="518" y="130"/>
                </a:cubicBezTo>
                <a:cubicBezTo>
                  <a:pt x="515" y="131"/>
                  <a:pt x="516" y="128"/>
                  <a:pt x="514" y="128"/>
                </a:cubicBezTo>
                <a:cubicBezTo>
                  <a:pt x="510" y="129"/>
                  <a:pt x="502" y="133"/>
                  <a:pt x="499" y="128"/>
                </a:cubicBezTo>
                <a:cubicBezTo>
                  <a:pt x="507" y="117"/>
                  <a:pt x="526" y="119"/>
                  <a:pt x="537" y="114"/>
                </a:cubicBezTo>
                <a:close/>
                <a:moveTo>
                  <a:pt x="508" y="134"/>
                </a:moveTo>
                <a:cubicBezTo>
                  <a:pt x="508" y="130"/>
                  <a:pt x="508" y="130"/>
                  <a:pt x="508" y="130"/>
                </a:cubicBezTo>
                <a:cubicBezTo>
                  <a:pt x="510" y="130"/>
                  <a:pt x="510" y="130"/>
                  <a:pt x="510" y="130"/>
                </a:cubicBezTo>
                <a:cubicBezTo>
                  <a:pt x="511" y="133"/>
                  <a:pt x="510" y="134"/>
                  <a:pt x="508" y="134"/>
                </a:cubicBezTo>
                <a:close/>
                <a:moveTo>
                  <a:pt x="483" y="484"/>
                </a:moveTo>
                <a:cubicBezTo>
                  <a:pt x="488" y="483"/>
                  <a:pt x="489" y="486"/>
                  <a:pt x="492" y="483"/>
                </a:cubicBezTo>
                <a:cubicBezTo>
                  <a:pt x="495" y="490"/>
                  <a:pt x="486" y="487"/>
                  <a:pt x="483" y="490"/>
                </a:cubicBezTo>
                <a:cubicBezTo>
                  <a:pt x="481" y="489"/>
                  <a:pt x="485" y="487"/>
                  <a:pt x="483" y="484"/>
                </a:cubicBezTo>
                <a:close/>
                <a:moveTo>
                  <a:pt x="491" y="628"/>
                </a:moveTo>
                <a:cubicBezTo>
                  <a:pt x="495" y="628"/>
                  <a:pt x="494" y="635"/>
                  <a:pt x="493" y="638"/>
                </a:cubicBezTo>
                <a:cubicBezTo>
                  <a:pt x="492" y="636"/>
                  <a:pt x="487" y="638"/>
                  <a:pt x="488" y="634"/>
                </a:cubicBezTo>
                <a:cubicBezTo>
                  <a:pt x="489" y="634"/>
                  <a:pt x="489" y="636"/>
                  <a:pt x="490" y="636"/>
                </a:cubicBezTo>
                <a:cubicBezTo>
                  <a:pt x="492" y="633"/>
                  <a:pt x="492" y="632"/>
                  <a:pt x="491" y="628"/>
                </a:cubicBezTo>
                <a:close/>
                <a:moveTo>
                  <a:pt x="483" y="497"/>
                </a:moveTo>
                <a:cubicBezTo>
                  <a:pt x="482" y="496"/>
                  <a:pt x="482" y="494"/>
                  <a:pt x="482" y="492"/>
                </a:cubicBezTo>
                <a:cubicBezTo>
                  <a:pt x="483" y="492"/>
                  <a:pt x="484" y="492"/>
                  <a:pt x="484" y="491"/>
                </a:cubicBezTo>
                <a:cubicBezTo>
                  <a:pt x="485" y="492"/>
                  <a:pt x="486" y="493"/>
                  <a:pt x="486" y="495"/>
                </a:cubicBezTo>
                <a:cubicBezTo>
                  <a:pt x="484" y="495"/>
                  <a:pt x="485" y="497"/>
                  <a:pt x="483" y="497"/>
                </a:cubicBezTo>
                <a:close/>
                <a:moveTo>
                  <a:pt x="486" y="656"/>
                </a:moveTo>
                <a:cubicBezTo>
                  <a:pt x="485" y="655"/>
                  <a:pt x="485" y="654"/>
                  <a:pt x="483" y="654"/>
                </a:cubicBezTo>
                <a:cubicBezTo>
                  <a:pt x="485" y="652"/>
                  <a:pt x="485" y="647"/>
                  <a:pt x="486" y="644"/>
                </a:cubicBezTo>
                <a:cubicBezTo>
                  <a:pt x="487" y="644"/>
                  <a:pt x="489" y="644"/>
                  <a:pt x="490" y="644"/>
                </a:cubicBezTo>
                <a:cubicBezTo>
                  <a:pt x="488" y="647"/>
                  <a:pt x="488" y="653"/>
                  <a:pt x="486" y="656"/>
                </a:cubicBezTo>
                <a:close/>
                <a:moveTo>
                  <a:pt x="487" y="639"/>
                </a:moveTo>
                <a:cubicBezTo>
                  <a:pt x="487" y="637"/>
                  <a:pt x="489" y="638"/>
                  <a:pt x="491" y="638"/>
                </a:cubicBezTo>
                <a:cubicBezTo>
                  <a:pt x="491" y="641"/>
                  <a:pt x="488" y="641"/>
                  <a:pt x="487" y="639"/>
                </a:cubicBezTo>
                <a:close/>
                <a:moveTo>
                  <a:pt x="491" y="653"/>
                </a:moveTo>
                <a:cubicBezTo>
                  <a:pt x="490" y="649"/>
                  <a:pt x="494" y="646"/>
                  <a:pt x="496" y="647"/>
                </a:cubicBezTo>
                <a:cubicBezTo>
                  <a:pt x="495" y="650"/>
                  <a:pt x="494" y="652"/>
                  <a:pt x="491" y="653"/>
                </a:cubicBezTo>
                <a:close/>
                <a:moveTo>
                  <a:pt x="503" y="671"/>
                </a:moveTo>
                <a:cubicBezTo>
                  <a:pt x="504" y="671"/>
                  <a:pt x="504" y="672"/>
                  <a:pt x="505" y="672"/>
                </a:cubicBezTo>
                <a:cubicBezTo>
                  <a:pt x="506" y="675"/>
                  <a:pt x="504" y="674"/>
                  <a:pt x="505" y="677"/>
                </a:cubicBezTo>
                <a:cubicBezTo>
                  <a:pt x="502" y="677"/>
                  <a:pt x="502" y="672"/>
                  <a:pt x="503" y="671"/>
                </a:cubicBezTo>
                <a:close/>
                <a:moveTo>
                  <a:pt x="510" y="702"/>
                </a:moveTo>
                <a:cubicBezTo>
                  <a:pt x="509" y="701"/>
                  <a:pt x="507" y="699"/>
                  <a:pt x="509" y="697"/>
                </a:cubicBezTo>
                <a:cubicBezTo>
                  <a:pt x="511" y="696"/>
                  <a:pt x="510" y="700"/>
                  <a:pt x="510" y="702"/>
                </a:cubicBezTo>
                <a:close/>
                <a:moveTo>
                  <a:pt x="507" y="688"/>
                </a:moveTo>
                <a:cubicBezTo>
                  <a:pt x="509" y="686"/>
                  <a:pt x="512" y="689"/>
                  <a:pt x="512" y="692"/>
                </a:cubicBezTo>
                <a:cubicBezTo>
                  <a:pt x="509" y="692"/>
                  <a:pt x="508" y="690"/>
                  <a:pt x="507" y="688"/>
                </a:cubicBezTo>
                <a:close/>
                <a:moveTo>
                  <a:pt x="511" y="686"/>
                </a:moveTo>
                <a:cubicBezTo>
                  <a:pt x="508" y="686"/>
                  <a:pt x="508" y="683"/>
                  <a:pt x="504" y="683"/>
                </a:cubicBezTo>
                <a:cubicBezTo>
                  <a:pt x="504" y="681"/>
                  <a:pt x="504" y="680"/>
                  <a:pt x="505" y="679"/>
                </a:cubicBezTo>
                <a:cubicBezTo>
                  <a:pt x="506" y="679"/>
                  <a:pt x="507" y="680"/>
                  <a:pt x="507" y="681"/>
                </a:cubicBezTo>
                <a:cubicBezTo>
                  <a:pt x="507" y="680"/>
                  <a:pt x="506" y="677"/>
                  <a:pt x="508" y="674"/>
                </a:cubicBezTo>
                <a:cubicBezTo>
                  <a:pt x="512" y="675"/>
                  <a:pt x="510" y="671"/>
                  <a:pt x="514" y="671"/>
                </a:cubicBezTo>
                <a:cubicBezTo>
                  <a:pt x="516" y="676"/>
                  <a:pt x="513" y="682"/>
                  <a:pt x="511" y="686"/>
                </a:cubicBezTo>
                <a:close/>
                <a:moveTo>
                  <a:pt x="514" y="667"/>
                </a:moveTo>
                <a:cubicBezTo>
                  <a:pt x="511" y="664"/>
                  <a:pt x="508" y="659"/>
                  <a:pt x="511" y="657"/>
                </a:cubicBezTo>
                <a:cubicBezTo>
                  <a:pt x="513" y="656"/>
                  <a:pt x="513" y="658"/>
                  <a:pt x="515" y="658"/>
                </a:cubicBezTo>
                <a:cubicBezTo>
                  <a:pt x="514" y="661"/>
                  <a:pt x="514" y="664"/>
                  <a:pt x="514" y="667"/>
                </a:cubicBezTo>
                <a:close/>
                <a:moveTo>
                  <a:pt x="519" y="502"/>
                </a:moveTo>
                <a:cubicBezTo>
                  <a:pt x="519" y="499"/>
                  <a:pt x="520" y="498"/>
                  <a:pt x="521" y="497"/>
                </a:cubicBezTo>
                <a:cubicBezTo>
                  <a:pt x="523" y="499"/>
                  <a:pt x="522" y="502"/>
                  <a:pt x="519" y="502"/>
                </a:cubicBezTo>
                <a:close/>
                <a:moveTo>
                  <a:pt x="516" y="469"/>
                </a:moveTo>
                <a:cubicBezTo>
                  <a:pt x="516" y="472"/>
                  <a:pt x="518" y="469"/>
                  <a:pt x="518" y="471"/>
                </a:cubicBezTo>
                <a:cubicBezTo>
                  <a:pt x="519" y="485"/>
                  <a:pt x="502" y="481"/>
                  <a:pt x="496" y="490"/>
                </a:cubicBezTo>
                <a:cubicBezTo>
                  <a:pt x="499" y="480"/>
                  <a:pt x="504" y="471"/>
                  <a:pt x="513" y="469"/>
                </a:cubicBezTo>
                <a:cubicBezTo>
                  <a:pt x="517" y="464"/>
                  <a:pt x="521" y="460"/>
                  <a:pt x="527" y="457"/>
                </a:cubicBezTo>
                <a:cubicBezTo>
                  <a:pt x="525" y="464"/>
                  <a:pt x="519" y="464"/>
                  <a:pt x="516" y="469"/>
                </a:cubicBezTo>
                <a:close/>
                <a:moveTo>
                  <a:pt x="527" y="675"/>
                </a:moveTo>
                <a:cubicBezTo>
                  <a:pt x="528" y="673"/>
                  <a:pt x="529" y="672"/>
                  <a:pt x="531" y="672"/>
                </a:cubicBezTo>
                <a:cubicBezTo>
                  <a:pt x="532" y="676"/>
                  <a:pt x="530" y="678"/>
                  <a:pt x="527" y="675"/>
                </a:cubicBezTo>
                <a:close/>
                <a:moveTo>
                  <a:pt x="523" y="477"/>
                </a:moveTo>
                <a:cubicBezTo>
                  <a:pt x="523" y="471"/>
                  <a:pt x="526" y="467"/>
                  <a:pt x="530" y="464"/>
                </a:cubicBezTo>
                <a:cubicBezTo>
                  <a:pt x="531" y="464"/>
                  <a:pt x="530" y="465"/>
                  <a:pt x="530" y="465"/>
                </a:cubicBezTo>
                <a:cubicBezTo>
                  <a:pt x="531" y="469"/>
                  <a:pt x="535" y="470"/>
                  <a:pt x="535" y="475"/>
                </a:cubicBezTo>
                <a:cubicBezTo>
                  <a:pt x="530" y="476"/>
                  <a:pt x="528" y="480"/>
                  <a:pt x="523" y="477"/>
                </a:cubicBezTo>
                <a:close/>
                <a:moveTo>
                  <a:pt x="532" y="674"/>
                </a:moveTo>
                <a:cubicBezTo>
                  <a:pt x="535" y="672"/>
                  <a:pt x="537" y="676"/>
                  <a:pt x="536" y="679"/>
                </a:cubicBezTo>
                <a:cubicBezTo>
                  <a:pt x="535" y="677"/>
                  <a:pt x="532" y="678"/>
                  <a:pt x="532" y="674"/>
                </a:cubicBezTo>
                <a:close/>
                <a:moveTo>
                  <a:pt x="528" y="457"/>
                </a:moveTo>
                <a:cubicBezTo>
                  <a:pt x="526" y="453"/>
                  <a:pt x="533" y="444"/>
                  <a:pt x="536" y="448"/>
                </a:cubicBezTo>
                <a:cubicBezTo>
                  <a:pt x="534" y="452"/>
                  <a:pt x="530" y="453"/>
                  <a:pt x="528" y="457"/>
                </a:cubicBezTo>
                <a:close/>
                <a:moveTo>
                  <a:pt x="529" y="437"/>
                </a:moveTo>
                <a:cubicBezTo>
                  <a:pt x="530" y="436"/>
                  <a:pt x="531" y="436"/>
                  <a:pt x="533" y="436"/>
                </a:cubicBezTo>
                <a:cubicBezTo>
                  <a:pt x="534" y="439"/>
                  <a:pt x="528" y="440"/>
                  <a:pt x="529" y="437"/>
                </a:cubicBezTo>
                <a:close/>
                <a:moveTo>
                  <a:pt x="538" y="467"/>
                </a:moveTo>
                <a:cubicBezTo>
                  <a:pt x="538" y="464"/>
                  <a:pt x="540" y="464"/>
                  <a:pt x="543" y="464"/>
                </a:cubicBezTo>
                <a:cubicBezTo>
                  <a:pt x="544" y="468"/>
                  <a:pt x="539" y="469"/>
                  <a:pt x="538" y="467"/>
                </a:cubicBezTo>
                <a:close/>
                <a:moveTo>
                  <a:pt x="537" y="462"/>
                </a:moveTo>
                <a:cubicBezTo>
                  <a:pt x="540" y="456"/>
                  <a:pt x="547" y="454"/>
                  <a:pt x="553" y="451"/>
                </a:cubicBezTo>
                <a:cubicBezTo>
                  <a:pt x="550" y="456"/>
                  <a:pt x="544" y="460"/>
                  <a:pt x="537" y="462"/>
                </a:cubicBezTo>
                <a:close/>
                <a:moveTo>
                  <a:pt x="512" y="174"/>
                </a:moveTo>
                <a:cubicBezTo>
                  <a:pt x="511" y="175"/>
                  <a:pt x="511" y="178"/>
                  <a:pt x="510" y="180"/>
                </a:cubicBezTo>
                <a:cubicBezTo>
                  <a:pt x="501" y="184"/>
                  <a:pt x="495" y="193"/>
                  <a:pt x="483" y="188"/>
                </a:cubicBezTo>
                <a:cubicBezTo>
                  <a:pt x="484" y="183"/>
                  <a:pt x="494" y="188"/>
                  <a:pt x="495" y="182"/>
                </a:cubicBezTo>
                <a:cubicBezTo>
                  <a:pt x="494" y="178"/>
                  <a:pt x="491" y="178"/>
                  <a:pt x="487" y="178"/>
                </a:cubicBezTo>
                <a:cubicBezTo>
                  <a:pt x="488" y="177"/>
                  <a:pt x="488" y="174"/>
                  <a:pt x="486" y="173"/>
                </a:cubicBezTo>
                <a:cubicBezTo>
                  <a:pt x="490" y="164"/>
                  <a:pt x="503" y="164"/>
                  <a:pt x="510" y="163"/>
                </a:cubicBezTo>
                <a:cubicBezTo>
                  <a:pt x="512" y="161"/>
                  <a:pt x="510" y="160"/>
                  <a:pt x="512" y="158"/>
                </a:cubicBezTo>
                <a:cubicBezTo>
                  <a:pt x="505" y="157"/>
                  <a:pt x="499" y="164"/>
                  <a:pt x="495" y="158"/>
                </a:cubicBezTo>
                <a:cubicBezTo>
                  <a:pt x="493" y="160"/>
                  <a:pt x="491" y="163"/>
                  <a:pt x="487" y="161"/>
                </a:cubicBezTo>
                <a:cubicBezTo>
                  <a:pt x="487" y="157"/>
                  <a:pt x="491" y="157"/>
                  <a:pt x="492" y="155"/>
                </a:cubicBezTo>
                <a:cubicBezTo>
                  <a:pt x="493" y="161"/>
                  <a:pt x="496" y="151"/>
                  <a:pt x="499" y="156"/>
                </a:cubicBezTo>
                <a:cubicBezTo>
                  <a:pt x="502" y="153"/>
                  <a:pt x="502" y="148"/>
                  <a:pt x="502" y="144"/>
                </a:cubicBezTo>
                <a:cubicBezTo>
                  <a:pt x="507" y="137"/>
                  <a:pt x="523" y="142"/>
                  <a:pt x="523" y="132"/>
                </a:cubicBezTo>
                <a:cubicBezTo>
                  <a:pt x="525" y="131"/>
                  <a:pt x="528" y="133"/>
                  <a:pt x="531" y="131"/>
                </a:cubicBezTo>
                <a:cubicBezTo>
                  <a:pt x="533" y="133"/>
                  <a:pt x="531" y="134"/>
                  <a:pt x="531" y="135"/>
                </a:cubicBezTo>
                <a:cubicBezTo>
                  <a:pt x="542" y="137"/>
                  <a:pt x="544" y="130"/>
                  <a:pt x="554" y="133"/>
                </a:cubicBezTo>
                <a:cubicBezTo>
                  <a:pt x="554" y="135"/>
                  <a:pt x="556" y="135"/>
                  <a:pt x="555" y="137"/>
                </a:cubicBezTo>
                <a:cubicBezTo>
                  <a:pt x="552" y="137"/>
                  <a:pt x="551" y="138"/>
                  <a:pt x="549" y="138"/>
                </a:cubicBezTo>
                <a:cubicBezTo>
                  <a:pt x="566" y="144"/>
                  <a:pt x="571" y="122"/>
                  <a:pt x="588" y="123"/>
                </a:cubicBezTo>
                <a:cubicBezTo>
                  <a:pt x="587" y="122"/>
                  <a:pt x="586" y="122"/>
                  <a:pt x="586" y="121"/>
                </a:cubicBezTo>
                <a:cubicBezTo>
                  <a:pt x="591" y="116"/>
                  <a:pt x="601" y="122"/>
                  <a:pt x="603" y="128"/>
                </a:cubicBezTo>
                <a:cubicBezTo>
                  <a:pt x="598" y="128"/>
                  <a:pt x="597" y="131"/>
                  <a:pt x="595" y="133"/>
                </a:cubicBezTo>
                <a:cubicBezTo>
                  <a:pt x="588" y="129"/>
                  <a:pt x="582" y="135"/>
                  <a:pt x="576" y="134"/>
                </a:cubicBezTo>
                <a:cubicBezTo>
                  <a:pt x="578" y="137"/>
                  <a:pt x="584" y="135"/>
                  <a:pt x="585" y="138"/>
                </a:cubicBezTo>
                <a:cubicBezTo>
                  <a:pt x="586" y="141"/>
                  <a:pt x="581" y="139"/>
                  <a:pt x="581" y="141"/>
                </a:cubicBezTo>
                <a:cubicBezTo>
                  <a:pt x="590" y="142"/>
                  <a:pt x="598" y="132"/>
                  <a:pt x="604" y="141"/>
                </a:cubicBezTo>
                <a:cubicBezTo>
                  <a:pt x="600" y="146"/>
                  <a:pt x="590" y="144"/>
                  <a:pt x="585" y="145"/>
                </a:cubicBezTo>
                <a:cubicBezTo>
                  <a:pt x="591" y="147"/>
                  <a:pt x="598" y="146"/>
                  <a:pt x="604" y="147"/>
                </a:cubicBezTo>
                <a:cubicBezTo>
                  <a:pt x="598" y="151"/>
                  <a:pt x="584" y="150"/>
                  <a:pt x="584" y="157"/>
                </a:cubicBezTo>
                <a:cubicBezTo>
                  <a:pt x="562" y="165"/>
                  <a:pt x="540" y="172"/>
                  <a:pt x="512" y="174"/>
                </a:cubicBezTo>
                <a:close/>
                <a:moveTo>
                  <a:pt x="578" y="166"/>
                </a:moveTo>
                <a:cubicBezTo>
                  <a:pt x="576" y="166"/>
                  <a:pt x="577" y="164"/>
                  <a:pt x="575" y="164"/>
                </a:cubicBezTo>
                <a:cubicBezTo>
                  <a:pt x="576" y="162"/>
                  <a:pt x="578" y="162"/>
                  <a:pt x="580" y="162"/>
                </a:cubicBezTo>
                <a:cubicBezTo>
                  <a:pt x="581" y="165"/>
                  <a:pt x="578" y="164"/>
                  <a:pt x="578" y="166"/>
                </a:cubicBezTo>
                <a:close/>
                <a:moveTo>
                  <a:pt x="568" y="449"/>
                </a:moveTo>
                <a:cubicBezTo>
                  <a:pt x="567" y="452"/>
                  <a:pt x="564" y="453"/>
                  <a:pt x="562" y="454"/>
                </a:cubicBezTo>
                <a:cubicBezTo>
                  <a:pt x="560" y="452"/>
                  <a:pt x="565" y="449"/>
                  <a:pt x="565" y="445"/>
                </a:cubicBezTo>
                <a:cubicBezTo>
                  <a:pt x="566" y="445"/>
                  <a:pt x="568" y="445"/>
                  <a:pt x="569" y="445"/>
                </a:cubicBezTo>
                <a:cubicBezTo>
                  <a:pt x="568" y="448"/>
                  <a:pt x="567" y="445"/>
                  <a:pt x="566" y="447"/>
                </a:cubicBezTo>
                <a:cubicBezTo>
                  <a:pt x="565" y="449"/>
                  <a:pt x="567" y="448"/>
                  <a:pt x="568" y="449"/>
                </a:cubicBezTo>
                <a:close/>
                <a:moveTo>
                  <a:pt x="562" y="514"/>
                </a:moveTo>
                <a:cubicBezTo>
                  <a:pt x="565" y="517"/>
                  <a:pt x="566" y="518"/>
                  <a:pt x="570" y="516"/>
                </a:cubicBezTo>
                <a:cubicBezTo>
                  <a:pt x="571" y="518"/>
                  <a:pt x="571" y="520"/>
                  <a:pt x="571" y="524"/>
                </a:cubicBezTo>
                <a:cubicBezTo>
                  <a:pt x="565" y="525"/>
                  <a:pt x="562" y="529"/>
                  <a:pt x="556" y="525"/>
                </a:cubicBezTo>
                <a:cubicBezTo>
                  <a:pt x="556" y="519"/>
                  <a:pt x="561" y="519"/>
                  <a:pt x="562" y="514"/>
                </a:cubicBezTo>
                <a:close/>
                <a:moveTo>
                  <a:pt x="573" y="739"/>
                </a:moveTo>
                <a:cubicBezTo>
                  <a:pt x="570" y="737"/>
                  <a:pt x="571" y="733"/>
                  <a:pt x="567" y="734"/>
                </a:cubicBezTo>
                <a:cubicBezTo>
                  <a:pt x="567" y="728"/>
                  <a:pt x="567" y="728"/>
                  <a:pt x="567" y="728"/>
                </a:cubicBezTo>
                <a:cubicBezTo>
                  <a:pt x="571" y="728"/>
                  <a:pt x="571" y="728"/>
                  <a:pt x="571" y="728"/>
                </a:cubicBezTo>
                <a:cubicBezTo>
                  <a:pt x="570" y="734"/>
                  <a:pt x="574" y="734"/>
                  <a:pt x="573" y="739"/>
                </a:cubicBezTo>
                <a:close/>
                <a:moveTo>
                  <a:pt x="553" y="764"/>
                </a:moveTo>
                <a:cubicBezTo>
                  <a:pt x="555" y="765"/>
                  <a:pt x="564" y="769"/>
                  <a:pt x="565" y="780"/>
                </a:cubicBezTo>
                <a:cubicBezTo>
                  <a:pt x="559" y="776"/>
                  <a:pt x="554" y="772"/>
                  <a:pt x="553" y="764"/>
                </a:cubicBezTo>
                <a:close/>
                <a:moveTo>
                  <a:pt x="570" y="766"/>
                </a:moveTo>
                <a:cubicBezTo>
                  <a:pt x="569" y="769"/>
                  <a:pt x="571" y="770"/>
                  <a:pt x="571" y="773"/>
                </a:cubicBezTo>
                <a:cubicBezTo>
                  <a:pt x="568" y="772"/>
                  <a:pt x="566" y="772"/>
                  <a:pt x="564" y="773"/>
                </a:cubicBezTo>
                <a:cubicBezTo>
                  <a:pt x="560" y="769"/>
                  <a:pt x="558" y="759"/>
                  <a:pt x="558" y="753"/>
                </a:cubicBezTo>
                <a:cubicBezTo>
                  <a:pt x="560" y="753"/>
                  <a:pt x="560" y="752"/>
                  <a:pt x="562" y="752"/>
                </a:cubicBezTo>
                <a:cubicBezTo>
                  <a:pt x="561" y="754"/>
                  <a:pt x="563" y="754"/>
                  <a:pt x="562" y="756"/>
                </a:cubicBezTo>
                <a:cubicBezTo>
                  <a:pt x="560" y="756"/>
                  <a:pt x="560" y="756"/>
                  <a:pt x="560" y="756"/>
                </a:cubicBezTo>
                <a:cubicBezTo>
                  <a:pt x="560" y="758"/>
                  <a:pt x="564" y="756"/>
                  <a:pt x="562" y="759"/>
                </a:cubicBezTo>
                <a:cubicBezTo>
                  <a:pt x="565" y="755"/>
                  <a:pt x="566" y="764"/>
                  <a:pt x="569" y="765"/>
                </a:cubicBezTo>
                <a:cubicBezTo>
                  <a:pt x="567" y="751"/>
                  <a:pt x="561" y="743"/>
                  <a:pt x="559" y="730"/>
                </a:cubicBezTo>
                <a:cubicBezTo>
                  <a:pt x="559" y="727"/>
                  <a:pt x="562" y="732"/>
                  <a:pt x="562" y="729"/>
                </a:cubicBezTo>
                <a:cubicBezTo>
                  <a:pt x="566" y="737"/>
                  <a:pt x="569" y="751"/>
                  <a:pt x="575" y="765"/>
                </a:cubicBezTo>
                <a:cubicBezTo>
                  <a:pt x="575" y="767"/>
                  <a:pt x="571" y="765"/>
                  <a:pt x="570" y="766"/>
                </a:cubicBezTo>
                <a:close/>
                <a:moveTo>
                  <a:pt x="558" y="178"/>
                </a:moveTo>
                <a:cubicBezTo>
                  <a:pt x="565" y="171"/>
                  <a:pt x="575" y="176"/>
                  <a:pt x="586" y="177"/>
                </a:cubicBezTo>
                <a:cubicBezTo>
                  <a:pt x="580" y="182"/>
                  <a:pt x="566" y="179"/>
                  <a:pt x="558" y="178"/>
                </a:cubicBezTo>
                <a:close/>
                <a:moveTo>
                  <a:pt x="579" y="577"/>
                </a:moveTo>
                <a:cubicBezTo>
                  <a:pt x="580" y="567"/>
                  <a:pt x="589" y="566"/>
                  <a:pt x="593" y="558"/>
                </a:cubicBezTo>
                <a:cubicBezTo>
                  <a:pt x="591" y="554"/>
                  <a:pt x="588" y="561"/>
                  <a:pt x="584" y="560"/>
                </a:cubicBezTo>
                <a:cubicBezTo>
                  <a:pt x="583" y="557"/>
                  <a:pt x="587" y="555"/>
                  <a:pt x="584" y="552"/>
                </a:cubicBezTo>
                <a:cubicBezTo>
                  <a:pt x="590" y="552"/>
                  <a:pt x="590" y="552"/>
                  <a:pt x="595" y="551"/>
                </a:cubicBezTo>
                <a:cubicBezTo>
                  <a:pt x="594" y="554"/>
                  <a:pt x="598" y="552"/>
                  <a:pt x="597" y="554"/>
                </a:cubicBezTo>
                <a:cubicBezTo>
                  <a:pt x="598" y="558"/>
                  <a:pt x="594" y="555"/>
                  <a:pt x="594" y="557"/>
                </a:cubicBezTo>
                <a:cubicBezTo>
                  <a:pt x="596" y="559"/>
                  <a:pt x="597" y="557"/>
                  <a:pt x="600" y="558"/>
                </a:cubicBezTo>
                <a:cubicBezTo>
                  <a:pt x="600" y="568"/>
                  <a:pt x="592" y="568"/>
                  <a:pt x="586" y="571"/>
                </a:cubicBezTo>
                <a:cubicBezTo>
                  <a:pt x="583" y="572"/>
                  <a:pt x="584" y="578"/>
                  <a:pt x="579" y="577"/>
                </a:cubicBezTo>
                <a:close/>
                <a:moveTo>
                  <a:pt x="594" y="577"/>
                </a:moveTo>
                <a:cubicBezTo>
                  <a:pt x="598" y="577"/>
                  <a:pt x="598" y="577"/>
                  <a:pt x="598" y="577"/>
                </a:cubicBezTo>
                <a:cubicBezTo>
                  <a:pt x="598" y="579"/>
                  <a:pt x="594" y="581"/>
                  <a:pt x="594" y="577"/>
                </a:cubicBezTo>
                <a:close/>
                <a:moveTo>
                  <a:pt x="597" y="584"/>
                </a:moveTo>
                <a:cubicBezTo>
                  <a:pt x="599" y="581"/>
                  <a:pt x="605" y="581"/>
                  <a:pt x="606" y="577"/>
                </a:cubicBezTo>
                <a:cubicBezTo>
                  <a:pt x="608" y="577"/>
                  <a:pt x="610" y="578"/>
                  <a:pt x="611" y="579"/>
                </a:cubicBezTo>
                <a:cubicBezTo>
                  <a:pt x="613" y="579"/>
                  <a:pt x="612" y="576"/>
                  <a:pt x="613" y="575"/>
                </a:cubicBezTo>
                <a:cubicBezTo>
                  <a:pt x="614" y="576"/>
                  <a:pt x="614" y="577"/>
                  <a:pt x="614" y="578"/>
                </a:cubicBezTo>
                <a:cubicBezTo>
                  <a:pt x="617" y="577"/>
                  <a:pt x="621" y="577"/>
                  <a:pt x="619" y="574"/>
                </a:cubicBezTo>
                <a:cubicBezTo>
                  <a:pt x="621" y="575"/>
                  <a:pt x="623" y="575"/>
                  <a:pt x="623" y="578"/>
                </a:cubicBezTo>
                <a:cubicBezTo>
                  <a:pt x="614" y="581"/>
                  <a:pt x="607" y="588"/>
                  <a:pt x="597" y="584"/>
                </a:cubicBezTo>
                <a:close/>
                <a:moveTo>
                  <a:pt x="622" y="724"/>
                </a:moveTo>
                <a:cubicBezTo>
                  <a:pt x="623" y="722"/>
                  <a:pt x="625" y="721"/>
                  <a:pt x="626" y="719"/>
                </a:cubicBezTo>
                <a:cubicBezTo>
                  <a:pt x="628" y="721"/>
                  <a:pt x="624" y="724"/>
                  <a:pt x="622" y="724"/>
                </a:cubicBezTo>
                <a:close/>
                <a:moveTo>
                  <a:pt x="658" y="758"/>
                </a:moveTo>
                <a:cubicBezTo>
                  <a:pt x="660" y="751"/>
                  <a:pt x="668" y="745"/>
                  <a:pt x="672" y="750"/>
                </a:cubicBezTo>
                <a:cubicBezTo>
                  <a:pt x="670" y="755"/>
                  <a:pt x="666" y="758"/>
                  <a:pt x="658" y="758"/>
                </a:cubicBezTo>
                <a:close/>
                <a:moveTo>
                  <a:pt x="724" y="767"/>
                </a:moveTo>
                <a:cubicBezTo>
                  <a:pt x="725" y="765"/>
                  <a:pt x="726" y="763"/>
                  <a:pt x="728" y="760"/>
                </a:cubicBezTo>
                <a:cubicBezTo>
                  <a:pt x="729" y="762"/>
                  <a:pt x="728" y="768"/>
                  <a:pt x="724" y="767"/>
                </a:cubicBezTo>
                <a:close/>
                <a:moveTo>
                  <a:pt x="734" y="680"/>
                </a:moveTo>
                <a:cubicBezTo>
                  <a:pt x="733" y="680"/>
                  <a:pt x="732" y="681"/>
                  <a:pt x="731" y="681"/>
                </a:cubicBezTo>
                <a:cubicBezTo>
                  <a:pt x="722" y="703"/>
                  <a:pt x="706" y="717"/>
                  <a:pt x="688" y="731"/>
                </a:cubicBezTo>
                <a:cubicBezTo>
                  <a:pt x="691" y="735"/>
                  <a:pt x="687" y="739"/>
                  <a:pt x="683" y="740"/>
                </a:cubicBezTo>
                <a:cubicBezTo>
                  <a:pt x="684" y="737"/>
                  <a:pt x="679" y="740"/>
                  <a:pt x="680" y="736"/>
                </a:cubicBezTo>
                <a:cubicBezTo>
                  <a:pt x="676" y="743"/>
                  <a:pt x="666" y="740"/>
                  <a:pt x="659" y="745"/>
                </a:cubicBezTo>
                <a:cubicBezTo>
                  <a:pt x="660" y="751"/>
                  <a:pt x="655" y="751"/>
                  <a:pt x="655" y="757"/>
                </a:cubicBezTo>
                <a:cubicBezTo>
                  <a:pt x="653" y="757"/>
                  <a:pt x="650" y="759"/>
                  <a:pt x="649" y="758"/>
                </a:cubicBezTo>
                <a:cubicBezTo>
                  <a:pt x="650" y="752"/>
                  <a:pt x="655" y="751"/>
                  <a:pt x="657" y="746"/>
                </a:cubicBezTo>
                <a:cubicBezTo>
                  <a:pt x="650" y="742"/>
                  <a:pt x="639" y="746"/>
                  <a:pt x="634" y="747"/>
                </a:cubicBezTo>
                <a:cubicBezTo>
                  <a:pt x="632" y="746"/>
                  <a:pt x="631" y="743"/>
                  <a:pt x="630" y="740"/>
                </a:cubicBezTo>
                <a:cubicBezTo>
                  <a:pt x="629" y="741"/>
                  <a:pt x="629" y="742"/>
                  <a:pt x="627" y="742"/>
                </a:cubicBezTo>
                <a:cubicBezTo>
                  <a:pt x="627" y="738"/>
                  <a:pt x="625" y="734"/>
                  <a:pt x="627" y="731"/>
                </a:cubicBezTo>
                <a:cubicBezTo>
                  <a:pt x="631" y="730"/>
                  <a:pt x="630" y="734"/>
                  <a:pt x="635" y="733"/>
                </a:cubicBezTo>
                <a:cubicBezTo>
                  <a:pt x="638" y="733"/>
                  <a:pt x="637" y="727"/>
                  <a:pt x="639" y="726"/>
                </a:cubicBezTo>
                <a:cubicBezTo>
                  <a:pt x="636" y="725"/>
                  <a:pt x="635" y="729"/>
                  <a:pt x="632" y="727"/>
                </a:cubicBezTo>
                <a:cubicBezTo>
                  <a:pt x="635" y="723"/>
                  <a:pt x="639" y="726"/>
                  <a:pt x="641" y="721"/>
                </a:cubicBezTo>
                <a:cubicBezTo>
                  <a:pt x="651" y="725"/>
                  <a:pt x="656" y="717"/>
                  <a:pt x="662" y="716"/>
                </a:cubicBezTo>
                <a:cubicBezTo>
                  <a:pt x="668" y="722"/>
                  <a:pt x="674" y="726"/>
                  <a:pt x="679" y="730"/>
                </a:cubicBezTo>
                <a:cubicBezTo>
                  <a:pt x="680" y="726"/>
                  <a:pt x="680" y="722"/>
                  <a:pt x="680" y="717"/>
                </a:cubicBezTo>
                <a:cubicBezTo>
                  <a:pt x="683" y="718"/>
                  <a:pt x="682" y="721"/>
                  <a:pt x="683" y="723"/>
                </a:cubicBezTo>
                <a:cubicBezTo>
                  <a:pt x="685" y="722"/>
                  <a:pt x="683" y="717"/>
                  <a:pt x="684" y="715"/>
                </a:cubicBezTo>
                <a:cubicBezTo>
                  <a:pt x="693" y="709"/>
                  <a:pt x="699" y="700"/>
                  <a:pt x="707" y="691"/>
                </a:cubicBezTo>
                <a:cubicBezTo>
                  <a:pt x="709" y="694"/>
                  <a:pt x="703" y="701"/>
                  <a:pt x="705" y="705"/>
                </a:cubicBezTo>
                <a:cubicBezTo>
                  <a:pt x="714" y="693"/>
                  <a:pt x="717" y="684"/>
                  <a:pt x="719" y="666"/>
                </a:cubicBezTo>
                <a:cubicBezTo>
                  <a:pt x="714" y="666"/>
                  <a:pt x="718" y="673"/>
                  <a:pt x="714" y="675"/>
                </a:cubicBezTo>
                <a:cubicBezTo>
                  <a:pt x="714" y="682"/>
                  <a:pt x="710" y="685"/>
                  <a:pt x="708" y="689"/>
                </a:cubicBezTo>
                <a:cubicBezTo>
                  <a:pt x="707" y="677"/>
                  <a:pt x="709" y="667"/>
                  <a:pt x="714" y="656"/>
                </a:cubicBezTo>
                <a:cubicBezTo>
                  <a:pt x="716" y="656"/>
                  <a:pt x="715" y="659"/>
                  <a:pt x="716" y="660"/>
                </a:cubicBezTo>
                <a:cubicBezTo>
                  <a:pt x="717" y="660"/>
                  <a:pt x="717" y="660"/>
                  <a:pt x="718" y="660"/>
                </a:cubicBezTo>
                <a:cubicBezTo>
                  <a:pt x="720" y="656"/>
                  <a:pt x="715" y="658"/>
                  <a:pt x="715" y="653"/>
                </a:cubicBezTo>
                <a:cubicBezTo>
                  <a:pt x="722" y="651"/>
                  <a:pt x="735" y="647"/>
                  <a:pt x="741" y="656"/>
                </a:cubicBezTo>
                <a:cubicBezTo>
                  <a:pt x="739" y="664"/>
                  <a:pt x="737" y="672"/>
                  <a:pt x="734" y="680"/>
                </a:cubicBezTo>
                <a:close/>
                <a:moveTo>
                  <a:pt x="738" y="685"/>
                </a:moveTo>
                <a:cubicBezTo>
                  <a:pt x="739" y="678"/>
                  <a:pt x="738" y="652"/>
                  <a:pt x="749" y="659"/>
                </a:cubicBezTo>
                <a:cubicBezTo>
                  <a:pt x="744" y="667"/>
                  <a:pt x="742" y="677"/>
                  <a:pt x="738" y="685"/>
                </a:cubicBezTo>
                <a:close/>
                <a:moveTo>
                  <a:pt x="746" y="189"/>
                </a:moveTo>
                <a:cubicBezTo>
                  <a:pt x="749" y="187"/>
                  <a:pt x="757" y="188"/>
                  <a:pt x="757" y="192"/>
                </a:cubicBezTo>
                <a:cubicBezTo>
                  <a:pt x="755" y="192"/>
                  <a:pt x="748" y="191"/>
                  <a:pt x="746" y="189"/>
                </a:cubicBezTo>
                <a:close/>
                <a:moveTo>
                  <a:pt x="752" y="762"/>
                </a:moveTo>
                <a:cubicBezTo>
                  <a:pt x="753" y="760"/>
                  <a:pt x="752" y="757"/>
                  <a:pt x="754" y="755"/>
                </a:cubicBezTo>
                <a:cubicBezTo>
                  <a:pt x="755" y="757"/>
                  <a:pt x="755" y="754"/>
                  <a:pt x="757" y="756"/>
                </a:cubicBezTo>
                <a:cubicBezTo>
                  <a:pt x="756" y="759"/>
                  <a:pt x="755" y="762"/>
                  <a:pt x="752" y="762"/>
                </a:cubicBezTo>
                <a:close/>
                <a:moveTo>
                  <a:pt x="754" y="258"/>
                </a:moveTo>
                <a:cubicBezTo>
                  <a:pt x="754" y="255"/>
                  <a:pt x="757" y="258"/>
                  <a:pt x="758" y="260"/>
                </a:cubicBezTo>
                <a:cubicBezTo>
                  <a:pt x="760" y="262"/>
                  <a:pt x="755" y="258"/>
                  <a:pt x="754" y="258"/>
                </a:cubicBezTo>
                <a:close/>
                <a:moveTo>
                  <a:pt x="759" y="260"/>
                </a:moveTo>
                <a:cubicBezTo>
                  <a:pt x="763" y="261"/>
                  <a:pt x="766" y="262"/>
                  <a:pt x="770" y="263"/>
                </a:cubicBezTo>
                <a:cubicBezTo>
                  <a:pt x="766" y="258"/>
                  <a:pt x="758" y="253"/>
                  <a:pt x="750" y="249"/>
                </a:cubicBezTo>
                <a:cubicBezTo>
                  <a:pt x="752" y="248"/>
                  <a:pt x="754" y="247"/>
                  <a:pt x="757" y="247"/>
                </a:cubicBezTo>
                <a:cubicBezTo>
                  <a:pt x="758" y="256"/>
                  <a:pt x="779" y="254"/>
                  <a:pt x="779" y="264"/>
                </a:cubicBezTo>
                <a:cubicBezTo>
                  <a:pt x="778" y="266"/>
                  <a:pt x="775" y="266"/>
                  <a:pt x="776" y="270"/>
                </a:cubicBezTo>
                <a:cubicBezTo>
                  <a:pt x="770" y="266"/>
                  <a:pt x="764" y="264"/>
                  <a:pt x="759" y="260"/>
                </a:cubicBezTo>
                <a:close/>
                <a:moveTo>
                  <a:pt x="784" y="762"/>
                </a:moveTo>
                <a:cubicBezTo>
                  <a:pt x="784" y="761"/>
                  <a:pt x="785" y="755"/>
                  <a:pt x="789" y="756"/>
                </a:cubicBezTo>
                <a:cubicBezTo>
                  <a:pt x="788" y="759"/>
                  <a:pt x="785" y="759"/>
                  <a:pt x="784" y="762"/>
                </a:cubicBezTo>
                <a:close/>
                <a:moveTo>
                  <a:pt x="792" y="710"/>
                </a:moveTo>
                <a:cubicBezTo>
                  <a:pt x="791" y="713"/>
                  <a:pt x="793" y="713"/>
                  <a:pt x="793" y="716"/>
                </a:cubicBezTo>
                <a:cubicBezTo>
                  <a:pt x="790" y="717"/>
                  <a:pt x="790" y="720"/>
                  <a:pt x="787" y="721"/>
                </a:cubicBezTo>
                <a:cubicBezTo>
                  <a:pt x="793" y="729"/>
                  <a:pt x="779" y="739"/>
                  <a:pt x="774" y="741"/>
                </a:cubicBezTo>
                <a:cubicBezTo>
                  <a:pt x="777" y="738"/>
                  <a:pt x="772" y="738"/>
                  <a:pt x="770" y="738"/>
                </a:cubicBezTo>
                <a:cubicBezTo>
                  <a:pt x="767" y="739"/>
                  <a:pt x="773" y="739"/>
                  <a:pt x="771" y="741"/>
                </a:cubicBezTo>
                <a:cubicBezTo>
                  <a:pt x="771" y="741"/>
                  <a:pt x="771" y="742"/>
                  <a:pt x="771" y="743"/>
                </a:cubicBezTo>
                <a:cubicBezTo>
                  <a:pt x="761" y="736"/>
                  <a:pt x="769" y="724"/>
                  <a:pt x="770" y="713"/>
                </a:cubicBezTo>
                <a:cubicBezTo>
                  <a:pt x="772" y="713"/>
                  <a:pt x="772" y="710"/>
                  <a:pt x="775" y="710"/>
                </a:cubicBezTo>
                <a:cubicBezTo>
                  <a:pt x="776" y="704"/>
                  <a:pt x="773" y="705"/>
                  <a:pt x="773" y="699"/>
                </a:cubicBezTo>
                <a:cubicBezTo>
                  <a:pt x="774" y="699"/>
                  <a:pt x="775" y="699"/>
                  <a:pt x="775" y="698"/>
                </a:cubicBezTo>
                <a:cubicBezTo>
                  <a:pt x="776" y="699"/>
                  <a:pt x="776" y="700"/>
                  <a:pt x="777" y="700"/>
                </a:cubicBezTo>
                <a:cubicBezTo>
                  <a:pt x="776" y="703"/>
                  <a:pt x="778" y="705"/>
                  <a:pt x="776" y="706"/>
                </a:cubicBezTo>
                <a:cubicBezTo>
                  <a:pt x="776" y="707"/>
                  <a:pt x="778" y="705"/>
                  <a:pt x="777" y="710"/>
                </a:cubicBezTo>
                <a:cubicBezTo>
                  <a:pt x="782" y="705"/>
                  <a:pt x="784" y="696"/>
                  <a:pt x="786" y="688"/>
                </a:cubicBezTo>
                <a:cubicBezTo>
                  <a:pt x="785" y="686"/>
                  <a:pt x="781" y="689"/>
                  <a:pt x="780" y="689"/>
                </a:cubicBezTo>
                <a:cubicBezTo>
                  <a:pt x="779" y="693"/>
                  <a:pt x="783" y="691"/>
                  <a:pt x="782" y="694"/>
                </a:cubicBezTo>
                <a:cubicBezTo>
                  <a:pt x="780" y="696"/>
                  <a:pt x="778" y="692"/>
                  <a:pt x="779" y="697"/>
                </a:cubicBezTo>
                <a:cubicBezTo>
                  <a:pt x="777" y="696"/>
                  <a:pt x="777" y="698"/>
                  <a:pt x="775" y="697"/>
                </a:cubicBezTo>
                <a:cubicBezTo>
                  <a:pt x="775" y="690"/>
                  <a:pt x="779" y="690"/>
                  <a:pt x="777" y="681"/>
                </a:cubicBezTo>
                <a:cubicBezTo>
                  <a:pt x="780" y="679"/>
                  <a:pt x="779" y="676"/>
                  <a:pt x="780" y="674"/>
                </a:cubicBezTo>
                <a:cubicBezTo>
                  <a:pt x="780" y="674"/>
                  <a:pt x="781" y="675"/>
                  <a:pt x="781" y="676"/>
                </a:cubicBezTo>
                <a:cubicBezTo>
                  <a:pt x="783" y="675"/>
                  <a:pt x="783" y="673"/>
                  <a:pt x="784" y="672"/>
                </a:cubicBezTo>
                <a:cubicBezTo>
                  <a:pt x="785" y="671"/>
                  <a:pt x="782" y="679"/>
                  <a:pt x="783" y="682"/>
                </a:cubicBezTo>
                <a:cubicBezTo>
                  <a:pt x="785" y="681"/>
                  <a:pt x="784" y="675"/>
                  <a:pt x="787" y="678"/>
                </a:cubicBezTo>
                <a:cubicBezTo>
                  <a:pt x="786" y="674"/>
                  <a:pt x="787" y="673"/>
                  <a:pt x="786" y="670"/>
                </a:cubicBezTo>
                <a:cubicBezTo>
                  <a:pt x="791" y="666"/>
                  <a:pt x="796" y="669"/>
                  <a:pt x="802" y="667"/>
                </a:cubicBezTo>
                <a:cubicBezTo>
                  <a:pt x="799" y="665"/>
                  <a:pt x="795" y="664"/>
                  <a:pt x="792" y="662"/>
                </a:cubicBezTo>
                <a:cubicBezTo>
                  <a:pt x="791" y="655"/>
                  <a:pt x="794" y="652"/>
                  <a:pt x="794" y="646"/>
                </a:cubicBezTo>
                <a:cubicBezTo>
                  <a:pt x="801" y="645"/>
                  <a:pt x="805" y="644"/>
                  <a:pt x="811" y="646"/>
                </a:cubicBezTo>
                <a:cubicBezTo>
                  <a:pt x="811" y="637"/>
                  <a:pt x="802" y="638"/>
                  <a:pt x="798" y="633"/>
                </a:cubicBezTo>
                <a:cubicBezTo>
                  <a:pt x="805" y="630"/>
                  <a:pt x="816" y="639"/>
                  <a:pt x="821" y="635"/>
                </a:cubicBezTo>
                <a:cubicBezTo>
                  <a:pt x="815" y="631"/>
                  <a:pt x="809" y="627"/>
                  <a:pt x="802" y="626"/>
                </a:cubicBezTo>
                <a:cubicBezTo>
                  <a:pt x="801" y="622"/>
                  <a:pt x="802" y="619"/>
                  <a:pt x="805" y="616"/>
                </a:cubicBezTo>
                <a:cubicBezTo>
                  <a:pt x="810" y="618"/>
                  <a:pt x="814" y="616"/>
                  <a:pt x="818" y="617"/>
                </a:cubicBezTo>
                <a:cubicBezTo>
                  <a:pt x="810" y="609"/>
                  <a:pt x="792" y="615"/>
                  <a:pt x="799" y="597"/>
                </a:cubicBezTo>
                <a:cubicBezTo>
                  <a:pt x="800" y="596"/>
                  <a:pt x="803" y="596"/>
                  <a:pt x="803" y="594"/>
                </a:cubicBezTo>
                <a:cubicBezTo>
                  <a:pt x="805" y="589"/>
                  <a:pt x="801" y="578"/>
                  <a:pt x="807" y="576"/>
                </a:cubicBezTo>
                <a:cubicBezTo>
                  <a:pt x="809" y="580"/>
                  <a:pt x="806" y="583"/>
                  <a:pt x="809" y="586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9"/>
                  <a:pt x="809" y="590"/>
                  <a:pt x="808" y="595"/>
                </a:cubicBezTo>
                <a:cubicBezTo>
                  <a:pt x="809" y="596"/>
                  <a:pt x="810" y="596"/>
                  <a:pt x="811" y="596"/>
                </a:cubicBezTo>
                <a:cubicBezTo>
                  <a:pt x="813" y="595"/>
                  <a:pt x="810" y="593"/>
                  <a:pt x="811" y="591"/>
                </a:cubicBezTo>
                <a:cubicBezTo>
                  <a:pt x="813" y="590"/>
                  <a:pt x="818" y="591"/>
                  <a:pt x="818" y="596"/>
                </a:cubicBezTo>
                <a:cubicBezTo>
                  <a:pt x="820" y="592"/>
                  <a:pt x="821" y="586"/>
                  <a:pt x="824" y="582"/>
                </a:cubicBezTo>
                <a:cubicBezTo>
                  <a:pt x="826" y="585"/>
                  <a:pt x="826" y="589"/>
                  <a:pt x="824" y="592"/>
                </a:cubicBezTo>
                <a:cubicBezTo>
                  <a:pt x="828" y="590"/>
                  <a:pt x="826" y="582"/>
                  <a:pt x="829" y="579"/>
                </a:cubicBezTo>
                <a:cubicBezTo>
                  <a:pt x="833" y="580"/>
                  <a:pt x="830" y="586"/>
                  <a:pt x="830" y="589"/>
                </a:cubicBezTo>
                <a:cubicBezTo>
                  <a:pt x="829" y="589"/>
                  <a:pt x="829" y="588"/>
                  <a:pt x="828" y="588"/>
                </a:cubicBezTo>
                <a:cubicBezTo>
                  <a:pt x="828" y="591"/>
                  <a:pt x="828" y="598"/>
                  <a:pt x="826" y="602"/>
                </a:cubicBezTo>
                <a:cubicBezTo>
                  <a:pt x="825" y="601"/>
                  <a:pt x="824" y="600"/>
                  <a:pt x="824" y="598"/>
                </a:cubicBezTo>
                <a:cubicBezTo>
                  <a:pt x="823" y="601"/>
                  <a:pt x="823" y="604"/>
                  <a:pt x="824" y="606"/>
                </a:cubicBezTo>
                <a:cubicBezTo>
                  <a:pt x="824" y="606"/>
                  <a:pt x="824" y="605"/>
                  <a:pt x="823" y="605"/>
                </a:cubicBezTo>
                <a:cubicBezTo>
                  <a:pt x="823" y="609"/>
                  <a:pt x="823" y="609"/>
                  <a:pt x="823" y="609"/>
                </a:cubicBezTo>
                <a:cubicBezTo>
                  <a:pt x="823" y="612"/>
                  <a:pt x="825" y="607"/>
                  <a:pt x="825" y="610"/>
                </a:cubicBezTo>
                <a:cubicBezTo>
                  <a:pt x="825" y="613"/>
                  <a:pt x="825" y="610"/>
                  <a:pt x="823" y="610"/>
                </a:cubicBezTo>
                <a:cubicBezTo>
                  <a:pt x="823" y="613"/>
                  <a:pt x="824" y="613"/>
                  <a:pt x="824" y="616"/>
                </a:cubicBezTo>
                <a:cubicBezTo>
                  <a:pt x="826" y="616"/>
                  <a:pt x="823" y="612"/>
                  <a:pt x="825" y="612"/>
                </a:cubicBezTo>
                <a:cubicBezTo>
                  <a:pt x="833" y="621"/>
                  <a:pt x="831" y="640"/>
                  <a:pt x="824" y="647"/>
                </a:cubicBezTo>
                <a:cubicBezTo>
                  <a:pt x="825" y="649"/>
                  <a:pt x="824" y="652"/>
                  <a:pt x="824" y="654"/>
                </a:cubicBezTo>
                <a:cubicBezTo>
                  <a:pt x="820" y="657"/>
                  <a:pt x="818" y="670"/>
                  <a:pt x="819" y="674"/>
                </a:cubicBezTo>
                <a:cubicBezTo>
                  <a:pt x="814" y="685"/>
                  <a:pt x="804" y="698"/>
                  <a:pt x="797" y="710"/>
                </a:cubicBezTo>
                <a:cubicBezTo>
                  <a:pt x="794" y="711"/>
                  <a:pt x="794" y="709"/>
                  <a:pt x="792" y="710"/>
                </a:cubicBezTo>
                <a:close/>
                <a:moveTo>
                  <a:pt x="796" y="745"/>
                </a:moveTo>
                <a:cubicBezTo>
                  <a:pt x="796" y="742"/>
                  <a:pt x="796" y="741"/>
                  <a:pt x="798" y="741"/>
                </a:cubicBezTo>
                <a:cubicBezTo>
                  <a:pt x="799" y="743"/>
                  <a:pt x="798" y="745"/>
                  <a:pt x="796" y="745"/>
                </a:cubicBezTo>
                <a:close/>
                <a:moveTo>
                  <a:pt x="854" y="600"/>
                </a:moveTo>
                <a:cubicBezTo>
                  <a:pt x="855" y="603"/>
                  <a:pt x="854" y="605"/>
                  <a:pt x="853" y="607"/>
                </a:cubicBezTo>
                <a:cubicBezTo>
                  <a:pt x="857" y="608"/>
                  <a:pt x="853" y="605"/>
                  <a:pt x="856" y="605"/>
                </a:cubicBezTo>
                <a:cubicBezTo>
                  <a:pt x="859" y="613"/>
                  <a:pt x="854" y="631"/>
                  <a:pt x="850" y="639"/>
                </a:cubicBezTo>
                <a:cubicBezTo>
                  <a:pt x="851" y="658"/>
                  <a:pt x="841" y="676"/>
                  <a:pt x="838" y="690"/>
                </a:cubicBezTo>
                <a:cubicBezTo>
                  <a:pt x="836" y="690"/>
                  <a:pt x="836" y="691"/>
                  <a:pt x="835" y="691"/>
                </a:cubicBezTo>
                <a:cubicBezTo>
                  <a:pt x="829" y="708"/>
                  <a:pt x="818" y="716"/>
                  <a:pt x="810" y="728"/>
                </a:cubicBezTo>
                <a:cubicBezTo>
                  <a:pt x="807" y="715"/>
                  <a:pt x="818" y="707"/>
                  <a:pt x="816" y="695"/>
                </a:cubicBezTo>
                <a:cubicBezTo>
                  <a:pt x="818" y="693"/>
                  <a:pt x="819" y="690"/>
                  <a:pt x="823" y="691"/>
                </a:cubicBezTo>
                <a:cubicBezTo>
                  <a:pt x="824" y="688"/>
                  <a:pt x="825" y="685"/>
                  <a:pt x="829" y="685"/>
                </a:cubicBezTo>
                <a:cubicBezTo>
                  <a:pt x="832" y="667"/>
                  <a:pt x="848" y="650"/>
                  <a:pt x="842" y="625"/>
                </a:cubicBezTo>
                <a:cubicBezTo>
                  <a:pt x="846" y="625"/>
                  <a:pt x="846" y="625"/>
                  <a:pt x="846" y="625"/>
                </a:cubicBezTo>
                <a:cubicBezTo>
                  <a:pt x="844" y="623"/>
                  <a:pt x="843" y="621"/>
                  <a:pt x="844" y="617"/>
                </a:cubicBezTo>
                <a:cubicBezTo>
                  <a:pt x="845" y="618"/>
                  <a:pt x="846" y="620"/>
                  <a:pt x="846" y="622"/>
                </a:cubicBezTo>
                <a:cubicBezTo>
                  <a:pt x="849" y="619"/>
                  <a:pt x="847" y="614"/>
                  <a:pt x="847" y="610"/>
                </a:cubicBezTo>
                <a:cubicBezTo>
                  <a:pt x="849" y="611"/>
                  <a:pt x="851" y="612"/>
                  <a:pt x="853" y="613"/>
                </a:cubicBezTo>
                <a:cubicBezTo>
                  <a:pt x="855" y="611"/>
                  <a:pt x="851" y="609"/>
                  <a:pt x="850" y="607"/>
                </a:cubicBezTo>
                <a:cubicBezTo>
                  <a:pt x="850" y="604"/>
                  <a:pt x="851" y="602"/>
                  <a:pt x="849" y="598"/>
                </a:cubicBezTo>
                <a:cubicBezTo>
                  <a:pt x="846" y="595"/>
                  <a:pt x="848" y="590"/>
                  <a:pt x="845" y="585"/>
                </a:cubicBezTo>
                <a:cubicBezTo>
                  <a:pt x="846" y="581"/>
                  <a:pt x="853" y="592"/>
                  <a:pt x="849" y="593"/>
                </a:cubicBezTo>
                <a:cubicBezTo>
                  <a:pt x="850" y="594"/>
                  <a:pt x="852" y="595"/>
                  <a:pt x="854" y="596"/>
                </a:cubicBezTo>
                <a:cubicBezTo>
                  <a:pt x="854" y="596"/>
                  <a:pt x="855" y="595"/>
                  <a:pt x="855" y="594"/>
                </a:cubicBezTo>
                <a:cubicBezTo>
                  <a:pt x="855" y="597"/>
                  <a:pt x="855" y="597"/>
                  <a:pt x="858" y="599"/>
                </a:cubicBezTo>
                <a:cubicBezTo>
                  <a:pt x="855" y="599"/>
                  <a:pt x="857" y="602"/>
                  <a:pt x="854" y="600"/>
                </a:cubicBezTo>
                <a:close/>
                <a:moveTo>
                  <a:pt x="940" y="190"/>
                </a:moveTo>
                <a:cubicBezTo>
                  <a:pt x="941" y="191"/>
                  <a:pt x="943" y="193"/>
                  <a:pt x="942" y="194"/>
                </a:cubicBezTo>
                <a:cubicBezTo>
                  <a:pt x="940" y="194"/>
                  <a:pt x="938" y="192"/>
                  <a:pt x="940" y="190"/>
                </a:cubicBezTo>
                <a:close/>
                <a:moveTo>
                  <a:pt x="922" y="150"/>
                </a:moveTo>
                <a:cubicBezTo>
                  <a:pt x="921" y="149"/>
                  <a:pt x="921" y="150"/>
                  <a:pt x="920" y="150"/>
                </a:cubicBezTo>
                <a:cubicBezTo>
                  <a:pt x="919" y="149"/>
                  <a:pt x="917" y="148"/>
                  <a:pt x="917" y="145"/>
                </a:cubicBezTo>
                <a:cubicBezTo>
                  <a:pt x="920" y="145"/>
                  <a:pt x="921" y="147"/>
                  <a:pt x="922" y="150"/>
                </a:cubicBezTo>
                <a:close/>
                <a:moveTo>
                  <a:pt x="905" y="180"/>
                </a:moveTo>
                <a:cubicBezTo>
                  <a:pt x="906" y="182"/>
                  <a:pt x="910" y="180"/>
                  <a:pt x="909" y="184"/>
                </a:cubicBezTo>
                <a:cubicBezTo>
                  <a:pt x="907" y="185"/>
                  <a:pt x="907" y="183"/>
                  <a:pt x="905" y="184"/>
                </a:cubicBezTo>
                <a:lnTo>
                  <a:pt x="905" y="180"/>
                </a:lnTo>
                <a:close/>
                <a:moveTo>
                  <a:pt x="898" y="427"/>
                </a:moveTo>
                <a:cubicBezTo>
                  <a:pt x="895" y="429"/>
                  <a:pt x="894" y="425"/>
                  <a:pt x="893" y="423"/>
                </a:cubicBezTo>
                <a:cubicBezTo>
                  <a:pt x="895" y="424"/>
                  <a:pt x="897" y="425"/>
                  <a:pt x="898" y="427"/>
                </a:cubicBezTo>
                <a:close/>
                <a:moveTo>
                  <a:pt x="895" y="252"/>
                </a:moveTo>
                <a:cubicBezTo>
                  <a:pt x="887" y="252"/>
                  <a:pt x="880" y="251"/>
                  <a:pt x="880" y="243"/>
                </a:cubicBezTo>
                <a:cubicBezTo>
                  <a:pt x="886" y="247"/>
                  <a:pt x="894" y="243"/>
                  <a:pt x="895" y="252"/>
                </a:cubicBezTo>
                <a:close/>
                <a:moveTo>
                  <a:pt x="880" y="121"/>
                </a:moveTo>
                <a:cubicBezTo>
                  <a:pt x="877" y="119"/>
                  <a:pt x="875" y="119"/>
                  <a:pt x="874" y="116"/>
                </a:cubicBezTo>
                <a:cubicBezTo>
                  <a:pt x="876" y="119"/>
                  <a:pt x="880" y="115"/>
                  <a:pt x="880" y="121"/>
                </a:cubicBezTo>
                <a:close/>
                <a:moveTo>
                  <a:pt x="860" y="272"/>
                </a:moveTo>
                <a:cubicBezTo>
                  <a:pt x="863" y="273"/>
                  <a:pt x="865" y="273"/>
                  <a:pt x="866" y="275"/>
                </a:cubicBezTo>
                <a:cubicBezTo>
                  <a:pt x="865" y="280"/>
                  <a:pt x="859" y="277"/>
                  <a:pt x="860" y="272"/>
                </a:cubicBezTo>
                <a:close/>
                <a:moveTo>
                  <a:pt x="866" y="111"/>
                </a:moveTo>
                <a:cubicBezTo>
                  <a:pt x="868" y="106"/>
                  <a:pt x="872" y="112"/>
                  <a:pt x="872" y="114"/>
                </a:cubicBezTo>
                <a:cubicBezTo>
                  <a:pt x="871" y="116"/>
                  <a:pt x="867" y="112"/>
                  <a:pt x="866" y="111"/>
                </a:cubicBezTo>
                <a:close/>
                <a:moveTo>
                  <a:pt x="870" y="277"/>
                </a:moveTo>
                <a:cubicBezTo>
                  <a:pt x="876" y="278"/>
                  <a:pt x="879" y="282"/>
                  <a:pt x="881" y="288"/>
                </a:cubicBezTo>
                <a:cubicBezTo>
                  <a:pt x="876" y="286"/>
                  <a:pt x="873" y="281"/>
                  <a:pt x="870" y="277"/>
                </a:cubicBezTo>
                <a:close/>
                <a:moveTo>
                  <a:pt x="890" y="266"/>
                </a:moveTo>
                <a:cubicBezTo>
                  <a:pt x="885" y="261"/>
                  <a:pt x="879" y="265"/>
                  <a:pt x="874" y="259"/>
                </a:cubicBezTo>
                <a:cubicBezTo>
                  <a:pt x="875" y="258"/>
                  <a:pt x="878" y="258"/>
                  <a:pt x="876" y="256"/>
                </a:cubicBezTo>
                <a:cubicBezTo>
                  <a:pt x="877" y="256"/>
                  <a:pt x="889" y="259"/>
                  <a:pt x="893" y="263"/>
                </a:cubicBezTo>
                <a:cubicBezTo>
                  <a:pt x="893" y="266"/>
                  <a:pt x="889" y="263"/>
                  <a:pt x="890" y="266"/>
                </a:cubicBezTo>
                <a:close/>
                <a:moveTo>
                  <a:pt x="898" y="438"/>
                </a:moveTo>
                <a:cubicBezTo>
                  <a:pt x="894" y="437"/>
                  <a:pt x="894" y="432"/>
                  <a:pt x="893" y="428"/>
                </a:cubicBezTo>
                <a:cubicBezTo>
                  <a:pt x="896" y="430"/>
                  <a:pt x="900" y="434"/>
                  <a:pt x="898" y="438"/>
                </a:cubicBezTo>
                <a:close/>
                <a:moveTo>
                  <a:pt x="902" y="444"/>
                </a:moveTo>
                <a:cubicBezTo>
                  <a:pt x="903" y="444"/>
                  <a:pt x="904" y="444"/>
                  <a:pt x="904" y="443"/>
                </a:cubicBezTo>
                <a:cubicBezTo>
                  <a:pt x="906" y="444"/>
                  <a:pt x="905" y="448"/>
                  <a:pt x="908" y="447"/>
                </a:cubicBezTo>
                <a:cubicBezTo>
                  <a:pt x="905" y="450"/>
                  <a:pt x="909" y="453"/>
                  <a:pt x="911" y="456"/>
                </a:cubicBezTo>
                <a:cubicBezTo>
                  <a:pt x="906" y="457"/>
                  <a:pt x="904" y="448"/>
                  <a:pt x="902" y="444"/>
                </a:cubicBezTo>
                <a:close/>
                <a:moveTo>
                  <a:pt x="904" y="301"/>
                </a:moveTo>
                <a:cubicBezTo>
                  <a:pt x="906" y="302"/>
                  <a:pt x="907" y="302"/>
                  <a:pt x="908" y="304"/>
                </a:cubicBezTo>
                <a:cubicBezTo>
                  <a:pt x="907" y="306"/>
                  <a:pt x="903" y="304"/>
                  <a:pt x="904" y="301"/>
                </a:cubicBezTo>
                <a:close/>
                <a:moveTo>
                  <a:pt x="917" y="342"/>
                </a:moveTo>
                <a:cubicBezTo>
                  <a:pt x="920" y="340"/>
                  <a:pt x="924" y="345"/>
                  <a:pt x="924" y="340"/>
                </a:cubicBezTo>
                <a:cubicBezTo>
                  <a:pt x="928" y="340"/>
                  <a:pt x="931" y="340"/>
                  <a:pt x="933" y="342"/>
                </a:cubicBezTo>
                <a:cubicBezTo>
                  <a:pt x="931" y="347"/>
                  <a:pt x="935" y="347"/>
                  <a:pt x="935" y="351"/>
                </a:cubicBezTo>
                <a:cubicBezTo>
                  <a:pt x="930" y="347"/>
                  <a:pt x="919" y="349"/>
                  <a:pt x="917" y="342"/>
                </a:cubicBezTo>
                <a:close/>
                <a:moveTo>
                  <a:pt x="921" y="248"/>
                </a:moveTo>
                <a:cubicBezTo>
                  <a:pt x="921" y="246"/>
                  <a:pt x="921" y="246"/>
                  <a:pt x="921" y="246"/>
                </a:cubicBezTo>
                <a:cubicBezTo>
                  <a:pt x="925" y="246"/>
                  <a:pt x="925" y="250"/>
                  <a:pt x="927" y="252"/>
                </a:cubicBezTo>
                <a:cubicBezTo>
                  <a:pt x="924" y="250"/>
                  <a:pt x="924" y="248"/>
                  <a:pt x="921" y="248"/>
                </a:cubicBezTo>
                <a:close/>
                <a:moveTo>
                  <a:pt x="928" y="252"/>
                </a:moveTo>
                <a:cubicBezTo>
                  <a:pt x="931" y="252"/>
                  <a:pt x="932" y="253"/>
                  <a:pt x="932" y="256"/>
                </a:cubicBezTo>
                <a:cubicBezTo>
                  <a:pt x="930" y="255"/>
                  <a:pt x="928" y="255"/>
                  <a:pt x="928" y="252"/>
                </a:cubicBezTo>
                <a:close/>
                <a:moveTo>
                  <a:pt x="936" y="253"/>
                </a:moveTo>
                <a:cubicBezTo>
                  <a:pt x="926" y="239"/>
                  <a:pt x="908" y="238"/>
                  <a:pt x="898" y="224"/>
                </a:cubicBezTo>
                <a:cubicBezTo>
                  <a:pt x="905" y="226"/>
                  <a:pt x="909" y="228"/>
                  <a:pt x="917" y="230"/>
                </a:cubicBezTo>
                <a:cubicBezTo>
                  <a:pt x="916" y="233"/>
                  <a:pt x="923" y="237"/>
                  <a:pt x="925" y="236"/>
                </a:cubicBezTo>
                <a:cubicBezTo>
                  <a:pt x="929" y="247"/>
                  <a:pt x="942" y="246"/>
                  <a:pt x="946" y="256"/>
                </a:cubicBezTo>
                <a:cubicBezTo>
                  <a:pt x="942" y="256"/>
                  <a:pt x="940" y="251"/>
                  <a:pt x="936" y="253"/>
                </a:cubicBezTo>
                <a:close/>
                <a:moveTo>
                  <a:pt x="952" y="227"/>
                </a:moveTo>
                <a:cubicBezTo>
                  <a:pt x="951" y="228"/>
                  <a:pt x="955" y="231"/>
                  <a:pt x="955" y="234"/>
                </a:cubicBezTo>
                <a:cubicBezTo>
                  <a:pt x="951" y="234"/>
                  <a:pt x="949" y="230"/>
                  <a:pt x="946" y="228"/>
                </a:cubicBezTo>
                <a:cubicBezTo>
                  <a:pt x="946" y="230"/>
                  <a:pt x="943" y="232"/>
                  <a:pt x="942" y="230"/>
                </a:cubicBezTo>
                <a:cubicBezTo>
                  <a:pt x="941" y="232"/>
                  <a:pt x="942" y="232"/>
                  <a:pt x="943" y="233"/>
                </a:cubicBezTo>
                <a:cubicBezTo>
                  <a:pt x="941" y="235"/>
                  <a:pt x="939" y="229"/>
                  <a:pt x="937" y="233"/>
                </a:cubicBezTo>
                <a:cubicBezTo>
                  <a:pt x="934" y="225"/>
                  <a:pt x="924" y="220"/>
                  <a:pt x="920" y="211"/>
                </a:cubicBezTo>
                <a:cubicBezTo>
                  <a:pt x="923" y="211"/>
                  <a:pt x="923" y="211"/>
                  <a:pt x="923" y="211"/>
                </a:cubicBezTo>
                <a:cubicBezTo>
                  <a:pt x="922" y="208"/>
                  <a:pt x="919" y="208"/>
                  <a:pt x="919" y="205"/>
                </a:cubicBezTo>
                <a:cubicBezTo>
                  <a:pt x="925" y="209"/>
                  <a:pt x="933" y="210"/>
                  <a:pt x="938" y="214"/>
                </a:cubicBezTo>
                <a:cubicBezTo>
                  <a:pt x="938" y="219"/>
                  <a:pt x="940" y="220"/>
                  <a:pt x="944" y="220"/>
                </a:cubicBezTo>
                <a:cubicBezTo>
                  <a:pt x="943" y="219"/>
                  <a:pt x="940" y="220"/>
                  <a:pt x="941" y="217"/>
                </a:cubicBezTo>
                <a:cubicBezTo>
                  <a:pt x="942" y="217"/>
                  <a:pt x="943" y="217"/>
                  <a:pt x="943" y="216"/>
                </a:cubicBezTo>
                <a:cubicBezTo>
                  <a:pt x="943" y="214"/>
                  <a:pt x="942" y="213"/>
                  <a:pt x="940" y="213"/>
                </a:cubicBezTo>
                <a:cubicBezTo>
                  <a:pt x="953" y="206"/>
                  <a:pt x="955" y="226"/>
                  <a:pt x="963" y="229"/>
                </a:cubicBezTo>
                <a:cubicBezTo>
                  <a:pt x="963" y="232"/>
                  <a:pt x="964" y="232"/>
                  <a:pt x="964" y="235"/>
                </a:cubicBezTo>
                <a:cubicBezTo>
                  <a:pt x="959" y="234"/>
                  <a:pt x="957" y="229"/>
                  <a:pt x="952" y="227"/>
                </a:cubicBezTo>
                <a:close/>
                <a:moveTo>
                  <a:pt x="966" y="256"/>
                </a:moveTo>
                <a:cubicBezTo>
                  <a:pt x="965" y="257"/>
                  <a:pt x="962" y="254"/>
                  <a:pt x="963" y="250"/>
                </a:cubicBezTo>
                <a:cubicBezTo>
                  <a:pt x="965" y="251"/>
                  <a:pt x="966" y="252"/>
                  <a:pt x="967" y="255"/>
                </a:cubicBezTo>
                <a:cubicBezTo>
                  <a:pt x="965" y="254"/>
                  <a:pt x="965" y="256"/>
                  <a:pt x="966" y="256"/>
                </a:cubicBezTo>
                <a:close/>
                <a:moveTo>
                  <a:pt x="966" y="199"/>
                </a:moveTo>
                <a:cubicBezTo>
                  <a:pt x="970" y="199"/>
                  <a:pt x="972" y="202"/>
                  <a:pt x="975" y="204"/>
                </a:cubicBezTo>
                <a:cubicBezTo>
                  <a:pt x="972" y="208"/>
                  <a:pt x="967" y="202"/>
                  <a:pt x="966" y="199"/>
                </a:cubicBezTo>
                <a:close/>
                <a:moveTo>
                  <a:pt x="880" y="807"/>
                </a:moveTo>
                <a:cubicBezTo>
                  <a:pt x="880" y="802"/>
                  <a:pt x="882" y="800"/>
                  <a:pt x="884" y="798"/>
                </a:cubicBezTo>
                <a:cubicBezTo>
                  <a:pt x="886" y="802"/>
                  <a:pt x="883" y="806"/>
                  <a:pt x="880" y="807"/>
                </a:cubicBezTo>
                <a:close/>
                <a:moveTo>
                  <a:pt x="890" y="805"/>
                </a:moveTo>
                <a:cubicBezTo>
                  <a:pt x="891" y="801"/>
                  <a:pt x="892" y="802"/>
                  <a:pt x="896" y="802"/>
                </a:cubicBezTo>
                <a:cubicBezTo>
                  <a:pt x="896" y="805"/>
                  <a:pt x="893" y="807"/>
                  <a:pt x="890" y="805"/>
                </a:cubicBezTo>
                <a:close/>
                <a:moveTo>
                  <a:pt x="854" y="904"/>
                </a:moveTo>
                <a:cubicBezTo>
                  <a:pt x="849" y="906"/>
                  <a:pt x="844" y="912"/>
                  <a:pt x="838" y="910"/>
                </a:cubicBezTo>
                <a:cubicBezTo>
                  <a:pt x="843" y="903"/>
                  <a:pt x="848" y="893"/>
                  <a:pt x="859" y="896"/>
                </a:cubicBezTo>
                <a:cubicBezTo>
                  <a:pt x="857" y="899"/>
                  <a:pt x="855" y="898"/>
                  <a:pt x="854" y="904"/>
                </a:cubicBezTo>
                <a:close/>
                <a:moveTo>
                  <a:pt x="873" y="877"/>
                </a:moveTo>
                <a:cubicBezTo>
                  <a:pt x="870" y="877"/>
                  <a:pt x="870" y="880"/>
                  <a:pt x="866" y="880"/>
                </a:cubicBezTo>
                <a:cubicBezTo>
                  <a:pt x="867" y="875"/>
                  <a:pt x="869" y="872"/>
                  <a:pt x="874" y="872"/>
                </a:cubicBezTo>
                <a:cubicBezTo>
                  <a:pt x="874" y="874"/>
                  <a:pt x="873" y="874"/>
                  <a:pt x="873" y="877"/>
                </a:cubicBezTo>
                <a:close/>
                <a:moveTo>
                  <a:pt x="916" y="832"/>
                </a:moveTo>
                <a:cubicBezTo>
                  <a:pt x="913" y="834"/>
                  <a:pt x="911" y="832"/>
                  <a:pt x="910" y="830"/>
                </a:cubicBezTo>
                <a:cubicBezTo>
                  <a:pt x="911" y="823"/>
                  <a:pt x="920" y="824"/>
                  <a:pt x="916" y="832"/>
                </a:cubicBezTo>
                <a:close/>
                <a:moveTo>
                  <a:pt x="885" y="951"/>
                </a:moveTo>
                <a:cubicBezTo>
                  <a:pt x="888" y="949"/>
                  <a:pt x="889" y="945"/>
                  <a:pt x="893" y="944"/>
                </a:cubicBezTo>
                <a:cubicBezTo>
                  <a:pt x="891" y="947"/>
                  <a:pt x="888" y="952"/>
                  <a:pt x="885" y="951"/>
                </a:cubicBezTo>
                <a:close/>
                <a:moveTo>
                  <a:pt x="892" y="915"/>
                </a:moveTo>
                <a:cubicBezTo>
                  <a:pt x="885" y="920"/>
                  <a:pt x="879" y="926"/>
                  <a:pt x="870" y="928"/>
                </a:cubicBezTo>
                <a:cubicBezTo>
                  <a:pt x="870" y="924"/>
                  <a:pt x="873" y="923"/>
                  <a:pt x="876" y="922"/>
                </a:cubicBezTo>
                <a:cubicBezTo>
                  <a:pt x="884" y="918"/>
                  <a:pt x="890" y="910"/>
                  <a:pt x="900" y="908"/>
                </a:cubicBezTo>
                <a:cubicBezTo>
                  <a:pt x="901" y="912"/>
                  <a:pt x="897" y="917"/>
                  <a:pt x="892" y="915"/>
                </a:cubicBezTo>
                <a:close/>
                <a:moveTo>
                  <a:pt x="899" y="940"/>
                </a:moveTo>
                <a:cubicBezTo>
                  <a:pt x="902" y="928"/>
                  <a:pt x="913" y="924"/>
                  <a:pt x="921" y="917"/>
                </a:cubicBezTo>
                <a:cubicBezTo>
                  <a:pt x="919" y="928"/>
                  <a:pt x="905" y="932"/>
                  <a:pt x="899" y="940"/>
                </a:cubicBezTo>
                <a:close/>
                <a:moveTo>
                  <a:pt x="924" y="887"/>
                </a:moveTo>
                <a:cubicBezTo>
                  <a:pt x="920" y="886"/>
                  <a:pt x="920" y="890"/>
                  <a:pt x="916" y="889"/>
                </a:cubicBezTo>
                <a:cubicBezTo>
                  <a:pt x="918" y="886"/>
                  <a:pt x="920" y="883"/>
                  <a:pt x="924" y="883"/>
                </a:cubicBezTo>
                <a:lnTo>
                  <a:pt x="924" y="887"/>
                </a:lnTo>
                <a:close/>
                <a:moveTo>
                  <a:pt x="944" y="754"/>
                </a:moveTo>
                <a:cubicBezTo>
                  <a:pt x="941" y="752"/>
                  <a:pt x="946" y="750"/>
                  <a:pt x="946" y="748"/>
                </a:cubicBezTo>
                <a:cubicBezTo>
                  <a:pt x="948" y="750"/>
                  <a:pt x="943" y="751"/>
                  <a:pt x="944" y="754"/>
                </a:cubicBezTo>
                <a:close/>
                <a:moveTo>
                  <a:pt x="946" y="747"/>
                </a:moveTo>
                <a:cubicBezTo>
                  <a:pt x="945" y="745"/>
                  <a:pt x="944" y="739"/>
                  <a:pt x="947" y="736"/>
                </a:cubicBezTo>
                <a:cubicBezTo>
                  <a:pt x="949" y="740"/>
                  <a:pt x="950" y="745"/>
                  <a:pt x="946" y="747"/>
                </a:cubicBezTo>
                <a:close/>
                <a:moveTo>
                  <a:pt x="809" y="1015"/>
                </a:moveTo>
                <a:cubicBezTo>
                  <a:pt x="808" y="1011"/>
                  <a:pt x="814" y="1011"/>
                  <a:pt x="814" y="1014"/>
                </a:cubicBezTo>
                <a:cubicBezTo>
                  <a:pt x="812" y="1014"/>
                  <a:pt x="811" y="1016"/>
                  <a:pt x="809" y="1015"/>
                </a:cubicBezTo>
                <a:close/>
                <a:moveTo>
                  <a:pt x="864" y="1003"/>
                </a:moveTo>
                <a:cubicBezTo>
                  <a:pt x="863" y="1000"/>
                  <a:pt x="867" y="995"/>
                  <a:pt x="872" y="995"/>
                </a:cubicBezTo>
                <a:cubicBezTo>
                  <a:pt x="870" y="999"/>
                  <a:pt x="866" y="1000"/>
                  <a:pt x="864" y="1003"/>
                </a:cubicBezTo>
                <a:close/>
                <a:moveTo>
                  <a:pt x="859" y="1053"/>
                </a:moveTo>
                <a:cubicBezTo>
                  <a:pt x="863" y="1048"/>
                  <a:pt x="869" y="1047"/>
                  <a:pt x="875" y="1045"/>
                </a:cubicBezTo>
                <a:cubicBezTo>
                  <a:pt x="873" y="1050"/>
                  <a:pt x="865" y="1053"/>
                  <a:pt x="859" y="1053"/>
                </a:cubicBezTo>
                <a:close/>
                <a:moveTo>
                  <a:pt x="906" y="981"/>
                </a:moveTo>
                <a:cubicBezTo>
                  <a:pt x="903" y="981"/>
                  <a:pt x="904" y="979"/>
                  <a:pt x="902" y="979"/>
                </a:cubicBezTo>
                <a:cubicBezTo>
                  <a:pt x="901" y="976"/>
                  <a:pt x="903" y="976"/>
                  <a:pt x="903" y="973"/>
                </a:cubicBezTo>
                <a:cubicBezTo>
                  <a:pt x="906" y="973"/>
                  <a:pt x="906" y="973"/>
                  <a:pt x="906" y="973"/>
                </a:cubicBezTo>
                <a:cubicBezTo>
                  <a:pt x="905" y="977"/>
                  <a:pt x="907" y="979"/>
                  <a:pt x="906" y="981"/>
                </a:cubicBezTo>
                <a:close/>
                <a:moveTo>
                  <a:pt x="907" y="1053"/>
                </a:moveTo>
                <a:cubicBezTo>
                  <a:pt x="908" y="1050"/>
                  <a:pt x="910" y="1050"/>
                  <a:pt x="913" y="1050"/>
                </a:cubicBezTo>
                <a:cubicBezTo>
                  <a:pt x="913" y="1053"/>
                  <a:pt x="910" y="1053"/>
                  <a:pt x="907" y="1053"/>
                </a:cubicBezTo>
                <a:close/>
                <a:moveTo>
                  <a:pt x="919" y="954"/>
                </a:moveTo>
                <a:cubicBezTo>
                  <a:pt x="920" y="951"/>
                  <a:pt x="923" y="949"/>
                  <a:pt x="927" y="948"/>
                </a:cubicBezTo>
                <a:cubicBezTo>
                  <a:pt x="925" y="952"/>
                  <a:pt x="922" y="954"/>
                  <a:pt x="919" y="954"/>
                </a:cubicBezTo>
                <a:close/>
                <a:moveTo>
                  <a:pt x="961" y="1042"/>
                </a:moveTo>
                <a:cubicBezTo>
                  <a:pt x="961" y="1039"/>
                  <a:pt x="961" y="1039"/>
                  <a:pt x="961" y="1039"/>
                </a:cubicBezTo>
                <a:cubicBezTo>
                  <a:pt x="965" y="1040"/>
                  <a:pt x="964" y="1035"/>
                  <a:pt x="968" y="1036"/>
                </a:cubicBezTo>
                <a:cubicBezTo>
                  <a:pt x="967" y="1040"/>
                  <a:pt x="963" y="1043"/>
                  <a:pt x="961" y="1042"/>
                </a:cubicBezTo>
                <a:close/>
                <a:moveTo>
                  <a:pt x="968" y="1029"/>
                </a:moveTo>
                <a:cubicBezTo>
                  <a:pt x="969" y="1026"/>
                  <a:pt x="971" y="1027"/>
                  <a:pt x="972" y="1025"/>
                </a:cubicBezTo>
                <a:cubicBezTo>
                  <a:pt x="974" y="1026"/>
                  <a:pt x="971" y="1029"/>
                  <a:pt x="968" y="1029"/>
                </a:cubicBezTo>
                <a:close/>
                <a:moveTo>
                  <a:pt x="972" y="1011"/>
                </a:moveTo>
                <a:cubicBezTo>
                  <a:pt x="971" y="1003"/>
                  <a:pt x="977" y="1001"/>
                  <a:pt x="983" y="1000"/>
                </a:cubicBezTo>
                <a:cubicBezTo>
                  <a:pt x="980" y="1005"/>
                  <a:pt x="977" y="1009"/>
                  <a:pt x="972" y="1011"/>
                </a:cubicBezTo>
                <a:close/>
                <a:moveTo>
                  <a:pt x="990" y="1016"/>
                </a:moveTo>
                <a:cubicBezTo>
                  <a:pt x="986" y="1015"/>
                  <a:pt x="982" y="1019"/>
                  <a:pt x="982" y="1013"/>
                </a:cubicBezTo>
                <a:cubicBezTo>
                  <a:pt x="987" y="1014"/>
                  <a:pt x="988" y="1009"/>
                  <a:pt x="992" y="1011"/>
                </a:cubicBezTo>
                <a:cubicBezTo>
                  <a:pt x="992" y="1014"/>
                  <a:pt x="990" y="1014"/>
                  <a:pt x="990" y="1016"/>
                </a:cubicBezTo>
                <a:close/>
                <a:moveTo>
                  <a:pt x="1021" y="515"/>
                </a:moveTo>
                <a:cubicBezTo>
                  <a:pt x="1028" y="517"/>
                  <a:pt x="1023" y="525"/>
                  <a:pt x="1024" y="527"/>
                </a:cubicBezTo>
                <a:cubicBezTo>
                  <a:pt x="1022" y="528"/>
                  <a:pt x="1021" y="533"/>
                  <a:pt x="1018" y="531"/>
                </a:cubicBezTo>
                <a:cubicBezTo>
                  <a:pt x="1016" y="532"/>
                  <a:pt x="1017" y="538"/>
                  <a:pt x="1014" y="539"/>
                </a:cubicBezTo>
                <a:cubicBezTo>
                  <a:pt x="1012" y="529"/>
                  <a:pt x="1014" y="518"/>
                  <a:pt x="1021" y="515"/>
                </a:cubicBezTo>
                <a:close/>
                <a:moveTo>
                  <a:pt x="1008" y="607"/>
                </a:moveTo>
                <a:cubicBezTo>
                  <a:pt x="1007" y="606"/>
                  <a:pt x="1006" y="605"/>
                  <a:pt x="1006" y="603"/>
                </a:cubicBezTo>
                <a:cubicBezTo>
                  <a:pt x="1007" y="602"/>
                  <a:pt x="1009" y="602"/>
                  <a:pt x="1009" y="600"/>
                </a:cubicBezTo>
                <a:cubicBezTo>
                  <a:pt x="1011" y="602"/>
                  <a:pt x="1009" y="605"/>
                  <a:pt x="1008" y="607"/>
                </a:cubicBezTo>
                <a:close/>
                <a:moveTo>
                  <a:pt x="1012" y="965"/>
                </a:moveTo>
                <a:cubicBezTo>
                  <a:pt x="1014" y="964"/>
                  <a:pt x="1015" y="965"/>
                  <a:pt x="1017" y="965"/>
                </a:cubicBezTo>
                <a:cubicBezTo>
                  <a:pt x="1018" y="968"/>
                  <a:pt x="1016" y="968"/>
                  <a:pt x="1016" y="970"/>
                </a:cubicBezTo>
                <a:cubicBezTo>
                  <a:pt x="1014" y="969"/>
                  <a:pt x="1012" y="968"/>
                  <a:pt x="1012" y="965"/>
                </a:cubicBezTo>
                <a:close/>
                <a:moveTo>
                  <a:pt x="1014" y="1005"/>
                </a:moveTo>
                <a:cubicBezTo>
                  <a:pt x="1015" y="1001"/>
                  <a:pt x="1018" y="999"/>
                  <a:pt x="1022" y="998"/>
                </a:cubicBezTo>
                <a:cubicBezTo>
                  <a:pt x="1021" y="1002"/>
                  <a:pt x="1018" y="1004"/>
                  <a:pt x="1014" y="1005"/>
                </a:cubicBezTo>
                <a:close/>
                <a:moveTo>
                  <a:pt x="1022" y="997"/>
                </a:moveTo>
                <a:cubicBezTo>
                  <a:pt x="1022" y="996"/>
                  <a:pt x="1024" y="997"/>
                  <a:pt x="1024" y="995"/>
                </a:cubicBezTo>
                <a:cubicBezTo>
                  <a:pt x="1026" y="996"/>
                  <a:pt x="1026" y="997"/>
                  <a:pt x="1027" y="997"/>
                </a:cubicBezTo>
                <a:cubicBezTo>
                  <a:pt x="1026" y="1000"/>
                  <a:pt x="1023" y="998"/>
                  <a:pt x="1022" y="997"/>
                </a:cubicBezTo>
                <a:close/>
                <a:moveTo>
                  <a:pt x="1041" y="247"/>
                </a:moveTo>
                <a:cubicBezTo>
                  <a:pt x="1043" y="247"/>
                  <a:pt x="1043" y="247"/>
                  <a:pt x="1043" y="247"/>
                </a:cubicBezTo>
                <a:cubicBezTo>
                  <a:pt x="1042" y="254"/>
                  <a:pt x="1048" y="254"/>
                  <a:pt x="1048" y="260"/>
                </a:cubicBezTo>
                <a:cubicBezTo>
                  <a:pt x="1040" y="263"/>
                  <a:pt x="1036" y="254"/>
                  <a:pt x="1041" y="247"/>
                </a:cubicBezTo>
                <a:close/>
                <a:moveTo>
                  <a:pt x="1062" y="978"/>
                </a:moveTo>
                <a:cubicBezTo>
                  <a:pt x="1063" y="978"/>
                  <a:pt x="1063" y="979"/>
                  <a:pt x="1064" y="979"/>
                </a:cubicBezTo>
                <a:cubicBezTo>
                  <a:pt x="1064" y="974"/>
                  <a:pt x="1063" y="973"/>
                  <a:pt x="1064" y="970"/>
                </a:cubicBezTo>
                <a:cubicBezTo>
                  <a:pt x="1070" y="970"/>
                  <a:pt x="1064" y="983"/>
                  <a:pt x="1062" y="978"/>
                </a:cubicBezTo>
                <a:close/>
                <a:moveTo>
                  <a:pt x="1079" y="277"/>
                </a:moveTo>
                <a:cubicBezTo>
                  <a:pt x="1078" y="280"/>
                  <a:pt x="1082" y="283"/>
                  <a:pt x="1080" y="287"/>
                </a:cubicBezTo>
                <a:cubicBezTo>
                  <a:pt x="1077" y="286"/>
                  <a:pt x="1070" y="280"/>
                  <a:pt x="1076" y="279"/>
                </a:cubicBezTo>
                <a:cubicBezTo>
                  <a:pt x="1076" y="277"/>
                  <a:pt x="1072" y="279"/>
                  <a:pt x="1071" y="278"/>
                </a:cubicBezTo>
                <a:cubicBezTo>
                  <a:pt x="1070" y="275"/>
                  <a:pt x="1069" y="274"/>
                  <a:pt x="1067" y="272"/>
                </a:cubicBezTo>
                <a:cubicBezTo>
                  <a:pt x="1067" y="271"/>
                  <a:pt x="1068" y="271"/>
                  <a:pt x="1068" y="270"/>
                </a:cubicBezTo>
                <a:cubicBezTo>
                  <a:pt x="1070" y="270"/>
                  <a:pt x="1072" y="271"/>
                  <a:pt x="1072" y="267"/>
                </a:cubicBezTo>
                <a:cubicBezTo>
                  <a:pt x="1076" y="270"/>
                  <a:pt x="1079" y="273"/>
                  <a:pt x="1082" y="277"/>
                </a:cubicBezTo>
                <a:cubicBezTo>
                  <a:pt x="1083" y="277"/>
                  <a:pt x="1083" y="276"/>
                  <a:pt x="1083" y="275"/>
                </a:cubicBezTo>
                <a:cubicBezTo>
                  <a:pt x="1087" y="276"/>
                  <a:pt x="1085" y="280"/>
                  <a:pt x="1086" y="284"/>
                </a:cubicBezTo>
                <a:cubicBezTo>
                  <a:pt x="1082" y="283"/>
                  <a:pt x="1082" y="279"/>
                  <a:pt x="1079" y="277"/>
                </a:cubicBezTo>
                <a:close/>
                <a:moveTo>
                  <a:pt x="1090" y="289"/>
                </a:moveTo>
                <a:cubicBezTo>
                  <a:pt x="1096" y="290"/>
                  <a:pt x="1098" y="297"/>
                  <a:pt x="1099" y="304"/>
                </a:cubicBezTo>
                <a:cubicBezTo>
                  <a:pt x="1093" y="300"/>
                  <a:pt x="1094" y="294"/>
                  <a:pt x="1090" y="289"/>
                </a:cubicBezTo>
                <a:close/>
                <a:moveTo>
                  <a:pt x="1100" y="904"/>
                </a:moveTo>
                <a:cubicBezTo>
                  <a:pt x="1098" y="904"/>
                  <a:pt x="1098" y="903"/>
                  <a:pt x="1096" y="902"/>
                </a:cubicBezTo>
                <a:cubicBezTo>
                  <a:pt x="1097" y="895"/>
                  <a:pt x="1101" y="892"/>
                  <a:pt x="1105" y="888"/>
                </a:cubicBezTo>
                <a:cubicBezTo>
                  <a:pt x="1106" y="889"/>
                  <a:pt x="1106" y="889"/>
                  <a:pt x="1107" y="890"/>
                </a:cubicBezTo>
                <a:cubicBezTo>
                  <a:pt x="1106" y="896"/>
                  <a:pt x="1101" y="898"/>
                  <a:pt x="1100" y="904"/>
                </a:cubicBezTo>
                <a:close/>
                <a:moveTo>
                  <a:pt x="1172" y="461"/>
                </a:moveTo>
                <a:cubicBezTo>
                  <a:pt x="1169" y="460"/>
                  <a:pt x="1169" y="452"/>
                  <a:pt x="1169" y="449"/>
                </a:cubicBezTo>
                <a:cubicBezTo>
                  <a:pt x="1172" y="452"/>
                  <a:pt x="1172" y="456"/>
                  <a:pt x="1172" y="461"/>
                </a:cubicBezTo>
                <a:close/>
                <a:moveTo>
                  <a:pt x="1198" y="684"/>
                </a:moveTo>
                <a:cubicBezTo>
                  <a:pt x="1198" y="683"/>
                  <a:pt x="1198" y="683"/>
                  <a:pt x="1199" y="682"/>
                </a:cubicBezTo>
                <a:cubicBezTo>
                  <a:pt x="1198" y="683"/>
                  <a:pt x="1198" y="683"/>
                  <a:pt x="1198" y="684"/>
                </a:cubicBezTo>
                <a:close/>
                <a:moveTo>
                  <a:pt x="274" y="93"/>
                </a:moveTo>
                <a:cubicBezTo>
                  <a:pt x="274" y="92"/>
                  <a:pt x="275" y="92"/>
                  <a:pt x="275" y="92"/>
                </a:cubicBezTo>
                <a:cubicBezTo>
                  <a:pt x="274" y="92"/>
                  <a:pt x="274" y="92"/>
                  <a:pt x="274" y="93"/>
                </a:cubicBezTo>
                <a:close/>
                <a:moveTo>
                  <a:pt x="298" y="99"/>
                </a:moveTo>
                <a:cubicBezTo>
                  <a:pt x="301" y="99"/>
                  <a:pt x="305" y="94"/>
                  <a:pt x="306" y="93"/>
                </a:cubicBezTo>
                <a:cubicBezTo>
                  <a:pt x="302" y="94"/>
                  <a:pt x="300" y="96"/>
                  <a:pt x="298" y="99"/>
                </a:cubicBezTo>
                <a:close/>
                <a:moveTo>
                  <a:pt x="306" y="93"/>
                </a:moveTo>
                <a:cubicBezTo>
                  <a:pt x="306" y="93"/>
                  <a:pt x="306" y="93"/>
                  <a:pt x="306" y="93"/>
                </a:cubicBezTo>
                <a:cubicBezTo>
                  <a:pt x="306" y="92"/>
                  <a:pt x="306" y="92"/>
                  <a:pt x="306" y="93"/>
                </a:cubicBezTo>
                <a:close/>
                <a:moveTo>
                  <a:pt x="957" y="97"/>
                </a:moveTo>
                <a:cubicBezTo>
                  <a:pt x="966" y="98"/>
                  <a:pt x="963" y="95"/>
                  <a:pt x="955" y="93"/>
                </a:cubicBezTo>
                <a:cubicBezTo>
                  <a:pt x="953" y="95"/>
                  <a:pt x="957" y="95"/>
                  <a:pt x="957" y="97"/>
                </a:cubicBezTo>
                <a:close/>
                <a:moveTo>
                  <a:pt x="307" y="136"/>
                </a:moveTo>
                <a:cubicBezTo>
                  <a:pt x="310" y="133"/>
                  <a:pt x="315" y="131"/>
                  <a:pt x="318" y="127"/>
                </a:cubicBezTo>
                <a:cubicBezTo>
                  <a:pt x="311" y="127"/>
                  <a:pt x="310" y="132"/>
                  <a:pt x="307" y="136"/>
                </a:cubicBezTo>
                <a:close/>
                <a:moveTo>
                  <a:pt x="1024" y="152"/>
                </a:moveTo>
                <a:cubicBezTo>
                  <a:pt x="1027" y="152"/>
                  <a:pt x="1029" y="151"/>
                  <a:pt x="1030" y="150"/>
                </a:cubicBezTo>
                <a:cubicBezTo>
                  <a:pt x="1030" y="150"/>
                  <a:pt x="1031" y="151"/>
                  <a:pt x="1032" y="150"/>
                </a:cubicBezTo>
                <a:cubicBezTo>
                  <a:pt x="1032" y="146"/>
                  <a:pt x="1029" y="150"/>
                  <a:pt x="1028" y="150"/>
                </a:cubicBezTo>
                <a:cubicBezTo>
                  <a:pt x="1028" y="149"/>
                  <a:pt x="1024" y="146"/>
                  <a:pt x="1022" y="143"/>
                </a:cubicBezTo>
                <a:cubicBezTo>
                  <a:pt x="1022" y="145"/>
                  <a:pt x="1021" y="145"/>
                  <a:pt x="1020" y="146"/>
                </a:cubicBezTo>
                <a:cubicBezTo>
                  <a:pt x="1025" y="146"/>
                  <a:pt x="1024" y="150"/>
                  <a:pt x="1024" y="152"/>
                </a:cubicBezTo>
                <a:close/>
                <a:moveTo>
                  <a:pt x="941" y="152"/>
                </a:moveTo>
                <a:cubicBezTo>
                  <a:pt x="940" y="148"/>
                  <a:pt x="943" y="152"/>
                  <a:pt x="945" y="151"/>
                </a:cubicBezTo>
                <a:cubicBezTo>
                  <a:pt x="945" y="150"/>
                  <a:pt x="944" y="149"/>
                  <a:pt x="945" y="149"/>
                </a:cubicBezTo>
                <a:cubicBezTo>
                  <a:pt x="954" y="148"/>
                  <a:pt x="955" y="162"/>
                  <a:pt x="963" y="160"/>
                </a:cubicBezTo>
                <a:cubicBezTo>
                  <a:pt x="957" y="154"/>
                  <a:pt x="950" y="145"/>
                  <a:pt x="941" y="145"/>
                </a:cubicBezTo>
                <a:cubicBezTo>
                  <a:pt x="939" y="146"/>
                  <a:pt x="942" y="147"/>
                  <a:pt x="940" y="148"/>
                </a:cubicBezTo>
                <a:cubicBezTo>
                  <a:pt x="937" y="149"/>
                  <a:pt x="937" y="143"/>
                  <a:pt x="935" y="145"/>
                </a:cubicBezTo>
                <a:cubicBezTo>
                  <a:pt x="936" y="148"/>
                  <a:pt x="938" y="151"/>
                  <a:pt x="941" y="152"/>
                </a:cubicBezTo>
                <a:close/>
                <a:moveTo>
                  <a:pt x="959" y="161"/>
                </a:moveTo>
                <a:cubicBezTo>
                  <a:pt x="959" y="164"/>
                  <a:pt x="956" y="166"/>
                  <a:pt x="959" y="167"/>
                </a:cubicBezTo>
                <a:cubicBezTo>
                  <a:pt x="959" y="163"/>
                  <a:pt x="966" y="167"/>
                  <a:pt x="965" y="165"/>
                </a:cubicBezTo>
                <a:cubicBezTo>
                  <a:pt x="962" y="164"/>
                  <a:pt x="963" y="160"/>
                  <a:pt x="959" y="161"/>
                </a:cubicBezTo>
                <a:close/>
                <a:moveTo>
                  <a:pt x="313" y="176"/>
                </a:moveTo>
                <a:cubicBezTo>
                  <a:pt x="311" y="174"/>
                  <a:pt x="308" y="175"/>
                  <a:pt x="306" y="174"/>
                </a:cubicBezTo>
                <a:cubicBezTo>
                  <a:pt x="306" y="172"/>
                  <a:pt x="308" y="171"/>
                  <a:pt x="306" y="170"/>
                </a:cubicBezTo>
                <a:cubicBezTo>
                  <a:pt x="304" y="169"/>
                  <a:pt x="304" y="171"/>
                  <a:pt x="301" y="171"/>
                </a:cubicBezTo>
                <a:cubicBezTo>
                  <a:pt x="301" y="169"/>
                  <a:pt x="305" y="168"/>
                  <a:pt x="302" y="167"/>
                </a:cubicBezTo>
                <a:cubicBezTo>
                  <a:pt x="301" y="169"/>
                  <a:pt x="298" y="168"/>
                  <a:pt x="296" y="170"/>
                </a:cubicBezTo>
                <a:cubicBezTo>
                  <a:pt x="300" y="178"/>
                  <a:pt x="289" y="178"/>
                  <a:pt x="292" y="185"/>
                </a:cubicBezTo>
                <a:cubicBezTo>
                  <a:pt x="289" y="184"/>
                  <a:pt x="290" y="188"/>
                  <a:pt x="287" y="187"/>
                </a:cubicBezTo>
                <a:cubicBezTo>
                  <a:pt x="285" y="187"/>
                  <a:pt x="285" y="185"/>
                  <a:pt x="283" y="185"/>
                </a:cubicBezTo>
                <a:cubicBezTo>
                  <a:pt x="282" y="188"/>
                  <a:pt x="281" y="188"/>
                  <a:pt x="282" y="192"/>
                </a:cubicBezTo>
                <a:cubicBezTo>
                  <a:pt x="279" y="191"/>
                  <a:pt x="278" y="193"/>
                  <a:pt x="278" y="194"/>
                </a:cubicBezTo>
                <a:cubicBezTo>
                  <a:pt x="281" y="195"/>
                  <a:pt x="278" y="198"/>
                  <a:pt x="280" y="199"/>
                </a:cubicBezTo>
                <a:cubicBezTo>
                  <a:pt x="279" y="201"/>
                  <a:pt x="276" y="200"/>
                  <a:pt x="277" y="203"/>
                </a:cubicBezTo>
                <a:cubicBezTo>
                  <a:pt x="281" y="204"/>
                  <a:pt x="281" y="200"/>
                  <a:pt x="284" y="200"/>
                </a:cubicBezTo>
                <a:cubicBezTo>
                  <a:pt x="285" y="202"/>
                  <a:pt x="281" y="205"/>
                  <a:pt x="283" y="203"/>
                </a:cubicBezTo>
                <a:cubicBezTo>
                  <a:pt x="284" y="202"/>
                  <a:pt x="287" y="201"/>
                  <a:pt x="287" y="204"/>
                </a:cubicBezTo>
                <a:cubicBezTo>
                  <a:pt x="297" y="201"/>
                  <a:pt x="301" y="191"/>
                  <a:pt x="314" y="191"/>
                </a:cubicBezTo>
                <a:cubicBezTo>
                  <a:pt x="315" y="188"/>
                  <a:pt x="318" y="188"/>
                  <a:pt x="319" y="186"/>
                </a:cubicBezTo>
                <a:cubicBezTo>
                  <a:pt x="320" y="183"/>
                  <a:pt x="317" y="183"/>
                  <a:pt x="318" y="180"/>
                </a:cubicBezTo>
                <a:cubicBezTo>
                  <a:pt x="314" y="179"/>
                  <a:pt x="312" y="183"/>
                  <a:pt x="311" y="179"/>
                </a:cubicBezTo>
                <a:cubicBezTo>
                  <a:pt x="311" y="178"/>
                  <a:pt x="313" y="178"/>
                  <a:pt x="313" y="176"/>
                </a:cubicBezTo>
                <a:close/>
                <a:moveTo>
                  <a:pt x="287" y="201"/>
                </a:moveTo>
                <a:cubicBezTo>
                  <a:pt x="289" y="199"/>
                  <a:pt x="290" y="196"/>
                  <a:pt x="295" y="196"/>
                </a:cubicBezTo>
                <a:cubicBezTo>
                  <a:pt x="292" y="198"/>
                  <a:pt x="291" y="201"/>
                  <a:pt x="287" y="201"/>
                </a:cubicBezTo>
                <a:close/>
                <a:moveTo>
                  <a:pt x="296" y="185"/>
                </a:moveTo>
                <a:cubicBezTo>
                  <a:pt x="297" y="183"/>
                  <a:pt x="298" y="181"/>
                  <a:pt x="301" y="181"/>
                </a:cubicBezTo>
                <a:cubicBezTo>
                  <a:pt x="300" y="183"/>
                  <a:pt x="299" y="185"/>
                  <a:pt x="296" y="185"/>
                </a:cubicBezTo>
                <a:close/>
                <a:moveTo>
                  <a:pt x="995" y="203"/>
                </a:moveTo>
                <a:cubicBezTo>
                  <a:pt x="992" y="205"/>
                  <a:pt x="999" y="209"/>
                  <a:pt x="997" y="207"/>
                </a:cubicBezTo>
                <a:cubicBezTo>
                  <a:pt x="995" y="206"/>
                  <a:pt x="998" y="204"/>
                  <a:pt x="995" y="203"/>
                </a:cubicBezTo>
                <a:close/>
                <a:moveTo>
                  <a:pt x="1047" y="224"/>
                </a:moveTo>
                <a:cubicBezTo>
                  <a:pt x="1043" y="221"/>
                  <a:pt x="1039" y="213"/>
                  <a:pt x="1035" y="213"/>
                </a:cubicBezTo>
                <a:cubicBezTo>
                  <a:pt x="1039" y="216"/>
                  <a:pt x="1044" y="223"/>
                  <a:pt x="1047" y="224"/>
                </a:cubicBezTo>
                <a:close/>
                <a:moveTo>
                  <a:pt x="1039" y="227"/>
                </a:moveTo>
                <a:cubicBezTo>
                  <a:pt x="1041" y="228"/>
                  <a:pt x="1046" y="232"/>
                  <a:pt x="1042" y="235"/>
                </a:cubicBezTo>
                <a:cubicBezTo>
                  <a:pt x="1044" y="236"/>
                  <a:pt x="1047" y="235"/>
                  <a:pt x="1049" y="235"/>
                </a:cubicBezTo>
                <a:cubicBezTo>
                  <a:pt x="1047" y="232"/>
                  <a:pt x="1042" y="227"/>
                  <a:pt x="1039" y="227"/>
                </a:cubicBezTo>
                <a:close/>
                <a:moveTo>
                  <a:pt x="1051" y="248"/>
                </a:moveTo>
                <a:cubicBezTo>
                  <a:pt x="1051" y="245"/>
                  <a:pt x="1049" y="243"/>
                  <a:pt x="1047" y="242"/>
                </a:cubicBezTo>
                <a:cubicBezTo>
                  <a:pt x="1047" y="243"/>
                  <a:pt x="1046" y="242"/>
                  <a:pt x="1046" y="242"/>
                </a:cubicBezTo>
                <a:cubicBezTo>
                  <a:pt x="1045" y="245"/>
                  <a:pt x="1050" y="242"/>
                  <a:pt x="1049" y="247"/>
                </a:cubicBezTo>
                <a:cubicBezTo>
                  <a:pt x="1050" y="247"/>
                  <a:pt x="1051" y="247"/>
                  <a:pt x="1051" y="248"/>
                </a:cubicBezTo>
                <a:close/>
                <a:moveTo>
                  <a:pt x="6" y="590"/>
                </a:moveTo>
                <a:cubicBezTo>
                  <a:pt x="10" y="589"/>
                  <a:pt x="10" y="594"/>
                  <a:pt x="13" y="596"/>
                </a:cubicBezTo>
                <a:cubicBezTo>
                  <a:pt x="13" y="597"/>
                  <a:pt x="12" y="603"/>
                  <a:pt x="13" y="605"/>
                </a:cubicBezTo>
                <a:cubicBezTo>
                  <a:pt x="15" y="604"/>
                  <a:pt x="19" y="609"/>
                  <a:pt x="21" y="605"/>
                </a:cubicBezTo>
                <a:cubicBezTo>
                  <a:pt x="20" y="611"/>
                  <a:pt x="25" y="611"/>
                  <a:pt x="26" y="615"/>
                </a:cubicBezTo>
                <a:cubicBezTo>
                  <a:pt x="26" y="610"/>
                  <a:pt x="30" y="609"/>
                  <a:pt x="35" y="610"/>
                </a:cubicBezTo>
                <a:cubicBezTo>
                  <a:pt x="34" y="603"/>
                  <a:pt x="38" y="604"/>
                  <a:pt x="41" y="602"/>
                </a:cubicBezTo>
                <a:cubicBezTo>
                  <a:pt x="43" y="603"/>
                  <a:pt x="41" y="609"/>
                  <a:pt x="43" y="610"/>
                </a:cubicBezTo>
                <a:cubicBezTo>
                  <a:pt x="44" y="607"/>
                  <a:pt x="42" y="601"/>
                  <a:pt x="45" y="601"/>
                </a:cubicBezTo>
                <a:cubicBezTo>
                  <a:pt x="46" y="603"/>
                  <a:pt x="47" y="607"/>
                  <a:pt x="50" y="607"/>
                </a:cubicBezTo>
                <a:cubicBezTo>
                  <a:pt x="48" y="613"/>
                  <a:pt x="55" y="618"/>
                  <a:pt x="52" y="625"/>
                </a:cubicBezTo>
                <a:cubicBezTo>
                  <a:pt x="56" y="626"/>
                  <a:pt x="55" y="620"/>
                  <a:pt x="58" y="619"/>
                </a:cubicBezTo>
                <a:cubicBezTo>
                  <a:pt x="58" y="625"/>
                  <a:pt x="61" y="628"/>
                  <a:pt x="61" y="632"/>
                </a:cubicBezTo>
                <a:cubicBezTo>
                  <a:pt x="63" y="630"/>
                  <a:pt x="59" y="625"/>
                  <a:pt x="65" y="625"/>
                </a:cubicBezTo>
                <a:cubicBezTo>
                  <a:pt x="65" y="628"/>
                  <a:pt x="69" y="623"/>
                  <a:pt x="68" y="629"/>
                </a:cubicBezTo>
                <a:cubicBezTo>
                  <a:pt x="72" y="629"/>
                  <a:pt x="72" y="629"/>
                  <a:pt x="72" y="629"/>
                </a:cubicBezTo>
                <a:cubicBezTo>
                  <a:pt x="71" y="628"/>
                  <a:pt x="65" y="621"/>
                  <a:pt x="69" y="616"/>
                </a:cubicBezTo>
                <a:cubicBezTo>
                  <a:pt x="72" y="616"/>
                  <a:pt x="71" y="617"/>
                  <a:pt x="73" y="616"/>
                </a:cubicBezTo>
                <a:cubicBezTo>
                  <a:pt x="73" y="613"/>
                  <a:pt x="70" y="609"/>
                  <a:pt x="73" y="607"/>
                </a:cubicBezTo>
                <a:cubicBezTo>
                  <a:pt x="75" y="607"/>
                  <a:pt x="77" y="608"/>
                  <a:pt x="78" y="610"/>
                </a:cubicBezTo>
                <a:cubicBezTo>
                  <a:pt x="74" y="613"/>
                  <a:pt x="82" y="624"/>
                  <a:pt x="74" y="623"/>
                </a:cubicBezTo>
                <a:cubicBezTo>
                  <a:pt x="76" y="628"/>
                  <a:pt x="72" y="635"/>
                  <a:pt x="78" y="637"/>
                </a:cubicBezTo>
                <a:cubicBezTo>
                  <a:pt x="78" y="633"/>
                  <a:pt x="81" y="632"/>
                  <a:pt x="83" y="631"/>
                </a:cubicBezTo>
                <a:cubicBezTo>
                  <a:pt x="86" y="624"/>
                  <a:pt x="77" y="607"/>
                  <a:pt x="87" y="605"/>
                </a:cubicBezTo>
                <a:cubicBezTo>
                  <a:pt x="87" y="612"/>
                  <a:pt x="87" y="615"/>
                  <a:pt x="89" y="621"/>
                </a:cubicBezTo>
                <a:cubicBezTo>
                  <a:pt x="89" y="619"/>
                  <a:pt x="94" y="618"/>
                  <a:pt x="95" y="619"/>
                </a:cubicBezTo>
                <a:cubicBezTo>
                  <a:pt x="93" y="609"/>
                  <a:pt x="95" y="604"/>
                  <a:pt x="92" y="597"/>
                </a:cubicBezTo>
                <a:cubicBezTo>
                  <a:pt x="91" y="599"/>
                  <a:pt x="91" y="605"/>
                  <a:pt x="92" y="607"/>
                </a:cubicBezTo>
                <a:cubicBezTo>
                  <a:pt x="90" y="606"/>
                  <a:pt x="91" y="610"/>
                  <a:pt x="89" y="610"/>
                </a:cubicBezTo>
                <a:cubicBezTo>
                  <a:pt x="88" y="607"/>
                  <a:pt x="90" y="602"/>
                  <a:pt x="89" y="602"/>
                </a:cubicBezTo>
                <a:cubicBezTo>
                  <a:pt x="88" y="603"/>
                  <a:pt x="89" y="605"/>
                  <a:pt x="87" y="604"/>
                </a:cubicBezTo>
                <a:cubicBezTo>
                  <a:pt x="83" y="603"/>
                  <a:pt x="86" y="595"/>
                  <a:pt x="89" y="599"/>
                </a:cubicBezTo>
                <a:cubicBezTo>
                  <a:pt x="88" y="596"/>
                  <a:pt x="90" y="597"/>
                  <a:pt x="90" y="594"/>
                </a:cubicBezTo>
                <a:cubicBezTo>
                  <a:pt x="86" y="592"/>
                  <a:pt x="84" y="591"/>
                  <a:pt x="86" y="585"/>
                </a:cubicBezTo>
                <a:cubicBezTo>
                  <a:pt x="83" y="583"/>
                  <a:pt x="83" y="589"/>
                  <a:pt x="79" y="588"/>
                </a:cubicBezTo>
                <a:cubicBezTo>
                  <a:pt x="80" y="572"/>
                  <a:pt x="85" y="555"/>
                  <a:pt x="86" y="539"/>
                </a:cubicBezTo>
                <a:cubicBezTo>
                  <a:pt x="83" y="533"/>
                  <a:pt x="77" y="531"/>
                  <a:pt x="74" y="526"/>
                </a:cubicBezTo>
                <a:cubicBezTo>
                  <a:pt x="75" y="530"/>
                  <a:pt x="70" y="535"/>
                  <a:pt x="72" y="532"/>
                </a:cubicBezTo>
                <a:cubicBezTo>
                  <a:pt x="68" y="536"/>
                  <a:pt x="68" y="546"/>
                  <a:pt x="64" y="551"/>
                </a:cubicBezTo>
                <a:cubicBezTo>
                  <a:pt x="60" y="549"/>
                  <a:pt x="64" y="544"/>
                  <a:pt x="60" y="542"/>
                </a:cubicBezTo>
                <a:cubicBezTo>
                  <a:pt x="60" y="545"/>
                  <a:pt x="59" y="547"/>
                  <a:pt x="58" y="548"/>
                </a:cubicBezTo>
                <a:cubicBezTo>
                  <a:pt x="49" y="543"/>
                  <a:pt x="54" y="530"/>
                  <a:pt x="54" y="518"/>
                </a:cubicBezTo>
                <a:cubicBezTo>
                  <a:pt x="51" y="518"/>
                  <a:pt x="51" y="515"/>
                  <a:pt x="49" y="516"/>
                </a:cubicBezTo>
                <a:cubicBezTo>
                  <a:pt x="50" y="512"/>
                  <a:pt x="53" y="503"/>
                  <a:pt x="47" y="502"/>
                </a:cubicBezTo>
                <a:cubicBezTo>
                  <a:pt x="46" y="505"/>
                  <a:pt x="49" y="507"/>
                  <a:pt x="45" y="508"/>
                </a:cubicBezTo>
                <a:cubicBezTo>
                  <a:pt x="46" y="505"/>
                  <a:pt x="46" y="501"/>
                  <a:pt x="48" y="498"/>
                </a:cubicBezTo>
                <a:cubicBezTo>
                  <a:pt x="40" y="501"/>
                  <a:pt x="42" y="512"/>
                  <a:pt x="37" y="517"/>
                </a:cubicBezTo>
                <a:cubicBezTo>
                  <a:pt x="38" y="516"/>
                  <a:pt x="38" y="511"/>
                  <a:pt x="36" y="511"/>
                </a:cubicBezTo>
                <a:cubicBezTo>
                  <a:pt x="34" y="525"/>
                  <a:pt x="26" y="529"/>
                  <a:pt x="17" y="539"/>
                </a:cubicBezTo>
                <a:cubicBezTo>
                  <a:pt x="18" y="534"/>
                  <a:pt x="14" y="539"/>
                  <a:pt x="13" y="536"/>
                </a:cubicBezTo>
                <a:cubicBezTo>
                  <a:pt x="17" y="533"/>
                  <a:pt x="16" y="528"/>
                  <a:pt x="15" y="524"/>
                </a:cubicBezTo>
                <a:cubicBezTo>
                  <a:pt x="15" y="531"/>
                  <a:pt x="7" y="534"/>
                  <a:pt x="8" y="539"/>
                </a:cubicBezTo>
                <a:cubicBezTo>
                  <a:pt x="10" y="538"/>
                  <a:pt x="16" y="541"/>
                  <a:pt x="17" y="540"/>
                </a:cubicBezTo>
                <a:cubicBezTo>
                  <a:pt x="15" y="545"/>
                  <a:pt x="14" y="550"/>
                  <a:pt x="16" y="554"/>
                </a:cubicBezTo>
                <a:cubicBezTo>
                  <a:pt x="15" y="554"/>
                  <a:pt x="14" y="555"/>
                  <a:pt x="13" y="555"/>
                </a:cubicBezTo>
                <a:cubicBezTo>
                  <a:pt x="15" y="559"/>
                  <a:pt x="11" y="565"/>
                  <a:pt x="13" y="571"/>
                </a:cubicBezTo>
                <a:cubicBezTo>
                  <a:pt x="16" y="573"/>
                  <a:pt x="17" y="570"/>
                  <a:pt x="18" y="573"/>
                </a:cubicBezTo>
                <a:cubicBezTo>
                  <a:pt x="15" y="576"/>
                  <a:pt x="18" y="581"/>
                  <a:pt x="14" y="582"/>
                </a:cubicBezTo>
                <a:cubicBezTo>
                  <a:pt x="14" y="578"/>
                  <a:pt x="14" y="576"/>
                  <a:pt x="12" y="575"/>
                </a:cubicBezTo>
                <a:cubicBezTo>
                  <a:pt x="11" y="576"/>
                  <a:pt x="11" y="576"/>
                  <a:pt x="10" y="575"/>
                </a:cubicBezTo>
                <a:cubicBezTo>
                  <a:pt x="9" y="577"/>
                  <a:pt x="9" y="580"/>
                  <a:pt x="8" y="581"/>
                </a:cubicBezTo>
                <a:cubicBezTo>
                  <a:pt x="7" y="580"/>
                  <a:pt x="8" y="578"/>
                  <a:pt x="7" y="578"/>
                </a:cubicBezTo>
                <a:cubicBezTo>
                  <a:pt x="4" y="581"/>
                  <a:pt x="8" y="585"/>
                  <a:pt x="6" y="590"/>
                </a:cubicBezTo>
                <a:close/>
                <a:moveTo>
                  <a:pt x="50" y="518"/>
                </a:moveTo>
                <a:cubicBezTo>
                  <a:pt x="52" y="519"/>
                  <a:pt x="54" y="524"/>
                  <a:pt x="50" y="524"/>
                </a:cubicBezTo>
                <a:cubicBezTo>
                  <a:pt x="49" y="521"/>
                  <a:pt x="50" y="522"/>
                  <a:pt x="50" y="518"/>
                </a:cubicBezTo>
                <a:close/>
                <a:moveTo>
                  <a:pt x="47" y="590"/>
                </a:moveTo>
                <a:cubicBezTo>
                  <a:pt x="49" y="592"/>
                  <a:pt x="49" y="592"/>
                  <a:pt x="52" y="591"/>
                </a:cubicBezTo>
                <a:cubicBezTo>
                  <a:pt x="52" y="596"/>
                  <a:pt x="50" y="600"/>
                  <a:pt x="49" y="603"/>
                </a:cubicBezTo>
                <a:cubicBezTo>
                  <a:pt x="47" y="602"/>
                  <a:pt x="47" y="594"/>
                  <a:pt x="47" y="590"/>
                </a:cubicBezTo>
                <a:close/>
                <a:moveTo>
                  <a:pt x="34" y="583"/>
                </a:moveTo>
                <a:cubicBezTo>
                  <a:pt x="37" y="583"/>
                  <a:pt x="37" y="583"/>
                  <a:pt x="37" y="583"/>
                </a:cubicBezTo>
                <a:cubicBezTo>
                  <a:pt x="37" y="586"/>
                  <a:pt x="37" y="588"/>
                  <a:pt x="34" y="588"/>
                </a:cubicBezTo>
                <a:cubicBezTo>
                  <a:pt x="36" y="586"/>
                  <a:pt x="35" y="585"/>
                  <a:pt x="34" y="583"/>
                </a:cubicBezTo>
                <a:close/>
                <a:moveTo>
                  <a:pt x="33" y="595"/>
                </a:moveTo>
                <a:cubicBezTo>
                  <a:pt x="35" y="595"/>
                  <a:pt x="36" y="598"/>
                  <a:pt x="34" y="600"/>
                </a:cubicBezTo>
                <a:cubicBezTo>
                  <a:pt x="32" y="599"/>
                  <a:pt x="32" y="597"/>
                  <a:pt x="33" y="595"/>
                </a:cubicBezTo>
                <a:close/>
                <a:moveTo>
                  <a:pt x="10" y="583"/>
                </a:moveTo>
                <a:cubicBezTo>
                  <a:pt x="11" y="582"/>
                  <a:pt x="14" y="583"/>
                  <a:pt x="15" y="584"/>
                </a:cubicBezTo>
                <a:cubicBezTo>
                  <a:pt x="15" y="587"/>
                  <a:pt x="12" y="586"/>
                  <a:pt x="10" y="587"/>
                </a:cubicBezTo>
                <a:lnTo>
                  <a:pt x="10" y="583"/>
                </a:lnTo>
                <a:close/>
                <a:moveTo>
                  <a:pt x="13" y="522"/>
                </a:moveTo>
                <a:cubicBezTo>
                  <a:pt x="15" y="519"/>
                  <a:pt x="16" y="520"/>
                  <a:pt x="15" y="515"/>
                </a:cubicBezTo>
                <a:cubicBezTo>
                  <a:pt x="16" y="513"/>
                  <a:pt x="16" y="515"/>
                  <a:pt x="19" y="515"/>
                </a:cubicBezTo>
                <a:cubicBezTo>
                  <a:pt x="19" y="512"/>
                  <a:pt x="18" y="510"/>
                  <a:pt x="17" y="510"/>
                </a:cubicBezTo>
                <a:cubicBezTo>
                  <a:pt x="14" y="515"/>
                  <a:pt x="14" y="514"/>
                  <a:pt x="11" y="518"/>
                </a:cubicBezTo>
                <a:cubicBezTo>
                  <a:pt x="17" y="518"/>
                  <a:pt x="11" y="520"/>
                  <a:pt x="13" y="522"/>
                </a:cubicBezTo>
                <a:close/>
                <a:moveTo>
                  <a:pt x="898" y="610"/>
                </a:moveTo>
                <a:cubicBezTo>
                  <a:pt x="898" y="609"/>
                  <a:pt x="899" y="608"/>
                  <a:pt x="899" y="606"/>
                </a:cubicBezTo>
                <a:cubicBezTo>
                  <a:pt x="899" y="605"/>
                  <a:pt x="898" y="602"/>
                  <a:pt x="897" y="604"/>
                </a:cubicBezTo>
                <a:cubicBezTo>
                  <a:pt x="901" y="606"/>
                  <a:pt x="896" y="609"/>
                  <a:pt x="898" y="610"/>
                </a:cubicBezTo>
                <a:close/>
                <a:moveTo>
                  <a:pt x="870" y="710"/>
                </a:moveTo>
                <a:cubicBezTo>
                  <a:pt x="869" y="704"/>
                  <a:pt x="874" y="703"/>
                  <a:pt x="875" y="699"/>
                </a:cubicBezTo>
                <a:cubicBezTo>
                  <a:pt x="875" y="697"/>
                  <a:pt x="874" y="693"/>
                  <a:pt x="875" y="691"/>
                </a:cubicBezTo>
                <a:cubicBezTo>
                  <a:pt x="877" y="685"/>
                  <a:pt x="883" y="681"/>
                  <a:pt x="885" y="676"/>
                </a:cubicBezTo>
                <a:cubicBezTo>
                  <a:pt x="886" y="675"/>
                  <a:pt x="884" y="673"/>
                  <a:pt x="885" y="673"/>
                </a:cubicBezTo>
                <a:cubicBezTo>
                  <a:pt x="885" y="671"/>
                  <a:pt x="887" y="671"/>
                  <a:pt x="887" y="670"/>
                </a:cubicBezTo>
                <a:cubicBezTo>
                  <a:pt x="887" y="668"/>
                  <a:pt x="882" y="666"/>
                  <a:pt x="886" y="663"/>
                </a:cubicBezTo>
                <a:cubicBezTo>
                  <a:pt x="885" y="666"/>
                  <a:pt x="889" y="667"/>
                  <a:pt x="887" y="666"/>
                </a:cubicBezTo>
                <a:cubicBezTo>
                  <a:pt x="888" y="660"/>
                  <a:pt x="886" y="657"/>
                  <a:pt x="888" y="654"/>
                </a:cubicBezTo>
                <a:cubicBezTo>
                  <a:pt x="888" y="655"/>
                  <a:pt x="888" y="656"/>
                  <a:pt x="889" y="656"/>
                </a:cubicBezTo>
                <a:cubicBezTo>
                  <a:pt x="890" y="648"/>
                  <a:pt x="892" y="648"/>
                  <a:pt x="891" y="641"/>
                </a:cubicBezTo>
                <a:cubicBezTo>
                  <a:pt x="889" y="640"/>
                  <a:pt x="887" y="643"/>
                  <a:pt x="889" y="643"/>
                </a:cubicBezTo>
                <a:cubicBezTo>
                  <a:pt x="889" y="641"/>
                  <a:pt x="891" y="643"/>
                  <a:pt x="890" y="645"/>
                </a:cubicBezTo>
                <a:cubicBezTo>
                  <a:pt x="887" y="644"/>
                  <a:pt x="887" y="647"/>
                  <a:pt x="888" y="649"/>
                </a:cubicBezTo>
                <a:cubicBezTo>
                  <a:pt x="882" y="649"/>
                  <a:pt x="887" y="659"/>
                  <a:pt x="880" y="663"/>
                </a:cubicBezTo>
                <a:cubicBezTo>
                  <a:pt x="879" y="660"/>
                  <a:pt x="883" y="659"/>
                  <a:pt x="881" y="658"/>
                </a:cubicBezTo>
                <a:cubicBezTo>
                  <a:pt x="879" y="659"/>
                  <a:pt x="882" y="661"/>
                  <a:pt x="878" y="660"/>
                </a:cubicBezTo>
                <a:cubicBezTo>
                  <a:pt x="878" y="662"/>
                  <a:pt x="879" y="662"/>
                  <a:pt x="879" y="664"/>
                </a:cubicBezTo>
                <a:cubicBezTo>
                  <a:pt x="878" y="664"/>
                  <a:pt x="877" y="663"/>
                  <a:pt x="876" y="664"/>
                </a:cubicBezTo>
                <a:cubicBezTo>
                  <a:pt x="871" y="677"/>
                  <a:pt x="875" y="697"/>
                  <a:pt x="867" y="708"/>
                </a:cubicBezTo>
                <a:cubicBezTo>
                  <a:pt x="870" y="706"/>
                  <a:pt x="868" y="711"/>
                  <a:pt x="870" y="710"/>
                </a:cubicBezTo>
                <a:close/>
                <a:moveTo>
                  <a:pt x="866" y="651"/>
                </a:moveTo>
                <a:cubicBezTo>
                  <a:pt x="867" y="651"/>
                  <a:pt x="867" y="653"/>
                  <a:pt x="867" y="654"/>
                </a:cubicBezTo>
                <a:cubicBezTo>
                  <a:pt x="869" y="655"/>
                  <a:pt x="869" y="652"/>
                  <a:pt x="869" y="651"/>
                </a:cubicBezTo>
                <a:cubicBezTo>
                  <a:pt x="868" y="650"/>
                  <a:pt x="867" y="650"/>
                  <a:pt x="866" y="651"/>
                </a:cubicBezTo>
                <a:close/>
                <a:moveTo>
                  <a:pt x="129" y="651"/>
                </a:moveTo>
                <a:cubicBezTo>
                  <a:pt x="129" y="660"/>
                  <a:pt x="125" y="663"/>
                  <a:pt x="124" y="670"/>
                </a:cubicBezTo>
                <a:cubicBezTo>
                  <a:pt x="127" y="670"/>
                  <a:pt x="125" y="659"/>
                  <a:pt x="129" y="664"/>
                </a:cubicBezTo>
                <a:cubicBezTo>
                  <a:pt x="129" y="661"/>
                  <a:pt x="131" y="655"/>
                  <a:pt x="129" y="651"/>
                </a:cubicBezTo>
                <a:close/>
                <a:moveTo>
                  <a:pt x="35" y="686"/>
                </a:moveTo>
                <a:cubicBezTo>
                  <a:pt x="35" y="688"/>
                  <a:pt x="33" y="692"/>
                  <a:pt x="35" y="694"/>
                </a:cubicBezTo>
                <a:cubicBezTo>
                  <a:pt x="36" y="691"/>
                  <a:pt x="38" y="695"/>
                  <a:pt x="40" y="694"/>
                </a:cubicBezTo>
                <a:cubicBezTo>
                  <a:pt x="42" y="711"/>
                  <a:pt x="41" y="728"/>
                  <a:pt x="47" y="745"/>
                </a:cubicBezTo>
                <a:cubicBezTo>
                  <a:pt x="47" y="744"/>
                  <a:pt x="47" y="742"/>
                  <a:pt x="48" y="743"/>
                </a:cubicBezTo>
                <a:cubicBezTo>
                  <a:pt x="51" y="743"/>
                  <a:pt x="47" y="747"/>
                  <a:pt x="52" y="747"/>
                </a:cubicBezTo>
                <a:cubicBezTo>
                  <a:pt x="50" y="742"/>
                  <a:pt x="51" y="738"/>
                  <a:pt x="52" y="732"/>
                </a:cubicBezTo>
                <a:cubicBezTo>
                  <a:pt x="56" y="733"/>
                  <a:pt x="57" y="730"/>
                  <a:pt x="55" y="728"/>
                </a:cubicBezTo>
                <a:cubicBezTo>
                  <a:pt x="58" y="729"/>
                  <a:pt x="59" y="730"/>
                  <a:pt x="63" y="729"/>
                </a:cubicBezTo>
                <a:cubicBezTo>
                  <a:pt x="66" y="732"/>
                  <a:pt x="61" y="739"/>
                  <a:pt x="65" y="742"/>
                </a:cubicBezTo>
                <a:cubicBezTo>
                  <a:pt x="65" y="740"/>
                  <a:pt x="67" y="740"/>
                  <a:pt x="68" y="738"/>
                </a:cubicBezTo>
                <a:cubicBezTo>
                  <a:pt x="66" y="736"/>
                  <a:pt x="64" y="729"/>
                  <a:pt x="67" y="728"/>
                </a:cubicBezTo>
                <a:cubicBezTo>
                  <a:pt x="69" y="732"/>
                  <a:pt x="73" y="730"/>
                  <a:pt x="74" y="727"/>
                </a:cubicBezTo>
                <a:cubicBezTo>
                  <a:pt x="75" y="729"/>
                  <a:pt x="72" y="731"/>
                  <a:pt x="75" y="731"/>
                </a:cubicBezTo>
                <a:cubicBezTo>
                  <a:pt x="77" y="730"/>
                  <a:pt x="75" y="726"/>
                  <a:pt x="78" y="726"/>
                </a:cubicBezTo>
                <a:cubicBezTo>
                  <a:pt x="88" y="725"/>
                  <a:pt x="79" y="740"/>
                  <a:pt x="84" y="745"/>
                </a:cubicBezTo>
                <a:cubicBezTo>
                  <a:pt x="84" y="736"/>
                  <a:pt x="88" y="728"/>
                  <a:pt x="87" y="722"/>
                </a:cubicBezTo>
                <a:cubicBezTo>
                  <a:pt x="86" y="721"/>
                  <a:pt x="84" y="721"/>
                  <a:pt x="84" y="721"/>
                </a:cubicBezTo>
                <a:cubicBezTo>
                  <a:pt x="82" y="717"/>
                  <a:pt x="83" y="713"/>
                  <a:pt x="82" y="710"/>
                </a:cubicBezTo>
                <a:cubicBezTo>
                  <a:pt x="82" y="711"/>
                  <a:pt x="82" y="712"/>
                  <a:pt x="81" y="713"/>
                </a:cubicBezTo>
                <a:cubicBezTo>
                  <a:pt x="81" y="712"/>
                  <a:pt x="81" y="711"/>
                  <a:pt x="80" y="711"/>
                </a:cubicBezTo>
                <a:cubicBezTo>
                  <a:pt x="80" y="716"/>
                  <a:pt x="79" y="720"/>
                  <a:pt x="78" y="722"/>
                </a:cubicBezTo>
                <a:cubicBezTo>
                  <a:pt x="77" y="721"/>
                  <a:pt x="77" y="719"/>
                  <a:pt x="76" y="717"/>
                </a:cubicBezTo>
                <a:cubicBezTo>
                  <a:pt x="81" y="713"/>
                  <a:pt x="76" y="703"/>
                  <a:pt x="84" y="702"/>
                </a:cubicBezTo>
                <a:cubicBezTo>
                  <a:pt x="84" y="704"/>
                  <a:pt x="83" y="704"/>
                  <a:pt x="85" y="704"/>
                </a:cubicBezTo>
                <a:cubicBezTo>
                  <a:pt x="85" y="703"/>
                  <a:pt x="85" y="701"/>
                  <a:pt x="84" y="701"/>
                </a:cubicBezTo>
                <a:cubicBezTo>
                  <a:pt x="84" y="703"/>
                  <a:pt x="82" y="701"/>
                  <a:pt x="82" y="699"/>
                </a:cubicBezTo>
                <a:cubicBezTo>
                  <a:pt x="81" y="699"/>
                  <a:pt x="79" y="701"/>
                  <a:pt x="78" y="699"/>
                </a:cubicBezTo>
                <a:cubicBezTo>
                  <a:pt x="77" y="701"/>
                  <a:pt x="79" y="701"/>
                  <a:pt x="78" y="703"/>
                </a:cubicBezTo>
                <a:cubicBezTo>
                  <a:pt x="74" y="701"/>
                  <a:pt x="75" y="709"/>
                  <a:pt x="71" y="704"/>
                </a:cubicBezTo>
                <a:cubicBezTo>
                  <a:pt x="72" y="706"/>
                  <a:pt x="73" y="712"/>
                  <a:pt x="69" y="712"/>
                </a:cubicBezTo>
                <a:cubicBezTo>
                  <a:pt x="68" y="706"/>
                  <a:pt x="68" y="698"/>
                  <a:pt x="65" y="693"/>
                </a:cubicBezTo>
                <a:cubicBezTo>
                  <a:pt x="69" y="689"/>
                  <a:pt x="67" y="672"/>
                  <a:pt x="64" y="665"/>
                </a:cubicBezTo>
                <a:cubicBezTo>
                  <a:pt x="63" y="669"/>
                  <a:pt x="60" y="680"/>
                  <a:pt x="63" y="681"/>
                </a:cubicBezTo>
                <a:cubicBezTo>
                  <a:pt x="60" y="683"/>
                  <a:pt x="62" y="692"/>
                  <a:pt x="56" y="692"/>
                </a:cubicBezTo>
                <a:cubicBezTo>
                  <a:pt x="58" y="689"/>
                  <a:pt x="56" y="690"/>
                  <a:pt x="55" y="688"/>
                </a:cubicBezTo>
                <a:cubicBezTo>
                  <a:pt x="57" y="688"/>
                  <a:pt x="57" y="689"/>
                  <a:pt x="58" y="687"/>
                </a:cubicBezTo>
                <a:cubicBezTo>
                  <a:pt x="51" y="684"/>
                  <a:pt x="50" y="674"/>
                  <a:pt x="47" y="667"/>
                </a:cubicBezTo>
                <a:cubicBezTo>
                  <a:pt x="38" y="670"/>
                  <a:pt x="46" y="657"/>
                  <a:pt x="41" y="652"/>
                </a:cubicBezTo>
                <a:cubicBezTo>
                  <a:pt x="41" y="654"/>
                  <a:pt x="41" y="657"/>
                  <a:pt x="39" y="657"/>
                </a:cubicBezTo>
                <a:cubicBezTo>
                  <a:pt x="39" y="669"/>
                  <a:pt x="29" y="674"/>
                  <a:pt x="35" y="686"/>
                </a:cubicBezTo>
                <a:close/>
                <a:moveTo>
                  <a:pt x="60" y="689"/>
                </a:moveTo>
                <a:cubicBezTo>
                  <a:pt x="62" y="689"/>
                  <a:pt x="62" y="688"/>
                  <a:pt x="64" y="688"/>
                </a:cubicBezTo>
                <a:cubicBezTo>
                  <a:pt x="61" y="692"/>
                  <a:pt x="64" y="691"/>
                  <a:pt x="65" y="695"/>
                </a:cubicBezTo>
                <a:cubicBezTo>
                  <a:pt x="64" y="695"/>
                  <a:pt x="63" y="695"/>
                  <a:pt x="63" y="696"/>
                </a:cubicBezTo>
                <a:cubicBezTo>
                  <a:pt x="60" y="696"/>
                  <a:pt x="60" y="693"/>
                  <a:pt x="60" y="689"/>
                </a:cubicBezTo>
                <a:close/>
                <a:moveTo>
                  <a:pt x="60" y="717"/>
                </a:moveTo>
                <a:cubicBezTo>
                  <a:pt x="61" y="722"/>
                  <a:pt x="58" y="723"/>
                  <a:pt x="56" y="726"/>
                </a:cubicBezTo>
                <a:cubicBezTo>
                  <a:pt x="55" y="725"/>
                  <a:pt x="55" y="722"/>
                  <a:pt x="55" y="719"/>
                </a:cubicBezTo>
                <a:cubicBezTo>
                  <a:pt x="57" y="718"/>
                  <a:pt x="58" y="717"/>
                  <a:pt x="60" y="717"/>
                </a:cubicBezTo>
                <a:close/>
                <a:moveTo>
                  <a:pt x="894" y="690"/>
                </a:moveTo>
                <a:cubicBezTo>
                  <a:pt x="894" y="689"/>
                  <a:pt x="897" y="691"/>
                  <a:pt x="898" y="692"/>
                </a:cubicBezTo>
                <a:cubicBezTo>
                  <a:pt x="897" y="698"/>
                  <a:pt x="899" y="701"/>
                  <a:pt x="898" y="706"/>
                </a:cubicBezTo>
                <a:cubicBezTo>
                  <a:pt x="901" y="706"/>
                  <a:pt x="900" y="700"/>
                  <a:pt x="901" y="696"/>
                </a:cubicBezTo>
                <a:cubicBezTo>
                  <a:pt x="903" y="697"/>
                  <a:pt x="904" y="696"/>
                  <a:pt x="905" y="695"/>
                </a:cubicBezTo>
                <a:cubicBezTo>
                  <a:pt x="908" y="697"/>
                  <a:pt x="903" y="703"/>
                  <a:pt x="906" y="705"/>
                </a:cubicBezTo>
                <a:cubicBezTo>
                  <a:pt x="909" y="688"/>
                  <a:pt x="916" y="676"/>
                  <a:pt x="919" y="659"/>
                </a:cubicBezTo>
                <a:cubicBezTo>
                  <a:pt x="916" y="659"/>
                  <a:pt x="915" y="659"/>
                  <a:pt x="913" y="662"/>
                </a:cubicBezTo>
                <a:cubicBezTo>
                  <a:pt x="910" y="662"/>
                  <a:pt x="910" y="657"/>
                  <a:pt x="909" y="656"/>
                </a:cubicBezTo>
                <a:cubicBezTo>
                  <a:pt x="908" y="657"/>
                  <a:pt x="909" y="660"/>
                  <a:pt x="907" y="660"/>
                </a:cubicBezTo>
                <a:cubicBezTo>
                  <a:pt x="905" y="658"/>
                  <a:pt x="906" y="662"/>
                  <a:pt x="903" y="662"/>
                </a:cubicBezTo>
                <a:cubicBezTo>
                  <a:pt x="905" y="659"/>
                  <a:pt x="905" y="659"/>
                  <a:pt x="903" y="659"/>
                </a:cubicBezTo>
                <a:cubicBezTo>
                  <a:pt x="905" y="658"/>
                  <a:pt x="905" y="655"/>
                  <a:pt x="904" y="654"/>
                </a:cubicBezTo>
                <a:cubicBezTo>
                  <a:pt x="903" y="661"/>
                  <a:pt x="896" y="669"/>
                  <a:pt x="899" y="678"/>
                </a:cubicBezTo>
                <a:cubicBezTo>
                  <a:pt x="897" y="678"/>
                  <a:pt x="896" y="681"/>
                  <a:pt x="894" y="681"/>
                </a:cubicBezTo>
                <a:cubicBezTo>
                  <a:pt x="895" y="687"/>
                  <a:pt x="893" y="686"/>
                  <a:pt x="894" y="690"/>
                </a:cubicBezTo>
                <a:close/>
                <a:moveTo>
                  <a:pt x="906" y="675"/>
                </a:moveTo>
                <a:cubicBezTo>
                  <a:pt x="908" y="675"/>
                  <a:pt x="908" y="675"/>
                  <a:pt x="908" y="675"/>
                </a:cubicBezTo>
                <a:cubicBezTo>
                  <a:pt x="907" y="677"/>
                  <a:pt x="909" y="680"/>
                  <a:pt x="907" y="681"/>
                </a:cubicBezTo>
                <a:cubicBezTo>
                  <a:pt x="905" y="681"/>
                  <a:pt x="906" y="677"/>
                  <a:pt x="906" y="675"/>
                </a:cubicBezTo>
                <a:close/>
                <a:moveTo>
                  <a:pt x="677" y="731"/>
                </a:moveTo>
                <a:cubicBezTo>
                  <a:pt x="677" y="732"/>
                  <a:pt x="677" y="732"/>
                  <a:pt x="678" y="733"/>
                </a:cubicBezTo>
                <a:cubicBezTo>
                  <a:pt x="676" y="733"/>
                  <a:pt x="675" y="735"/>
                  <a:pt x="675" y="736"/>
                </a:cubicBezTo>
                <a:cubicBezTo>
                  <a:pt x="675" y="736"/>
                  <a:pt x="678" y="738"/>
                  <a:pt x="678" y="736"/>
                </a:cubicBezTo>
                <a:cubicBezTo>
                  <a:pt x="676" y="735"/>
                  <a:pt x="681" y="731"/>
                  <a:pt x="677" y="731"/>
                </a:cubicBezTo>
                <a:close/>
                <a:moveTo>
                  <a:pt x="793" y="807"/>
                </a:moveTo>
                <a:cubicBezTo>
                  <a:pt x="788" y="816"/>
                  <a:pt x="781" y="824"/>
                  <a:pt x="773" y="831"/>
                </a:cubicBezTo>
                <a:cubicBezTo>
                  <a:pt x="770" y="834"/>
                  <a:pt x="762" y="836"/>
                  <a:pt x="763" y="843"/>
                </a:cubicBezTo>
                <a:cubicBezTo>
                  <a:pt x="775" y="831"/>
                  <a:pt x="787" y="820"/>
                  <a:pt x="798" y="809"/>
                </a:cubicBezTo>
                <a:cubicBezTo>
                  <a:pt x="804" y="807"/>
                  <a:pt x="807" y="804"/>
                  <a:pt x="808" y="798"/>
                </a:cubicBezTo>
                <a:cubicBezTo>
                  <a:pt x="813" y="795"/>
                  <a:pt x="821" y="783"/>
                  <a:pt x="828" y="779"/>
                </a:cubicBezTo>
                <a:cubicBezTo>
                  <a:pt x="831" y="777"/>
                  <a:pt x="837" y="774"/>
                  <a:pt x="837" y="779"/>
                </a:cubicBezTo>
                <a:cubicBezTo>
                  <a:pt x="835" y="782"/>
                  <a:pt x="839" y="781"/>
                  <a:pt x="838" y="785"/>
                </a:cubicBezTo>
                <a:cubicBezTo>
                  <a:pt x="838" y="784"/>
                  <a:pt x="839" y="784"/>
                  <a:pt x="841" y="784"/>
                </a:cubicBezTo>
                <a:cubicBezTo>
                  <a:pt x="839" y="779"/>
                  <a:pt x="844" y="777"/>
                  <a:pt x="845" y="772"/>
                </a:cubicBezTo>
                <a:cubicBezTo>
                  <a:pt x="843" y="772"/>
                  <a:pt x="842" y="771"/>
                  <a:pt x="842" y="769"/>
                </a:cubicBezTo>
                <a:cubicBezTo>
                  <a:pt x="844" y="766"/>
                  <a:pt x="845" y="771"/>
                  <a:pt x="846" y="769"/>
                </a:cubicBezTo>
                <a:cubicBezTo>
                  <a:pt x="845" y="767"/>
                  <a:pt x="848" y="760"/>
                  <a:pt x="845" y="757"/>
                </a:cubicBezTo>
                <a:cubicBezTo>
                  <a:pt x="851" y="757"/>
                  <a:pt x="853" y="753"/>
                  <a:pt x="855" y="750"/>
                </a:cubicBezTo>
                <a:cubicBezTo>
                  <a:pt x="851" y="750"/>
                  <a:pt x="852" y="755"/>
                  <a:pt x="847" y="754"/>
                </a:cubicBezTo>
                <a:cubicBezTo>
                  <a:pt x="845" y="749"/>
                  <a:pt x="850" y="746"/>
                  <a:pt x="853" y="743"/>
                </a:cubicBezTo>
                <a:cubicBezTo>
                  <a:pt x="848" y="742"/>
                  <a:pt x="843" y="737"/>
                  <a:pt x="840" y="741"/>
                </a:cubicBezTo>
                <a:cubicBezTo>
                  <a:pt x="834" y="753"/>
                  <a:pt x="820" y="764"/>
                  <a:pt x="811" y="774"/>
                </a:cubicBezTo>
                <a:cubicBezTo>
                  <a:pt x="812" y="784"/>
                  <a:pt x="800" y="784"/>
                  <a:pt x="802" y="791"/>
                </a:cubicBezTo>
                <a:cubicBezTo>
                  <a:pt x="802" y="790"/>
                  <a:pt x="804" y="787"/>
                  <a:pt x="805" y="789"/>
                </a:cubicBezTo>
                <a:cubicBezTo>
                  <a:pt x="804" y="796"/>
                  <a:pt x="796" y="798"/>
                  <a:pt x="798" y="805"/>
                </a:cubicBezTo>
                <a:cubicBezTo>
                  <a:pt x="796" y="805"/>
                  <a:pt x="795" y="806"/>
                  <a:pt x="793" y="807"/>
                </a:cubicBezTo>
                <a:close/>
                <a:moveTo>
                  <a:pt x="840" y="772"/>
                </a:moveTo>
                <a:cubicBezTo>
                  <a:pt x="843" y="772"/>
                  <a:pt x="843" y="772"/>
                  <a:pt x="843" y="772"/>
                </a:cubicBezTo>
                <a:cubicBezTo>
                  <a:pt x="843" y="774"/>
                  <a:pt x="842" y="775"/>
                  <a:pt x="840" y="775"/>
                </a:cubicBezTo>
                <a:lnTo>
                  <a:pt x="840" y="772"/>
                </a:lnTo>
                <a:close/>
                <a:moveTo>
                  <a:pt x="918" y="766"/>
                </a:moveTo>
                <a:cubicBezTo>
                  <a:pt x="913" y="765"/>
                  <a:pt x="909" y="777"/>
                  <a:pt x="909" y="778"/>
                </a:cubicBezTo>
                <a:cubicBezTo>
                  <a:pt x="912" y="774"/>
                  <a:pt x="916" y="771"/>
                  <a:pt x="918" y="766"/>
                </a:cubicBezTo>
                <a:close/>
                <a:moveTo>
                  <a:pt x="19" y="768"/>
                </a:moveTo>
                <a:cubicBezTo>
                  <a:pt x="19" y="769"/>
                  <a:pt x="19" y="769"/>
                  <a:pt x="18" y="769"/>
                </a:cubicBezTo>
                <a:cubicBezTo>
                  <a:pt x="18" y="769"/>
                  <a:pt x="18" y="768"/>
                  <a:pt x="17" y="768"/>
                </a:cubicBezTo>
                <a:cubicBezTo>
                  <a:pt x="18" y="777"/>
                  <a:pt x="20" y="783"/>
                  <a:pt x="19" y="769"/>
                </a:cubicBezTo>
                <a:cubicBezTo>
                  <a:pt x="19" y="769"/>
                  <a:pt x="20" y="768"/>
                  <a:pt x="19" y="768"/>
                </a:cubicBezTo>
                <a:close/>
                <a:moveTo>
                  <a:pt x="105" y="833"/>
                </a:moveTo>
                <a:cubicBezTo>
                  <a:pt x="105" y="830"/>
                  <a:pt x="105" y="830"/>
                  <a:pt x="105" y="830"/>
                </a:cubicBezTo>
                <a:cubicBezTo>
                  <a:pt x="104" y="829"/>
                  <a:pt x="103" y="831"/>
                  <a:pt x="102" y="830"/>
                </a:cubicBezTo>
                <a:cubicBezTo>
                  <a:pt x="96" y="821"/>
                  <a:pt x="97" y="805"/>
                  <a:pt x="88" y="799"/>
                </a:cubicBezTo>
                <a:cubicBezTo>
                  <a:pt x="87" y="803"/>
                  <a:pt x="91" y="806"/>
                  <a:pt x="88" y="809"/>
                </a:cubicBezTo>
                <a:cubicBezTo>
                  <a:pt x="83" y="805"/>
                  <a:pt x="87" y="799"/>
                  <a:pt x="82" y="795"/>
                </a:cubicBezTo>
                <a:cubicBezTo>
                  <a:pt x="82" y="801"/>
                  <a:pt x="79" y="797"/>
                  <a:pt x="78" y="801"/>
                </a:cubicBezTo>
                <a:cubicBezTo>
                  <a:pt x="77" y="799"/>
                  <a:pt x="73" y="800"/>
                  <a:pt x="73" y="798"/>
                </a:cubicBezTo>
                <a:cubicBezTo>
                  <a:pt x="74" y="798"/>
                  <a:pt x="74" y="797"/>
                  <a:pt x="73" y="795"/>
                </a:cubicBezTo>
                <a:cubicBezTo>
                  <a:pt x="75" y="795"/>
                  <a:pt x="76" y="796"/>
                  <a:pt x="77" y="795"/>
                </a:cubicBezTo>
                <a:cubicBezTo>
                  <a:pt x="74" y="795"/>
                  <a:pt x="74" y="793"/>
                  <a:pt x="71" y="794"/>
                </a:cubicBezTo>
                <a:cubicBezTo>
                  <a:pt x="71" y="797"/>
                  <a:pt x="72" y="801"/>
                  <a:pt x="69" y="802"/>
                </a:cubicBezTo>
                <a:cubicBezTo>
                  <a:pt x="69" y="802"/>
                  <a:pt x="68" y="801"/>
                  <a:pt x="67" y="800"/>
                </a:cubicBezTo>
                <a:cubicBezTo>
                  <a:pt x="66" y="802"/>
                  <a:pt x="69" y="803"/>
                  <a:pt x="67" y="804"/>
                </a:cubicBezTo>
                <a:cubicBezTo>
                  <a:pt x="64" y="796"/>
                  <a:pt x="60" y="786"/>
                  <a:pt x="62" y="780"/>
                </a:cubicBezTo>
                <a:cubicBezTo>
                  <a:pt x="57" y="781"/>
                  <a:pt x="62" y="785"/>
                  <a:pt x="60" y="788"/>
                </a:cubicBezTo>
                <a:cubicBezTo>
                  <a:pt x="56" y="789"/>
                  <a:pt x="58" y="783"/>
                  <a:pt x="54" y="783"/>
                </a:cubicBezTo>
                <a:cubicBezTo>
                  <a:pt x="53" y="785"/>
                  <a:pt x="53" y="790"/>
                  <a:pt x="51" y="787"/>
                </a:cubicBezTo>
                <a:cubicBezTo>
                  <a:pt x="55" y="809"/>
                  <a:pt x="55" y="833"/>
                  <a:pt x="61" y="849"/>
                </a:cubicBezTo>
                <a:cubicBezTo>
                  <a:pt x="62" y="843"/>
                  <a:pt x="65" y="846"/>
                  <a:pt x="68" y="845"/>
                </a:cubicBezTo>
                <a:cubicBezTo>
                  <a:pt x="66" y="838"/>
                  <a:pt x="66" y="826"/>
                  <a:pt x="64" y="814"/>
                </a:cubicBezTo>
                <a:cubicBezTo>
                  <a:pt x="66" y="813"/>
                  <a:pt x="69" y="809"/>
                  <a:pt x="71" y="813"/>
                </a:cubicBezTo>
                <a:cubicBezTo>
                  <a:pt x="71" y="814"/>
                  <a:pt x="70" y="815"/>
                  <a:pt x="70" y="816"/>
                </a:cubicBezTo>
                <a:cubicBezTo>
                  <a:pt x="69" y="816"/>
                  <a:pt x="69" y="814"/>
                  <a:pt x="67" y="815"/>
                </a:cubicBezTo>
                <a:cubicBezTo>
                  <a:pt x="67" y="818"/>
                  <a:pt x="67" y="821"/>
                  <a:pt x="69" y="823"/>
                </a:cubicBezTo>
                <a:cubicBezTo>
                  <a:pt x="68" y="821"/>
                  <a:pt x="69" y="820"/>
                  <a:pt x="71" y="820"/>
                </a:cubicBezTo>
                <a:cubicBezTo>
                  <a:pt x="72" y="822"/>
                  <a:pt x="71" y="826"/>
                  <a:pt x="73" y="826"/>
                </a:cubicBezTo>
                <a:cubicBezTo>
                  <a:pt x="74" y="822"/>
                  <a:pt x="79" y="821"/>
                  <a:pt x="77" y="816"/>
                </a:cubicBezTo>
                <a:cubicBezTo>
                  <a:pt x="79" y="818"/>
                  <a:pt x="80" y="816"/>
                  <a:pt x="82" y="816"/>
                </a:cubicBezTo>
                <a:cubicBezTo>
                  <a:pt x="83" y="823"/>
                  <a:pt x="87" y="826"/>
                  <a:pt x="85" y="832"/>
                </a:cubicBezTo>
                <a:cubicBezTo>
                  <a:pt x="83" y="832"/>
                  <a:pt x="83" y="830"/>
                  <a:pt x="82" y="830"/>
                </a:cubicBezTo>
                <a:cubicBezTo>
                  <a:pt x="80" y="834"/>
                  <a:pt x="79" y="835"/>
                  <a:pt x="77" y="837"/>
                </a:cubicBezTo>
                <a:cubicBezTo>
                  <a:pt x="75" y="838"/>
                  <a:pt x="76" y="834"/>
                  <a:pt x="73" y="835"/>
                </a:cubicBezTo>
                <a:cubicBezTo>
                  <a:pt x="73" y="839"/>
                  <a:pt x="74" y="843"/>
                  <a:pt x="75" y="846"/>
                </a:cubicBezTo>
                <a:cubicBezTo>
                  <a:pt x="75" y="841"/>
                  <a:pt x="77" y="845"/>
                  <a:pt x="78" y="846"/>
                </a:cubicBezTo>
                <a:cubicBezTo>
                  <a:pt x="78" y="844"/>
                  <a:pt x="80" y="843"/>
                  <a:pt x="82" y="841"/>
                </a:cubicBezTo>
                <a:cubicBezTo>
                  <a:pt x="80" y="848"/>
                  <a:pt x="87" y="847"/>
                  <a:pt x="87" y="852"/>
                </a:cubicBezTo>
                <a:cubicBezTo>
                  <a:pt x="87" y="845"/>
                  <a:pt x="89" y="839"/>
                  <a:pt x="86" y="831"/>
                </a:cubicBezTo>
                <a:cubicBezTo>
                  <a:pt x="88" y="831"/>
                  <a:pt x="88" y="830"/>
                  <a:pt x="91" y="830"/>
                </a:cubicBezTo>
                <a:cubicBezTo>
                  <a:pt x="91" y="840"/>
                  <a:pt x="92" y="844"/>
                  <a:pt x="92" y="852"/>
                </a:cubicBezTo>
                <a:cubicBezTo>
                  <a:pt x="94" y="853"/>
                  <a:pt x="95" y="854"/>
                  <a:pt x="97" y="854"/>
                </a:cubicBezTo>
                <a:cubicBezTo>
                  <a:pt x="97" y="852"/>
                  <a:pt x="97" y="850"/>
                  <a:pt x="100" y="851"/>
                </a:cubicBezTo>
                <a:cubicBezTo>
                  <a:pt x="104" y="851"/>
                  <a:pt x="102" y="859"/>
                  <a:pt x="106" y="860"/>
                </a:cubicBezTo>
                <a:cubicBezTo>
                  <a:pt x="103" y="860"/>
                  <a:pt x="102" y="859"/>
                  <a:pt x="101" y="862"/>
                </a:cubicBezTo>
                <a:cubicBezTo>
                  <a:pt x="104" y="862"/>
                  <a:pt x="104" y="869"/>
                  <a:pt x="107" y="866"/>
                </a:cubicBezTo>
                <a:cubicBezTo>
                  <a:pt x="105" y="866"/>
                  <a:pt x="104" y="865"/>
                  <a:pt x="104" y="863"/>
                </a:cubicBezTo>
                <a:cubicBezTo>
                  <a:pt x="107" y="863"/>
                  <a:pt x="108" y="864"/>
                  <a:pt x="110" y="863"/>
                </a:cubicBezTo>
                <a:cubicBezTo>
                  <a:pt x="103" y="858"/>
                  <a:pt x="105" y="846"/>
                  <a:pt x="100" y="841"/>
                </a:cubicBezTo>
                <a:cubicBezTo>
                  <a:pt x="103" y="840"/>
                  <a:pt x="102" y="835"/>
                  <a:pt x="104" y="834"/>
                </a:cubicBezTo>
                <a:cubicBezTo>
                  <a:pt x="102" y="834"/>
                  <a:pt x="101" y="834"/>
                  <a:pt x="102" y="831"/>
                </a:cubicBezTo>
                <a:cubicBezTo>
                  <a:pt x="105" y="830"/>
                  <a:pt x="103" y="834"/>
                  <a:pt x="105" y="833"/>
                </a:cubicBezTo>
                <a:close/>
                <a:moveTo>
                  <a:pt x="58" y="790"/>
                </a:moveTo>
                <a:cubicBezTo>
                  <a:pt x="60" y="787"/>
                  <a:pt x="60" y="794"/>
                  <a:pt x="61" y="795"/>
                </a:cubicBezTo>
                <a:cubicBezTo>
                  <a:pt x="59" y="799"/>
                  <a:pt x="59" y="791"/>
                  <a:pt x="58" y="790"/>
                </a:cubicBezTo>
                <a:close/>
                <a:moveTo>
                  <a:pt x="81" y="809"/>
                </a:moveTo>
                <a:cubicBezTo>
                  <a:pt x="79" y="808"/>
                  <a:pt x="78" y="804"/>
                  <a:pt x="79" y="802"/>
                </a:cubicBezTo>
                <a:cubicBezTo>
                  <a:pt x="80" y="805"/>
                  <a:pt x="82" y="806"/>
                  <a:pt x="81" y="809"/>
                </a:cubicBezTo>
                <a:close/>
                <a:moveTo>
                  <a:pt x="82" y="804"/>
                </a:moveTo>
                <a:cubicBezTo>
                  <a:pt x="82" y="803"/>
                  <a:pt x="82" y="801"/>
                  <a:pt x="81" y="801"/>
                </a:cubicBezTo>
                <a:cubicBezTo>
                  <a:pt x="82" y="798"/>
                  <a:pt x="86" y="805"/>
                  <a:pt x="82" y="804"/>
                </a:cubicBezTo>
                <a:close/>
                <a:moveTo>
                  <a:pt x="83" y="809"/>
                </a:moveTo>
                <a:cubicBezTo>
                  <a:pt x="83" y="806"/>
                  <a:pt x="85" y="810"/>
                  <a:pt x="87" y="809"/>
                </a:cubicBezTo>
                <a:cubicBezTo>
                  <a:pt x="87" y="814"/>
                  <a:pt x="87" y="814"/>
                  <a:pt x="87" y="814"/>
                </a:cubicBezTo>
                <a:cubicBezTo>
                  <a:pt x="83" y="814"/>
                  <a:pt x="84" y="809"/>
                  <a:pt x="83" y="809"/>
                </a:cubicBezTo>
                <a:close/>
                <a:moveTo>
                  <a:pt x="88" y="825"/>
                </a:moveTo>
                <a:cubicBezTo>
                  <a:pt x="87" y="825"/>
                  <a:pt x="87" y="824"/>
                  <a:pt x="87" y="823"/>
                </a:cubicBezTo>
                <a:cubicBezTo>
                  <a:pt x="87" y="822"/>
                  <a:pt x="87" y="823"/>
                  <a:pt x="87" y="823"/>
                </a:cubicBezTo>
                <a:cubicBezTo>
                  <a:pt x="86" y="823"/>
                  <a:pt x="86" y="823"/>
                  <a:pt x="87" y="823"/>
                </a:cubicBezTo>
                <a:cubicBezTo>
                  <a:pt x="84" y="821"/>
                  <a:pt x="86" y="820"/>
                  <a:pt x="88" y="820"/>
                </a:cubicBezTo>
                <a:lnTo>
                  <a:pt x="88" y="825"/>
                </a:lnTo>
                <a:close/>
                <a:moveTo>
                  <a:pt x="115" y="817"/>
                </a:moveTo>
                <a:cubicBezTo>
                  <a:pt x="115" y="818"/>
                  <a:pt x="115" y="819"/>
                  <a:pt x="114" y="819"/>
                </a:cubicBezTo>
                <a:cubicBezTo>
                  <a:pt x="110" y="813"/>
                  <a:pt x="111" y="807"/>
                  <a:pt x="106" y="802"/>
                </a:cubicBezTo>
                <a:cubicBezTo>
                  <a:pt x="108" y="810"/>
                  <a:pt x="105" y="823"/>
                  <a:pt x="112" y="827"/>
                </a:cubicBezTo>
                <a:cubicBezTo>
                  <a:pt x="115" y="824"/>
                  <a:pt x="116" y="829"/>
                  <a:pt x="119" y="830"/>
                </a:cubicBezTo>
                <a:cubicBezTo>
                  <a:pt x="119" y="828"/>
                  <a:pt x="119" y="826"/>
                  <a:pt x="118" y="825"/>
                </a:cubicBezTo>
                <a:cubicBezTo>
                  <a:pt x="122" y="825"/>
                  <a:pt x="120" y="823"/>
                  <a:pt x="122" y="822"/>
                </a:cubicBezTo>
                <a:cubicBezTo>
                  <a:pt x="123" y="824"/>
                  <a:pt x="128" y="826"/>
                  <a:pt x="130" y="823"/>
                </a:cubicBezTo>
                <a:cubicBezTo>
                  <a:pt x="129" y="823"/>
                  <a:pt x="127" y="823"/>
                  <a:pt x="126" y="822"/>
                </a:cubicBezTo>
                <a:cubicBezTo>
                  <a:pt x="128" y="820"/>
                  <a:pt x="128" y="818"/>
                  <a:pt x="129" y="816"/>
                </a:cubicBezTo>
                <a:cubicBezTo>
                  <a:pt x="124" y="811"/>
                  <a:pt x="126" y="799"/>
                  <a:pt x="121" y="793"/>
                </a:cubicBezTo>
                <a:cubicBezTo>
                  <a:pt x="119" y="801"/>
                  <a:pt x="125" y="801"/>
                  <a:pt x="123" y="809"/>
                </a:cubicBezTo>
                <a:cubicBezTo>
                  <a:pt x="119" y="809"/>
                  <a:pt x="120" y="805"/>
                  <a:pt x="117" y="804"/>
                </a:cubicBezTo>
                <a:cubicBezTo>
                  <a:pt x="117" y="813"/>
                  <a:pt x="125" y="818"/>
                  <a:pt x="119" y="823"/>
                </a:cubicBezTo>
                <a:cubicBezTo>
                  <a:pt x="115" y="823"/>
                  <a:pt x="117" y="818"/>
                  <a:pt x="115" y="817"/>
                </a:cubicBezTo>
                <a:close/>
                <a:moveTo>
                  <a:pt x="111" y="854"/>
                </a:moveTo>
                <a:cubicBezTo>
                  <a:pt x="114" y="854"/>
                  <a:pt x="110" y="866"/>
                  <a:pt x="115" y="866"/>
                </a:cubicBezTo>
                <a:cubicBezTo>
                  <a:pt x="113" y="864"/>
                  <a:pt x="115" y="861"/>
                  <a:pt x="115" y="858"/>
                </a:cubicBezTo>
                <a:cubicBezTo>
                  <a:pt x="116" y="859"/>
                  <a:pt x="116" y="860"/>
                  <a:pt x="117" y="859"/>
                </a:cubicBezTo>
                <a:cubicBezTo>
                  <a:pt x="118" y="854"/>
                  <a:pt x="118" y="850"/>
                  <a:pt x="121" y="851"/>
                </a:cubicBezTo>
                <a:cubicBezTo>
                  <a:pt x="120" y="846"/>
                  <a:pt x="125" y="843"/>
                  <a:pt x="121" y="841"/>
                </a:cubicBezTo>
                <a:cubicBezTo>
                  <a:pt x="122" y="844"/>
                  <a:pt x="119" y="842"/>
                  <a:pt x="118" y="844"/>
                </a:cubicBezTo>
                <a:cubicBezTo>
                  <a:pt x="114" y="840"/>
                  <a:pt x="115" y="831"/>
                  <a:pt x="112" y="827"/>
                </a:cubicBezTo>
                <a:cubicBezTo>
                  <a:pt x="110" y="838"/>
                  <a:pt x="123" y="851"/>
                  <a:pt x="111" y="854"/>
                </a:cubicBezTo>
                <a:close/>
                <a:moveTo>
                  <a:pt x="747" y="809"/>
                </a:moveTo>
                <a:cubicBezTo>
                  <a:pt x="745" y="811"/>
                  <a:pt x="744" y="815"/>
                  <a:pt x="741" y="817"/>
                </a:cubicBezTo>
                <a:cubicBezTo>
                  <a:pt x="745" y="816"/>
                  <a:pt x="755" y="809"/>
                  <a:pt x="749" y="806"/>
                </a:cubicBezTo>
                <a:cubicBezTo>
                  <a:pt x="748" y="808"/>
                  <a:pt x="750" y="808"/>
                  <a:pt x="750" y="809"/>
                </a:cubicBezTo>
                <a:cubicBezTo>
                  <a:pt x="749" y="810"/>
                  <a:pt x="748" y="810"/>
                  <a:pt x="747" y="809"/>
                </a:cubicBezTo>
                <a:close/>
                <a:moveTo>
                  <a:pt x="132" y="816"/>
                </a:moveTo>
                <a:cubicBezTo>
                  <a:pt x="133" y="816"/>
                  <a:pt x="132" y="812"/>
                  <a:pt x="130" y="812"/>
                </a:cubicBezTo>
                <a:cubicBezTo>
                  <a:pt x="129" y="814"/>
                  <a:pt x="131" y="813"/>
                  <a:pt x="130" y="816"/>
                </a:cubicBezTo>
                <a:cubicBezTo>
                  <a:pt x="134" y="814"/>
                  <a:pt x="130" y="819"/>
                  <a:pt x="132" y="816"/>
                </a:cubicBezTo>
                <a:close/>
                <a:moveTo>
                  <a:pt x="837" y="826"/>
                </a:moveTo>
                <a:cubicBezTo>
                  <a:pt x="832" y="827"/>
                  <a:pt x="832" y="832"/>
                  <a:pt x="826" y="831"/>
                </a:cubicBezTo>
                <a:cubicBezTo>
                  <a:pt x="827" y="835"/>
                  <a:pt x="821" y="841"/>
                  <a:pt x="824" y="844"/>
                </a:cubicBezTo>
                <a:cubicBezTo>
                  <a:pt x="823" y="845"/>
                  <a:pt x="823" y="843"/>
                  <a:pt x="821" y="844"/>
                </a:cubicBezTo>
                <a:cubicBezTo>
                  <a:pt x="820" y="848"/>
                  <a:pt x="814" y="850"/>
                  <a:pt x="809" y="849"/>
                </a:cubicBezTo>
                <a:cubicBezTo>
                  <a:pt x="796" y="854"/>
                  <a:pt x="793" y="870"/>
                  <a:pt x="784" y="879"/>
                </a:cubicBezTo>
                <a:cubicBezTo>
                  <a:pt x="782" y="879"/>
                  <a:pt x="782" y="877"/>
                  <a:pt x="781" y="879"/>
                </a:cubicBezTo>
                <a:cubicBezTo>
                  <a:pt x="783" y="879"/>
                  <a:pt x="778" y="884"/>
                  <a:pt x="780" y="885"/>
                </a:cubicBezTo>
                <a:cubicBezTo>
                  <a:pt x="790" y="880"/>
                  <a:pt x="798" y="871"/>
                  <a:pt x="806" y="864"/>
                </a:cubicBezTo>
                <a:cubicBezTo>
                  <a:pt x="807" y="860"/>
                  <a:pt x="807" y="861"/>
                  <a:pt x="806" y="858"/>
                </a:cubicBezTo>
                <a:cubicBezTo>
                  <a:pt x="811" y="854"/>
                  <a:pt x="814" y="848"/>
                  <a:pt x="819" y="851"/>
                </a:cubicBezTo>
                <a:cubicBezTo>
                  <a:pt x="819" y="845"/>
                  <a:pt x="830" y="844"/>
                  <a:pt x="833" y="840"/>
                </a:cubicBezTo>
                <a:cubicBezTo>
                  <a:pt x="831" y="840"/>
                  <a:pt x="828" y="843"/>
                  <a:pt x="827" y="840"/>
                </a:cubicBezTo>
                <a:cubicBezTo>
                  <a:pt x="829" y="837"/>
                  <a:pt x="831" y="835"/>
                  <a:pt x="831" y="831"/>
                </a:cubicBezTo>
                <a:cubicBezTo>
                  <a:pt x="833" y="831"/>
                  <a:pt x="833" y="833"/>
                  <a:pt x="835" y="832"/>
                </a:cubicBezTo>
                <a:cubicBezTo>
                  <a:pt x="836" y="831"/>
                  <a:pt x="837" y="829"/>
                  <a:pt x="837" y="826"/>
                </a:cubicBezTo>
                <a:close/>
                <a:moveTo>
                  <a:pt x="529" y="858"/>
                </a:moveTo>
                <a:cubicBezTo>
                  <a:pt x="526" y="858"/>
                  <a:pt x="528" y="856"/>
                  <a:pt x="531" y="855"/>
                </a:cubicBezTo>
                <a:cubicBezTo>
                  <a:pt x="521" y="850"/>
                  <a:pt x="512" y="845"/>
                  <a:pt x="502" y="844"/>
                </a:cubicBezTo>
                <a:cubicBezTo>
                  <a:pt x="505" y="845"/>
                  <a:pt x="503" y="847"/>
                  <a:pt x="502" y="849"/>
                </a:cubicBezTo>
                <a:cubicBezTo>
                  <a:pt x="509" y="854"/>
                  <a:pt x="519" y="865"/>
                  <a:pt x="529" y="858"/>
                </a:cubicBezTo>
                <a:close/>
                <a:moveTo>
                  <a:pt x="754" y="850"/>
                </a:moveTo>
                <a:cubicBezTo>
                  <a:pt x="756" y="846"/>
                  <a:pt x="760" y="846"/>
                  <a:pt x="762" y="843"/>
                </a:cubicBezTo>
                <a:cubicBezTo>
                  <a:pt x="759" y="844"/>
                  <a:pt x="756" y="845"/>
                  <a:pt x="754" y="846"/>
                </a:cubicBezTo>
                <a:cubicBezTo>
                  <a:pt x="756" y="848"/>
                  <a:pt x="752" y="850"/>
                  <a:pt x="754" y="850"/>
                </a:cubicBezTo>
                <a:close/>
                <a:moveTo>
                  <a:pt x="539" y="857"/>
                </a:moveTo>
                <a:cubicBezTo>
                  <a:pt x="541" y="858"/>
                  <a:pt x="544" y="863"/>
                  <a:pt x="546" y="861"/>
                </a:cubicBezTo>
                <a:cubicBezTo>
                  <a:pt x="543" y="861"/>
                  <a:pt x="541" y="855"/>
                  <a:pt x="539" y="857"/>
                </a:cubicBezTo>
                <a:close/>
                <a:moveTo>
                  <a:pt x="627" y="916"/>
                </a:moveTo>
                <a:cubicBezTo>
                  <a:pt x="637" y="908"/>
                  <a:pt x="650" y="920"/>
                  <a:pt x="658" y="909"/>
                </a:cubicBezTo>
                <a:cubicBezTo>
                  <a:pt x="662" y="911"/>
                  <a:pt x="667" y="906"/>
                  <a:pt x="671" y="905"/>
                </a:cubicBezTo>
                <a:cubicBezTo>
                  <a:pt x="663" y="906"/>
                  <a:pt x="657" y="905"/>
                  <a:pt x="651" y="908"/>
                </a:cubicBezTo>
                <a:cubicBezTo>
                  <a:pt x="651" y="907"/>
                  <a:pt x="652" y="907"/>
                  <a:pt x="650" y="907"/>
                </a:cubicBezTo>
                <a:cubicBezTo>
                  <a:pt x="630" y="914"/>
                  <a:pt x="599" y="905"/>
                  <a:pt x="578" y="896"/>
                </a:cubicBezTo>
                <a:cubicBezTo>
                  <a:pt x="571" y="897"/>
                  <a:pt x="558" y="892"/>
                  <a:pt x="553" y="885"/>
                </a:cubicBezTo>
                <a:cubicBezTo>
                  <a:pt x="556" y="887"/>
                  <a:pt x="560" y="888"/>
                  <a:pt x="565" y="886"/>
                </a:cubicBezTo>
                <a:cubicBezTo>
                  <a:pt x="550" y="880"/>
                  <a:pt x="534" y="875"/>
                  <a:pt x="519" y="869"/>
                </a:cubicBezTo>
                <a:cubicBezTo>
                  <a:pt x="509" y="877"/>
                  <a:pt x="497" y="862"/>
                  <a:pt x="489" y="860"/>
                </a:cubicBezTo>
                <a:cubicBezTo>
                  <a:pt x="492" y="862"/>
                  <a:pt x="486" y="859"/>
                  <a:pt x="487" y="861"/>
                </a:cubicBezTo>
                <a:cubicBezTo>
                  <a:pt x="490" y="861"/>
                  <a:pt x="490" y="865"/>
                  <a:pt x="491" y="867"/>
                </a:cubicBezTo>
                <a:cubicBezTo>
                  <a:pt x="496" y="869"/>
                  <a:pt x="501" y="871"/>
                  <a:pt x="504" y="876"/>
                </a:cubicBezTo>
                <a:cubicBezTo>
                  <a:pt x="524" y="879"/>
                  <a:pt x="529" y="891"/>
                  <a:pt x="550" y="891"/>
                </a:cubicBezTo>
                <a:cubicBezTo>
                  <a:pt x="563" y="895"/>
                  <a:pt x="577" y="902"/>
                  <a:pt x="590" y="903"/>
                </a:cubicBezTo>
                <a:cubicBezTo>
                  <a:pt x="600" y="910"/>
                  <a:pt x="614" y="909"/>
                  <a:pt x="624" y="910"/>
                </a:cubicBezTo>
                <a:cubicBezTo>
                  <a:pt x="624" y="913"/>
                  <a:pt x="626" y="915"/>
                  <a:pt x="627" y="916"/>
                </a:cubicBezTo>
                <a:close/>
                <a:moveTo>
                  <a:pt x="789" y="863"/>
                </a:moveTo>
                <a:cubicBezTo>
                  <a:pt x="782" y="864"/>
                  <a:pt x="779" y="873"/>
                  <a:pt x="777" y="877"/>
                </a:cubicBezTo>
                <a:cubicBezTo>
                  <a:pt x="783" y="875"/>
                  <a:pt x="785" y="868"/>
                  <a:pt x="789" y="863"/>
                </a:cubicBezTo>
                <a:close/>
                <a:moveTo>
                  <a:pt x="731" y="865"/>
                </a:moveTo>
                <a:cubicBezTo>
                  <a:pt x="727" y="865"/>
                  <a:pt x="725" y="867"/>
                  <a:pt x="723" y="869"/>
                </a:cubicBezTo>
                <a:cubicBezTo>
                  <a:pt x="725" y="867"/>
                  <a:pt x="729" y="867"/>
                  <a:pt x="731" y="865"/>
                </a:cubicBezTo>
                <a:close/>
                <a:moveTo>
                  <a:pt x="45" y="876"/>
                </a:moveTo>
                <a:cubicBezTo>
                  <a:pt x="46" y="874"/>
                  <a:pt x="41" y="866"/>
                  <a:pt x="39" y="866"/>
                </a:cubicBezTo>
                <a:cubicBezTo>
                  <a:pt x="40" y="867"/>
                  <a:pt x="40" y="870"/>
                  <a:pt x="40" y="873"/>
                </a:cubicBezTo>
                <a:cubicBezTo>
                  <a:pt x="43" y="874"/>
                  <a:pt x="42" y="874"/>
                  <a:pt x="45" y="876"/>
                </a:cubicBezTo>
                <a:close/>
                <a:moveTo>
                  <a:pt x="570" y="871"/>
                </a:moveTo>
                <a:cubicBezTo>
                  <a:pt x="576" y="872"/>
                  <a:pt x="579" y="876"/>
                  <a:pt x="584" y="877"/>
                </a:cubicBezTo>
                <a:cubicBezTo>
                  <a:pt x="581" y="874"/>
                  <a:pt x="575" y="869"/>
                  <a:pt x="570" y="871"/>
                </a:cubicBezTo>
                <a:close/>
                <a:moveTo>
                  <a:pt x="591" y="886"/>
                </a:moveTo>
                <a:cubicBezTo>
                  <a:pt x="591" y="888"/>
                  <a:pt x="592" y="888"/>
                  <a:pt x="593" y="890"/>
                </a:cubicBezTo>
                <a:cubicBezTo>
                  <a:pt x="596" y="891"/>
                  <a:pt x="598" y="889"/>
                  <a:pt x="601" y="889"/>
                </a:cubicBezTo>
                <a:cubicBezTo>
                  <a:pt x="603" y="885"/>
                  <a:pt x="608" y="884"/>
                  <a:pt x="610" y="880"/>
                </a:cubicBezTo>
                <a:cubicBezTo>
                  <a:pt x="605" y="882"/>
                  <a:pt x="600" y="874"/>
                  <a:pt x="601" y="880"/>
                </a:cubicBezTo>
                <a:cubicBezTo>
                  <a:pt x="598" y="882"/>
                  <a:pt x="600" y="878"/>
                  <a:pt x="597" y="879"/>
                </a:cubicBezTo>
                <a:cubicBezTo>
                  <a:pt x="597" y="881"/>
                  <a:pt x="596" y="880"/>
                  <a:pt x="593" y="881"/>
                </a:cubicBezTo>
                <a:cubicBezTo>
                  <a:pt x="594" y="885"/>
                  <a:pt x="594" y="885"/>
                  <a:pt x="591" y="886"/>
                </a:cubicBezTo>
                <a:close/>
                <a:moveTo>
                  <a:pt x="815" y="881"/>
                </a:moveTo>
                <a:cubicBezTo>
                  <a:pt x="814" y="884"/>
                  <a:pt x="809" y="885"/>
                  <a:pt x="811" y="887"/>
                </a:cubicBezTo>
                <a:cubicBezTo>
                  <a:pt x="811" y="885"/>
                  <a:pt x="812" y="886"/>
                  <a:pt x="814" y="886"/>
                </a:cubicBezTo>
                <a:cubicBezTo>
                  <a:pt x="813" y="884"/>
                  <a:pt x="817" y="882"/>
                  <a:pt x="815" y="881"/>
                </a:cubicBezTo>
                <a:close/>
                <a:moveTo>
                  <a:pt x="51" y="895"/>
                </a:moveTo>
                <a:cubicBezTo>
                  <a:pt x="54" y="899"/>
                  <a:pt x="58" y="901"/>
                  <a:pt x="62" y="900"/>
                </a:cubicBezTo>
                <a:cubicBezTo>
                  <a:pt x="61" y="896"/>
                  <a:pt x="59" y="894"/>
                  <a:pt x="57" y="892"/>
                </a:cubicBezTo>
                <a:cubicBezTo>
                  <a:pt x="56" y="895"/>
                  <a:pt x="59" y="894"/>
                  <a:pt x="59" y="897"/>
                </a:cubicBezTo>
                <a:cubicBezTo>
                  <a:pt x="55" y="895"/>
                  <a:pt x="52" y="881"/>
                  <a:pt x="47" y="888"/>
                </a:cubicBezTo>
                <a:cubicBezTo>
                  <a:pt x="47" y="885"/>
                  <a:pt x="47" y="885"/>
                  <a:pt x="47" y="885"/>
                </a:cubicBezTo>
                <a:cubicBezTo>
                  <a:pt x="45" y="883"/>
                  <a:pt x="41" y="886"/>
                  <a:pt x="43" y="887"/>
                </a:cubicBezTo>
                <a:cubicBezTo>
                  <a:pt x="47" y="883"/>
                  <a:pt x="46" y="896"/>
                  <a:pt x="49" y="893"/>
                </a:cubicBezTo>
                <a:cubicBezTo>
                  <a:pt x="49" y="894"/>
                  <a:pt x="50" y="894"/>
                  <a:pt x="50" y="894"/>
                </a:cubicBezTo>
                <a:cubicBezTo>
                  <a:pt x="50" y="896"/>
                  <a:pt x="49" y="896"/>
                  <a:pt x="49" y="898"/>
                </a:cubicBezTo>
                <a:cubicBezTo>
                  <a:pt x="53" y="899"/>
                  <a:pt x="48" y="896"/>
                  <a:pt x="51" y="895"/>
                </a:cubicBezTo>
                <a:close/>
                <a:moveTo>
                  <a:pt x="52" y="893"/>
                </a:moveTo>
                <a:cubicBezTo>
                  <a:pt x="55" y="892"/>
                  <a:pt x="56" y="894"/>
                  <a:pt x="56" y="896"/>
                </a:cubicBezTo>
                <a:cubicBezTo>
                  <a:pt x="55" y="895"/>
                  <a:pt x="52" y="896"/>
                  <a:pt x="52" y="893"/>
                </a:cubicBezTo>
                <a:close/>
                <a:moveTo>
                  <a:pt x="48" y="890"/>
                </a:moveTo>
                <a:cubicBezTo>
                  <a:pt x="49" y="889"/>
                  <a:pt x="50" y="889"/>
                  <a:pt x="52" y="890"/>
                </a:cubicBezTo>
                <a:cubicBezTo>
                  <a:pt x="51" y="893"/>
                  <a:pt x="51" y="892"/>
                  <a:pt x="52" y="894"/>
                </a:cubicBezTo>
                <a:cubicBezTo>
                  <a:pt x="50" y="893"/>
                  <a:pt x="50" y="891"/>
                  <a:pt x="48" y="890"/>
                </a:cubicBezTo>
                <a:close/>
                <a:moveTo>
                  <a:pt x="680" y="901"/>
                </a:moveTo>
                <a:cubicBezTo>
                  <a:pt x="680" y="904"/>
                  <a:pt x="684" y="899"/>
                  <a:pt x="688" y="901"/>
                </a:cubicBezTo>
                <a:cubicBezTo>
                  <a:pt x="687" y="895"/>
                  <a:pt x="683" y="901"/>
                  <a:pt x="680" y="901"/>
                </a:cubicBezTo>
                <a:close/>
                <a:moveTo>
                  <a:pt x="88" y="919"/>
                </a:moveTo>
                <a:cubicBezTo>
                  <a:pt x="89" y="917"/>
                  <a:pt x="91" y="917"/>
                  <a:pt x="92" y="915"/>
                </a:cubicBezTo>
                <a:cubicBezTo>
                  <a:pt x="87" y="911"/>
                  <a:pt x="83" y="903"/>
                  <a:pt x="81" y="899"/>
                </a:cubicBezTo>
                <a:cubicBezTo>
                  <a:pt x="78" y="905"/>
                  <a:pt x="86" y="906"/>
                  <a:pt x="87" y="912"/>
                </a:cubicBezTo>
                <a:cubicBezTo>
                  <a:pt x="83" y="913"/>
                  <a:pt x="85" y="919"/>
                  <a:pt x="88" y="919"/>
                </a:cubicBezTo>
                <a:close/>
                <a:moveTo>
                  <a:pt x="897" y="900"/>
                </a:moveTo>
                <a:cubicBezTo>
                  <a:pt x="894" y="902"/>
                  <a:pt x="889" y="903"/>
                  <a:pt x="887" y="906"/>
                </a:cubicBezTo>
                <a:cubicBezTo>
                  <a:pt x="891" y="905"/>
                  <a:pt x="897" y="902"/>
                  <a:pt x="897" y="900"/>
                </a:cubicBezTo>
                <a:close/>
                <a:moveTo>
                  <a:pt x="885" y="906"/>
                </a:moveTo>
                <a:cubicBezTo>
                  <a:pt x="885" y="909"/>
                  <a:pt x="878" y="909"/>
                  <a:pt x="880" y="912"/>
                </a:cubicBezTo>
                <a:cubicBezTo>
                  <a:pt x="881" y="910"/>
                  <a:pt x="887" y="908"/>
                  <a:pt x="885" y="906"/>
                </a:cubicBezTo>
                <a:close/>
                <a:moveTo>
                  <a:pt x="66" y="947"/>
                </a:moveTo>
                <a:cubicBezTo>
                  <a:pt x="63" y="947"/>
                  <a:pt x="63" y="943"/>
                  <a:pt x="62" y="941"/>
                </a:cubicBezTo>
                <a:cubicBezTo>
                  <a:pt x="64" y="943"/>
                  <a:pt x="67" y="943"/>
                  <a:pt x="66" y="947"/>
                </a:cubicBezTo>
                <a:close/>
                <a:moveTo>
                  <a:pt x="181" y="984"/>
                </a:moveTo>
                <a:cubicBezTo>
                  <a:pt x="184" y="986"/>
                  <a:pt x="188" y="990"/>
                  <a:pt x="187" y="994"/>
                </a:cubicBezTo>
                <a:cubicBezTo>
                  <a:pt x="182" y="993"/>
                  <a:pt x="182" y="988"/>
                  <a:pt x="181" y="984"/>
                </a:cubicBezTo>
                <a:close/>
                <a:moveTo>
                  <a:pt x="202" y="1015"/>
                </a:moveTo>
                <a:cubicBezTo>
                  <a:pt x="199" y="1009"/>
                  <a:pt x="191" y="1004"/>
                  <a:pt x="191" y="998"/>
                </a:cubicBezTo>
                <a:cubicBezTo>
                  <a:pt x="195" y="1001"/>
                  <a:pt x="199" y="1005"/>
                  <a:pt x="204" y="1009"/>
                </a:cubicBezTo>
                <a:cubicBezTo>
                  <a:pt x="203" y="1011"/>
                  <a:pt x="203" y="1014"/>
                  <a:pt x="202" y="1015"/>
                </a:cubicBezTo>
                <a:close/>
                <a:moveTo>
                  <a:pt x="1077" y="966"/>
                </a:moveTo>
                <a:cubicBezTo>
                  <a:pt x="1073" y="968"/>
                  <a:pt x="1075" y="971"/>
                  <a:pt x="1075" y="975"/>
                </a:cubicBezTo>
                <a:cubicBezTo>
                  <a:pt x="1072" y="974"/>
                  <a:pt x="1070" y="984"/>
                  <a:pt x="1069" y="986"/>
                </a:cubicBezTo>
                <a:cubicBezTo>
                  <a:pt x="1071" y="983"/>
                  <a:pt x="1067" y="991"/>
                  <a:pt x="1071" y="991"/>
                </a:cubicBezTo>
                <a:cubicBezTo>
                  <a:pt x="1069" y="990"/>
                  <a:pt x="1068" y="995"/>
                  <a:pt x="1069" y="996"/>
                </a:cubicBezTo>
                <a:cubicBezTo>
                  <a:pt x="1073" y="990"/>
                  <a:pt x="1073" y="982"/>
                  <a:pt x="1073" y="976"/>
                </a:cubicBezTo>
                <a:cubicBezTo>
                  <a:pt x="1076" y="976"/>
                  <a:pt x="1077" y="974"/>
                  <a:pt x="1077" y="972"/>
                </a:cubicBezTo>
                <a:cubicBezTo>
                  <a:pt x="1075" y="970"/>
                  <a:pt x="1076" y="969"/>
                  <a:pt x="1077" y="966"/>
                </a:cubicBezTo>
                <a:close/>
                <a:moveTo>
                  <a:pt x="661" y="973"/>
                </a:moveTo>
                <a:cubicBezTo>
                  <a:pt x="660" y="976"/>
                  <a:pt x="654" y="972"/>
                  <a:pt x="654" y="975"/>
                </a:cubicBezTo>
                <a:cubicBezTo>
                  <a:pt x="655" y="975"/>
                  <a:pt x="655" y="975"/>
                  <a:pt x="655" y="977"/>
                </a:cubicBezTo>
                <a:cubicBezTo>
                  <a:pt x="658" y="977"/>
                  <a:pt x="662" y="975"/>
                  <a:pt x="661" y="973"/>
                </a:cubicBezTo>
                <a:close/>
                <a:moveTo>
                  <a:pt x="1065" y="992"/>
                </a:moveTo>
                <a:cubicBezTo>
                  <a:pt x="1066" y="994"/>
                  <a:pt x="1063" y="997"/>
                  <a:pt x="1065" y="998"/>
                </a:cubicBezTo>
                <a:cubicBezTo>
                  <a:pt x="1065" y="995"/>
                  <a:pt x="1067" y="995"/>
                  <a:pt x="1068" y="993"/>
                </a:cubicBezTo>
                <a:cubicBezTo>
                  <a:pt x="1066" y="993"/>
                  <a:pt x="1067" y="991"/>
                  <a:pt x="1065" y="992"/>
                </a:cubicBezTo>
                <a:close/>
                <a:moveTo>
                  <a:pt x="247" y="1014"/>
                </a:moveTo>
                <a:cubicBezTo>
                  <a:pt x="249" y="1013"/>
                  <a:pt x="249" y="1017"/>
                  <a:pt x="251" y="1014"/>
                </a:cubicBezTo>
                <a:cubicBezTo>
                  <a:pt x="251" y="1012"/>
                  <a:pt x="245" y="1009"/>
                  <a:pt x="248" y="1011"/>
                </a:cubicBezTo>
                <a:cubicBezTo>
                  <a:pt x="248" y="1012"/>
                  <a:pt x="248" y="1012"/>
                  <a:pt x="248" y="1013"/>
                </a:cubicBezTo>
                <a:cubicBezTo>
                  <a:pt x="248" y="1013"/>
                  <a:pt x="247" y="1013"/>
                  <a:pt x="247" y="1014"/>
                </a:cubicBezTo>
                <a:close/>
                <a:moveTo>
                  <a:pt x="325" y="1020"/>
                </a:moveTo>
                <a:cubicBezTo>
                  <a:pt x="322" y="1019"/>
                  <a:pt x="321" y="1021"/>
                  <a:pt x="318" y="1021"/>
                </a:cubicBezTo>
                <a:cubicBezTo>
                  <a:pt x="313" y="1017"/>
                  <a:pt x="311" y="1010"/>
                  <a:pt x="305" y="1008"/>
                </a:cubicBezTo>
                <a:cubicBezTo>
                  <a:pt x="305" y="1011"/>
                  <a:pt x="302" y="1011"/>
                  <a:pt x="300" y="1011"/>
                </a:cubicBezTo>
                <a:cubicBezTo>
                  <a:pt x="301" y="1014"/>
                  <a:pt x="303" y="1016"/>
                  <a:pt x="305" y="1018"/>
                </a:cubicBezTo>
                <a:cubicBezTo>
                  <a:pt x="309" y="1015"/>
                  <a:pt x="309" y="1022"/>
                  <a:pt x="313" y="1022"/>
                </a:cubicBezTo>
                <a:cubicBezTo>
                  <a:pt x="314" y="1021"/>
                  <a:pt x="314" y="1019"/>
                  <a:pt x="315" y="1019"/>
                </a:cubicBezTo>
                <a:cubicBezTo>
                  <a:pt x="317" y="1020"/>
                  <a:pt x="317" y="1023"/>
                  <a:pt x="318" y="1025"/>
                </a:cubicBezTo>
                <a:cubicBezTo>
                  <a:pt x="323" y="1023"/>
                  <a:pt x="332" y="1040"/>
                  <a:pt x="338" y="1032"/>
                </a:cubicBezTo>
                <a:cubicBezTo>
                  <a:pt x="333" y="1028"/>
                  <a:pt x="326" y="1027"/>
                  <a:pt x="325" y="1020"/>
                </a:cubicBezTo>
                <a:close/>
                <a:moveTo>
                  <a:pt x="319" y="1029"/>
                </a:moveTo>
                <a:cubicBezTo>
                  <a:pt x="318" y="1029"/>
                  <a:pt x="313" y="1024"/>
                  <a:pt x="314" y="1027"/>
                </a:cubicBezTo>
                <a:cubicBezTo>
                  <a:pt x="315" y="1028"/>
                  <a:pt x="317" y="1033"/>
                  <a:pt x="319" y="1029"/>
                </a:cubicBezTo>
                <a:close/>
                <a:moveTo>
                  <a:pt x="699" y="1055"/>
                </a:moveTo>
                <a:cubicBezTo>
                  <a:pt x="697" y="1052"/>
                  <a:pt x="703" y="1051"/>
                  <a:pt x="703" y="1048"/>
                </a:cubicBezTo>
                <a:cubicBezTo>
                  <a:pt x="708" y="1046"/>
                  <a:pt x="711" y="1048"/>
                  <a:pt x="714" y="1044"/>
                </a:cubicBezTo>
                <a:cubicBezTo>
                  <a:pt x="704" y="1040"/>
                  <a:pt x="690" y="1052"/>
                  <a:pt x="688" y="1043"/>
                </a:cubicBezTo>
                <a:cubicBezTo>
                  <a:pt x="694" y="1038"/>
                  <a:pt x="702" y="1040"/>
                  <a:pt x="707" y="1036"/>
                </a:cubicBezTo>
                <a:cubicBezTo>
                  <a:pt x="703" y="1036"/>
                  <a:pt x="703" y="1032"/>
                  <a:pt x="698" y="1033"/>
                </a:cubicBezTo>
                <a:cubicBezTo>
                  <a:pt x="696" y="1041"/>
                  <a:pt x="676" y="1034"/>
                  <a:pt x="676" y="1042"/>
                </a:cubicBezTo>
                <a:cubicBezTo>
                  <a:pt x="673" y="1043"/>
                  <a:pt x="672" y="1038"/>
                  <a:pt x="670" y="1041"/>
                </a:cubicBezTo>
                <a:cubicBezTo>
                  <a:pt x="674" y="1041"/>
                  <a:pt x="671" y="1043"/>
                  <a:pt x="670" y="1044"/>
                </a:cubicBezTo>
                <a:cubicBezTo>
                  <a:pt x="673" y="1044"/>
                  <a:pt x="672" y="1047"/>
                  <a:pt x="672" y="1050"/>
                </a:cubicBezTo>
                <a:cubicBezTo>
                  <a:pt x="657" y="1057"/>
                  <a:pt x="641" y="1047"/>
                  <a:pt x="627" y="1050"/>
                </a:cubicBezTo>
                <a:cubicBezTo>
                  <a:pt x="628" y="1052"/>
                  <a:pt x="628" y="1054"/>
                  <a:pt x="628" y="1057"/>
                </a:cubicBezTo>
                <a:cubicBezTo>
                  <a:pt x="631" y="1056"/>
                  <a:pt x="633" y="1055"/>
                  <a:pt x="636" y="1057"/>
                </a:cubicBezTo>
                <a:cubicBezTo>
                  <a:pt x="636" y="1056"/>
                  <a:pt x="635" y="1054"/>
                  <a:pt x="636" y="1054"/>
                </a:cubicBezTo>
                <a:cubicBezTo>
                  <a:pt x="645" y="1054"/>
                  <a:pt x="658" y="1059"/>
                  <a:pt x="662" y="1053"/>
                </a:cubicBezTo>
                <a:cubicBezTo>
                  <a:pt x="664" y="1053"/>
                  <a:pt x="666" y="1055"/>
                  <a:pt x="664" y="1057"/>
                </a:cubicBezTo>
                <a:cubicBezTo>
                  <a:pt x="671" y="1057"/>
                  <a:pt x="677" y="1059"/>
                  <a:pt x="683" y="1061"/>
                </a:cubicBezTo>
                <a:cubicBezTo>
                  <a:pt x="684" y="1059"/>
                  <a:pt x="681" y="1058"/>
                  <a:pt x="683" y="1057"/>
                </a:cubicBezTo>
                <a:cubicBezTo>
                  <a:pt x="683" y="1059"/>
                  <a:pt x="685" y="1058"/>
                  <a:pt x="685" y="1059"/>
                </a:cubicBezTo>
                <a:cubicBezTo>
                  <a:pt x="686" y="1053"/>
                  <a:pt x="697" y="1055"/>
                  <a:pt x="699" y="1055"/>
                </a:cubicBezTo>
                <a:close/>
                <a:moveTo>
                  <a:pt x="489" y="1081"/>
                </a:moveTo>
                <a:cubicBezTo>
                  <a:pt x="490" y="1085"/>
                  <a:pt x="494" y="1086"/>
                  <a:pt x="496" y="1085"/>
                </a:cubicBezTo>
                <a:cubicBezTo>
                  <a:pt x="492" y="1085"/>
                  <a:pt x="494" y="1080"/>
                  <a:pt x="489" y="1081"/>
                </a:cubicBezTo>
                <a:close/>
                <a:moveTo>
                  <a:pt x="517" y="1092"/>
                </a:moveTo>
                <a:cubicBezTo>
                  <a:pt x="510" y="1092"/>
                  <a:pt x="502" y="1087"/>
                  <a:pt x="496" y="1089"/>
                </a:cubicBezTo>
                <a:cubicBezTo>
                  <a:pt x="504" y="1090"/>
                  <a:pt x="509" y="1094"/>
                  <a:pt x="517" y="1092"/>
                </a:cubicBezTo>
                <a:close/>
                <a:moveTo>
                  <a:pt x="823" y="1101"/>
                </a:moveTo>
                <a:cubicBezTo>
                  <a:pt x="823" y="1104"/>
                  <a:pt x="818" y="1101"/>
                  <a:pt x="818" y="1103"/>
                </a:cubicBezTo>
                <a:cubicBezTo>
                  <a:pt x="819" y="1105"/>
                  <a:pt x="825" y="1103"/>
                  <a:pt x="823" y="1101"/>
                </a:cubicBezTo>
                <a:close/>
                <a:moveTo>
                  <a:pt x="593" y="1118"/>
                </a:moveTo>
                <a:cubicBezTo>
                  <a:pt x="597" y="1118"/>
                  <a:pt x="603" y="1124"/>
                  <a:pt x="606" y="1120"/>
                </a:cubicBezTo>
                <a:cubicBezTo>
                  <a:pt x="603" y="1118"/>
                  <a:pt x="592" y="1117"/>
                  <a:pt x="593" y="1118"/>
                </a:cubicBezTo>
                <a:close/>
                <a:moveTo>
                  <a:pt x="818" y="1126"/>
                </a:moveTo>
                <a:cubicBezTo>
                  <a:pt x="814" y="1127"/>
                  <a:pt x="806" y="1126"/>
                  <a:pt x="810" y="1131"/>
                </a:cubicBezTo>
                <a:cubicBezTo>
                  <a:pt x="796" y="1134"/>
                  <a:pt x="784" y="1133"/>
                  <a:pt x="775" y="1139"/>
                </a:cubicBezTo>
                <a:cubicBezTo>
                  <a:pt x="771" y="1134"/>
                  <a:pt x="767" y="1141"/>
                  <a:pt x="764" y="1143"/>
                </a:cubicBezTo>
                <a:cubicBezTo>
                  <a:pt x="781" y="1141"/>
                  <a:pt x="801" y="1137"/>
                  <a:pt x="817" y="1129"/>
                </a:cubicBezTo>
                <a:cubicBezTo>
                  <a:pt x="815" y="1129"/>
                  <a:pt x="814" y="1127"/>
                  <a:pt x="818" y="1126"/>
                </a:cubicBezTo>
                <a:close/>
                <a:moveTo>
                  <a:pt x="916" y="627"/>
                </a:moveTo>
                <a:cubicBezTo>
                  <a:pt x="917" y="623"/>
                  <a:pt x="917" y="618"/>
                  <a:pt x="916" y="616"/>
                </a:cubicBezTo>
                <a:cubicBezTo>
                  <a:pt x="915" y="619"/>
                  <a:pt x="914" y="621"/>
                  <a:pt x="914" y="625"/>
                </a:cubicBezTo>
                <a:cubicBezTo>
                  <a:pt x="917" y="623"/>
                  <a:pt x="914" y="627"/>
                  <a:pt x="916" y="627"/>
                </a:cubicBezTo>
                <a:close/>
                <a:moveTo>
                  <a:pt x="912" y="748"/>
                </a:moveTo>
                <a:cubicBezTo>
                  <a:pt x="920" y="748"/>
                  <a:pt x="918" y="735"/>
                  <a:pt x="924" y="736"/>
                </a:cubicBezTo>
                <a:cubicBezTo>
                  <a:pt x="926" y="732"/>
                  <a:pt x="927" y="727"/>
                  <a:pt x="931" y="725"/>
                </a:cubicBezTo>
                <a:cubicBezTo>
                  <a:pt x="931" y="732"/>
                  <a:pt x="936" y="727"/>
                  <a:pt x="933" y="734"/>
                </a:cubicBezTo>
                <a:cubicBezTo>
                  <a:pt x="938" y="734"/>
                  <a:pt x="936" y="726"/>
                  <a:pt x="937" y="722"/>
                </a:cubicBezTo>
                <a:cubicBezTo>
                  <a:pt x="938" y="721"/>
                  <a:pt x="940" y="721"/>
                  <a:pt x="940" y="720"/>
                </a:cubicBezTo>
                <a:cubicBezTo>
                  <a:pt x="943" y="714"/>
                  <a:pt x="942" y="700"/>
                  <a:pt x="946" y="706"/>
                </a:cubicBezTo>
                <a:cubicBezTo>
                  <a:pt x="946" y="698"/>
                  <a:pt x="953" y="691"/>
                  <a:pt x="949" y="686"/>
                </a:cubicBezTo>
                <a:cubicBezTo>
                  <a:pt x="950" y="685"/>
                  <a:pt x="950" y="683"/>
                  <a:pt x="952" y="684"/>
                </a:cubicBezTo>
                <a:cubicBezTo>
                  <a:pt x="949" y="677"/>
                  <a:pt x="953" y="673"/>
                  <a:pt x="950" y="666"/>
                </a:cubicBezTo>
                <a:cubicBezTo>
                  <a:pt x="942" y="666"/>
                  <a:pt x="938" y="682"/>
                  <a:pt x="933" y="676"/>
                </a:cubicBezTo>
                <a:cubicBezTo>
                  <a:pt x="931" y="685"/>
                  <a:pt x="926" y="690"/>
                  <a:pt x="928" y="702"/>
                </a:cubicBezTo>
                <a:cubicBezTo>
                  <a:pt x="926" y="702"/>
                  <a:pt x="925" y="704"/>
                  <a:pt x="924" y="705"/>
                </a:cubicBezTo>
                <a:cubicBezTo>
                  <a:pt x="924" y="708"/>
                  <a:pt x="926" y="708"/>
                  <a:pt x="926" y="711"/>
                </a:cubicBezTo>
                <a:cubicBezTo>
                  <a:pt x="923" y="709"/>
                  <a:pt x="926" y="715"/>
                  <a:pt x="925" y="718"/>
                </a:cubicBezTo>
                <a:cubicBezTo>
                  <a:pt x="922" y="725"/>
                  <a:pt x="918" y="729"/>
                  <a:pt x="918" y="738"/>
                </a:cubicBezTo>
                <a:cubicBezTo>
                  <a:pt x="916" y="741"/>
                  <a:pt x="912" y="742"/>
                  <a:pt x="912" y="748"/>
                </a:cubicBezTo>
                <a:close/>
                <a:moveTo>
                  <a:pt x="932" y="685"/>
                </a:moveTo>
                <a:cubicBezTo>
                  <a:pt x="935" y="685"/>
                  <a:pt x="932" y="691"/>
                  <a:pt x="930" y="691"/>
                </a:cubicBezTo>
                <a:cubicBezTo>
                  <a:pt x="930" y="688"/>
                  <a:pt x="931" y="687"/>
                  <a:pt x="932" y="685"/>
                </a:cubicBezTo>
                <a:close/>
                <a:moveTo>
                  <a:pt x="125" y="832"/>
                </a:moveTo>
                <a:cubicBezTo>
                  <a:pt x="126" y="837"/>
                  <a:pt x="126" y="836"/>
                  <a:pt x="126" y="842"/>
                </a:cubicBezTo>
                <a:cubicBezTo>
                  <a:pt x="131" y="842"/>
                  <a:pt x="129" y="834"/>
                  <a:pt x="133" y="834"/>
                </a:cubicBezTo>
                <a:cubicBezTo>
                  <a:pt x="132" y="831"/>
                  <a:pt x="133" y="828"/>
                  <a:pt x="132" y="827"/>
                </a:cubicBezTo>
                <a:cubicBezTo>
                  <a:pt x="131" y="830"/>
                  <a:pt x="129" y="823"/>
                  <a:pt x="128" y="827"/>
                </a:cubicBezTo>
                <a:cubicBezTo>
                  <a:pt x="129" y="827"/>
                  <a:pt x="129" y="834"/>
                  <a:pt x="125" y="832"/>
                </a:cubicBezTo>
                <a:close/>
                <a:moveTo>
                  <a:pt x="548" y="863"/>
                </a:moveTo>
                <a:cubicBezTo>
                  <a:pt x="551" y="868"/>
                  <a:pt x="557" y="871"/>
                  <a:pt x="561" y="875"/>
                </a:cubicBezTo>
                <a:cubicBezTo>
                  <a:pt x="559" y="870"/>
                  <a:pt x="565" y="873"/>
                  <a:pt x="565" y="870"/>
                </a:cubicBezTo>
                <a:cubicBezTo>
                  <a:pt x="561" y="864"/>
                  <a:pt x="554" y="860"/>
                  <a:pt x="549" y="855"/>
                </a:cubicBezTo>
                <a:cubicBezTo>
                  <a:pt x="547" y="862"/>
                  <a:pt x="556" y="860"/>
                  <a:pt x="557" y="866"/>
                </a:cubicBezTo>
                <a:cubicBezTo>
                  <a:pt x="552" y="867"/>
                  <a:pt x="551" y="864"/>
                  <a:pt x="548" y="863"/>
                </a:cubicBezTo>
                <a:close/>
                <a:moveTo>
                  <a:pt x="738" y="887"/>
                </a:moveTo>
                <a:cubicBezTo>
                  <a:pt x="739" y="890"/>
                  <a:pt x="739" y="891"/>
                  <a:pt x="738" y="894"/>
                </a:cubicBezTo>
                <a:cubicBezTo>
                  <a:pt x="740" y="894"/>
                  <a:pt x="741" y="893"/>
                  <a:pt x="742" y="893"/>
                </a:cubicBezTo>
                <a:cubicBezTo>
                  <a:pt x="743" y="895"/>
                  <a:pt x="742" y="896"/>
                  <a:pt x="745" y="898"/>
                </a:cubicBezTo>
                <a:cubicBezTo>
                  <a:pt x="748" y="893"/>
                  <a:pt x="754" y="892"/>
                  <a:pt x="758" y="888"/>
                </a:cubicBezTo>
                <a:cubicBezTo>
                  <a:pt x="757" y="885"/>
                  <a:pt x="756" y="882"/>
                  <a:pt x="753" y="881"/>
                </a:cubicBezTo>
                <a:cubicBezTo>
                  <a:pt x="750" y="885"/>
                  <a:pt x="743" y="885"/>
                  <a:pt x="738" y="887"/>
                </a:cubicBezTo>
                <a:close/>
                <a:moveTo>
                  <a:pt x="136" y="922"/>
                </a:moveTo>
                <a:cubicBezTo>
                  <a:pt x="137" y="922"/>
                  <a:pt x="138" y="923"/>
                  <a:pt x="138" y="925"/>
                </a:cubicBezTo>
                <a:cubicBezTo>
                  <a:pt x="134" y="926"/>
                  <a:pt x="131" y="923"/>
                  <a:pt x="129" y="926"/>
                </a:cubicBezTo>
                <a:cubicBezTo>
                  <a:pt x="130" y="928"/>
                  <a:pt x="132" y="929"/>
                  <a:pt x="132" y="932"/>
                </a:cubicBezTo>
                <a:cubicBezTo>
                  <a:pt x="142" y="932"/>
                  <a:pt x="144" y="940"/>
                  <a:pt x="152" y="941"/>
                </a:cubicBezTo>
                <a:cubicBezTo>
                  <a:pt x="151" y="936"/>
                  <a:pt x="150" y="933"/>
                  <a:pt x="148" y="929"/>
                </a:cubicBezTo>
                <a:cubicBezTo>
                  <a:pt x="151" y="928"/>
                  <a:pt x="148" y="924"/>
                  <a:pt x="152" y="924"/>
                </a:cubicBezTo>
                <a:cubicBezTo>
                  <a:pt x="150" y="919"/>
                  <a:pt x="142" y="920"/>
                  <a:pt x="139" y="916"/>
                </a:cubicBezTo>
                <a:cubicBezTo>
                  <a:pt x="138" y="920"/>
                  <a:pt x="141" y="921"/>
                  <a:pt x="139" y="923"/>
                </a:cubicBezTo>
                <a:cubicBezTo>
                  <a:pt x="138" y="923"/>
                  <a:pt x="137" y="919"/>
                  <a:pt x="136" y="922"/>
                </a:cubicBezTo>
                <a:close/>
                <a:moveTo>
                  <a:pt x="638" y="991"/>
                </a:moveTo>
                <a:cubicBezTo>
                  <a:pt x="639" y="988"/>
                  <a:pt x="637" y="988"/>
                  <a:pt x="638" y="986"/>
                </a:cubicBezTo>
                <a:cubicBezTo>
                  <a:pt x="631" y="982"/>
                  <a:pt x="628" y="988"/>
                  <a:pt x="619" y="987"/>
                </a:cubicBezTo>
                <a:cubicBezTo>
                  <a:pt x="620" y="994"/>
                  <a:pt x="631" y="990"/>
                  <a:pt x="634" y="995"/>
                </a:cubicBezTo>
                <a:cubicBezTo>
                  <a:pt x="633" y="992"/>
                  <a:pt x="635" y="991"/>
                  <a:pt x="638" y="991"/>
                </a:cubicBezTo>
                <a:close/>
                <a:moveTo>
                  <a:pt x="675" y="1018"/>
                </a:moveTo>
                <a:cubicBezTo>
                  <a:pt x="677" y="1018"/>
                  <a:pt x="680" y="1017"/>
                  <a:pt x="680" y="1019"/>
                </a:cubicBezTo>
                <a:cubicBezTo>
                  <a:pt x="679" y="1019"/>
                  <a:pt x="676" y="1018"/>
                  <a:pt x="677" y="1021"/>
                </a:cubicBezTo>
                <a:cubicBezTo>
                  <a:pt x="677" y="1024"/>
                  <a:pt x="682" y="1020"/>
                  <a:pt x="684" y="1022"/>
                </a:cubicBezTo>
                <a:cubicBezTo>
                  <a:pt x="685" y="1017"/>
                  <a:pt x="685" y="1016"/>
                  <a:pt x="688" y="1014"/>
                </a:cubicBezTo>
                <a:cubicBezTo>
                  <a:pt x="682" y="1013"/>
                  <a:pt x="677" y="1013"/>
                  <a:pt x="675" y="1018"/>
                </a:cubicBezTo>
                <a:close/>
                <a:moveTo>
                  <a:pt x="847" y="1109"/>
                </a:moveTo>
                <a:cubicBezTo>
                  <a:pt x="841" y="1112"/>
                  <a:pt x="836" y="1115"/>
                  <a:pt x="835" y="1120"/>
                </a:cubicBezTo>
                <a:cubicBezTo>
                  <a:pt x="833" y="1118"/>
                  <a:pt x="837" y="1116"/>
                  <a:pt x="833" y="1116"/>
                </a:cubicBezTo>
                <a:cubicBezTo>
                  <a:pt x="833" y="1121"/>
                  <a:pt x="833" y="1121"/>
                  <a:pt x="833" y="1121"/>
                </a:cubicBezTo>
                <a:cubicBezTo>
                  <a:pt x="840" y="1122"/>
                  <a:pt x="847" y="1119"/>
                  <a:pt x="850" y="1114"/>
                </a:cubicBezTo>
                <a:cubicBezTo>
                  <a:pt x="849" y="1113"/>
                  <a:pt x="847" y="1112"/>
                  <a:pt x="847" y="1109"/>
                </a:cubicBez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31590"/>
            <a:ext cx="279241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7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57 0.03886 L -3.05556E-6 4.8797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-19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4" name="Freeform 6"/>
          <p:cNvSpPr>
            <a:spLocks noEditPoints="1"/>
          </p:cNvSpPr>
          <p:nvPr/>
        </p:nvSpPr>
        <p:spPr bwMode="auto">
          <a:xfrm rot="20633495">
            <a:off x="-1234213" y="1845445"/>
            <a:ext cx="13942647" cy="3179423"/>
          </a:xfrm>
          <a:custGeom>
            <a:avLst/>
            <a:gdLst>
              <a:gd name="T0" fmla="*/ 191 w 1731"/>
              <a:gd name="T1" fmla="*/ 599 h 931"/>
              <a:gd name="T2" fmla="*/ 272 w 1731"/>
              <a:gd name="T3" fmla="*/ 643 h 931"/>
              <a:gd name="T4" fmla="*/ 595 w 1731"/>
              <a:gd name="T5" fmla="*/ 822 h 931"/>
              <a:gd name="T6" fmla="*/ 764 w 1731"/>
              <a:gd name="T7" fmla="*/ 441 h 931"/>
              <a:gd name="T8" fmla="*/ 933 w 1731"/>
              <a:gd name="T9" fmla="*/ 408 h 931"/>
              <a:gd name="T10" fmla="*/ 1011 w 1731"/>
              <a:gd name="T11" fmla="*/ 382 h 931"/>
              <a:gd name="T12" fmla="*/ 1072 w 1731"/>
              <a:gd name="T13" fmla="*/ 491 h 931"/>
              <a:gd name="T14" fmla="*/ 1101 w 1731"/>
              <a:gd name="T15" fmla="*/ 495 h 931"/>
              <a:gd name="T16" fmla="*/ 1161 w 1731"/>
              <a:gd name="T17" fmla="*/ 824 h 931"/>
              <a:gd name="T18" fmla="*/ 1280 w 1731"/>
              <a:gd name="T19" fmla="*/ 716 h 931"/>
              <a:gd name="T20" fmla="*/ 1452 w 1731"/>
              <a:gd name="T21" fmla="*/ 708 h 931"/>
              <a:gd name="T22" fmla="*/ 1531 w 1731"/>
              <a:gd name="T23" fmla="*/ 521 h 931"/>
              <a:gd name="T24" fmla="*/ 1614 w 1731"/>
              <a:gd name="T25" fmla="*/ 550 h 931"/>
              <a:gd name="T26" fmla="*/ 866 w 1731"/>
              <a:gd name="T27" fmla="*/ 769 h 931"/>
              <a:gd name="T28" fmla="*/ 1211 w 1731"/>
              <a:gd name="T29" fmla="*/ 681 h 931"/>
              <a:gd name="T30" fmla="*/ 1317 w 1731"/>
              <a:gd name="T31" fmla="*/ 717 h 931"/>
              <a:gd name="T32" fmla="*/ 1442 w 1731"/>
              <a:gd name="T33" fmla="*/ 647 h 931"/>
              <a:gd name="T34" fmla="*/ 1458 w 1731"/>
              <a:gd name="T35" fmla="*/ 528 h 931"/>
              <a:gd name="T36" fmla="*/ 1091 w 1731"/>
              <a:gd name="T37" fmla="*/ 512 h 931"/>
              <a:gd name="T38" fmla="*/ 719 w 1731"/>
              <a:gd name="T39" fmla="*/ 491 h 931"/>
              <a:gd name="T40" fmla="*/ 795 w 1731"/>
              <a:gd name="T41" fmla="*/ 402 h 931"/>
              <a:gd name="T42" fmla="*/ 1013 w 1731"/>
              <a:gd name="T43" fmla="*/ 363 h 931"/>
              <a:gd name="T44" fmla="*/ 1288 w 1731"/>
              <a:gd name="T45" fmla="*/ 309 h 931"/>
              <a:gd name="T46" fmla="*/ 1252 w 1731"/>
              <a:gd name="T47" fmla="*/ 189 h 931"/>
              <a:gd name="T48" fmla="*/ 786 w 1731"/>
              <a:gd name="T49" fmla="*/ 32 h 931"/>
              <a:gd name="T50" fmla="*/ 107 w 1731"/>
              <a:gd name="T51" fmla="*/ 145 h 931"/>
              <a:gd name="T52" fmla="*/ 103 w 1731"/>
              <a:gd name="T53" fmla="*/ 335 h 931"/>
              <a:gd name="T54" fmla="*/ 211 w 1731"/>
              <a:gd name="T55" fmla="*/ 507 h 931"/>
              <a:gd name="T56" fmla="*/ 278 w 1731"/>
              <a:gd name="T57" fmla="*/ 671 h 931"/>
              <a:gd name="T58" fmla="*/ 405 w 1731"/>
              <a:gd name="T59" fmla="*/ 772 h 931"/>
              <a:gd name="T60" fmla="*/ 764 w 1731"/>
              <a:gd name="T61" fmla="*/ 782 h 931"/>
              <a:gd name="T62" fmla="*/ 1100 w 1731"/>
              <a:gd name="T63" fmla="*/ 83 h 931"/>
              <a:gd name="T64" fmla="*/ 823 w 1731"/>
              <a:gd name="T65" fmla="*/ 96 h 931"/>
              <a:gd name="T66" fmla="*/ 942 w 1731"/>
              <a:gd name="T67" fmla="*/ 195 h 931"/>
              <a:gd name="T68" fmla="*/ 1049 w 1731"/>
              <a:gd name="T69" fmla="*/ 219 h 931"/>
              <a:gd name="T70" fmla="*/ 325 w 1731"/>
              <a:gd name="T71" fmla="*/ 251 h 931"/>
              <a:gd name="T72" fmla="*/ 1061 w 1731"/>
              <a:gd name="T73" fmla="*/ 296 h 931"/>
              <a:gd name="T74" fmla="*/ 1129 w 1731"/>
              <a:gd name="T75" fmla="*/ 266 h 931"/>
              <a:gd name="T76" fmla="*/ 638 w 1731"/>
              <a:gd name="T77" fmla="*/ 379 h 931"/>
              <a:gd name="T78" fmla="*/ 756 w 1731"/>
              <a:gd name="T79" fmla="*/ 408 h 931"/>
              <a:gd name="T80" fmla="*/ 679 w 1731"/>
              <a:gd name="T81" fmla="*/ 499 h 931"/>
              <a:gd name="T82" fmla="*/ 220 w 1731"/>
              <a:gd name="T83" fmla="*/ 521 h 931"/>
              <a:gd name="T84" fmla="*/ 1348 w 1731"/>
              <a:gd name="T85" fmla="*/ 714 h 931"/>
              <a:gd name="T86" fmla="*/ 1284 w 1731"/>
              <a:gd name="T87" fmla="*/ 673 h 931"/>
              <a:gd name="T88" fmla="*/ 650 w 1731"/>
              <a:gd name="T89" fmla="*/ 707 h 931"/>
              <a:gd name="T90" fmla="*/ 1066 w 1731"/>
              <a:gd name="T91" fmla="*/ 611 h 931"/>
              <a:gd name="T92" fmla="*/ 1246 w 1731"/>
              <a:gd name="T93" fmla="*/ 582 h 931"/>
              <a:gd name="T94" fmla="*/ 1262 w 1731"/>
              <a:gd name="T95" fmla="*/ 617 h 931"/>
              <a:gd name="T96" fmla="*/ 1110 w 1731"/>
              <a:gd name="T97" fmla="*/ 624 h 931"/>
              <a:gd name="T98" fmla="*/ 641 w 1731"/>
              <a:gd name="T99" fmla="*/ 672 h 931"/>
              <a:gd name="T100" fmla="*/ 629 w 1731"/>
              <a:gd name="T101" fmla="*/ 669 h 931"/>
              <a:gd name="T102" fmla="*/ 955 w 1731"/>
              <a:gd name="T103" fmla="*/ 729 h 931"/>
              <a:gd name="T104" fmla="*/ 870 w 1731"/>
              <a:gd name="T105" fmla="*/ 800 h 931"/>
              <a:gd name="T106" fmla="*/ 702 w 1731"/>
              <a:gd name="T107" fmla="*/ 814 h 931"/>
              <a:gd name="T108" fmla="*/ 944 w 1731"/>
              <a:gd name="T109" fmla="*/ 820 h 931"/>
              <a:gd name="T110" fmla="*/ 1050 w 1731"/>
              <a:gd name="T111" fmla="*/ 730 h 931"/>
              <a:gd name="T112" fmla="*/ 1165 w 1731"/>
              <a:gd name="T113" fmla="*/ 466 h 931"/>
              <a:gd name="T114" fmla="*/ 1142 w 1731"/>
              <a:gd name="T115" fmla="*/ 486 h 931"/>
              <a:gd name="T116" fmla="*/ 1548 w 1731"/>
              <a:gd name="T117" fmla="*/ 659 h 931"/>
              <a:gd name="T118" fmla="*/ 1564 w 1731"/>
              <a:gd name="T119" fmla="*/ 597 h 931"/>
              <a:gd name="T120" fmla="*/ 743 w 1731"/>
              <a:gd name="T121" fmla="*/ 851 h 931"/>
              <a:gd name="T122" fmla="*/ 1209 w 1731"/>
              <a:gd name="T123" fmla="*/ 724 h 931"/>
              <a:gd name="T124" fmla="*/ 1657 w 1731"/>
              <a:gd name="T125" fmla="*/ 615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1" h="931">
                <a:moveTo>
                  <a:pt x="11" y="354"/>
                </a:moveTo>
                <a:cubicBezTo>
                  <a:pt x="8" y="352"/>
                  <a:pt x="5" y="351"/>
                  <a:pt x="1" y="353"/>
                </a:cubicBezTo>
                <a:cubicBezTo>
                  <a:pt x="0" y="357"/>
                  <a:pt x="2" y="358"/>
                  <a:pt x="2" y="361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9" y="357"/>
                  <a:pt x="12" y="358"/>
                  <a:pt x="11" y="354"/>
                </a:cubicBezTo>
                <a:close/>
                <a:moveTo>
                  <a:pt x="30" y="520"/>
                </a:moveTo>
                <a:cubicBezTo>
                  <a:pt x="33" y="516"/>
                  <a:pt x="36" y="521"/>
                  <a:pt x="39" y="518"/>
                </a:cubicBezTo>
                <a:cubicBezTo>
                  <a:pt x="39" y="514"/>
                  <a:pt x="28" y="514"/>
                  <a:pt x="30" y="520"/>
                </a:cubicBezTo>
                <a:close/>
                <a:moveTo>
                  <a:pt x="49" y="446"/>
                </a:moveTo>
                <a:cubicBezTo>
                  <a:pt x="52" y="444"/>
                  <a:pt x="52" y="439"/>
                  <a:pt x="58" y="440"/>
                </a:cubicBezTo>
                <a:cubicBezTo>
                  <a:pt x="55" y="436"/>
                  <a:pt x="44" y="441"/>
                  <a:pt x="49" y="446"/>
                </a:cubicBezTo>
                <a:close/>
                <a:moveTo>
                  <a:pt x="61" y="331"/>
                </a:moveTo>
                <a:cubicBezTo>
                  <a:pt x="57" y="332"/>
                  <a:pt x="56" y="335"/>
                  <a:pt x="52" y="335"/>
                </a:cubicBezTo>
                <a:cubicBezTo>
                  <a:pt x="52" y="338"/>
                  <a:pt x="55" y="338"/>
                  <a:pt x="59" y="338"/>
                </a:cubicBezTo>
                <a:cubicBezTo>
                  <a:pt x="58" y="334"/>
                  <a:pt x="61" y="334"/>
                  <a:pt x="61" y="331"/>
                </a:cubicBezTo>
                <a:close/>
                <a:moveTo>
                  <a:pt x="58" y="292"/>
                </a:moveTo>
                <a:cubicBezTo>
                  <a:pt x="62" y="291"/>
                  <a:pt x="60" y="296"/>
                  <a:pt x="65" y="295"/>
                </a:cubicBezTo>
                <a:cubicBezTo>
                  <a:pt x="65" y="291"/>
                  <a:pt x="64" y="286"/>
                  <a:pt x="68" y="286"/>
                </a:cubicBezTo>
                <a:cubicBezTo>
                  <a:pt x="65" y="279"/>
                  <a:pt x="55" y="282"/>
                  <a:pt x="58" y="292"/>
                </a:cubicBezTo>
                <a:close/>
                <a:moveTo>
                  <a:pt x="62" y="414"/>
                </a:moveTo>
                <a:cubicBezTo>
                  <a:pt x="65" y="419"/>
                  <a:pt x="70" y="423"/>
                  <a:pt x="79" y="422"/>
                </a:cubicBezTo>
                <a:cubicBezTo>
                  <a:pt x="76" y="420"/>
                  <a:pt x="76" y="414"/>
                  <a:pt x="74" y="411"/>
                </a:cubicBezTo>
                <a:cubicBezTo>
                  <a:pt x="69" y="411"/>
                  <a:pt x="67" y="414"/>
                  <a:pt x="62" y="414"/>
                </a:cubicBezTo>
                <a:close/>
                <a:moveTo>
                  <a:pt x="81" y="264"/>
                </a:moveTo>
                <a:cubicBezTo>
                  <a:pt x="82" y="267"/>
                  <a:pt x="90" y="266"/>
                  <a:pt x="91" y="264"/>
                </a:cubicBezTo>
                <a:cubicBezTo>
                  <a:pt x="89" y="258"/>
                  <a:pt x="86" y="266"/>
                  <a:pt x="81" y="264"/>
                </a:cubicBezTo>
                <a:close/>
                <a:moveTo>
                  <a:pt x="123" y="218"/>
                </a:moveTo>
                <a:cubicBezTo>
                  <a:pt x="120" y="219"/>
                  <a:pt x="118" y="220"/>
                  <a:pt x="114" y="221"/>
                </a:cubicBezTo>
                <a:cubicBezTo>
                  <a:pt x="113" y="228"/>
                  <a:pt x="116" y="230"/>
                  <a:pt x="116" y="237"/>
                </a:cubicBezTo>
                <a:cubicBezTo>
                  <a:pt x="120" y="236"/>
                  <a:pt x="120" y="239"/>
                  <a:pt x="124" y="238"/>
                </a:cubicBezTo>
                <a:cubicBezTo>
                  <a:pt x="128" y="234"/>
                  <a:pt x="134" y="232"/>
                  <a:pt x="137" y="228"/>
                </a:cubicBezTo>
                <a:cubicBezTo>
                  <a:pt x="134" y="223"/>
                  <a:pt x="127" y="222"/>
                  <a:pt x="123" y="218"/>
                </a:cubicBezTo>
                <a:close/>
                <a:moveTo>
                  <a:pt x="146" y="720"/>
                </a:moveTo>
                <a:cubicBezTo>
                  <a:pt x="156" y="727"/>
                  <a:pt x="168" y="722"/>
                  <a:pt x="178" y="723"/>
                </a:cubicBezTo>
                <a:cubicBezTo>
                  <a:pt x="174" y="712"/>
                  <a:pt x="156" y="720"/>
                  <a:pt x="146" y="720"/>
                </a:cubicBezTo>
                <a:close/>
                <a:moveTo>
                  <a:pt x="191" y="599"/>
                </a:moveTo>
                <a:cubicBezTo>
                  <a:pt x="190" y="605"/>
                  <a:pt x="185" y="607"/>
                  <a:pt x="181" y="610"/>
                </a:cubicBezTo>
                <a:cubicBezTo>
                  <a:pt x="181" y="611"/>
                  <a:pt x="184" y="611"/>
                  <a:pt x="184" y="613"/>
                </a:cubicBezTo>
                <a:cubicBezTo>
                  <a:pt x="199" y="604"/>
                  <a:pt x="212" y="618"/>
                  <a:pt x="225" y="615"/>
                </a:cubicBezTo>
                <a:cubicBezTo>
                  <a:pt x="222" y="610"/>
                  <a:pt x="225" y="609"/>
                  <a:pt x="232" y="610"/>
                </a:cubicBezTo>
                <a:cubicBezTo>
                  <a:pt x="232" y="608"/>
                  <a:pt x="230" y="609"/>
                  <a:pt x="229" y="608"/>
                </a:cubicBezTo>
                <a:cubicBezTo>
                  <a:pt x="229" y="606"/>
                  <a:pt x="232" y="607"/>
                  <a:pt x="233" y="607"/>
                </a:cubicBezTo>
                <a:cubicBezTo>
                  <a:pt x="218" y="603"/>
                  <a:pt x="204" y="610"/>
                  <a:pt x="191" y="599"/>
                </a:cubicBezTo>
                <a:close/>
                <a:moveTo>
                  <a:pt x="220" y="684"/>
                </a:moveTo>
                <a:cubicBezTo>
                  <a:pt x="214" y="691"/>
                  <a:pt x="195" y="685"/>
                  <a:pt x="185" y="689"/>
                </a:cubicBezTo>
                <a:cubicBezTo>
                  <a:pt x="196" y="693"/>
                  <a:pt x="207" y="697"/>
                  <a:pt x="220" y="695"/>
                </a:cubicBezTo>
                <a:cubicBezTo>
                  <a:pt x="219" y="689"/>
                  <a:pt x="222" y="688"/>
                  <a:pt x="220" y="684"/>
                </a:cubicBezTo>
                <a:close/>
                <a:moveTo>
                  <a:pt x="197" y="888"/>
                </a:moveTo>
                <a:cubicBezTo>
                  <a:pt x="206" y="893"/>
                  <a:pt x="216" y="896"/>
                  <a:pt x="223" y="903"/>
                </a:cubicBezTo>
                <a:cubicBezTo>
                  <a:pt x="238" y="897"/>
                  <a:pt x="260" y="901"/>
                  <a:pt x="270" y="893"/>
                </a:cubicBezTo>
                <a:cubicBezTo>
                  <a:pt x="270" y="888"/>
                  <a:pt x="265" y="889"/>
                  <a:pt x="267" y="884"/>
                </a:cubicBezTo>
                <a:cubicBezTo>
                  <a:pt x="263" y="884"/>
                  <a:pt x="262" y="886"/>
                  <a:pt x="259" y="887"/>
                </a:cubicBezTo>
                <a:cubicBezTo>
                  <a:pt x="256" y="884"/>
                  <a:pt x="252" y="883"/>
                  <a:pt x="245" y="884"/>
                </a:cubicBezTo>
                <a:cubicBezTo>
                  <a:pt x="232" y="871"/>
                  <a:pt x="213" y="880"/>
                  <a:pt x="197" y="888"/>
                </a:cubicBezTo>
                <a:close/>
                <a:moveTo>
                  <a:pt x="216" y="930"/>
                </a:moveTo>
                <a:cubicBezTo>
                  <a:pt x="216" y="927"/>
                  <a:pt x="217" y="926"/>
                  <a:pt x="220" y="926"/>
                </a:cubicBezTo>
                <a:cubicBezTo>
                  <a:pt x="220" y="921"/>
                  <a:pt x="218" y="920"/>
                  <a:pt x="219" y="914"/>
                </a:cubicBezTo>
                <a:cubicBezTo>
                  <a:pt x="213" y="911"/>
                  <a:pt x="208" y="914"/>
                  <a:pt x="201" y="914"/>
                </a:cubicBezTo>
                <a:cubicBezTo>
                  <a:pt x="199" y="917"/>
                  <a:pt x="200" y="922"/>
                  <a:pt x="197" y="923"/>
                </a:cubicBezTo>
                <a:cubicBezTo>
                  <a:pt x="199" y="927"/>
                  <a:pt x="206" y="931"/>
                  <a:pt x="216" y="930"/>
                </a:cubicBezTo>
                <a:close/>
                <a:moveTo>
                  <a:pt x="200" y="509"/>
                </a:moveTo>
                <a:cubicBezTo>
                  <a:pt x="203" y="509"/>
                  <a:pt x="201" y="504"/>
                  <a:pt x="204" y="504"/>
                </a:cubicBezTo>
                <a:cubicBezTo>
                  <a:pt x="202" y="500"/>
                  <a:pt x="196" y="507"/>
                  <a:pt x="200" y="509"/>
                </a:cubicBezTo>
                <a:close/>
                <a:moveTo>
                  <a:pt x="230" y="614"/>
                </a:moveTo>
                <a:cubicBezTo>
                  <a:pt x="231" y="619"/>
                  <a:pt x="235" y="616"/>
                  <a:pt x="238" y="614"/>
                </a:cubicBezTo>
                <a:cubicBezTo>
                  <a:pt x="237" y="611"/>
                  <a:pt x="231" y="613"/>
                  <a:pt x="230" y="614"/>
                </a:cubicBezTo>
                <a:close/>
                <a:moveTo>
                  <a:pt x="240" y="682"/>
                </a:moveTo>
                <a:cubicBezTo>
                  <a:pt x="240" y="688"/>
                  <a:pt x="251" y="685"/>
                  <a:pt x="252" y="684"/>
                </a:cubicBezTo>
                <a:cubicBezTo>
                  <a:pt x="251" y="680"/>
                  <a:pt x="244" y="683"/>
                  <a:pt x="240" y="682"/>
                </a:cubicBezTo>
                <a:close/>
                <a:moveTo>
                  <a:pt x="259" y="621"/>
                </a:moveTo>
                <a:cubicBezTo>
                  <a:pt x="265" y="622"/>
                  <a:pt x="262" y="615"/>
                  <a:pt x="270" y="617"/>
                </a:cubicBezTo>
                <a:cubicBezTo>
                  <a:pt x="263" y="613"/>
                  <a:pt x="249" y="613"/>
                  <a:pt x="245" y="611"/>
                </a:cubicBezTo>
                <a:cubicBezTo>
                  <a:pt x="243" y="616"/>
                  <a:pt x="257" y="617"/>
                  <a:pt x="259" y="621"/>
                </a:cubicBezTo>
                <a:close/>
                <a:moveTo>
                  <a:pt x="268" y="623"/>
                </a:moveTo>
                <a:cubicBezTo>
                  <a:pt x="265" y="625"/>
                  <a:pt x="269" y="628"/>
                  <a:pt x="267" y="631"/>
                </a:cubicBezTo>
                <a:cubicBezTo>
                  <a:pt x="275" y="631"/>
                  <a:pt x="275" y="631"/>
                  <a:pt x="283" y="631"/>
                </a:cubicBezTo>
                <a:cubicBezTo>
                  <a:pt x="285" y="637"/>
                  <a:pt x="278" y="632"/>
                  <a:pt x="278" y="636"/>
                </a:cubicBezTo>
                <a:cubicBezTo>
                  <a:pt x="261" y="640"/>
                  <a:pt x="297" y="634"/>
                  <a:pt x="294" y="627"/>
                </a:cubicBezTo>
                <a:cubicBezTo>
                  <a:pt x="290" y="616"/>
                  <a:pt x="275" y="626"/>
                  <a:pt x="268" y="623"/>
                </a:cubicBezTo>
                <a:close/>
                <a:moveTo>
                  <a:pt x="271" y="652"/>
                </a:moveTo>
                <a:cubicBezTo>
                  <a:pt x="269" y="657"/>
                  <a:pt x="282" y="655"/>
                  <a:pt x="283" y="653"/>
                </a:cubicBezTo>
                <a:cubicBezTo>
                  <a:pt x="283" y="647"/>
                  <a:pt x="276" y="654"/>
                  <a:pt x="271" y="652"/>
                </a:cubicBezTo>
                <a:close/>
                <a:moveTo>
                  <a:pt x="272" y="643"/>
                </a:moveTo>
                <a:cubicBezTo>
                  <a:pt x="276" y="645"/>
                  <a:pt x="282" y="645"/>
                  <a:pt x="285" y="647"/>
                </a:cubicBezTo>
                <a:cubicBezTo>
                  <a:pt x="286" y="644"/>
                  <a:pt x="289" y="644"/>
                  <a:pt x="291" y="643"/>
                </a:cubicBezTo>
                <a:cubicBezTo>
                  <a:pt x="287" y="637"/>
                  <a:pt x="279" y="643"/>
                  <a:pt x="272" y="643"/>
                </a:cubicBezTo>
                <a:close/>
                <a:moveTo>
                  <a:pt x="294" y="174"/>
                </a:moveTo>
                <a:cubicBezTo>
                  <a:pt x="293" y="170"/>
                  <a:pt x="288" y="175"/>
                  <a:pt x="285" y="174"/>
                </a:cubicBezTo>
                <a:cubicBezTo>
                  <a:pt x="285" y="181"/>
                  <a:pt x="292" y="175"/>
                  <a:pt x="294" y="174"/>
                </a:cubicBezTo>
                <a:close/>
                <a:moveTo>
                  <a:pt x="357" y="22"/>
                </a:moveTo>
                <a:cubicBezTo>
                  <a:pt x="353" y="22"/>
                  <a:pt x="350" y="22"/>
                  <a:pt x="348" y="23"/>
                </a:cubicBezTo>
                <a:cubicBezTo>
                  <a:pt x="348" y="25"/>
                  <a:pt x="359" y="26"/>
                  <a:pt x="357" y="22"/>
                </a:cubicBezTo>
                <a:close/>
                <a:moveTo>
                  <a:pt x="384" y="810"/>
                </a:moveTo>
                <a:cubicBezTo>
                  <a:pt x="389" y="817"/>
                  <a:pt x="399" y="813"/>
                  <a:pt x="407" y="811"/>
                </a:cubicBezTo>
                <a:cubicBezTo>
                  <a:pt x="403" y="806"/>
                  <a:pt x="394" y="813"/>
                  <a:pt x="384" y="810"/>
                </a:cubicBezTo>
                <a:close/>
                <a:moveTo>
                  <a:pt x="435" y="761"/>
                </a:moveTo>
                <a:cubicBezTo>
                  <a:pt x="434" y="758"/>
                  <a:pt x="435" y="756"/>
                  <a:pt x="438" y="756"/>
                </a:cubicBezTo>
                <a:cubicBezTo>
                  <a:pt x="436" y="751"/>
                  <a:pt x="428" y="759"/>
                  <a:pt x="428" y="755"/>
                </a:cubicBezTo>
                <a:cubicBezTo>
                  <a:pt x="426" y="755"/>
                  <a:pt x="427" y="758"/>
                  <a:pt x="426" y="761"/>
                </a:cubicBezTo>
                <a:lnTo>
                  <a:pt x="435" y="761"/>
                </a:lnTo>
                <a:close/>
                <a:moveTo>
                  <a:pt x="450" y="759"/>
                </a:moveTo>
                <a:cubicBezTo>
                  <a:pt x="447" y="757"/>
                  <a:pt x="441" y="755"/>
                  <a:pt x="438" y="758"/>
                </a:cubicBezTo>
                <a:cubicBezTo>
                  <a:pt x="439" y="761"/>
                  <a:pt x="446" y="758"/>
                  <a:pt x="450" y="759"/>
                </a:cubicBezTo>
                <a:close/>
                <a:moveTo>
                  <a:pt x="439" y="804"/>
                </a:moveTo>
                <a:cubicBezTo>
                  <a:pt x="444" y="810"/>
                  <a:pt x="458" y="808"/>
                  <a:pt x="464" y="804"/>
                </a:cubicBezTo>
                <a:cubicBezTo>
                  <a:pt x="455" y="801"/>
                  <a:pt x="446" y="806"/>
                  <a:pt x="439" y="804"/>
                </a:cubicBezTo>
                <a:close/>
                <a:moveTo>
                  <a:pt x="477" y="843"/>
                </a:moveTo>
                <a:cubicBezTo>
                  <a:pt x="477" y="847"/>
                  <a:pt x="483" y="846"/>
                  <a:pt x="487" y="846"/>
                </a:cubicBezTo>
                <a:cubicBezTo>
                  <a:pt x="488" y="841"/>
                  <a:pt x="480" y="844"/>
                  <a:pt x="477" y="843"/>
                </a:cubicBezTo>
                <a:close/>
                <a:moveTo>
                  <a:pt x="494" y="771"/>
                </a:moveTo>
                <a:cubicBezTo>
                  <a:pt x="492" y="769"/>
                  <a:pt x="488" y="768"/>
                  <a:pt x="483" y="768"/>
                </a:cubicBezTo>
                <a:cubicBezTo>
                  <a:pt x="482" y="774"/>
                  <a:pt x="491" y="770"/>
                  <a:pt x="494" y="771"/>
                </a:cubicBezTo>
                <a:close/>
                <a:moveTo>
                  <a:pt x="500" y="840"/>
                </a:moveTo>
                <a:cubicBezTo>
                  <a:pt x="502" y="847"/>
                  <a:pt x="507" y="840"/>
                  <a:pt x="512" y="843"/>
                </a:cubicBezTo>
                <a:cubicBezTo>
                  <a:pt x="510" y="840"/>
                  <a:pt x="505" y="840"/>
                  <a:pt x="500" y="840"/>
                </a:cubicBezTo>
                <a:close/>
                <a:moveTo>
                  <a:pt x="555" y="800"/>
                </a:moveTo>
                <a:cubicBezTo>
                  <a:pt x="565" y="805"/>
                  <a:pt x="578" y="812"/>
                  <a:pt x="586" y="803"/>
                </a:cubicBezTo>
                <a:cubicBezTo>
                  <a:pt x="575" y="800"/>
                  <a:pt x="563" y="791"/>
                  <a:pt x="555" y="800"/>
                </a:cubicBezTo>
                <a:close/>
                <a:moveTo>
                  <a:pt x="576" y="849"/>
                </a:moveTo>
                <a:cubicBezTo>
                  <a:pt x="576" y="851"/>
                  <a:pt x="576" y="852"/>
                  <a:pt x="577" y="852"/>
                </a:cubicBezTo>
                <a:cubicBezTo>
                  <a:pt x="585" y="852"/>
                  <a:pt x="590" y="849"/>
                  <a:pt x="595" y="846"/>
                </a:cubicBezTo>
                <a:cubicBezTo>
                  <a:pt x="595" y="840"/>
                  <a:pt x="585" y="845"/>
                  <a:pt x="580" y="843"/>
                </a:cubicBezTo>
                <a:cubicBezTo>
                  <a:pt x="581" y="848"/>
                  <a:pt x="578" y="848"/>
                  <a:pt x="576" y="849"/>
                </a:cubicBezTo>
                <a:close/>
                <a:moveTo>
                  <a:pt x="579" y="836"/>
                </a:moveTo>
                <a:cubicBezTo>
                  <a:pt x="593" y="840"/>
                  <a:pt x="612" y="829"/>
                  <a:pt x="624" y="839"/>
                </a:cubicBezTo>
                <a:cubicBezTo>
                  <a:pt x="621" y="845"/>
                  <a:pt x="616" y="839"/>
                  <a:pt x="611" y="842"/>
                </a:cubicBezTo>
                <a:cubicBezTo>
                  <a:pt x="613" y="845"/>
                  <a:pt x="621" y="842"/>
                  <a:pt x="625" y="843"/>
                </a:cubicBezTo>
                <a:cubicBezTo>
                  <a:pt x="628" y="830"/>
                  <a:pt x="644" y="837"/>
                  <a:pt x="653" y="829"/>
                </a:cubicBezTo>
                <a:cubicBezTo>
                  <a:pt x="632" y="818"/>
                  <a:pt x="616" y="818"/>
                  <a:pt x="595" y="822"/>
                </a:cubicBezTo>
                <a:cubicBezTo>
                  <a:pt x="595" y="824"/>
                  <a:pt x="611" y="823"/>
                  <a:pt x="616" y="824"/>
                </a:cubicBezTo>
                <a:cubicBezTo>
                  <a:pt x="615" y="831"/>
                  <a:pt x="622" y="828"/>
                  <a:pt x="624" y="832"/>
                </a:cubicBezTo>
                <a:cubicBezTo>
                  <a:pt x="621" y="835"/>
                  <a:pt x="616" y="829"/>
                  <a:pt x="614" y="827"/>
                </a:cubicBezTo>
                <a:cubicBezTo>
                  <a:pt x="608" y="836"/>
                  <a:pt x="588" y="831"/>
                  <a:pt x="579" y="836"/>
                </a:cubicBezTo>
                <a:close/>
                <a:moveTo>
                  <a:pt x="627" y="827"/>
                </a:moveTo>
                <a:cubicBezTo>
                  <a:pt x="627" y="823"/>
                  <a:pt x="627" y="823"/>
                  <a:pt x="627" y="823"/>
                </a:cubicBezTo>
                <a:cubicBezTo>
                  <a:pt x="630" y="824"/>
                  <a:pt x="635" y="823"/>
                  <a:pt x="635" y="827"/>
                </a:cubicBezTo>
                <a:lnTo>
                  <a:pt x="627" y="827"/>
                </a:lnTo>
                <a:close/>
                <a:moveTo>
                  <a:pt x="621" y="874"/>
                </a:moveTo>
                <a:cubicBezTo>
                  <a:pt x="627" y="874"/>
                  <a:pt x="644" y="878"/>
                  <a:pt x="645" y="867"/>
                </a:cubicBezTo>
                <a:cubicBezTo>
                  <a:pt x="639" y="869"/>
                  <a:pt x="640" y="863"/>
                  <a:pt x="637" y="862"/>
                </a:cubicBezTo>
                <a:cubicBezTo>
                  <a:pt x="631" y="864"/>
                  <a:pt x="630" y="870"/>
                  <a:pt x="622" y="869"/>
                </a:cubicBezTo>
                <a:cubicBezTo>
                  <a:pt x="622" y="872"/>
                  <a:pt x="622" y="874"/>
                  <a:pt x="621" y="874"/>
                </a:cubicBezTo>
                <a:close/>
                <a:moveTo>
                  <a:pt x="659" y="840"/>
                </a:moveTo>
                <a:cubicBezTo>
                  <a:pt x="657" y="837"/>
                  <a:pt x="651" y="836"/>
                  <a:pt x="648" y="839"/>
                </a:cubicBezTo>
                <a:cubicBezTo>
                  <a:pt x="649" y="842"/>
                  <a:pt x="655" y="840"/>
                  <a:pt x="659" y="840"/>
                </a:cubicBezTo>
                <a:close/>
                <a:moveTo>
                  <a:pt x="659" y="823"/>
                </a:moveTo>
                <a:cubicBezTo>
                  <a:pt x="664" y="819"/>
                  <a:pt x="653" y="818"/>
                  <a:pt x="650" y="817"/>
                </a:cubicBezTo>
                <a:cubicBezTo>
                  <a:pt x="648" y="824"/>
                  <a:pt x="661" y="816"/>
                  <a:pt x="659" y="823"/>
                </a:cubicBezTo>
                <a:close/>
                <a:moveTo>
                  <a:pt x="690" y="861"/>
                </a:moveTo>
                <a:cubicBezTo>
                  <a:pt x="706" y="864"/>
                  <a:pt x="716" y="862"/>
                  <a:pt x="733" y="859"/>
                </a:cubicBezTo>
                <a:cubicBezTo>
                  <a:pt x="704" y="845"/>
                  <a:pt x="681" y="860"/>
                  <a:pt x="661" y="865"/>
                </a:cubicBezTo>
                <a:cubicBezTo>
                  <a:pt x="670" y="870"/>
                  <a:pt x="682" y="865"/>
                  <a:pt x="690" y="861"/>
                </a:cubicBezTo>
                <a:close/>
                <a:moveTo>
                  <a:pt x="680" y="785"/>
                </a:moveTo>
                <a:cubicBezTo>
                  <a:pt x="671" y="785"/>
                  <a:pt x="668" y="786"/>
                  <a:pt x="663" y="787"/>
                </a:cubicBezTo>
                <a:cubicBezTo>
                  <a:pt x="665" y="788"/>
                  <a:pt x="680" y="791"/>
                  <a:pt x="680" y="785"/>
                </a:cubicBezTo>
                <a:close/>
                <a:moveTo>
                  <a:pt x="673" y="386"/>
                </a:moveTo>
                <a:cubicBezTo>
                  <a:pt x="681" y="392"/>
                  <a:pt x="703" y="393"/>
                  <a:pt x="709" y="389"/>
                </a:cubicBezTo>
                <a:cubicBezTo>
                  <a:pt x="706" y="380"/>
                  <a:pt x="684" y="386"/>
                  <a:pt x="673" y="386"/>
                </a:cubicBezTo>
                <a:close/>
                <a:moveTo>
                  <a:pt x="731" y="475"/>
                </a:moveTo>
                <a:cubicBezTo>
                  <a:pt x="718" y="475"/>
                  <a:pt x="718" y="475"/>
                  <a:pt x="718" y="475"/>
                </a:cubicBezTo>
                <a:cubicBezTo>
                  <a:pt x="719" y="478"/>
                  <a:pt x="721" y="479"/>
                  <a:pt x="722" y="482"/>
                </a:cubicBezTo>
                <a:cubicBezTo>
                  <a:pt x="725" y="479"/>
                  <a:pt x="731" y="480"/>
                  <a:pt x="731" y="475"/>
                </a:cubicBezTo>
                <a:close/>
                <a:moveTo>
                  <a:pt x="731" y="32"/>
                </a:moveTo>
                <a:cubicBezTo>
                  <a:pt x="729" y="29"/>
                  <a:pt x="725" y="27"/>
                  <a:pt x="722" y="25"/>
                </a:cubicBezTo>
                <a:cubicBezTo>
                  <a:pt x="716" y="26"/>
                  <a:pt x="726" y="38"/>
                  <a:pt x="731" y="32"/>
                </a:cubicBezTo>
                <a:close/>
                <a:moveTo>
                  <a:pt x="728" y="462"/>
                </a:moveTo>
                <a:cubicBezTo>
                  <a:pt x="724" y="460"/>
                  <a:pt x="724" y="464"/>
                  <a:pt x="721" y="464"/>
                </a:cubicBezTo>
                <a:cubicBezTo>
                  <a:pt x="721" y="469"/>
                  <a:pt x="730" y="467"/>
                  <a:pt x="728" y="462"/>
                </a:cubicBezTo>
                <a:close/>
                <a:moveTo>
                  <a:pt x="764" y="441"/>
                </a:moveTo>
                <a:cubicBezTo>
                  <a:pt x="764" y="438"/>
                  <a:pt x="762" y="436"/>
                  <a:pt x="759" y="435"/>
                </a:cubicBezTo>
                <a:cubicBezTo>
                  <a:pt x="759" y="439"/>
                  <a:pt x="758" y="441"/>
                  <a:pt x="756" y="441"/>
                </a:cubicBezTo>
                <a:cubicBezTo>
                  <a:pt x="757" y="445"/>
                  <a:pt x="762" y="441"/>
                  <a:pt x="764" y="441"/>
                </a:cubicBezTo>
                <a:close/>
                <a:moveTo>
                  <a:pt x="766" y="810"/>
                </a:moveTo>
                <a:cubicBezTo>
                  <a:pt x="761" y="810"/>
                  <a:pt x="762" y="814"/>
                  <a:pt x="757" y="811"/>
                </a:cubicBezTo>
                <a:cubicBezTo>
                  <a:pt x="756" y="816"/>
                  <a:pt x="769" y="816"/>
                  <a:pt x="766" y="810"/>
                </a:cubicBezTo>
                <a:close/>
                <a:moveTo>
                  <a:pt x="785" y="807"/>
                </a:moveTo>
                <a:cubicBezTo>
                  <a:pt x="784" y="806"/>
                  <a:pt x="783" y="805"/>
                  <a:pt x="783" y="803"/>
                </a:cubicBezTo>
                <a:cubicBezTo>
                  <a:pt x="776" y="803"/>
                  <a:pt x="771" y="806"/>
                  <a:pt x="764" y="807"/>
                </a:cubicBezTo>
                <a:cubicBezTo>
                  <a:pt x="768" y="813"/>
                  <a:pt x="779" y="805"/>
                  <a:pt x="785" y="807"/>
                </a:cubicBezTo>
                <a:close/>
                <a:moveTo>
                  <a:pt x="795" y="475"/>
                </a:moveTo>
                <a:cubicBezTo>
                  <a:pt x="790" y="476"/>
                  <a:pt x="792" y="486"/>
                  <a:pt x="799" y="483"/>
                </a:cubicBezTo>
                <a:cubicBezTo>
                  <a:pt x="800" y="478"/>
                  <a:pt x="797" y="477"/>
                  <a:pt x="795" y="475"/>
                </a:cubicBezTo>
                <a:close/>
                <a:moveTo>
                  <a:pt x="809" y="35"/>
                </a:moveTo>
                <a:cubicBezTo>
                  <a:pt x="809" y="29"/>
                  <a:pt x="806" y="23"/>
                  <a:pt x="801" y="26"/>
                </a:cubicBezTo>
                <a:cubicBezTo>
                  <a:pt x="802" y="30"/>
                  <a:pt x="803" y="35"/>
                  <a:pt x="809" y="35"/>
                </a:cubicBezTo>
                <a:close/>
                <a:moveTo>
                  <a:pt x="808" y="473"/>
                </a:moveTo>
                <a:cubicBezTo>
                  <a:pt x="810" y="476"/>
                  <a:pt x="817" y="472"/>
                  <a:pt x="823" y="473"/>
                </a:cubicBezTo>
                <a:cubicBezTo>
                  <a:pt x="821" y="465"/>
                  <a:pt x="811" y="470"/>
                  <a:pt x="808" y="473"/>
                </a:cubicBezTo>
                <a:close/>
                <a:moveTo>
                  <a:pt x="815" y="443"/>
                </a:moveTo>
                <a:cubicBezTo>
                  <a:pt x="814" y="446"/>
                  <a:pt x="822" y="448"/>
                  <a:pt x="815" y="449"/>
                </a:cubicBezTo>
                <a:cubicBezTo>
                  <a:pt x="818" y="453"/>
                  <a:pt x="824" y="452"/>
                  <a:pt x="830" y="451"/>
                </a:cubicBezTo>
                <a:cubicBezTo>
                  <a:pt x="828" y="444"/>
                  <a:pt x="832" y="444"/>
                  <a:pt x="827" y="437"/>
                </a:cubicBezTo>
                <a:cubicBezTo>
                  <a:pt x="825" y="441"/>
                  <a:pt x="823" y="442"/>
                  <a:pt x="815" y="443"/>
                </a:cubicBezTo>
                <a:close/>
                <a:moveTo>
                  <a:pt x="830" y="29"/>
                </a:moveTo>
                <a:cubicBezTo>
                  <a:pt x="836" y="38"/>
                  <a:pt x="842" y="21"/>
                  <a:pt x="830" y="29"/>
                </a:cubicBezTo>
                <a:close/>
                <a:moveTo>
                  <a:pt x="838" y="479"/>
                </a:moveTo>
                <a:cubicBezTo>
                  <a:pt x="841" y="480"/>
                  <a:pt x="846" y="480"/>
                  <a:pt x="853" y="480"/>
                </a:cubicBezTo>
                <a:cubicBezTo>
                  <a:pt x="852" y="477"/>
                  <a:pt x="842" y="477"/>
                  <a:pt x="838" y="479"/>
                </a:cubicBezTo>
                <a:close/>
                <a:moveTo>
                  <a:pt x="894" y="819"/>
                </a:moveTo>
                <a:cubicBezTo>
                  <a:pt x="901" y="816"/>
                  <a:pt x="897" y="825"/>
                  <a:pt x="902" y="824"/>
                </a:cubicBezTo>
                <a:cubicBezTo>
                  <a:pt x="896" y="818"/>
                  <a:pt x="910" y="821"/>
                  <a:pt x="910" y="816"/>
                </a:cubicBezTo>
                <a:cubicBezTo>
                  <a:pt x="900" y="818"/>
                  <a:pt x="880" y="815"/>
                  <a:pt x="895" y="826"/>
                </a:cubicBezTo>
                <a:cubicBezTo>
                  <a:pt x="896" y="822"/>
                  <a:pt x="892" y="823"/>
                  <a:pt x="894" y="819"/>
                </a:cubicBezTo>
                <a:close/>
                <a:moveTo>
                  <a:pt x="914" y="485"/>
                </a:moveTo>
                <a:cubicBezTo>
                  <a:pt x="919" y="485"/>
                  <a:pt x="922" y="489"/>
                  <a:pt x="928" y="488"/>
                </a:cubicBezTo>
                <a:cubicBezTo>
                  <a:pt x="925" y="479"/>
                  <a:pt x="936" y="485"/>
                  <a:pt x="936" y="479"/>
                </a:cubicBezTo>
                <a:cubicBezTo>
                  <a:pt x="931" y="479"/>
                  <a:pt x="926" y="479"/>
                  <a:pt x="926" y="483"/>
                </a:cubicBezTo>
                <a:cubicBezTo>
                  <a:pt x="920" y="479"/>
                  <a:pt x="911" y="486"/>
                  <a:pt x="910" y="476"/>
                </a:cubicBezTo>
                <a:cubicBezTo>
                  <a:pt x="907" y="475"/>
                  <a:pt x="906" y="477"/>
                  <a:pt x="904" y="478"/>
                </a:cubicBezTo>
                <a:cubicBezTo>
                  <a:pt x="903" y="481"/>
                  <a:pt x="911" y="484"/>
                  <a:pt x="904" y="485"/>
                </a:cubicBezTo>
                <a:cubicBezTo>
                  <a:pt x="906" y="486"/>
                  <a:pt x="919" y="490"/>
                  <a:pt x="914" y="485"/>
                </a:cubicBezTo>
                <a:close/>
                <a:moveTo>
                  <a:pt x="921" y="414"/>
                </a:moveTo>
                <a:cubicBezTo>
                  <a:pt x="926" y="417"/>
                  <a:pt x="929" y="424"/>
                  <a:pt x="939" y="421"/>
                </a:cubicBezTo>
                <a:cubicBezTo>
                  <a:pt x="936" y="416"/>
                  <a:pt x="945" y="412"/>
                  <a:pt x="952" y="412"/>
                </a:cubicBezTo>
                <a:cubicBezTo>
                  <a:pt x="949" y="405"/>
                  <a:pt x="941" y="411"/>
                  <a:pt x="933" y="408"/>
                </a:cubicBezTo>
                <a:cubicBezTo>
                  <a:pt x="933" y="406"/>
                  <a:pt x="937" y="407"/>
                  <a:pt x="936" y="402"/>
                </a:cubicBezTo>
                <a:cubicBezTo>
                  <a:pt x="931" y="401"/>
                  <a:pt x="930" y="404"/>
                  <a:pt x="927" y="404"/>
                </a:cubicBezTo>
                <a:cubicBezTo>
                  <a:pt x="931" y="410"/>
                  <a:pt x="917" y="408"/>
                  <a:pt x="913" y="411"/>
                </a:cubicBezTo>
                <a:cubicBezTo>
                  <a:pt x="913" y="414"/>
                  <a:pt x="915" y="416"/>
                  <a:pt x="918" y="417"/>
                </a:cubicBezTo>
                <a:cubicBezTo>
                  <a:pt x="921" y="417"/>
                  <a:pt x="921" y="415"/>
                  <a:pt x="921" y="414"/>
                </a:cubicBezTo>
                <a:close/>
                <a:moveTo>
                  <a:pt x="920" y="813"/>
                </a:moveTo>
                <a:cubicBezTo>
                  <a:pt x="921" y="811"/>
                  <a:pt x="924" y="809"/>
                  <a:pt x="924" y="806"/>
                </a:cubicBezTo>
                <a:cubicBezTo>
                  <a:pt x="922" y="803"/>
                  <a:pt x="918" y="806"/>
                  <a:pt x="915" y="807"/>
                </a:cubicBezTo>
                <a:cubicBezTo>
                  <a:pt x="914" y="812"/>
                  <a:pt x="919" y="810"/>
                  <a:pt x="920" y="813"/>
                </a:cubicBezTo>
                <a:close/>
                <a:moveTo>
                  <a:pt x="928" y="444"/>
                </a:moveTo>
                <a:cubicBezTo>
                  <a:pt x="933" y="439"/>
                  <a:pt x="927" y="438"/>
                  <a:pt x="921" y="440"/>
                </a:cubicBezTo>
                <a:cubicBezTo>
                  <a:pt x="922" y="443"/>
                  <a:pt x="928" y="441"/>
                  <a:pt x="928" y="444"/>
                </a:cubicBezTo>
                <a:close/>
                <a:moveTo>
                  <a:pt x="924" y="787"/>
                </a:moveTo>
                <a:cubicBezTo>
                  <a:pt x="922" y="787"/>
                  <a:pt x="923" y="789"/>
                  <a:pt x="923" y="791"/>
                </a:cubicBezTo>
                <a:cubicBezTo>
                  <a:pt x="930" y="793"/>
                  <a:pt x="932" y="792"/>
                  <a:pt x="940" y="793"/>
                </a:cubicBezTo>
                <a:cubicBezTo>
                  <a:pt x="937" y="785"/>
                  <a:pt x="926" y="791"/>
                  <a:pt x="924" y="787"/>
                </a:cubicBezTo>
                <a:close/>
                <a:moveTo>
                  <a:pt x="937" y="451"/>
                </a:moveTo>
                <a:cubicBezTo>
                  <a:pt x="937" y="448"/>
                  <a:pt x="933" y="448"/>
                  <a:pt x="931" y="446"/>
                </a:cubicBezTo>
                <a:cubicBezTo>
                  <a:pt x="928" y="447"/>
                  <a:pt x="933" y="453"/>
                  <a:pt x="937" y="451"/>
                </a:cubicBezTo>
                <a:close/>
                <a:moveTo>
                  <a:pt x="944" y="32"/>
                </a:moveTo>
                <a:cubicBezTo>
                  <a:pt x="954" y="41"/>
                  <a:pt x="960" y="29"/>
                  <a:pt x="975" y="33"/>
                </a:cubicBezTo>
                <a:cubicBezTo>
                  <a:pt x="972" y="26"/>
                  <a:pt x="959" y="29"/>
                  <a:pt x="953" y="25"/>
                </a:cubicBezTo>
                <a:cubicBezTo>
                  <a:pt x="948" y="27"/>
                  <a:pt x="954" y="33"/>
                  <a:pt x="944" y="32"/>
                </a:cubicBezTo>
                <a:close/>
                <a:moveTo>
                  <a:pt x="962" y="782"/>
                </a:moveTo>
                <a:cubicBezTo>
                  <a:pt x="960" y="786"/>
                  <a:pt x="960" y="791"/>
                  <a:pt x="953" y="790"/>
                </a:cubicBezTo>
                <a:cubicBezTo>
                  <a:pt x="950" y="792"/>
                  <a:pt x="964" y="791"/>
                  <a:pt x="968" y="791"/>
                </a:cubicBezTo>
                <a:cubicBezTo>
                  <a:pt x="967" y="787"/>
                  <a:pt x="963" y="786"/>
                  <a:pt x="962" y="782"/>
                </a:cubicBezTo>
                <a:close/>
                <a:moveTo>
                  <a:pt x="953" y="804"/>
                </a:moveTo>
                <a:cubicBezTo>
                  <a:pt x="951" y="809"/>
                  <a:pt x="963" y="809"/>
                  <a:pt x="960" y="804"/>
                </a:cubicBezTo>
                <a:lnTo>
                  <a:pt x="953" y="804"/>
                </a:lnTo>
                <a:close/>
                <a:moveTo>
                  <a:pt x="975" y="287"/>
                </a:moveTo>
                <a:cubicBezTo>
                  <a:pt x="972" y="285"/>
                  <a:pt x="967" y="285"/>
                  <a:pt x="963" y="285"/>
                </a:cubicBezTo>
                <a:cubicBezTo>
                  <a:pt x="964" y="291"/>
                  <a:pt x="971" y="291"/>
                  <a:pt x="975" y="287"/>
                </a:cubicBezTo>
                <a:close/>
                <a:moveTo>
                  <a:pt x="994" y="794"/>
                </a:moveTo>
                <a:cubicBezTo>
                  <a:pt x="996" y="785"/>
                  <a:pt x="1008" y="791"/>
                  <a:pt x="1013" y="790"/>
                </a:cubicBezTo>
                <a:cubicBezTo>
                  <a:pt x="1009" y="783"/>
                  <a:pt x="999" y="790"/>
                  <a:pt x="995" y="782"/>
                </a:cubicBezTo>
                <a:cubicBezTo>
                  <a:pt x="991" y="785"/>
                  <a:pt x="989" y="791"/>
                  <a:pt x="994" y="794"/>
                </a:cubicBezTo>
                <a:close/>
                <a:moveTo>
                  <a:pt x="1002" y="467"/>
                </a:moveTo>
                <a:cubicBezTo>
                  <a:pt x="1008" y="467"/>
                  <a:pt x="1006" y="473"/>
                  <a:pt x="1011" y="472"/>
                </a:cubicBezTo>
                <a:cubicBezTo>
                  <a:pt x="1014" y="468"/>
                  <a:pt x="1009" y="461"/>
                  <a:pt x="1004" y="460"/>
                </a:cubicBezTo>
                <a:cubicBezTo>
                  <a:pt x="1005" y="464"/>
                  <a:pt x="1001" y="463"/>
                  <a:pt x="1002" y="467"/>
                </a:cubicBezTo>
                <a:close/>
                <a:moveTo>
                  <a:pt x="1024" y="386"/>
                </a:moveTo>
                <a:cubicBezTo>
                  <a:pt x="1021" y="383"/>
                  <a:pt x="1017" y="378"/>
                  <a:pt x="1011" y="382"/>
                </a:cubicBezTo>
                <a:cubicBezTo>
                  <a:pt x="1014" y="386"/>
                  <a:pt x="1020" y="388"/>
                  <a:pt x="1024" y="386"/>
                </a:cubicBezTo>
                <a:close/>
                <a:moveTo>
                  <a:pt x="1021" y="427"/>
                </a:moveTo>
                <a:cubicBezTo>
                  <a:pt x="1021" y="424"/>
                  <a:pt x="1019" y="423"/>
                  <a:pt x="1016" y="424"/>
                </a:cubicBezTo>
                <a:cubicBezTo>
                  <a:pt x="1016" y="428"/>
                  <a:pt x="1016" y="428"/>
                  <a:pt x="1016" y="428"/>
                </a:cubicBezTo>
                <a:cubicBezTo>
                  <a:pt x="1019" y="429"/>
                  <a:pt x="1019" y="427"/>
                  <a:pt x="1021" y="427"/>
                </a:cubicBezTo>
                <a:close/>
                <a:moveTo>
                  <a:pt x="1020" y="35"/>
                </a:moveTo>
                <a:cubicBezTo>
                  <a:pt x="1025" y="36"/>
                  <a:pt x="1022" y="29"/>
                  <a:pt x="1027" y="31"/>
                </a:cubicBezTo>
                <a:cubicBezTo>
                  <a:pt x="1027" y="27"/>
                  <a:pt x="1021" y="30"/>
                  <a:pt x="1020" y="31"/>
                </a:cubicBezTo>
                <a:lnTo>
                  <a:pt x="1020" y="35"/>
                </a:lnTo>
                <a:close/>
                <a:moveTo>
                  <a:pt x="1032" y="447"/>
                </a:moveTo>
                <a:cubicBezTo>
                  <a:pt x="1024" y="448"/>
                  <a:pt x="1028" y="446"/>
                  <a:pt x="1026" y="443"/>
                </a:cubicBezTo>
                <a:cubicBezTo>
                  <a:pt x="1024" y="444"/>
                  <a:pt x="1024" y="447"/>
                  <a:pt x="1023" y="450"/>
                </a:cubicBezTo>
                <a:cubicBezTo>
                  <a:pt x="1027" y="449"/>
                  <a:pt x="1028" y="453"/>
                  <a:pt x="1033" y="451"/>
                </a:cubicBezTo>
                <a:cubicBezTo>
                  <a:pt x="1032" y="450"/>
                  <a:pt x="1031" y="449"/>
                  <a:pt x="1032" y="447"/>
                </a:cubicBezTo>
                <a:close/>
                <a:moveTo>
                  <a:pt x="1032" y="781"/>
                </a:moveTo>
                <a:cubicBezTo>
                  <a:pt x="1028" y="783"/>
                  <a:pt x="1029" y="786"/>
                  <a:pt x="1030" y="790"/>
                </a:cubicBezTo>
                <a:cubicBezTo>
                  <a:pt x="1034" y="792"/>
                  <a:pt x="1036" y="785"/>
                  <a:pt x="1037" y="790"/>
                </a:cubicBezTo>
                <a:cubicBezTo>
                  <a:pt x="1043" y="785"/>
                  <a:pt x="1033" y="783"/>
                  <a:pt x="1032" y="781"/>
                </a:cubicBezTo>
                <a:close/>
                <a:moveTo>
                  <a:pt x="1039" y="798"/>
                </a:moveTo>
                <a:cubicBezTo>
                  <a:pt x="1036" y="800"/>
                  <a:pt x="1035" y="803"/>
                  <a:pt x="1034" y="807"/>
                </a:cubicBezTo>
                <a:cubicBezTo>
                  <a:pt x="1039" y="806"/>
                  <a:pt x="1042" y="803"/>
                  <a:pt x="1046" y="801"/>
                </a:cubicBezTo>
                <a:cubicBezTo>
                  <a:pt x="1045" y="797"/>
                  <a:pt x="1039" y="804"/>
                  <a:pt x="1039" y="798"/>
                </a:cubicBezTo>
                <a:close/>
                <a:moveTo>
                  <a:pt x="1047" y="749"/>
                </a:moveTo>
                <a:cubicBezTo>
                  <a:pt x="1047" y="745"/>
                  <a:pt x="1041" y="743"/>
                  <a:pt x="1037" y="746"/>
                </a:cubicBezTo>
                <a:cubicBezTo>
                  <a:pt x="1039" y="752"/>
                  <a:pt x="1043" y="749"/>
                  <a:pt x="1047" y="749"/>
                </a:cubicBezTo>
                <a:close/>
                <a:moveTo>
                  <a:pt x="1045" y="771"/>
                </a:moveTo>
                <a:cubicBezTo>
                  <a:pt x="1042" y="769"/>
                  <a:pt x="1044" y="762"/>
                  <a:pt x="1039" y="763"/>
                </a:cubicBezTo>
                <a:cubicBezTo>
                  <a:pt x="1040" y="767"/>
                  <a:pt x="1041" y="770"/>
                  <a:pt x="1045" y="771"/>
                </a:cubicBezTo>
                <a:close/>
                <a:moveTo>
                  <a:pt x="1055" y="698"/>
                </a:moveTo>
                <a:cubicBezTo>
                  <a:pt x="1054" y="691"/>
                  <a:pt x="1048" y="698"/>
                  <a:pt x="1047" y="692"/>
                </a:cubicBezTo>
                <a:cubicBezTo>
                  <a:pt x="1041" y="694"/>
                  <a:pt x="1039" y="702"/>
                  <a:pt x="1042" y="705"/>
                </a:cubicBezTo>
                <a:cubicBezTo>
                  <a:pt x="1050" y="706"/>
                  <a:pt x="1045" y="696"/>
                  <a:pt x="1055" y="698"/>
                </a:cubicBezTo>
                <a:close/>
                <a:moveTo>
                  <a:pt x="1042" y="279"/>
                </a:moveTo>
                <a:cubicBezTo>
                  <a:pt x="1043" y="281"/>
                  <a:pt x="1045" y="283"/>
                  <a:pt x="1046" y="286"/>
                </a:cubicBezTo>
                <a:cubicBezTo>
                  <a:pt x="1049" y="285"/>
                  <a:pt x="1052" y="283"/>
                  <a:pt x="1056" y="283"/>
                </a:cubicBezTo>
                <a:cubicBezTo>
                  <a:pt x="1055" y="278"/>
                  <a:pt x="1048" y="278"/>
                  <a:pt x="1042" y="279"/>
                </a:cubicBezTo>
                <a:close/>
                <a:moveTo>
                  <a:pt x="1056" y="390"/>
                </a:moveTo>
                <a:cubicBezTo>
                  <a:pt x="1050" y="392"/>
                  <a:pt x="1049" y="391"/>
                  <a:pt x="1042" y="392"/>
                </a:cubicBezTo>
                <a:cubicBezTo>
                  <a:pt x="1043" y="397"/>
                  <a:pt x="1050" y="394"/>
                  <a:pt x="1058" y="395"/>
                </a:cubicBezTo>
                <a:cubicBezTo>
                  <a:pt x="1058" y="394"/>
                  <a:pt x="1057" y="393"/>
                  <a:pt x="1056" y="393"/>
                </a:cubicBezTo>
                <a:lnTo>
                  <a:pt x="1056" y="390"/>
                </a:lnTo>
                <a:close/>
                <a:moveTo>
                  <a:pt x="1055" y="485"/>
                </a:moveTo>
                <a:cubicBezTo>
                  <a:pt x="1058" y="489"/>
                  <a:pt x="1067" y="485"/>
                  <a:pt x="1072" y="491"/>
                </a:cubicBezTo>
                <a:cubicBezTo>
                  <a:pt x="1077" y="482"/>
                  <a:pt x="1061" y="481"/>
                  <a:pt x="1055" y="485"/>
                </a:cubicBezTo>
                <a:close/>
                <a:moveTo>
                  <a:pt x="1061" y="295"/>
                </a:moveTo>
                <a:cubicBezTo>
                  <a:pt x="1066" y="294"/>
                  <a:pt x="1068" y="289"/>
                  <a:pt x="1075" y="289"/>
                </a:cubicBezTo>
                <a:cubicBezTo>
                  <a:pt x="1068" y="289"/>
                  <a:pt x="1063" y="279"/>
                  <a:pt x="1058" y="282"/>
                </a:cubicBezTo>
                <a:cubicBezTo>
                  <a:pt x="1061" y="284"/>
                  <a:pt x="1065" y="290"/>
                  <a:pt x="1056" y="289"/>
                </a:cubicBezTo>
                <a:cubicBezTo>
                  <a:pt x="1056" y="293"/>
                  <a:pt x="1062" y="290"/>
                  <a:pt x="1061" y="295"/>
                </a:cubicBezTo>
                <a:close/>
                <a:moveTo>
                  <a:pt x="1059" y="450"/>
                </a:moveTo>
                <a:cubicBezTo>
                  <a:pt x="1061" y="452"/>
                  <a:pt x="1062" y="456"/>
                  <a:pt x="1066" y="456"/>
                </a:cubicBezTo>
                <a:cubicBezTo>
                  <a:pt x="1068" y="454"/>
                  <a:pt x="1069" y="453"/>
                  <a:pt x="1071" y="451"/>
                </a:cubicBezTo>
                <a:cubicBezTo>
                  <a:pt x="1069" y="446"/>
                  <a:pt x="1064" y="448"/>
                  <a:pt x="1059" y="450"/>
                </a:cubicBezTo>
                <a:close/>
                <a:moveTo>
                  <a:pt x="1082" y="427"/>
                </a:moveTo>
                <a:cubicBezTo>
                  <a:pt x="1079" y="429"/>
                  <a:pt x="1080" y="427"/>
                  <a:pt x="1077" y="427"/>
                </a:cubicBezTo>
                <a:cubicBezTo>
                  <a:pt x="1085" y="425"/>
                  <a:pt x="1076" y="421"/>
                  <a:pt x="1072" y="424"/>
                </a:cubicBezTo>
                <a:cubicBezTo>
                  <a:pt x="1071" y="426"/>
                  <a:pt x="1078" y="427"/>
                  <a:pt x="1074" y="428"/>
                </a:cubicBezTo>
                <a:cubicBezTo>
                  <a:pt x="1075" y="431"/>
                  <a:pt x="1079" y="431"/>
                  <a:pt x="1084" y="431"/>
                </a:cubicBezTo>
                <a:cubicBezTo>
                  <a:pt x="1083" y="430"/>
                  <a:pt x="1082" y="429"/>
                  <a:pt x="1082" y="427"/>
                </a:cubicBezTo>
                <a:close/>
                <a:moveTo>
                  <a:pt x="1075" y="761"/>
                </a:moveTo>
                <a:cubicBezTo>
                  <a:pt x="1076" y="764"/>
                  <a:pt x="1078" y="770"/>
                  <a:pt x="1072" y="769"/>
                </a:cubicBezTo>
                <a:cubicBezTo>
                  <a:pt x="1075" y="774"/>
                  <a:pt x="1087" y="768"/>
                  <a:pt x="1092" y="774"/>
                </a:cubicBezTo>
                <a:cubicBezTo>
                  <a:pt x="1087" y="769"/>
                  <a:pt x="1084" y="762"/>
                  <a:pt x="1075" y="761"/>
                </a:cubicBezTo>
                <a:close/>
                <a:moveTo>
                  <a:pt x="1072" y="803"/>
                </a:moveTo>
                <a:cubicBezTo>
                  <a:pt x="1076" y="803"/>
                  <a:pt x="1078" y="802"/>
                  <a:pt x="1079" y="801"/>
                </a:cubicBezTo>
                <a:cubicBezTo>
                  <a:pt x="1079" y="797"/>
                  <a:pt x="1071" y="797"/>
                  <a:pt x="1072" y="803"/>
                </a:cubicBezTo>
                <a:close/>
                <a:moveTo>
                  <a:pt x="1094" y="682"/>
                </a:moveTo>
                <a:cubicBezTo>
                  <a:pt x="1092" y="675"/>
                  <a:pt x="1083" y="677"/>
                  <a:pt x="1077" y="678"/>
                </a:cubicBezTo>
                <a:cubicBezTo>
                  <a:pt x="1081" y="684"/>
                  <a:pt x="1087" y="683"/>
                  <a:pt x="1094" y="682"/>
                </a:cubicBezTo>
                <a:close/>
                <a:moveTo>
                  <a:pt x="1090" y="311"/>
                </a:moveTo>
                <a:cubicBezTo>
                  <a:pt x="1088" y="306"/>
                  <a:pt x="1084" y="303"/>
                  <a:pt x="1078" y="302"/>
                </a:cubicBezTo>
                <a:cubicBezTo>
                  <a:pt x="1079" y="307"/>
                  <a:pt x="1083" y="310"/>
                  <a:pt x="1090" y="311"/>
                </a:cubicBezTo>
                <a:close/>
                <a:moveTo>
                  <a:pt x="1092" y="289"/>
                </a:moveTo>
                <a:cubicBezTo>
                  <a:pt x="1090" y="288"/>
                  <a:pt x="1093" y="282"/>
                  <a:pt x="1088" y="283"/>
                </a:cubicBezTo>
                <a:cubicBezTo>
                  <a:pt x="1085" y="286"/>
                  <a:pt x="1087" y="290"/>
                  <a:pt x="1092" y="289"/>
                </a:cubicBezTo>
                <a:close/>
                <a:moveTo>
                  <a:pt x="1091" y="797"/>
                </a:moveTo>
                <a:cubicBezTo>
                  <a:pt x="1091" y="800"/>
                  <a:pt x="1095" y="800"/>
                  <a:pt x="1098" y="800"/>
                </a:cubicBezTo>
                <a:cubicBezTo>
                  <a:pt x="1098" y="797"/>
                  <a:pt x="1094" y="797"/>
                  <a:pt x="1094" y="794"/>
                </a:cubicBezTo>
                <a:cubicBezTo>
                  <a:pt x="1092" y="794"/>
                  <a:pt x="1093" y="797"/>
                  <a:pt x="1091" y="797"/>
                </a:cubicBezTo>
                <a:close/>
                <a:moveTo>
                  <a:pt x="1101" y="495"/>
                </a:moveTo>
                <a:cubicBezTo>
                  <a:pt x="1103" y="493"/>
                  <a:pt x="1105" y="489"/>
                  <a:pt x="1103" y="486"/>
                </a:cubicBezTo>
                <a:cubicBezTo>
                  <a:pt x="1104" y="483"/>
                  <a:pt x="1109" y="482"/>
                  <a:pt x="1113" y="480"/>
                </a:cubicBezTo>
                <a:cubicBezTo>
                  <a:pt x="1111" y="474"/>
                  <a:pt x="1107" y="482"/>
                  <a:pt x="1101" y="480"/>
                </a:cubicBezTo>
                <a:cubicBezTo>
                  <a:pt x="1098" y="484"/>
                  <a:pt x="1099" y="491"/>
                  <a:pt x="1094" y="492"/>
                </a:cubicBezTo>
                <a:cubicBezTo>
                  <a:pt x="1097" y="495"/>
                  <a:pt x="1092" y="496"/>
                  <a:pt x="1095" y="499"/>
                </a:cubicBezTo>
                <a:cubicBezTo>
                  <a:pt x="1101" y="502"/>
                  <a:pt x="1099" y="491"/>
                  <a:pt x="1101" y="495"/>
                </a:cubicBezTo>
                <a:close/>
                <a:moveTo>
                  <a:pt x="1107" y="676"/>
                </a:moveTo>
                <a:cubicBezTo>
                  <a:pt x="1104" y="674"/>
                  <a:pt x="1103" y="676"/>
                  <a:pt x="1100" y="676"/>
                </a:cubicBezTo>
                <a:cubicBezTo>
                  <a:pt x="1098" y="682"/>
                  <a:pt x="1108" y="682"/>
                  <a:pt x="1107" y="676"/>
                </a:cubicBezTo>
                <a:close/>
                <a:moveTo>
                  <a:pt x="1117" y="739"/>
                </a:moveTo>
                <a:cubicBezTo>
                  <a:pt x="1117" y="744"/>
                  <a:pt x="1122" y="748"/>
                  <a:pt x="1124" y="755"/>
                </a:cubicBezTo>
                <a:cubicBezTo>
                  <a:pt x="1123" y="758"/>
                  <a:pt x="1118" y="757"/>
                  <a:pt x="1116" y="759"/>
                </a:cubicBezTo>
                <a:cubicBezTo>
                  <a:pt x="1116" y="766"/>
                  <a:pt x="1124" y="763"/>
                  <a:pt x="1119" y="769"/>
                </a:cubicBezTo>
                <a:cubicBezTo>
                  <a:pt x="1123" y="769"/>
                  <a:pt x="1126" y="776"/>
                  <a:pt x="1130" y="772"/>
                </a:cubicBezTo>
                <a:cubicBezTo>
                  <a:pt x="1131" y="768"/>
                  <a:pt x="1127" y="768"/>
                  <a:pt x="1124" y="768"/>
                </a:cubicBezTo>
                <a:cubicBezTo>
                  <a:pt x="1122" y="762"/>
                  <a:pt x="1135" y="758"/>
                  <a:pt x="1127" y="756"/>
                </a:cubicBezTo>
                <a:cubicBezTo>
                  <a:pt x="1130" y="753"/>
                  <a:pt x="1137" y="756"/>
                  <a:pt x="1137" y="753"/>
                </a:cubicBezTo>
                <a:cubicBezTo>
                  <a:pt x="1138" y="747"/>
                  <a:pt x="1135" y="754"/>
                  <a:pt x="1132" y="752"/>
                </a:cubicBezTo>
                <a:cubicBezTo>
                  <a:pt x="1134" y="748"/>
                  <a:pt x="1135" y="744"/>
                  <a:pt x="1142" y="745"/>
                </a:cubicBezTo>
                <a:cubicBezTo>
                  <a:pt x="1142" y="740"/>
                  <a:pt x="1137" y="740"/>
                  <a:pt x="1136" y="736"/>
                </a:cubicBezTo>
                <a:cubicBezTo>
                  <a:pt x="1137" y="730"/>
                  <a:pt x="1141" y="736"/>
                  <a:pt x="1143" y="733"/>
                </a:cubicBezTo>
                <a:cubicBezTo>
                  <a:pt x="1138" y="729"/>
                  <a:pt x="1141" y="726"/>
                  <a:pt x="1139" y="720"/>
                </a:cubicBezTo>
                <a:cubicBezTo>
                  <a:pt x="1133" y="723"/>
                  <a:pt x="1119" y="721"/>
                  <a:pt x="1114" y="723"/>
                </a:cubicBezTo>
                <a:cubicBezTo>
                  <a:pt x="1109" y="729"/>
                  <a:pt x="1119" y="732"/>
                  <a:pt x="1123" y="733"/>
                </a:cubicBezTo>
                <a:cubicBezTo>
                  <a:pt x="1123" y="737"/>
                  <a:pt x="1121" y="739"/>
                  <a:pt x="1117" y="739"/>
                </a:cubicBezTo>
                <a:close/>
                <a:moveTo>
                  <a:pt x="1129" y="761"/>
                </a:moveTo>
                <a:cubicBezTo>
                  <a:pt x="1130" y="764"/>
                  <a:pt x="1132" y="766"/>
                  <a:pt x="1137" y="765"/>
                </a:cubicBezTo>
                <a:cubicBezTo>
                  <a:pt x="1137" y="764"/>
                  <a:pt x="1136" y="762"/>
                  <a:pt x="1137" y="762"/>
                </a:cubicBezTo>
                <a:cubicBezTo>
                  <a:pt x="1134" y="759"/>
                  <a:pt x="1132" y="759"/>
                  <a:pt x="1129" y="761"/>
                </a:cubicBezTo>
                <a:close/>
                <a:moveTo>
                  <a:pt x="1130" y="795"/>
                </a:moveTo>
                <a:cubicBezTo>
                  <a:pt x="1138" y="798"/>
                  <a:pt x="1143" y="795"/>
                  <a:pt x="1149" y="800"/>
                </a:cubicBezTo>
                <a:cubicBezTo>
                  <a:pt x="1148" y="795"/>
                  <a:pt x="1143" y="796"/>
                  <a:pt x="1142" y="791"/>
                </a:cubicBezTo>
                <a:cubicBezTo>
                  <a:pt x="1139" y="795"/>
                  <a:pt x="1135" y="792"/>
                  <a:pt x="1130" y="795"/>
                </a:cubicBezTo>
                <a:close/>
                <a:moveTo>
                  <a:pt x="1148" y="710"/>
                </a:moveTo>
                <a:cubicBezTo>
                  <a:pt x="1149" y="700"/>
                  <a:pt x="1152" y="699"/>
                  <a:pt x="1155" y="691"/>
                </a:cubicBezTo>
                <a:cubicBezTo>
                  <a:pt x="1151" y="689"/>
                  <a:pt x="1143" y="688"/>
                  <a:pt x="1137" y="689"/>
                </a:cubicBezTo>
                <a:cubicBezTo>
                  <a:pt x="1137" y="691"/>
                  <a:pt x="1138" y="691"/>
                  <a:pt x="1139" y="691"/>
                </a:cubicBezTo>
                <a:cubicBezTo>
                  <a:pt x="1138" y="693"/>
                  <a:pt x="1137" y="711"/>
                  <a:pt x="1148" y="710"/>
                </a:cubicBezTo>
                <a:close/>
                <a:moveTo>
                  <a:pt x="1177" y="678"/>
                </a:moveTo>
                <a:cubicBezTo>
                  <a:pt x="1172" y="668"/>
                  <a:pt x="1163" y="672"/>
                  <a:pt x="1152" y="673"/>
                </a:cubicBezTo>
                <a:cubicBezTo>
                  <a:pt x="1155" y="680"/>
                  <a:pt x="1164" y="673"/>
                  <a:pt x="1168" y="681"/>
                </a:cubicBezTo>
                <a:cubicBezTo>
                  <a:pt x="1173" y="682"/>
                  <a:pt x="1172" y="677"/>
                  <a:pt x="1177" y="678"/>
                </a:cubicBezTo>
                <a:close/>
                <a:moveTo>
                  <a:pt x="1159" y="682"/>
                </a:moveTo>
                <a:cubicBezTo>
                  <a:pt x="1161" y="686"/>
                  <a:pt x="1162" y="689"/>
                  <a:pt x="1162" y="694"/>
                </a:cubicBezTo>
                <a:cubicBezTo>
                  <a:pt x="1164" y="692"/>
                  <a:pt x="1168" y="691"/>
                  <a:pt x="1171" y="689"/>
                </a:cubicBezTo>
                <a:cubicBezTo>
                  <a:pt x="1171" y="687"/>
                  <a:pt x="1171" y="685"/>
                  <a:pt x="1172" y="685"/>
                </a:cubicBezTo>
                <a:cubicBezTo>
                  <a:pt x="1170" y="681"/>
                  <a:pt x="1165" y="684"/>
                  <a:pt x="1159" y="682"/>
                </a:cubicBezTo>
                <a:close/>
                <a:moveTo>
                  <a:pt x="1161" y="820"/>
                </a:moveTo>
                <a:cubicBezTo>
                  <a:pt x="1161" y="824"/>
                  <a:pt x="1161" y="824"/>
                  <a:pt x="1161" y="824"/>
                </a:cubicBezTo>
                <a:cubicBezTo>
                  <a:pt x="1164" y="824"/>
                  <a:pt x="1166" y="822"/>
                  <a:pt x="1166" y="819"/>
                </a:cubicBezTo>
                <a:cubicBezTo>
                  <a:pt x="1165" y="820"/>
                  <a:pt x="1163" y="820"/>
                  <a:pt x="1161" y="820"/>
                </a:cubicBezTo>
                <a:close/>
                <a:moveTo>
                  <a:pt x="1175" y="396"/>
                </a:moveTo>
                <a:cubicBezTo>
                  <a:pt x="1176" y="402"/>
                  <a:pt x="1188" y="402"/>
                  <a:pt x="1188" y="396"/>
                </a:cubicBezTo>
                <a:lnTo>
                  <a:pt x="1175" y="396"/>
                </a:lnTo>
                <a:close/>
                <a:moveTo>
                  <a:pt x="1191" y="290"/>
                </a:moveTo>
                <a:cubicBezTo>
                  <a:pt x="1186" y="294"/>
                  <a:pt x="1180" y="284"/>
                  <a:pt x="1177" y="290"/>
                </a:cubicBezTo>
                <a:cubicBezTo>
                  <a:pt x="1178" y="292"/>
                  <a:pt x="1181" y="293"/>
                  <a:pt x="1181" y="296"/>
                </a:cubicBezTo>
                <a:cubicBezTo>
                  <a:pt x="1183" y="293"/>
                  <a:pt x="1193" y="297"/>
                  <a:pt x="1191" y="290"/>
                </a:cubicBezTo>
                <a:close/>
                <a:moveTo>
                  <a:pt x="1216" y="512"/>
                </a:moveTo>
                <a:cubicBezTo>
                  <a:pt x="1217" y="517"/>
                  <a:pt x="1214" y="519"/>
                  <a:pt x="1211" y="520"/>
                </a:cubicBezTo>
                <a:cubicBezTo>
                  <a:pt x="1212" y="523"/>
                  <a:pt x="1218" y="520"/>
                  <a:pt x="1220" y="521"/>
                </a:cubicBezTo>
                <a:cubicBezTo>
                  <a:pt x="1222" y="515"/>
                  <a:pt x="1220" y="515"/>
                  <a:pt x="1220" y="508"/>
                </a:cubicBezTo>
                <a:cubicBezTo>
                  <a:pt x="1217" y="505"/>
                  <a:pt x="1213" y="504"/>
                  <a:pt x="1210" y="508"/>
                </a:cubicBezTo>
                <a:cubicBezTo>
                  <a:pt x="1211" y="511"/>
                  <a:pt x="1213" y="515"/>
                  <a:pt x="1216" y="512"/>
                </a:cubicBezTo>
                <a:close/>
                <a:moveTo>
                  <a:pt x="1216" y="724"/>
                </a:moveTo>
                <a:cubicBezTo>
                  <a:pt x="1215" y="728"/>
                  <a:pt x="1210" y="734"/>
                  <a:pt x="1213" y="737"/>
                </a:cubicBezTo>
                <a:cubicBezTo>
                  <a:pt x="1217" y="736"/>
                  <a:pt x="1220" y="733"/>
                  <a:pt x="1220" y="727"/>
                </a:cubicBezTo>
                <a:cubicBezTo>
                  <a:pt x="1219" y="726"/>
                  <a:pt x="1216" y="726"/>
                  <a:pt x="1216" y="724"/>
                </a:cubicBezTo>
                <a:close/>
                <a:moveTo>
                  <a:pt x="1213" y="774"/>
                </a:moveTo>
                <a:cubicBezTo>
                  <a:pt x="1213" y="778"/>
                  <a:pt x="1213" y="778"/>
                  <a:pt x="1213" y="778"/>
                </a:cubicBezTo>
                <a:cubicBezTo>
                  <a:pt x="1228" y="778"/>
                  <a:pt x="1236" y="772"/>
                  <a:pt x="1252" y="774"/>
                </a:cubicBezTo>
                <a:cubicBezTo>
                  <a:pt x="1236" y="769"/>
                  <a:pt x="1226" y="769"/>
                  <a:pt x="1213" y="774"/>
                </a:cubicBezTo>
                <a:close/>
                <a:moveTo>
                  <a:pt x="1217" y="414"/>
                </a:moveTo>
                <a:cubicBezTo>
                  <a:pt x="1222" y="415"/>
                  <a:pt x="1224" y="418"/>
                  <a:pt x="1229" y="419"/>
                </a:cubicBezTo>
                <a:cubicBezTo>
                  <a:pt x="1231" y="417"/>
                  <a:pt x="1231" y="412"/>
                  <a:pt x="1236" y="414"/>
                </a:cubicBezTo>
                <a:cubicBezTo>
                  <a:pt x="1236" y="412"/>
                  <a:pt x="1228" y="409"/>
                  <a:pt x="1235" y="409"/>
                </a:cubicBezTo>
                <a:cubicBezTo>
                  <a:pt x="1228" y="405"/>
                  <a:pt x="1220" y="410"/>
                  <a:pt x="1217" y="414"/>
                </a:cubicBezTo>
                <a:close/>
                <a:moveTo>
                  <a:pt x="1233" y="739"/>
                </a:moveTo>
                <a:cubicBezTo>
                  <a:pt x="1229" y="735"/>
                  <a:pt x="1226" y="738"/>
                  <a:pt x="1220" y="734"/>
                </a:cubicBezTo>
                <a:cubicBezTo>
                  <a:pt x="1220" y="739"/>
                  <a:pt x="1226" y="738"/>
                  <a:pt x="1226" y="742"/>
                </a:cubicBezTo>
                <a:cubicBezTo>
                  <a:pt x="1229" y="741"/>
                  <a:pt x="1230" y="739"/>
                  <a:pt x="1233" y="739"/>
                </a:cubicBezTo>
                <a:close/>
                <a:moveTo>
                  <a:pt x="1236" y="524"/>
                </a:moveTo>
                <a:cubicBezTo>
                  <a:pt x="1237" y="521"/>
                  <a:pt x="1240" y="521"/>
                  <a:pt x="1242" y="520"/>
                </a:cubicBezTo>
                <a:cubicBezTo>
                  <a:pt x="1237" y="517"/>
                  <a:pt x="1230" y="516"/>
                  <a:pt x="1226" y="512"/>
                </a:cubicBezTo>
                <a:cubicBezTo>
                  <a:pt x="1226" y="515"/>
                  <a:pt x="1227" y="518"/>
                  <a:pt x="1225" y="518"/>
                </a:cubicBezTo>
                <a:cubicBezTo>
                  <a:pt x="1227" y="522"/>
                  <a:pt x="1233" y="522"/>
                  <a:pt x="1236" y="524"/>
                </a:cubicBezTo>
                <a:close/>
                <a:moveTo>
                  <a:pt x="1236" y="795"/>
                </a:moveTo>
                <a:cubicBezTo>
                  <a:pt x="1241" y="794"/>
                  <a:pt x="1247" y="794"/>
                  <a:pt x="1248" y="788"/>
                </a:cubicBezTo>
                <a:cubicBezTo>
                  <a:pt x="1240" y="789"/>
                  <a:pt x="1239" y="784"/>
                  <a:pt x="1232" y="784"/>
                </a:cubicBezTo>
                <a:cubicBezTo>
                  <a:pt x="1235" y="787"/>
                  <a:pt x="1232" y="787"/>
                  <a:pt x="1232" y="791"/>
                </a:cubicBezTo>
                <a:cubicBezTo>
                  <a:pt x="1235" y="791"/>
                  <a:pt x="1236" y="792"/>
                  <a:pt x="1236" y="795"/>
                </a:cubicBezTo>
                <a:close/>
                <a:moveTo>
                  <a:pt x="1280" y="716"/>
                </a:moveTo>
                <a:cubicBezTo>
                  <a:pt x="1280" y="713"/>
                  <a:pt x="1281" y="713"/>
                  <a:pt x="1281" y="710"/>
                </a:cubicBezTo>
                <a:cubicBezTo>
                  <a:pt x="1273" y="705"/>
                  <a:pt x="1270" y="712"/>
                  <a:pt x="1264" y="713"/>
                </a:cubicBezTo>
                <a:cubicBezTo>
                  <a:pt x="1265" y="716"/>
                  <a:pt x="1267" y="720"/>
                  <a:pt x="1270" y="723"/>
                </a:cubicBezTo>
                <a:cubicBezTo>
                  <a:pt x="1274" y="721"/>
                  <a:pt x="1272" y="717"/>
                  <a:pt x="1270" y="714"/>
                </a:cubicBezTo>
                <a:cubicBezTo>
                  <a:pt x="1271" y="711"/>
                  <a:pt x="1275" y="717"/>
                  <a:pt x="1280" y="716"/>
                </a:cubicBezTo>
                <a:close/>
                <a:moveTo>
                  <a:pt x="1319" y="759"/>
                </a:moveTo>
                <a:cubicBezTo>
                  <a:pt x="1314" y="754"/>
                  <a:pt x="1303" y="750"/>
                  <a:pt x="1294" y="753"/>
                </a:cubicBezTo>
                <a:cubicBezTo>
                  <a:pt x="1295" y="754"/>
                  <a:pt x="1296" y="756"/>
                  <a:pt x="1296" y="758"/>
                </a:cubicBezTo>
                <a:cubicBezTo>
                  <a:pt x="1290" y="758"/>
                  <a:pt x="1296" y="755"/>
                  <a:pt x="1293" y="753"/>
                </a:cubicBezTo>
                <a:cubicBezTo>
                  <a:pt x="1289" y="756"/>
                  <a:pt x="1288" y="753"/>
                  <a:pt x="1284" y="755"/>
                </a:cubicBezTo>
                <a:cubicBezTo>
                  <a:pt x="1288" y="764"/>
                  <a:pt x="1308" y="757"/>
                  <a:pt x="1319" y="759"/>
                </a:cubicBezTo>
                <a:close/>
                <a:moveTo>
                  <a:pt x="1313" y="459"/>
                </a:moveTo>
                <a:cubicBezTo>
                  <a:pt x="1319" y="465"/>
                  <a:pt x="1329" y="467"/>
                  <a:pt x="1342" y="466"/>
                </a:cubicBezTo>
                <a:cubicBezTo>
                  <a:pt x="1342" y="461"/>
                  <a:pt x="1334" y="464"/>
                  <a:pt x="1329" y="463"/>
                </a:cubicBezTo>
                <a:cubicBezTo>
                  <a:pt x="1327" y="457"/>
                  <a:pt x="1334" y="458"/>
                  <a:pt x="1330" y="454"/>
                </a:cubicBezTo>
                <a:cubicBezTo>
                  <a:pt x="1326" y="453"/>
                  <a:pt x="1310" y="459"/>
                  <a:pt x="1306" y="453"/>
                </a:cubicBezTo>
                <a:cubicBezTo>
                  <a:pt x="1297" y="458"/>
                  <a:pt x="1301" y="469"/>
                  <a:pt x="1312" y="464"/>
                </a:cubicBezTo>
                <a:cubicBezTo>
                  <a:pt x="1308" y="461"/>
                  <a:pt x="1314" y="463"/>
                  <a:pt x="1313" y="459"/>
                </a:cubicBezTo>
                <a:close/>
                <a:moveTo>
                  <a:pt x="1344" y="804"/>
                </a:moveTo>
                <a:cubicBezTo>
                  <a:pt x="1340" y="800"/>
                  <a:pt x="1338" y="803"/>
                  <a:pt x="1333" y="804"/>
                </a:cubicBezTo>
                <a:cubicBezTo>
                  <a:pt x="1334" y="807"/>
                  <a:pt x="1342" y="805"/>
                  <a:pt x="1344" y="804"/>
                </a:cubicBezTo>
                <a:close/>
                <a:moveTo>
                  <a:pt x="1352" y="763"/>
                </a:moveTo>
                <a:cubicBezTo>
                  <a:pt x="1352" y="766"/>
                  <a:pt x="1354" y="766"/>
                  <a:pt x="1354" y="768"/>
                </a:cubicBezTo>
                <a:cubicBezTo>
                  <a:pt x="1357" y="767"/>
                  <a:pt x="1358" y="765"/>
                  <a:pt x="1361" y="763"/>
                </a:cubicBezTo>
                <a:cubicBezTo>
                  <a:pt x="1360" y="760"/>
                  <a:pt x="1353" y="762"/>
                  <a:pt x="1352" y="763"/>
                </a:cubicBezTo>
                <a:close/>
                <a:moveTo>
                  <a:pt x="1418" y="797"/>
                </a:moveTo>
                <a:cubicBezTo>
                  <a:pt x="1414" y="796"/>
                  <a:pt x="1409" y="795"/>
                  <a:pt x="1405" y="798"/>
                </a:cubicBezTo>
                <a:cubicBezTo>
                  <a:pt x="1406" y="802"/>
                  <a:pt x="1418" y="803"/>
                  <a:pt x="1418" y="797"/>
                </a:cubicBezTo>
                <a:close/>
                <a:moveTo>
                  <a:pt x="1438" y="813"/>
                </a:moveTo>
                <a:cubicBezTo>
                  <a:pt x="1438" y="808"/>
                  <a:pt x="1433" y="809"/>
                  <a:pt x="1428" y="808"/>
                </a:cubicBezTo>
                <a:cubicBezTo>
                  <a:pt x="1426" y="816"/>
                  <a:pt x="1434" y="814"/>
                  <a:pt x="1438" y="813"/>
                </a:cubicBezTo>
                <a:close/>
                <a:moveTo>
                  <a:pt x="1444" y="718"/>
                </a:moveTo>
                <a:cubicBezTo>
                  <a:pt x="1439" y="719"/>
                  <a:pt x="1437" y="718"/>
                  <a:pt x="1434" y="717"/>
                </a:cubicBezTo>
                <a:cubicBezTo>
                  <a:pt x="1438" y="721"/>
                  <a:pt x="1436" y="723"/>
                  <a:pt x="1439" y="726"/>
                </a:cubicBezTo>
                <a:cubicBezTo>
                  <a:pt x="1445" y="727"/>
                  <a:pt x="1446" y="723"/>
                  <a:pt x="1451" y="724"/>
                </a:cubicBezTo>
                <a:cubicBezTo>
                  <a:pt x="1453" y="727"/>
                  <a:pt x="1451" y="731"/>
                  <a:pt x="1458" y="730"/>
                </a:cubicBezTo>
                <a:cubicBezTo>
                  <a:pt x="1458" y="721"/>
                  <a:pt x="1472" y="725"/>
                  <a:pt x="1481" y="723"/>
                </a:cubicBezTo>
                <a:cubicBezTo>
                  <a:pt x="1479" y="720"/>
                  <a:pt x="1481" y="719"/>
                  <a:pt x="1481" y="716"/>
                </a:cubicBezTo>
                <a:cubicBezTo>
                  <a:pt x="1474" y="717"/>
                  <a:pt x="1470" y="715"/>
                  <a:pt x="1465" y="713"/>
                </a:cubicBezTo>
                <a:cubicBezTo>
                  <a:pt x="1465" y="718"/>
                  <a:pt x="1465" y="718"/>
                  <a:pt x="1465" y="718"/>
                </a:cubicBezTo>
                <a:cubicBezTo>
                  <a:pt x="1461" y="717"/>
                  <a:pt x="1461" y="711"/>
                  <a:pt x="1455" y="714"/>
                </a:cubicBezTo>
                <a:cubicBezTo>
                  <a:pt x="1456" y="712"/>
                  <a:pt x="1457" y="711"/>
                  <a:pt x="1460" y="711"/>
                </a:cubicBezTo>
                <a:cubicBezTo>
                  <a:pt x="1459" y="708"/>
                  <a:pt x="1456" y="708"/>
                  <a:pt x="1452" y="708"/>
                </a:cubicBezTo>
                <a:cubicBezTo>
                  <a:pt x="1454" y="716"/>
                  <a:pt x="1443" y="712"/>
                  <a:pt x="1444" y="718"/>
                </a:cubicBezTo>
                <a:close/>
                <a:moveTo>
                  <a:pt x="1444" y="581"/>
                </a:moveTo>
                <a:cubicBezTo>
                  <a:pt x="1445" y="576"/>
                  <a:pt x="1442" y="577"/>
                  <a:pt x="1442" y="573"/>
                </a:cubicBezTo>
                <a:cubicBezTo>
                  <a:pt x="1435" y="573"/>
                  <a:pt x="1435" y="582"/>
                  <a:pt x="1444" y="581"/>
                </a:cubicBezTo>
                <a:close/>
                <a:moveTo>
                  <a:pt x="1444" y="598"/>
                </a:moveTo>
                <a:cubicBezTo>
                  <a:pt x="1449" y="598"/>
                  <a:pt x="1446" y="590"/>
                  <a:pt x="1447" y="585"/>
                </a:cubicBezTo>
                <a:cubicBezTo>
                  <a:pt x="1443" y="585"/>
                  <a:pt x="1440" y="585"/>
                  <a:pt x="1438" y="586"/>
                </a:cubicBezTo>
                <a:cubicBezTo>
                  <a:pt x="1444" y="588"/>
                  <a:pt x="1445" y="590"/>
                  <a:pt x="1441" y="595"/>
                </a:cubicBezTo>
                <a:cubicBezTo>
                  <a:pt x="1442" y="596"/>
                  <a:pt x="1443" y="596"/>
                  <a:pt x="1444" y="598"/>
                </a:cubicBezTo>
                <a:close/>
                <a:moveTo>
                  <a:pt x="1442" y="758"/>
                </a:moveTo>
                <a:cubicBezTo>
                  <a:pt x="1448" y="757"/>
                  <a:pt x="1447" y="757"/>
                  <a:pt x="1454" y="756"/>
                </a:cubicBezTo>
                <a:cubicBezTo>
                  <a:pt x="1453" y="751"/>
                  <a:pt x="1441" y="750"/>
                  <a:pt x="1442" y="758"/>
                </a:cubicBezTo>
                <a:close/>
                <a:moveTo>
                  <a:pt x="1454" y="663"/>
                </a:moveTo>
                <a:cubicBezTo>
                  <a:pt x="1453" y="669"/>
                  <a:pt x="1457" y="669"/>
                  <a:pt x="1461" y="669"/>
                </a:cubicBezTo>
                <a:cubicBezTo>
                  <a:pt x="1462" y="664"/>
                  <a:pt x="1459" y="663"/>
                  <a:pt x="1454" y="663"/>
                </a:cubicBezTo>
                <a:close/>
                <a:moveTo>
                  <a:pt x="1473" y="756"/>
                </a:moveTo>
                <a:cubicBezTo>
                  <a:pt x="1473" y="750"/>
                  <a:pt x="1466" y="750"/>
                  <a:pt x="1461" y="752"/>
                </a:cubicBezTo>
                <a:cubicBezTo>
                  <a:pt x="1460" y="758"/>
                  <a:pt x="1468" y="756"/>
                  <a:pt x="1473" y="756"/>
                </a:cubicBezTo>
                <a:close/>
                <a:moveTo>
                  <a:pt x="1496" y="621"/>
                </a:moveTo>
                <a:cubicBezTo>
                  <a:pt x="1495" y="616"/>
                  <a:pt x="1491" y="617"/>
                  <a:pt x="1489" y="620"/>
                </a:cubicBezTo>
                <a:cubicBezTo>
                  <a:pt x="1488" y="623"/>
                  <a:pt x="1494" y="620"/>
                  <a:pt x="1496" y="621"/>
                </a:cubicBezTo>
                <a:close/>
                <a:moveTo>
                  <a:pt x="1497" y="808"/>
                </a:moveTo>
                <a:cubicBezTo>
                  <a:pt x="1502" y="808"/>
                  <a:pt x="1505" y="806"/>
                  <a:pt x="1510" y="807"/>
                </a:cubicBezTo>
                <a:cubicBezTo>
                  <a:pt x="1506" y="803"/>
                  <a:pt x="1503" y="805"/>
                  <a:pt x="1496" y="803"/>
                </a:cubicBezTo>
                <a:cubicBezTo>
                  <a:pt x="1495" y="806"/>
                  <a:pt x="1497" y="807"/>
                  <a:pt x="1497" y="808"/>
                </a:cubicBezTo>
                <a:close/>
                <a:moveTo>
                  <a:pt x="1509" y="597"/>
                </a:moveTo>
                <a:cubicBezTo>
                  <a:pt x="1511" y="605"/>
                  <a:pt x="1506" y="606"/>
                  <a:pt x="1500" y="607"/>
                </a:cubicBezTo>
                <a:cubicBezTo>
                  <a:pt x="1502" y="612"/>
                  <a:pt x="1511" y="610"/>
                  <a:pt x="1515" y="613"/>
                </a:cubicBezTo>
                <a:cubicBezTo>
                  <a:pt x="1515" y="607"/>
                  <a:pt x="1521" y="606"/>
                  <a:pt x="1525" y="604"/>
                </a:cubicBezTo>
                <a:cubicBezTo>
                  <a:pt x="1520" y="601"/>
                  <a:pt x="1519" y="594"/>
                  <a:pt x="1509" y="597"/>
                </a:cubicBezTo>
                <a:close/>
                <a:moveTo>
                  <a:pt x="1505" y="659"/>
                </a:moveTo>
                <a:cubicBezTo>
                  <a:pt x="1503" y="660"/>
                  <a:pt x="1504" y="663"/>
                  <a:pt x="1502" y="663"/>
                </a:cubicBezTo>
                <a:cubicBezTo>
                  <a:pt x="1501" y="668"/>
                  <a:pt x="1511" y="662"/>
                  <a:pt x="1515" y="662"/>
                </a:cubicBezTo>
                <a:cubicBezTo>
                  <a:pt x="1516" y="656"/>
                  <a:pt x="1508" y="660"/>
                  <a:pt x="1505" y="659"/>
                </a:cubicBezTo>
                <a:close/>
                <a:moveTo>
                  <a:pt x="1516" y="687"/>
                </a:moveTo>
                <a:cubicBezTo>
                  <a:pt x="1517" y="680"/>
                  <a:pt x="1509" y="685"/>
                  <a:pt x="1506" y="685"/>
                </a:cubicBezTo>
                <a:cubicBezTo>
                  <a:pt x="1508" y="687"/>
                  <a:pt x="1515" y="690"/>
                  <a:pt x="1516" y="687"/>
                </a:cubicBezTo>
                <a:close/>
                <a:moveTo>
                  <a:pt x="1506" y="713"/>
                </a:moveTo>
                <a:cubicBezTo>
                  <a:pt x="1509" y="716"/>
                  <a:pt x="1520" y="714"/>
                  <a:pt x="1524" y="713"/>
                </a:cubicBezTo>
                <a:cubicBezTo>
                  <a:pt x="1518" y="710"/>
                  <a:pt x="1512" y="711"/>
                  <a:pt x="1506" y="713"/>
                </a:cubicBezTo>
                <a:close/>
                <a:moveTo>
                  <a:pt x="1535" y="525"/>
                </a:moveTo>
                <a:cubicBezTo>
                  <a:pt x="1531" y="524"/>
                  <a:pt x="1536" y="520"/>
                  <a:pt x="1529" y="520"/>
                </a:cubicBezTo>
                <a:cubicBezTo>
                  <a:pt x="1529" y="521"/>
                  <a:pt x="1530" y="521"/>
                  <a:pt x="1531" y="521"/>
                </a:cubicBezTo>
                <a:cubicBezTo>
                  <a:pt x="1530" y="523"/>
                  <a:pt x="1529" y="524"/>
                  <a:pt x="1526" y="524"/>
                </a:cubicBezTo>
                <a:cubicBezTo>
                  <a:pt x="1525" y="529"/>
                  <a:pt x="1534" y="527"/>
                  <a:pt x="1535" y="525"/>
                </a:cubicBezTo>
                <a:close/>
                <a:moveTo>
                  <a:pt x="1553" y="581"/>
                </a:moveTo>
                <a:cubicBezTo>
                  <a:pt x="1554" y="576"/>
                  <a:pt x="1547" y="575"/>
                  <a:pt x="1545" y="578"/>
                </a:cubicBezTo>
                <a:cubicBezTo>
                  <a:pt x="1544" y="583"/>
                  <a:pt x="1550" y="580"/>
                  <a:pt x="1553" y="581"/>
                </a:cubicBezTo>
                <a:close/>
                <a:moveTo>
                  <a:pt x="1587" y="729"/>
                </a:moveTo>
                <a:cubicBezTo>
                  <a:pt x="1590" y="735"/>
                  <a:pt x="1595" y="733"/>
                  <a:pt x="1600" y="730"/>
                </a:cubicBezTo>
                <a:cubicBezTo>
                  <a:pt x="1600" y="726"/>
                  <a:pt x="1590" y="727"/>
                  <a:pt x="1587" y="729"/>
                </a:cubicBezTo>
                <a:close/>
                <a:moveTo>
                  <a:pt x="1592" y="576"/>
                </a:moveTo>
                <a:cubicBezTo>
                  <a:pt x="1593" y="581"/>
                  <a:pt x="1597" y="581"/>
                  <a:pt x="1602" y="582"/>
                </a:cubicBezTo>
                <a:cubicBezTo>
                  <a:pt x="1599" y="580"/>
                  <a:pt x="1597" y="577"/>
                  <a:pt x="1592" y="576"/>
                </a:cubicBezTo>
                <a:close/>
                <a:moveTo>
                  <a:pt x="1606" y="568"/>
                </a:moveTo>
                <a:cubicBezTo>
                  <a:pt x="1606" y="563"/>
                  <a:pt x="1602" y="560"/>
                  <a:pt x="1600" y="556"/>
                </a:cubicBezTo>
                <a:cubicBezTo>
                  <a:pt x="1595" y="556"/>
                  <a:pt x="1598" y="564"/>
                  <a:pt x="1596" y="568"/>
                </a:cubicBezTo>
                <a:cubicBezTo>
                  <a:pt x="1601" y="569"/>
                  <a:pt x="1600" y="567"/>
                  <a:pt x="1606" y="568"/>
                </a:cubicBezTo>
                <a:close/>
                <a:moveTo>
                  <a:pt x="1609" y="617"/>
                </a:moveTo>
                <a:cubicBezTo>
                  <a:pt x="1617" y="615"/>
                  <a:pt x="1623" y="612"/>
                  <a:pt x="1627" y="607"/>
                </a:cubicBezTo>
                <a:cubicBezTo>
                  <a:pt x="1625" y="605"/>
                  <a:pt x="1620" y="601"/>
                  <a:pt x="1624" y="599"/>
                </a:cubicBezTo>
                <a:cubicBezTo>
                  <a:pt x="1618" y="596"/>
                  <a:pt x="1606" y="599"/>
                  <a:pt x="1609" y="586"/>
                </a:cubicBezTo>
                <a:cubicBezTo>
                  <a:pt x="1605" y="588"/>
                  <a:pt x="1599" y="584"/>
                  <a:pt x="1599" y="586"/>
                </a:cubicBezTo>
                <a:cubicBezTo>
                  <a:pt x="1596" y="590"/>
                  <a:pt x="1600" y="591"/>
                  <a:pt x="1598" y="595"/>
                </a:cubicBezTo>
                <a:cubicBezTo>
                  <a:pt x="1609" y="595"/>
                  <a:pt x="1609" y="595"/>
                  <a:pt x="1609" y="595"/>
                </a:cubicBezTo>
                <a:cubicBezTo>
                  <a:pt x="1606" y="599"/>
                  <a:pt x="1601" y="603"/>
                  <a:pt x="1603" y="613"/>
                </a:cubicBezTo>
                <a:cubicBezTo>
                  <a:pt x="1607" y="612"/>
                  <a:pt x="1608" y="615"/>
                  <a:pt x="1609" y="617"/>
                </a:cubicBezTo>
                <a:close/>
                <a:moveTo>
                  <a:pt x="1602" y="550"/>
                </a:moveTo>
                <a:cubicBezTo>
                  <a:pt x="1603" y="555"/>
                  <a:pt x="1609" y="552"/>
                  <a:pt x="1612" y="552"/>
                </a:cubicBezTo>
                <a:cubicBezTo>
                  <a:pt x="1611" y="548"/>
                  <a:pt x="1605" y="551"/>
                  <a:pt x="1602" y="550"/>
                </a:cubicBezTo>
                <a:close/>
                <a:moveTo>
                  <a:pt x="1627" y="720"/>
                </a:moveTo>
                <a:cubicBezTo>
                  <a:pt x="1624" y="714"/>
                  <a:pt x="1617" y="719"/>
                  <a:pt x="1615" y="714"/>
                </a:cubicBezTo>
                <a:cubicBezTo>
                  <a:pt x="1610" y="716"/>
                  <a:pt x="1607" y="716"/>
                  <a:pt x="1603" y="717"/>
                </a:cubicBezTo>
                <a:cubicBezTo>
                  <a:pt x="1607" y="722"/>
                  <a:pt x="1619" y="719"/>
                  <a:pt x="1627" y="720"/>
                </a:cubicBezTo>
                <a:close/>
                <a:moveTo>
                  <a:pt x="1609" y="514"/>
                </a:moveTo>
                <a:cubicBezTo>
                  <a:pt x="1612" y="518"/>
                  <a:pt x="1618" y="513"/>
                  <a:pt x="1622" y="514"/>
                </a:cubicBezTo>
                <a:cubicBezTo>
                  <a:pt x="1618" y="510"/>
                  <a:pt x="1621" y="508"/>
                  <a:pt x="1619" y="504"/>
                </a:cubicBezTo>
                <a:cubicBezTo>
                  <a:pt x="1614" y="505"/>
                  <a:pt x="1610" y="508"/>
                  <a:pt x="1605" y="505"/>
                </a:cubicBezTo>
                <a:cubicBezTo>
                  <a:pt x="1607" y="508"/>
                  <a:pt x="1605" y="507"/>
                  <a:pt x="1605" y="511"/>
                </a:cubicBezTo>
                <a:cubicBezTo>
                  <a:pt x="1607" y="511"/>
                  <a:pt x="1613" y="513"/>
                  <a:pt x="1609" y="514"/>
                </a:cubicBezTo>
                <a:close/>
                <a:moveTo>
                  <a:pt x="1635" y="486"/>
                </a:moveTo>
                <a:cubicBezTo>
                  <a:pt x="1626" y="485"/>
                  <a:pt x="1623" y="491"/>
                  <a:pt x="1614" y="489"/>
                </a:cubicBezTo>
                <a:cubicBezTo>
                  <a:pt x="1613" y="491"/>
                  <a:pt x="1635" y="492"/>
                  <a:pt x="1635" y="486"/>
                </a:cubicBezTo>
                <a:close/>
                <a:moveTo>
                  <a:pt x="1614" y="550"/>
                </a:moveTo>
                <a:cubicBezTo>
                  <a:pt x="1617" y="554"/>
                  <a:pt x="1619" y="552"/>
                  <a:pt x="1624" y="552"/>
                </a:cubicBezTo>
                <a:cubicBezTo>
                  <a:pt x="1622" y="548"/>
                  <a:pt x="1617" y="549"/>
                  <a:pt x="1614" y="550"/>
                </a:cubicBezTo>
                <a:close/>
                <a:moveTo>
                  <a:pt x="1647" y="556"/>
                </a:moveTo>
                <a:cubicBezTo>
                  <a:pt x="1659" y="557"/>
                  <a:pt x="1665" y="561"/>
                  <a:pt x="1683" y="559"/>
                </a:cubicBezTo>
                <a:cubicBezTo>
                  <a:pt x="1680" y="557"/>
                  <a:pt x="1673" y="550"/>
                  <a:pt x="1683" y="550"/>
                </a:cubicBezTo>
                <a:cubicBezTo>
                  <a:pt x="1684" y="546"/>
                  <a:pt x="1675" y="551"/>
                  <a:pt x="1676" y="547"/>
                </a:cubicBezTo>
                <a:cubicBezTo>
                  <a:pt x="1676" y="544"/>
                  <a:pt x="1682" y="547"/>
                  <a:pt x="1685" y="546"/>
                </a:cubicBezTo>
                <a:cubicBezTo>
                  <a:pt x="1675" y="536"/>
                  <a:pt x="1653" y="541"/>
                  <a:pt x="1640" y="543"/>
                </a:cubicBezTo>
                <a:cubicBezTo>
                  <a:pt x="1640" y="549"/>
                  <a:pt x="1647" y="549"/>
                  <a:pt x="1647" y="556"/>
                </a:cubicBezTo>
                <a:close/>
                <a:moveTo>
                  <a:pt x="1656" y="553"/>
                </a:moveTo>
                <a:cubicBezTo>
                  <a:pt x="1655" y="551"/>
                  <a:pt x="1653" y="549"/>
                  <a:pt x="1653" y="547"/>
                </a:cubicBezTo>
                <a:cubicBezTo>
                  <a:pt x="1659" y="546"/>
                  <a:pt x="1672" y="541"/>
                  <a:pt x="1674" y="549"/>
                </a:cubicBezTo>
                <a:cubicBezTo>
                  <a:pt x="1666" y="548"/>
                  <a:pt x="1661" y="550"/>
                  <a:pt x="1656" y="553"/>
                </a:cubicBezTo>
                <a:close/>
                <a:moveTo>
                  <a:pt x="1686" y="736"/>
                </a:moveTo>
                <a:cubicBezTo>
                  <a:pt x="1690" y="737"/>
                  <a:pt x="1699" y="742"/>
                  <a:pt x="1704" y="734"/>
                </a:cubicBezTo>
                <a:cubicBezTo>
                  <a:pt x="1698" y="735"/>
                  <a:pt x="1690" y="733"/>
                  <a:pt x="1686" y="736"/>
                </a:cubicBezTo>
                <a:close/>
                <a:moveTo>
                  <a:pt x="1715" y="772"/>
                </a:moveTo>
                <a:cubicBezTo>
                  <a:pt x="1714" y="768"/>
                  <a:pt x="1711" y="770"/>
                  <a:pt x="1708" y="771"/>
                </a:cubicBezTo>
                <a:cubicBezTo>
                  <a:pt x="1706" y="776"/>
                  <a:pt x="1714" y="773"/>
                  <a:pt x="1715" y="772"/>
                </a:cubicBezTo>
                <a:close/>
                <a:moveTo>
                  <a:pt x="1731" y="822"/>
                </a:moveTo>
                <a:cubicBezTo>
                  <a:pt x="1728" y="818"/>
                  <a:pt x="1723" y="819"/>
                  <a:pt x="1718" y="820"/>
                </a:cubicBezTo>
                <a:cubicBezTo>
                  <a:pt x="1720" y="823"/>
                  <a:pt x="1727" y="821"/>
                  <a:pt x="1731" y="822"/>
                </a:cubicBezTo>
                <a:close/>
                <a:moveTo>
                  <a:pt x="850" y="418"/>
                </a:moveTo>
                <a:cubicBezTo>
                  <a:pt x="850" y="417"/>
                  <a:pt x="849" y="416"/>
                  <a:pt x="849" y="416"/>
                </a:cubicBezTo>
                <a:cubicBezTo>
                  <a:pt x="848" y="417"/>
                  <a:pt x="846" y="419"/>
                  <a:pt x="850" y="418"/>
                </a:cubicBezTo>
                <a:close/>
                <a:moveTo>
                  <a:pt x="847" y="414"/>
                </a:moveTo>
                <a:cubicBezTo>
                  <a:pt x="847" y="414"/>
                  <a:pt x="847" y="414"/>
                  <a:pt x="846" y="414"/>
                </a:cubicBezTo>
                <a:cubicBezTo>
                  <a:pt x="847" y="415"/>
                  <a:pt x="848" y="415"/>
                  <a:pt x="849" y="416"/>
                </a:cubicBezTo>
                <a:cubicBezTo>
                  <a:pt x="849" y="415"/>
                  <a:pt x="849" y="414"/>
                  <a:pt x="847" y="414"/>
                </a:cubicBezTo>
                <a:close/>
                <a:moveTo>
                  <a:pt x="860" y="835"/>
                </a:moveTo>
                <a:cubicBezTo>
                  <a:pt x="863" y="832"/>
                  <a:pt x="866" y="829"/>
                  <a:pt x="862" y="827"/>
                </a:cubicBezTo>
                <a:cubicBezTo>
                  <a:pt x="864" y="827"/>
                  <a:pt x="872" y="821"/>
                  <a:pt x="870" y="826"/>
                </a:cubicBezTo>
                <a:cubicBezTo>
                  <a:pt x="874" y="821"/>
                  <a:pt x="870" y="818"/>
                  <a:pt x="870" y="813"/>
                </a:cubicBezTo>
                <a:cubicBezTo>
                  <a:pt x="876" y="814"/>
                  <a:pt x="871" y="818"/>
                  <a:pt x="876" y="820"/>
                </a:cubicBezTo>
                <a:cubicBezTo>
                  <a:pt x="878" y="825"/>
                  <a:pt x="872" y="821"/>
                  <a:pt x="873" y="826"/>
                </a:cubicBezTo>
                <a:cubicBezTo>
                  <a:pt x="876" y="827"/>
                  <a:pt x="877" y="829"/>
                  <a:pt x="881" y="829"/>
                </a:cubicBezTo>
                <a:cubicBezTo>
                  <a:pt x="883" y="828"/>
                  <a:pt x="881" y="823"/>
                  <a:pt x="883" y="823"/>
                </a:cubicBezTo>
                <a:cubicBezTo>
                  <a:pt x="883" y="821"/>
                  <a:pt x="882" y="824"/>
                  <a:pt x="879" y="823"/>
                </a:cubicBezTo>
                <a:cubicBezTo>
                  <a:pt x="887" y="820"/>
                  <a:pt x="884" y="811"/>
                  <a:pt x="891" y="810"/>
                </a:cubicBezTo>
                <a:cubicBezTo>
                  <a:pt x="890" y="806"/>
                  <a:pt x="893" y="799"/>
                  <a:pt x="886" y="801"/>
                </a:cubicBezTo>
                <a:cubicBezTo>
                  <a:pt x="888" y="799"/>
                  <a:pt x="890" y="798"/>
                  <a:pt x="889" y="793"/>
                </a:cubicBezTo>
                <a:cubicBezTo>
                  <a:pt x="882" y="799"/>
                  <a:pt x="876" y="791"/>
                  <a:pt x="873" y="798"/>
                </a:cubicBezTo>
                <a:cubicBezTo>
                  <a:pt x="870" y="799"/>
                  <a:pt x="873" y="793"/>
                  <a:pt x="872" y="791"/>
                </a:cubicBezTo>
                <a:cubicBezTo>
                  <a:pt x="868" y="789"/>
                  <a:pt x="864" y="792"/>
                  <a:pt x="857" y="791"/>
                </a:cubicBezTo>
                <a:cubicBezTo>
                  <a:pt x="850" y="784"/>
                  <a:pt x="861" y="774"/>
                  <a:pt x="866" y="769"/>
                </a:cubicBezTo>
                <a:cubicBezTo>
                  <a:pt x="871" y="768"/>
                  <a:pt x="869" y="773"/>
                  <a:pt x="873" y="772"/>
                </a:cubicBezTo>
                <a:cubicBezTo>
                  <a:pt x="871" y="770"/>
                  <a:pt x="869" y="769"/>
                  <a:pt x="868" y="766"/>
                </a:cubicBezTo>
                <a:cubicBezTo>
                  <a:pt x="863" y="765"/>
                  <a:pt x="864" y="770"/>
                  <a:pt x="862" y="771"/>
                </a:cubicBezTo>
                <a:cubicBezTo>
                  <a:pt x="855" y="766"/>
                  <a:pt x="865" y="766"/>
                  <a:pt x="863" y="758"/>
                </a:cubicBezTo>
                <a:cubicBezTo>
                  <a:pt x="861" y="757"/>
                  <a:pt x="860" y="759"/>
                  <a:pt x="857" y="759"/>
                </a:cubicBezTo>
                <a:cubicBezTo>
                  <a:pt x="857" y="754"/>
                  <a:pt x="864" y="757"/>
                  <a:pt x="866" y="755"/>
                </a:cubicBezTo>
                <a:cubicBezTo>
                  <a:pt x="861" y="751"/>
                  <a:pt x="863" y="748"/>
                  <a:pt x="857" y="743"/>
                </a:cubicBezTo>
                <a:cubicBezTo>
                  <a:pt x="879" y="742"/>
                  <a:pt x="897" y="736"/>
                  <a:pt x="907" y="749"/>
                </a:cubicBezTo>
                <a:cubicBezTo>
                  <a:pt x="907" y="754"/>
                  <a:pt x="900" y="752"/>
                  <a:pt x="898" y="755"/>
                </a:cubicBezTo>
                <a:cubicBezTo>
                  <a:pt x="900" y="758"/>
                  <a:pt x="900" y="762"/>
                  <a:pt x="904" y="763"/>
                </a:cubicBezTo>
                <a:cubicBezTo>
                  <a:pt x="910" y="763"/>
                  <a:pt x="905" y="758"/>
                  <a:pt x="913" y="758"/>
                </a:cubicBezTo>
                <a:cubicBezTo>
                  <a:pt x="909" y="754"/>
                  <a:pt x="912" y="749"/>
                  <a:pt x="917" y="752"/>
                </a:cubicBezTo>
                <a:cubicBezTo>
                  <a:pt x="911" y="749"/>
                  <a:pt x="919" y="741"/>
                  <a:pt x="914" y="736"/>
                </a:cubicBezTo>
                <a:cubicBezTo>
                  <a:pt x="914" y="734"/>
                  <a:pt x="917" y="735"/>
                  <a:pt x="917" y="733"/>
                </a:cubicBezTo>
                <a:cubicBezTo>
                  <a:pt x="926" y="741"/>
                  <a:pt x="939" y="742"/>
                  <a:pt x="950" y="740"/>
                </a:cubicBezTo>
                <a:cubicBezTo>
                  <a:pt x="950" y="734"/>
                  <a:pt x="950" y="734"/>
                  <a:pt x="950" y="734"/>
                </a:cubicBezTo>
                <a:cubicBezTo>
                  <a:pt x="957" y="734"/>
                  <a:pt x="957" y="737"/>
                  <a:pt x="960" y="733"/>
                </a:cubicBezTo>
                <a:cubicBezTo>
                  <a:pt x="967" y="741"/>
                  <a:pt x="982" y="734"/>
                  <a:pt x="987" y="743"/>
                </a:cubicBezTo>
                <a:cubicBezTo>
                  <a:pt x="991" y="739"/>
                  <a:pt x="999" y="738"/>
                  <a:pt x="1004" y="742"/>
                </a:cubicBezTo>
                <a:cubicBezTo>
                  <a:pt x="1006" y="740"/>
                  <a:pt x="1010" y="732"/>
                  <a:pt x="1013" y="736"/>
                </a:cubicBezTo>
                <a:cubicBezTo>
                  <a:pt x="1013" y="734"/>
                  <a:pt x="1014" y="731"/>
                  <a:pt x="1016" y="727"/>
                </a:cubicBezTo>
                <a:cubicBezTo>
                  <a:pt x="1010" y="726"/>
                  <a:pt x="1009" y="713"/>
                  <a:pt x="1017" y="714"/>
                </a:cubicBezTo>
                <a:cubicBezTo>
                  <a:pt x="1013" y="713"/>
                  <a:pt x="1013" y="708"/>
                  <a:pt x="1010" y="707"/>
                </a:cubicBezTo>
                <a:cubicBezTo>
                  <a:pt x="1009" y="703"/>
                  <a:pt x="1022" y="700"/>
                  <a:pt x="1013" y="700"/>
                </a:cubicBezTo>
                <a:cubicBezTo>
                  <a:pt x="1021" y="696"/>
                  <a:pt x="1026" y="709"/>
                  <a:pt x="1036" y="708"/>
                </a:cubicBezTo>
                <a:cubicBezTo>
                  <a:pt x="1034" y="705"/>
                  <a:pt x="1031" y="699"/>
                  <a:pt x="1037" y="698"/>
                </a:cubicBezTo>
                <a:cubicBezTo>
                  <a:pt x="1033" y="696"/>
                  <a:pt x="1037" y="693"/>
                  <a:pt x="1034" y="691"/>
                </a:cubicBezTo>
                <a:cubicBezTo>
                  <a:pt x="1041" y="688"/>
                  <a:pt x="1050" y="681"/>
                  <a:pt x="1052" y="692"/>
                </a:cubicBezTo>
                <a:cubicBezTo>
                  <a:pt x="1055" y="692"/>
                  <a:pt x="1052" y="687"/>
                  <a:pt x="1052" y="687"/>
                </a:cubicBezTo>
                <a:cubicBezTo>
                  <a:pt x="1060" y="685"/>
                  <a:pt x="1070" y="691"/>
                  <a:pt x="1072" y="679"/>
                </a:cubicBezTo>
                <a:cubicBezTo>
                  <a:pt x="1063" y="679"/>
                  <a:pt x="1060" y="670"/>
                  <a:pt x="1065" y="663"/>
                </a:cubicBezTo>
                <a:cubicBezTo>
                  <a:pt x="1082" y="665"/>
                  <a:pt x="1102" y="665"/>
                  <a:pt x="1119" y="666"/>
                </a:cubicBezTo>
                <a:cubicBezTo>
                  <a:pt x="1116" y="671"/>
                  <a:pt x="1117" y="671"/>
                  <a:pt x="1116" y="678"/>
                </a:cubicBezTo>
                <a:cubicBezTo>
                  <a:pt x="1126" y="683"/>
                  <a:pt x="1136" y="676"/>
                  <a:pt x="1142" y="685"/>
                </a:cubicBezTo>
                <a:cubicBezTo>
                  <a:pt x="1144" y="682"/>
                  <a:pt x="1147" y="682"/>
                  <a:pt x="1149" y="679"/>
                </a:cubicBezTo>
                <a:cubicBezTo>
                  <a:pt x="1146" y="676"/>
                  <a:pt x="1142" y="668"/>
                  <a:pt x="1137" y="671"/>
                </a:cubicBezTo>
                <a:cubicBezTo>
                  <a:pt x="1135" y="661"/>
                  <a:pt x="1149" y="669"/>
                  <a:pt x="1148" y="660"/>
                </a:cubicBezTo>
                <a:cubicBezTo>
                  <a:pt x="1162" y="662"/>
                  <a:pt x="1170" y="668"/>
                  <a:pt x="1181" y="659"/>
                </a:cubicBezTo>
                <a:cubicBezTo>
                  <a:pt x="1188" y="664"/>
                  <a:pt x="1196" y="660"/>
                  <a:pt x="1203" y="665"/>
                </a:cubicBezTo>
                <a:cubicBezTo>
                  <a:pt x="1204" y="670"/>
                  <a:pt x="1197" y="667"/>
                  <a:pt x="1197" y="671"/>
                </a:cubicBezTo>
                <a:cubicBezTo>
                  <a:pt x="1198" y="676"/>
                  <a:pt x="1203" y="673"/>
                  <a:pt x="1200" y="679"/>
                </a:cubicBezTo>
                <a:cubicBezTo>
                  <a:pt x="1199" y="680"/>
                  <a:pt x="1191" y="682"/>
                  <a:pt x="1194" y="687"/>
                </a:cubicBezTo>
                <a:cubicBezTo>
                  <a:pt x="1199" y="684"/>
                  <a:pt x="1205" y="682"/>
                  <a:pt x="1211" y="681"/>
                </a:cubicBezTo>
                <a:cubicBezTo>
                  <a:pt x="1211" y="679"/>
                  <a:pt x="1209" y="678"/>
                  <a:pt x="1209" y="676"/>
                </a:cubicBezTo>
                <a:cubicBezTo>
                  <a:pt x="1213" y="676"/>
                  <a:pt x="1213" y="676"/>
                  <a:pt x="1213" y="676"/>
                </a:cubicBezTo>
                <a:cubicBezTo>
                  <a:pt x="1216" y="676"/>
                  <a:pt x="1214" y="682"/>
                  <a:pt x="1214" y="684"/>
                </a:cubicBezTo>
                <a:cubicBezTo>
                  <a:pt x="1215" y="679"/>
                  <a:pt x="1222" y="685"/>
                  <a:pt x="1226" y="681"/>
                </a:cubicBezTo>
                <a:cubicBezTo>
                  <a:pt x="1227" y="675"/>
                  <a:pt x="1223" y="674"/>
                  <a:pt x="1225" y="668"/>
                </a:cubicBezTo>
                <a:cubicBezTo>
                  <a:pt x="1220" y="664"/>
                  <a:pt x="1216" y="670"/>
                  <a:pt x="1211" y="666"/>
                </a:cubicBezTo>
                <a:cubicBezTo>
                  <a:pt x="1213" y="664"/>
                  <a:pt x="1217" y="663"/>
                  <a:pt x="1219" y="660"/>
                </a:cubicBezTo>
                <a:cubicBezTo>
                  <a:pt x="1217" y="658"/>
                  <a:pt x="1200" y="642"/>
                  <a:pt x="1216" y="644"/>
                </a:cubicBezTo>
                <a:cubicBezTo>
                  <a:pt x="1220" y="648"/>
                  <a:pt x="1219" y="652"/>
                  <a:pt x="1220" y="655"/>
                </a:cubicBezTo>
                <a:cubicBezTo>
                  <a:pt x="1226" y="654"/>
                  <a:pt x="1236" y="663"/>
                  <a:pt x="1238" y="653"/>
                </a:cubicBezTo>
                <a:cubicBezTo>
                  <a:pt x="1236" y="654"/>
                  <a:pt x="1234" y="655"/>
                  <a:pt x="1230" y="655"/>
                </a:cubicBezTo>
                <a:cubicBezTo>
                  <a:pt x="1233" y="647"/>
                  <a:pt x="1226" y="622"/>
                  <a:pt x="1243" y="624"/>
                </a:cubicBezTo>
                <a:cubicBezTo>
                  <a:pt x="1243" y="627"/>
                  <a:pt x="1240" y="627"/>
                  <a:pt x="1238" y="628"/>
                </a:cubicBezTo>
                <a:cubicBezTo>
                  <a:pt x="1240" y="633"/>
                  <a:pt x="1243" y="629"/>
                  <a:pt x="1245" y="633"/>
                </a:cubicBezTo>
                <a:cubicBezTo>
                  <a:pt x="1243" y="637"/>
                  <a:pt x="1242" y="641"/>
                  <a:pt x="1239" y="644"/>
                </a:cubicBezTo>
                <a:cubicBezTo>
                  <a:pt x="1239" y="652"/>
                  <a:pt x="1249" y="652"/>
                  <a:pt x="1243" y="660"/>
                </a:cubicBezTo>
                <a:cubicBezTo>
                  <a:pt x="1246" y="660"/>
                  <a:pt x="1251" y="662"/>
                  <a:pt x="1249" y="658"/>
                </a:cubicBezTo>
                <a:cubicBezTo>
                  <a:pt x="1251" y="659"/>
                  <a:pt x="1252" y="661"/>
                  <a:pt x="1254" y="663"/>
                </a:cubicBezTo>
                <a:cubicBezTo>
                  <a:pt x="1254" y="668"/>
                  <a:pt x="1246" y="664"/>
                  <a:pt x="1248" y="669"/>
                </a:cubicBezTo>
                <a:cubicBezTo>
                  <a:pt x="1258" y="671"/>
                  <a:pt x="1256" y="660"/>
                  <a:pt x="1265" y="660"/>
                </a:cubicBezTo>
                <a:cubicBezTo>
                  <a:pt x="1262" y="657"/>
                  <a:pt x="1262" y="655"/>
                  <a:pt x="1265" y="652"/>
                </a:cubicBezTo>
                <a:cubicBezTo>
                  <a:pt x="1268" y="655"/>
                  <a:pt x="1273" y="657"/>
                  <a:pt x="1278" y="658"/>
                </a:cubicBezTo>
                <a:cubicBezTo>
                  <a:pt x="1279" y="653"/>
                  <a:pt x="1282" y="650"/>
                  <a:pt x="1284" y="647"/>
                </a:cubicBezTo>
                <a:cubicBezTo>
                  <a:pt x="1287" y="654"/>
                  <a:pt x="1294" y="655"/>
                  <a:pt x="1300" y="655"/>
                </a:cubicBezTo>
                <a:cubicBezTo>
                  <a:pt x="1301" y="660"/>
                  <a:pt x="1291" y="659"/>
                  <a:pt x="1296" y="663"/>
                </a:cubicBezTo>
                <a:cubicBezTo>
                  <a:pt x="1290" y="661"/>
                  <a:pt x="1282" y="662"/>
                  <a:pt x="1280" y="658"/>
                </a:cubicBezTo>
                <a:cubicBezTo>
                  <a:pt x="1278" y="660"/>
                  <a:pt x="1276" y="662"/>
                  <a:pt x="1274" y="663"/>
                </a:cubicBezTo>
                <a:cubicBezTo>
                  <a:pt x="1274" y="670"/>
                  <a:pt x="1279" y="672"/>
                  <a:pt x="1283" y="675"/>
                </a:cubicBezTo>
                <a:cubicBezTo>
                  <a:pt x="1278" y="678"/>
                  <a:pt x="1280" y="686"/>
                  <a:pt x="1286" y="685"/>
                </a:cubicBezTo>
                <a:cubicBezTo>
                  <a:pt x="1285" y="691"/>
                  <a:pt x="1277" y="685"/>
                  <a:pt x="1275" y="688"/>
                </a:cubicBezTo>
                <a:cubicBezTo>
                  <a:pt x="1273" y="692"/>
                  <a:pt x="1280" y="700"/>
                  <a:pt x="1270" y="697"/>
                </a:cubicBezTo>
                <a:cubicBezTo>
                  <a:pt x="1276" y="704"/>
                  <a:pt x="1283" y="702"/>
                  <a:pt x="1290" y="708"/>
                </a:cubicBezTo>
                <a:cubicBezTo>
                  <a:pt x="1288" y="705"/>
                  <a:pt x="1286" y="700"/>
                  <a:pt x="1290" y="705"/>
                </a:cubicBezTo>
                <a:cubicBezTo>
                  <a:pt x="1294" y="702"/>
                  <a:pt x="1289" y="697"/>
                  <a:pt x="1287" y="695"/>
                </a:cubicBezTo>
                <a:cubicBezTo>
                  <a:pt x="1296" y="690"/>
                  <a:pt x="1304" y="695"/>
                  <a:pt x="1317" y="691"/>
                </a:cubicBezTo>
                <a:cubicBezTo>
                  <a:pt x="1314" y="695"/>
                  <a:pt x="1316" y="697"/>
                  <a:pt x="1319" y="701"/>
                </a:cubicBezTo>
                <a:cubicBezTo>
                  <a:pt x="1307" y="707"/>
                  <a:pt x="1308" y="697"/>
                  <a:pt x="1299" y="695"/>
                </a:cubicBezTo>
                <a:cubicBezTo>
                  <a:pt x="1302" y="699"/>
                  <a:pt x="1300" y="702"/>
                  <a:pt x="1301" y="705"/>
                </a:cubicBezTo>
                <a:cubicBezTo>
                  <a:pt x="1309" y="704"/>
                  <a:pt x="1313" y="706"/>
                  <a:pt x="1323" y="705"/>
                </a:cubicBezTo>
                <a:cubicBezTo>
                  <a:pt x="1318" y="712"/>
                  <a:pt x="1313" y="709"/>
                  <a:pt x="1304" y="710"/>
                </a:cubicBezTo>
                <a:cubicBezTo>
                  <a:pt x="1306" y="714"/>
                  <a:pt x="1302" y="717"/>
                  <a:pt x="1307" y="720"/>
                </a:cubicBezTo>
                <a:cubicBezTo>
                  <a:pt x="1310" y="719"/>
                  <a:pt x="1310" y="718"/>
                  <a:pt x="1309" y="716"/>
                </a:cubicBezTo>
                <a:cubicBezTo>
                  <a:pt x="1313" y="717"/>
                  <a:pt x="1313" y="719"/>
                  <a:pt x="1317" y="717"/>
                </a:cubicBezTo>
                <a:cubicBezTo>
                  <a:pt x="1317" y="724"/>
                  <a:pt x="1317" y="724"/>
                  <a:pt x="1317" y="724"/>
                </a:cubicBezTo>
                <a:cubicBezTo>
                  <a:pt x="1314" y="725"/>
                  <a:pt x="1314" y="729"/>
                  <a:pt x="1309" y="729"/>
                </a:cubicBezTo>
                <a:cubicBezTo>
                  <a:pt x="1313" y="732"/>
                  <a:pt x="1326" y="734"/>
                  <a:pt x="1335" y="733"/>
                </a:cubicBezTo>
                <a:cubicBezTo>
                  <a:pt x="1338" y="733"/>
                  <a:pt x="1336" y="738"/>
                  <a:pt x="1336" y="740"/>
                </a:cubicBezTo>
                <a:cubicBezTo>
                  <a:pt x="1341" y="742"/>
                  <a:pt x="1340" y="740"/>
                  <a:pt x="1345" y="742"/>
                </a:cubicBezTo>
                <a:cubicBezTo>
                  <a:pt x="1342" y="748"/>
                  <a:pt x="1328" y="737"/>
                  <a:pt x="1323" y="745"/>
                </a:cubicBezTo>
                <a:cubicBezTo>
                  <a:pt x="1323" y="753"/>
                  <a:pt x="1340" y="748"/>
                  <a:pt x="1335" y="756"/>
                </a:cubicBezTo>
                <a:cubicBezTo>
                  <a:pt x="1357" y="756"/>
                  <a:pt x="1381" y="754"/>
                  <a:pt x="1394" y="750"/>
                </a:cubicBezTo>
                <a:cubicBezTo>
                  <a:pt x="1393" y="746"/>
                  <a:pt x="1386" y="746"/>
                  <a:pt x="1387" y="739"/>
                </a:cubicBezTo>
                <a:cubicBezTo>
                  <a:pt x="1383" y="739"/>
                  <a:pt x="1383" y="743"/>
                  <a:pt x="1378" y="743"/>
                </a:cubicBezTo>
                <a:cubicBezTo>
                  <a:pt x="1375" y="740"/>
                  <a:pt x="1371" y="733"/>
                  <a:pt x="1367" y="736"/>
                </a:cubicBezTo>
                <a:cubicBezTo>
                  <a:pt x="1367" y="739"/>
                  <a:pt x="1369" y="739"/>
                  <a:pt x="1368" y="742"/>
                </a:cubicBezTo>
                <a:cubicBezTo>
                  <a:pt x="1368" y="746"/>
                  <a:pt x="1361" y="744"/>
                  <a:pt x="1357" y="745"/>
                </a:cubicBezTo>
                <a:cubicBezTo>
                  <a:pt x="1358" y="741"/>
                  <a:pt x="1366" y="745"/>
                  <a:pt x="1365" y="739"/>
                </a:cubicBezTo>
                <a:cubicBezTo>
                  <a:pt x="1355" y="737"/>
                  <a:pt x="1354" y="739"/>
                  <a:pt x="1341" y="739"/>
                </a:cubicBezTo>
                <a:cubicBezTo>
                  <a:pt x="1341" y="733"/>
                  <a:pt x="1341" y="733"/>
                  <a:pt x="1341" y="733"/>
                </a:cubicBezTo>
                <a:cubicBezTo>
                  <a:pt x="1351" y="737"/>
                  <a:pt x="1367" y="729"/>
                  <a:pt x="1375" y="734"/>
                </a:cubicBezTo>
                <a:cubicBezTo>
                  <a:pt x="1397" y="726"/>
                  <a:pt x="1413" y="733"/>
                  <a:pt x="1431" y="724"/>
                </a:cubicBezTo>
                <a:cubicBezTo>
                  <a:pt x="1428" y="719"/>
                  <a:pt x="1417" y="716"/>
                  <a:pt x="1413" y="720"/>
                </a:cubicBezTo>
                <a:cubicBezTo>
                  <a:pt x="1411" y="720"/>
                  <a:pt x="1410" y="717"/>
                  <a:pt x="1410" y="714"/>
                </a:cubicBezTo>
                <a:cubicBezTo>
                  <a:pt x="1405" y="714"/>
                  <a:pt x="1411" y="716"/>
                  <a:pt x="1407" y="718"/>
                </a:cubicBezTo>
                <a:cubicBezTo>
                  <a:pt x="1405" y="717"/>
                  <a:pt x="1405" y="713"/>
                  <a:pt x="1405" y="710"/>
                </a:cubicBezTo>
                <a:cubicBezTo>
                  <a:pt x="1416" y="704"/>
                  <a:pt x="1422" y="706"/>
                  <a:pt x="1435" y="708"/>
                </a:cubicBezTo>
                <a:cubicBezTo>
                  <a:pt x="1434" y="707"/>
                  <a:pt x="1433" y="705"/>
                  <a:pt x="1431" y="705"/>
                </a:cubicBezTo>
                <a:cubicBezTo>
                  <a:pt x="1438" y="699"/>
                  <a:pt x="1450" y="704"/>
                  <a:pt x="1454" y="695"/>
                </a:cubicBezTo>
                <a:cubicBezTo>
                  <a:pt x="1458" y="696"/>
                  <a:pt x="1466" y="701"/>
                  <a:pt x="1467" y="694"/>
                </a:cubicBezTo>
                <a:cubicBezTo>
                  <a:pt x="1472" y="698"/>
                  <a:pt x="1476" y="695"/>
                  <a:pt x="1481" y="697"/>
                </a:cubicBezTo>
                <a:cubicBezTo>
                  <a:pt x="1482" y="692"/>
                  <a:pt x="1487" y="692"/>
                  <a:pt x="1490" y="691"/>
                </a:cubicBezTo>
                <a:cubicBezTo>
                  <a:pt x="1492" y="691"/>
                  <a:pt x="1490" y="693"/>
                  <a:pt x="1489" y="694"/>
                </a:cubicBezTo>
                <a:cubicBezTo>
                  <a:pt x="1491" y="695"/>
                  <a:pt x="1497" y="689"/>
                  <a:pt x="1502" y="688"/>
                </a:cubicBezTo>
                <a:cubicBezTo>
                  <a:pt x="1487" y="687"/>
                  <a:pt x="1462" y="684"/>
                  <a:pt x="1451" y="695"/>
                </a:cubicBezTo>
                <a:cubicBezTo>
                  <a:pt x="1444" y="687"/>
                  <a:pt x="1436" y="693"/>
                  <a:pt x="1429" y="689"/>
                </a:cubicBezTo>
                <a:cubicBezTo>
                  <a:pt x="1429" y="686"/>
                  <a:pt x="1432" y="686"/>
                  <a:pt x="1431" y="682"/>
                </a:cubicBezTo>
                <a:cubicBezTo>
                  <a:pt x="1437" y="683"/>
                  <a:pt x="1439" y="680"/>
                  <a:pt x="1445" y="681"/>
                </a:cubicBezTo>
                <a:cubicBezTo>
                  <a:pt x="1442" y="673"/>
                  <a:pt x="1433" y="679"/>
                  <a:pt x="1425" y="676"/>
                </a:cubicBezTo>
                <a:cubicBezTo>
                  <a:pt x="1428" y="667"/>
                  <a:pt x="1446" y="679"/>
                  <a:pt x="1450" y="665"/>
                </a:cubicBezTo>
                <a:cubicBezTo>
                  <a:pt x="1444" y="665"/>
                  <a:pt x="1444" y="665"/>
                  <a:pt x="1444" y="665"/>
                </a:cubicBezTo>
                <a:cubicBezTo>
                  <a:pt x="1443" y="660"/>
                  <a:pt x="1446" y="659"/>
                  <a:pt x="1445" y="655"/>
                </a:cubicBezTo>
                <a:cubicBezTo>
                  <a:pt x="1448" y="661"/>
                  <a:pt x="1449" y="651"/>
                  <a:pt x="1457" y="653"/>
                </a:cubicBezTo>
                <a:cubicBezTo>
                  <a:pt x="1456" y="657"/>
                  <a:pt x="1460" y="660"/>
                  <a:pt x="1465" y="656"/>
                </a:cubicBezTo>
                <a:cubicBezTo>
                  <a:pt x="1460" y="654"/>
                  <a:pt x="1465" y="651"/>
                  <a:pt x="1457" y="652"/>
                </a:cubicBezTo>
                <a:cubicBezTo>
                  <a:pt x="1461" y="639"/>
                  <a:pt x="1442" y="639"/>
                  <a:pt x="1435" y="633"/>
                </a:cubicBezTo>
                <a:cubicBezTo>
                  <a:pt x="1437" y="639"/>
                  <a:pt x="1437" y="642"/>
                  <a:pt x="1442" y="647"/>
                </a:cubicBezTo>
                <a:cubicBezTo>
                  <a:pt x="1441" y="651"/>
                  <a:pt x="1434" y="649"/>
                  <a:pt x="1435" y="655"/>
                </a:cubicBezTo>
                <a:cubicBezTo>
                  <a:pt x="1438" y="657"/>
                  <a:pt x="1436" y="657"/>
                  <a:pt x="1441" y="656"/>
                </a:cubicBezTo>
                <a:cubicBezTo>
                  <a:pt x="1438" y="662"/>
                  <a:pt x="1431" y="660"/>
                  <a:pt x="1426" y="658"/>
                </a:cubicBezTo>
                <a:cubicBezTo>
                  <a:pt x="1430" y="651"/>
                  <a:pt x="1422" y="652"/>
                  <a:pt x="1421" y="647"/>
                </a:cubicBezTo>
                <a:cubicBezTo>
                  <a:pt x="1422" y="643"/>
                  <a:pt x="1423" y="644"/>
                  <a:pt x="1423" y="642"/>
                </a:cubicBezTo>
                <a:cubicBezTo>
                  <a:pt x="1419" y="643"/>
                  <a:pt x="1417" y="636"/>
                  <a:pt x="1416" y="630"/>
                </a:cubicBezTo>
                <a:cubicBezTo>
                  <a:pt x="1418" y="626"/>
                  <a:pt x="1424" y="630"/>
                  <a:pt x="1423" y="633"/>
                </a:cubicBezTo>
                <a:cubicBezTo>
                  <a:pt x="1423" y="628"/>
                  <a:pt x="1432" y="626"/>
                  <a:pt x="1432" y="618"/>
                </a:cubicBezTo>
                <a:cubicBezTo>
                  <a:pt x="1434" y="619"/>
                  <a:pt x="1436" y="621"/>
                  <a:pt x="1436" y="623"/>
                </a:cubicBezTo>
                <a:cubicBezTo>
                  <a:pt x="1438" y="622"/>
                  <a:pt x="1437" y="613"/>
                  <a:pt x="1435" y="611"/>
                </a:cubicBezTo>
                <a:cubicBezTo>
                  <a:pt x="1435" y="608"/>
                  <a:pt x="1439" y="608"/>
                  <a:pt x="1441" y="607"/>
                </a:cubicBezTo>
                <a:cubicBezTo>
                  <a:pt x="1443" y="608"/>
                  <a:pt x="1444" y="610"/>
                  <a:pt x="1444" y="613"/>
                </a:cubicBezTo>
                <a:cubicBezTo>
                  <a:pt x="1446" y="611"/>
                  <a:pt x="1446" y="608"/>
                  <a:pt x="1447" y="605"/>
                </a:cubicBezTo>
                <a:cubicBezTo>
                  <a:pt x="1449" y="605"/>
                  <a:pt x="1451" y="606"/>
                  <a:pt x="1451" y="604"/>
                </a:cubicBezTo>
                <a:cubicBezTo>
                  <a:pt x="1455" y="606"/>
                  <a:pt x="1457" y="603"/>
                  <a:pt x="1464" y="604"/>
                </a:cubicBezTo>
                <a:cubicBezTo>
                  <a:pt x="1462" y="600"/>
                  <a:pt x="1449" y="605"/>
                  <a:pt x="1447" y="601"/>
                </a:cubicBezTo>
                <a:cubicBezTo>
                  <a:pt x="1444" y="601"/>
                  <a:pt x="1442" y="602"/>
                  <a:pt x="1441" y="604"/>
                </a:cubicBezTo>
                <a:cubicBezTo>
                  <a:pt x="1433" y="602"/>
                  <a:pt x="1432" y="595"/>
                  <a:pt x="1429" y="588"/>
                </a:cubicBezTo>
                <a:cubicBezTo>
                  <a:pt x="1424" y="590"/>
                  <a:pt x="1417" y="588"/>
                  <a:pt x="1415" y="595"/>
                </a:cubicBezTo>
                <a:cubicBezTo>
                  <a:pt x="1413" y="591"/>
                  <a:pt x="1409" y="592"/>
                  <a:pt x="1407" y="585"/>
                </a:cubicBezTo>
                <a:cubicBezTo>
                  <a:pt x="1410" y="583"/>
                  <a:pt x="1414" y="582"/>
                  <a:pt x="1419" y="582"/>
                </a:cubicBezTo>
                <a:cubicBezTo>
                  <a:pt x="1414" y="575"/>
                  <a:pt x="1425" y="572"/>
                  <a:pt x="1421" y="565"/>
                </a:cubicBezTo>
                <a:cubicBezTo>
                  <a:pt x="1425" y="568"/>
                  <a:pt x="1440" y="563"/>
                  <a:pt x="1441" y="569"/>
                </a:cubicBezTo>
                <a:cubicBezTo>
                  <a:pt x="1443" y="572"/>
                  <a:pt x="1446" y="563"/>
                  <a:pt x="1448" y="562"/>
                </a:cubicBezTo>
                <a:cubicBezTo>
                  <a:pt x="1452" y="567"/>
                  <a:pt x="1457" y="562"/>
                  <a:pt x="1463" y="562"/>
                </a:cubicBezTo>
                <a:cubicBezTo>
                  <a:pt x="1463" y="559"/>
                  <a:pt x="1459" y="560"/>
                  <a:pt x="1460" y="556"/>
                </a:cubicBezTo>
                <a:cubicBezTo>
                  <a:pt x="1462" y="554"/>
                  <a:pt x="1464" y="556"/>
                  <a:pt x="1470" y="554"/>
                </a:cubicBezTo>
                <a:cubicBezTo>
                  <a:pt x="1471" y="560"/>
                  <a:pt x="1464" y="557"/>
                  <a:pt x="1465" y="562"/>
                </a:cubicBezTo>
                <a:cubicBezTo>
                  <a:pt x="1471" y="565"/>
                  <a:pt x="1470" y="557"/>
                  <a:pt x="1477" y="559"/>
                </a:cubicBezTo>
                <a:cubicBezTo>
                  <a:pt x="1468" y="558"/>
                  <a:pt x="1475" y="548"/>
                  <a:pt x="1470" y="543"/>
                </a:cubicBezTo>
                <a:cubicBezTo>
                  <a:pt x="1472" y="541"/>
                  <a:pt x="1474" y="546"/>
                  <a:pt x="1477" y="541"/>
                </a:cubicBezTo>
                <a:cubicBezTo>
                  <a:pt x="1483" y="544"/>
                  <a:pt x="1480" y="545"/>
                  <a:pt x="1480" y="552"/>
                </a:cubicBezTo>
                <a:cubicBezTo>
                  <a:pt x="1485" y="550"/>
                  <a:pt x="1483" y="551"/>
                  <a:pt x="1489" y="552"/>
                </a:cubicBezTo>
                <a:cubicBezTo>
                  <a:pt x="1484" y="547"/>
                  <a:pt x="1491" y="541"/>
                  <a:pt x="1486" y="536"/>
                </a:cubicBezTo>
                <a:cubicBezTo>
                  <a:pt x="1485" y="542"/>
                  <a:pt x="1482" y="533"/>
                  <a:pt x="1477" y="534"/>
                </a:cubicBezTo>
                <a:cubicBezTo>
                  <a:pt x="1479" y="532"/>
                  <a:pt x="1479" y="530"/>
                  <a:pt x="1477" y="528"/>
                </a:cubicBezTo>
                <a:cubicBezTo>
                  <a:pt x="1472" y="530"/>
                  <a:pt x="1477" y="532"/>
                  <a:pt x="1473" y="534"/>
                </a:cubicBezTo>
                <a:cubicBezTo>
                  <a:pt x="1466" y="535"/>
                  <a:pt x="1469" y="526"/>
                  <a:pt x="1463" y="527"/>
                </a:cubicBezTo>
                <a:cubicBezTo>
                  <a:pt x="1463" y="528"/>
                  <a:pt x="1464" y="529"/>
                  <a:pt x="1464" y="531"/>
                </a:cubicBezTo>
                <a:cubicBezTo>
                  <a:pt x="1463" y="530"/>
                  <a:pt x="1461" y="530"/>
                  <a:pt x="1458" y="530"/>
                </a:cubicBezTo>
                <a:cubicBezTo>
                  <a:pt x="1460" y="527"/>
                  <a:pt x="1461" y="522"/>
                  <a:pt x="1464" y="520"/>
                </a:cubicBezTo>
                <a:cubicBezTo>
                  <a:pt x="1463" y="518"/>
                  <a:pt x="1461" y="517"/>
                  <a:pt x="1458" y="517"/>
                </a:cubicBezTo>
                <a:cubicBezTo>
                  <a:pt x="1463" y="522"/>
                  <a:pt x="1459" y="522"/>
                  <a:pt x="1458" y="528"/>
                </a:cubicBezTo>
                <a:cubicBezTo>
                  <a:pt x="1455" y="529"/>
                  <a:pt x="1453" y="521"/>
                  <a:pt x="1452" y="528"/>
                </a:cubicBezTo>
                <a:cubicBezTo>
                  <a:pt x="1449" y="528"/>
                  <a:pt x="1450" y="523"/>
                  <a:pt x="1445" y="524"/>
                </a:cubicBezTo>
                <a:cubicBezTo>
                  <a:pt x="1443" y="531"/>
                  <a:pt x="1434" y="527"/>
                  <a:pt x="1429" y="524"/>
                </a:cubicBezTo>
                <a:cubicBezTo>
                  <a:pt x="1427" y="525"/>
                  <a:pt x="1417" y="529"/>
                  <a:pt x="1407" y="527"/>
                </a:cubicBezTo>
                <a:cubicBezTo>
                  <a:pt x="1411" y="521"/>
                  <a:pt x="1405" y="514"/>
                  <a:pt x="1413" y="511"/>
                </a:cubicBezTo>
                <a:cubicBezTo>
                  <a:pt x="1411" y="507"/>
                  <a:pt x="1405" y="512"/>
                  <a:pt x="1403" y="512"/>
                </a:cubicBezTo>
                <a:cubicBezTo>
                  <a:pt x="1403" y="511"/>
                  <a:pt x="1403" y="510"/>
                  <a:pt x="1405" y="509"/>
                </a:cubicBezTo>
                <a:cubicBezTo>
                  <a:pt x="1386" y="494"/>
                  <a:pt x="1383" y="524"/>
                  <a:pt x="1368" y="520"/>
                </a:cubicBezTo>
                <a:cubicBezTo>
                  <a:pt x="1367" y="522"/>
                  <a:pt x="1366" y="523"/>
                  <a:pt x="1364" y="524"/>
                </a:cubicBezTo>
                <a:cubicBezTo>
                  <a:pt x="1359" y="520"/>
                  <a:pt x="1356" y="512"/>
                  <a:pt x="1348" y="511"/>
                </a:cubicBezTo>
                <a:cubicBezTo>
                  <a:pt x="1349" y="507"/>
                  <a:pt x="1361" y="512"/>
                  <a:pt x="1362" y="508"/>
                </a:cubicBezTo>
                <a:cubicBezTo>
                  <a:pt x="1367" y="508"/>
                  <a:pt x="1366" y="514"/>
                  <a:pt x="1371" y="514"/>
                </a:cubicBezTo>
                <a:cubicBezTo>
                  <a:pt x="1377" y="508"/>
                  <a:pt x="1360" y="509"/>
                  <a:pt x="1364" y="505"/>
                </a:cubicBezTo>
                <a:cubicBezTo>
                  <a:pt x="1361" y="503"/>
                  <a:pt x="1358" y="505"/>
                  <a:pt x="1352" y="505"/>
                </a:cubicBezTo>
                <a:cubicBezTo>
                  <a:pt x="1356" y="497"/>
                  <a:pt x="1351" y="494"/>
                  <a:pt x="1357" y="489"/>
                </a:cubicBezTo>
                <a:cubicBezTo>
                  <a:pt x="1353" y="487"/>
                  <a:pt x="1348" y="487"/>
                  <a:pt x="1345" y="488"/>
                </a:cubicBezTo>
                <a:cubicBezTo>
                  <a:pt x="1345" y="503"/>
                  <a:pt x="1329" y="501"/>
                  <a:pt x="1320" y="504"/>
                </a:cubicBezTo>
                <a:cubicBezTo>
                  <a:pt x="1312" y="495"/>
                  <a:pt x="1302" y="487"/>
                  <a:pt x="1290" y="482"/>
                </a:cubicBezTo>
                <a:cubicBezTo>
                  <a:pt x="1286" y="486"/>
                  <a:pt x="1285" y="493"/>
                  <a:pt x="1278" y="495"/>
                </a:cubicBezTo>
                <a:cubicBezTo>
                  <a:pt x="1274" y="492"/>
                  <a:pt x="1270" y="487"/>
                  <a:pt x="1267" y="483"/>
                </a:cubicBezTo>
                <a:cubicBezTo>
                  <a:pt x="1268" y="481"/>
                  <a:pt x="1271" y="480"/>
                  <a:pt x="1272" y="479"/>
                </a:cubicBezTo>
                <a:cubicBezTo>
                  <a:pt x="1269" y="477"/>
                  <a:pt x="1267" y="475"/>
                  <a:pt x="1270" y="470"/>
                </a:cubicBezTo>
                <a:cubicBezTo>
                  <a:pt x="1255" y="472"/>
                  <a:pt x="1248" y="477"/>
                  <a:pt x="1236" y="478"/>
                </a:cubicBezTo>
                <a:cubicBezTo>
                  <a:pt x="1240" y="483"/>
                  <a:pt x="1251" y="484"/>
                  <a:pt x="1256" y="485"/>
                </a:cubicBezTo>
                <a:cubicBezTo>
                  <a:pt x="1255" y="487"/>
                  <a:pt x="1251" y="487"/>
                  <a:pt x="1249" y="489"/>
                </a:cubicBezTo>
                <a:cubicBezTo>
                  <a:pt x="1250" y="492"/>
                  <a:pt x="1256" y="490"/>
                  <a:pt x="1255" y="494"/>
                </a:cubicBezTo>
                <a:cubicBezTo>
                  <a:pt x="1248" y="492"/>
                  <a:pt x="1239" y="501"/>
                  <a:pt x="1233" y="495"/>
                </a:cubicBezTo>
                <a:cubicBezTo>
                  <a:pt x="1231" y="507"/>
                  <a:pt x="1256" y="495"/>
                  <a:pt x="1261" y="505"/>
                </a:cubicBezTo>
                <a:cubicBezTo>
                  <a:pt x="1257" y="509"/>
                  <a:pt x="1253" y="507"/>
                  <a:pt x="1252" y="515"/>
                </a:cubicBezTo>
                <a:cubicBezTo>
                  <a:pt x="1249" y="516"/>
                  <a:pt x="1248" y="514"/>
                  <a:pt x="1248" y="511"/>
                </a:cubicBezTo>
                <a:cubicBezTo>
                  <a:pt x="1245" y="512"/>
                  <a:pt x="1244" y="515"/>
                  <a:pt x="1243" y="518"/>
                </a:cubicBezTo>
                <a:cubicBezTo>
                  <a:pt x="1246" y="520"/>
                  <a:pt x="1247" y="520"/>
                  <a:pt x="1249" y="518"/>
                </a:cubicBezTo>
                <a:cubicBezTo>
                  <a:pt x="1249" y="521"/>
                  <a:pt x="1250" y="524"/>
                  <a:pt x="1252" y="524"/>
                </a:cubicBezTo>
                <a:cubicBezTo>
                  <a:pt x="1245" y="525"/>
                  <a:pt x="1252" y="531"/>
                  <a:pt x="1246" y="533"/>
                </a:cubicBezTo>
                <a:cubicBezTo>
                  <a:pt x="1241" y="534"/>
                  <a:pt x="1243" y="528"/>
                  <a:pt x="1241" y="525"/>
                </a:cubicBezTo>
                <a:cubicBezTo>
                  <a:pt x="1236" y="532"/>
                  <a:pt x="1227" y="533"/>
                  <a:pt x="1227" y="544"/>
                </a:cubicBezTo>
                <a:cubicBezTo>
                  <a:pt x="1223" y="539"/>
                  <a:pt x="1225" y="532"/>
                  <a:pt x="1225" y="525"/>
                </a:cubicBezTo>
                <a:cubicBezTo>
                  <a:pt x="1224" y="529"/>
                  <a:pt x="1218" y="528"/>
                  <a:pt x="1217" y="531"/>
                </a:cubicBezTo>
                <a:cubicBezTo>
                  <a:pt x="1211" y="529"/>
                  <a:pt x="1205" y="522"/>
                  <a:pt x="1209" y="515"/>
                </a:cubicBezTo>
                <a:cubicBezTo>
                  <a:pt x="1197" y="515"/>
                  <a:pt x="1197" y="515"/>
                  <a:pt x="1197" y="515"/>
                </a:cubicBezTo>
                <a:cubicBezTo>
                  <a:pt x="1193" y="513"/>
                  <a:pt x="1194" y="510"/>
                  <a:pt x="1196" y="507"/>
                </a:cubicBezTo>
                <a:cubicBezTo>
                  <a:pt x="1176" y="507"/>
                  <a:pt x="1148" y="527"/>
                  <a:pt x="1130" y="511"/>
                </a:cubicBezTo>
                <a:cubicBezTo>
                  <a:pt x="1119" y="510"/>
                  <a:pt x="1105" y="502"/>
                  <a:pt x="1091" y="512"/>
                </a:cubicBezTo>
                <a:cubicBezTo>
                  <a:pt x="1089" y="511"/>
                  <a:pt x="1088" y="509"/>
                  <a:pt x="1088" y="507"/>
                </a:cubicBezTo>
                <a:cubicBezTo>
                  <a:pt x="1082" y="508"/>
                  <a:pt x="1077" y="510"/>
                  <a:pt x="1072" y="507"/>
                </a:cubicBezTo>
                <a:cubicBezTo>
                  <a:pt x="1070" y="514"/>
                  <a:pt x="1064" y="509"/>
                  <a:pt x="1058" y="511"/>
                </a:cubicBezTo>
                <a:cubicBezTo>
                  <a:pt x="1057" y="507"/>
                  <a:pt x="1061" y="508"/>
                  <a:pt x="1062" y="507"/>
                </a:cubicBezTo>
                <a:cubicBezTo>
                  <a:pt x="1055" y="509"/>
                  <a:pt x="1042" y="504"/>
                  <a:pt x="1036" y="504"/>
                </a:cubicBezTo>
                <a:cubicBezTo>
                  <a:pt x="1037" y="511"/>
                  <a:pt x="1039" y="517"/>
                  <a:pt x="1029" y="515"/>
                </a:cubicBezTo>
                <a:cubicBezTo>
                  <a:pt x="1029" y="517"/>
                  <a:pt x="1031" y="518"/>
                  <a:pt x="1032" y="520"/>
                </a:cubicBezTo>
                <a:cubicBezTo>
                  <a:pt x="1030" y="524"/>
                  <a:pt x="1027" y="524"/>
                  <a:pt x="1023" y="523"/>
                </a:cubicBezTo>
                <a:cubicBezTo>
                  <a:pt x="1023" y="517"/>
                  <a:pt x="1023" y="517"/>
                  <a:pt x="1023" y="517"/>
                </a:cubicBezTo>
                <a:cubicBezTo>
                  <a:pt x="1022" y="513"/>
                  <a:pt x="1029" y="518"/>
                  <a:pt x="1027" y="512"/>
                </a:cubicBezTo>
                <a:cubicBezTo>
                  <a:pt x="1018" y="517"/>
                  <a:pt x="1014" y="505"/>
                  <a:pt x="1004" y="511"/>
                </a:cubicBezTo>
                <a:cubicBezTo>
                  <a:pt x="1002" y="509"/>
                  <a:pt x="1002" y="505"/>
                  <a:pt x="1000" y="504"/>
                </a:cubicBezTo>
                <a:cubicBezTo>
                  <a:pt x="971" y="513"/>
                  <a:pt x="947" y="502"/>
                  <a:pt x="924" y="505"/>
                </a:cubicBezTo>
                <a:cubicBezTo>
                  <a:pt x="922" y="504"/>
                  <a:pt x="921" y="501"/>
                  <a:pt x="920" y="499"/>
                </a:cubicBezTo>
                <a:cubicBezTo>
                  <a:pt x="916" y="501"/>
                  <a:pt x="915" y="503"/>
                  <a:pt x="911" y="501"/>
                </a:cubicBezTo>
                <a:cubicBezTo>
                  <a:pt x="909" y="497"/>
                  <a:pt x="908" y="493"/>
                  <a:pt x="904" y="492"/>
                </a:cubicBezTo>
                <a:cubicBezTo>
                  <a:pt x="900" y="494"/>
                  <a:pt x="905" y="498"/>
                  <a:pt x="908" y="498"/>
                </a:cubicBezTo>
                <a:cubicBezTo>
                  <a:pt x="895" y="500"/>
                  <a:pt x="862" y="500"/>
                  <a:pt x="850" y="491"/>
                </a:cubicBezTo>
                <a:cubicBezTo>
                  <a:pt x="842" y="493"/>
                  <a:pt x="830" y="488"/>
                  <a:pt x="820" y="486"/>
                </a:cubicBezTo>
                <a:cubicBezTo>
                  <a:pt x="818" y="488"/>
                  <a:pt x="815" y="490"/>
                  <a:pt x="815" y="494"/>
                </a:cubicBezTo>
                <a:cubicBezTo>
                  <a:pt x="826" y="491"/>
                  <a:pt x="839" y="487"/>
                  <a:pt x="843" y="498"/>
                </a:cubicBezTo>
                <a:cubicBezTo>
                  <a:pt x="834" y="500"/>
                  <a:pt x="811" y="501"/>
                  <a:pt x="812" y="489"/>
                </a:cubicBezTo>
                <a:cubicBezTo>
                  <a:pt x="805" y="491"/>
                  <a:pt x="800" y="497"/>
                  <a:pt x="791" y="492"/>
                </a:cubicBezTo>
                <a:cubicBezTo>
                  <a:pt x="792" y="495"/>
                  <a:pt x="792" y="499"/>
                  <a:pt x="796" y="499"/>
                </a:cubicBezTo>
                <a:cubicBezTo>
                  <a:pt x="792" y="505"/>
                  <a:pt x="788" y="499"/>
                  <a:pt x="785" y="499"/>
                </a:cubicBezTo>
                <a:cubicBezTo>
                  <a:pt x="783" y="496"/>
                  <a:pt x="791" y="495"/>
                  <a:pt x="786" y="494"/>
                </a:cubicBezTo>
                <a:cubicBezTo>
                  <a:pt x="782" y="493"/>
                  <a:pt x="781" y="496"/>
                  <a:pt x="783" y="498"/>
                </a:cubicBezTo>
                <a:cubicBezTo>
                  <a:pt x="777" y="499"/>
                  <a:pt x="779" y="491"/>
                  <a:pt x="780" y="488"/>
                </a:cubicBezTo>
                <a:cubicBezTo>
                  <a:pt x="777" y="484"/>
                  <a:pt x="777" y="490"/>
                  <a:pt x="773" y="491"/>
                </a:cubicBezTo>
                <a:cubicBezTo>
                  <a:pt x="773" y="487"/>
                  <a:pt x="766" y="489"/>
                  <a:pt x="759" y="488"/>
                </a:cubicBezTo>
                <a:cubicBezTo>
                  <a:pt x="760" y="493"/>
                  <a:pt x="770" y="489"/>
                  <a:pt x="770" y="495"/>
                </a:cubicBezTo>
                <a:cubicBezTo>
                  <a:pt x="767" y="498"/>
                  <a:pt x="767" y="506"/>
                  <a:pt x="762" y="507"/>
                </a:cubicBezTo>
                <a:cubicBezTo>
                  <a:pt x="758" y="506"/>
                  <a:pt x="761" y="502"/>
                  <a:pt x="763" y="502"/>
                </a:cubicBezTo>
                <a:cubicBezTo>
                  <a:pt x="758" y="497"/>
                  <a:pt x="744" y="501"/>
                  <a:pt x="748" y="508"/>
                </a:cubicBezTo>
                <a:cubicBezTo>
                  <a:pt x="739" y="511"/>
                  <a:pt x="732" y="508"/>
                  <a:pt x="719" y="509"/>
                </a:cubicBezTo>
                <a:cubicBezTo>
                  <a:pt x="717" y="503"/>
                  <a:pt x="712" y="501"/>
                  <a:pt x="706" y="505"/>
                </a:cubicBezTo>
                <a:cubicBezTo>
                  <a:pt x="707" y="508"/>
                  <a:pt x="711" y="506"/>
                  <a:pt x="712" y="508"/>
                </a:cubicBezTo>
                <a:cubicBezTo>
                  <a:pt x="706" y="520"/>
                  <a:pt x="689" y="519"/>
                  <a:pt x="685" y="507"/>
                </a:cubicBezTo>
                <a:cubicBezTo>
                  <a:pt x="680" y="507"/>
                  <a:pt x="675" y="510"/>
                  <a:pt x="673" y="505"/>
                </a:cubicBezTo>
                <a:cubicBezTo>
                  <a:pt x="673" y="503"/>
                  <a:pt x="683" y="503"/>
                  <a:pt x="683" y="505"/>
                </a:cubicBezTo>
                <a:cubicBezTo>
                  <a:pt x="686" y="505"/>
                  <a:pt x="684" y="498"/>
                  <a:pt x="685" y="495"/>
                </a:cubicBezTo>
                <a:cubicBezTo>
                  <a:pt x="684" y="493"/>
                  <a:pt x="679" y="495"/>
                  <a:pt x="679" y="492"/>
                </a:cubicBezTo>
                <a:cubicBezTo>
                  <a:pt x="689" y="488"/>
                  <a:pt x="710" y="500"/>
                  <a:pt x="719" y="491"/>
                </a:cubicBezTo>
                <a:cubicBezTo>
                  <a:pt x="723" y="491"/>
                  <a:pt x="726" y="493"/>
                  <a:pt x="731" y="492"/>
                </a:cubicBezTo>
                <a:cubicBezTo>
                  <a:pt x="732" y="488"/>
                  <a:pt x="729" y="488"/>
                  <a:pt x="730" y="483"/>
                </a:cubicBezTo>
                <a:cubicBezTo>
                  <a:pt x="724" y="486"/>
                  <a:pt x="723" y="483"/>
                  <a:pt x="715" y="483"/>
                </a:cubicBezTo>
                <a:cubicBezTo>
                  <a:pt x="712" y="482"/>
                  <a:pt x="712" y="477"/>
                  <a:pt x="709" y="475"/>
                </a:cubicBezTo>
                <a:cubicBezTo>
                  <a:pt x="703" y="474"/>
                  <a:pt x="710" y="480"/>
                  <a:pt x="711" y="482"/>
                </a:cubicBezTo>
                <a:cubicBezTo>
                  <a:pt x="706" y="486"/>
                  <a:pt x="699" y="485"/>
                  <a:pt x="688" y="485"/>
                </a:cubicBezTo>
                <a:cubicBezTo>
                  <a:pt x="686" y="484"/>
                  <a:pt x="685" y="482"/>
                  <a:pt x="685" y="480"/>
                </a:cubicBezTo>
                <a:cubicBezTo>
                  <a:pt x="684" y="476"/>
                  <a:pt x="688" y="478"/>
                  <a:pt x="688" y="475"/>
                </a:cubicBezTo>
                <a:cubicBezTo>
                  <a:pt x="693" y="476"/>
                  <a:pt x="695" y="478"/>
                  <a:pt x="701" y="476"/>
                </a:cubicBezTo>
                <a:cubicBezTo>
                  <a:pt x="698" y="470"/>
                  <a:pt x="692" y="474"/>
                  <a:pt x="686" y="470"/>
                </a:cubicBezTo>
                <a:cubicBezTo>
                  <a:pt x="686" y="463"/>
                  <a:pt x="686" y="463"/>
                  <a:pt x="686" y="463"/>
                </a:cubicBezTo>
                <a:cubicBezTo>
                  <a:pt x="674" y="465"/>
                  <a:pt x="671" y="457"/>
                  <a:pt x="663" y="454"/>
                </a:cubicBezTo>
                <a:cubicBezTo>
                  <a:pt x="669" y="452"/>
                  <a:pt x="677" y="451"/>
                  <a:pt x="686" y="451"/>
                </a:cubicBezTo>
                <a:cubicBezTo>
                  <a:pt x="685" y="453"/>
                  <a:pt x="683" y="453"/>
                  <a:pt x="683" y="456"/>
                </a:cubicBezTo>
                <a:cubicBezTo>
                  <a:pt x="684" y="458"/>
                  <a:pt x="690" y="455"/>
                  <a:pt x="689" y="460"/>
                </a:cubicBezTo>
                <a:cubicBezTo>
                  <a:pt x="691" y="458"/>
                  <a:pt x="687" y="452"/>
                  <a:pt x="692" y="450"/>
                </a:cubicBezTo>
                <a:cubicBezTo>
                  <a:pt x="698" y="452"/>
                  <a:pt x="708" y="451"/>
                  <a:pt x="714" y="454"/>
                </a:cubicBezTo>
                <a:cubicBezTo>
                  <a:pt x="719" y="445"/>
                  <a:pt x="730" y="455"/>
                  <a:pt x="735" y="453"/>
                </a:cubicBezTo>
                <a:cubicBezTo>
                  <a:pt x="738" y="450"/>
                  <a:pt x="735" y="450"/>
                  <a:pt x="734" y="447"/>
                </a:cubicBezTo>
                <a:cubicBezTo>
                  <a:pt x="738" y="446"/>
                  <a:pt x="742" y="444"/>
                  <a:pt x="747" y="444"/>
                </a:cubicBezTo>
                <a:cubicBezTo>
                  <a:pt x="740" y="440"/>
                  <a:pt x="725" y="440"/>
                  <a:pt x="718" y="440"/>
                </a:cubicBezTo>
                <a:cubicBezTo>
                  <a:pt x="715" y="440"/>
                  <a:pt x="720" y="436"/>
                  <a:pt x="718" y="433"/>
                </a:cubicBezTo>
                <a:cubicBezTo>
                  <a:pt x="714" y="433"/>
                  <a:pt x="711" y="433"/>
                  <a:pt x="709" y="431"/>
                </a:cubicBezTo>
                <a:cubicBezTo>
                  <a:pt x="712" y="422"/>
                  <a:pt x="706" y="420"/>
                  <a:pt x="721" y="419"/>
                </a:cubicBezTo>
                <a:cubicBezTo>
                  <a:pt x="721" y="418"/>
                  <a:pt x="720" y="418"/>
                  <a:pt x="719" y="418"/>
                </a:cubicBezTo>
                <a:cubicBezTo>
                  <a:pt x="719" y="415"/>
                  <a:pt x="719" y="415"/>
                  <a:pt x="719" y="415"/>
                </a:cubicBezTo>
                <a:cubicBezTo>
                  <a:pt x="715" y="414"/>
                  <a:pt x="714" y="417"/>
                  <a:pt x="711" y="418"/>
                </a:cubicBezTo>
                <a:cubicBezTo>
                  <a:pt x="707" y="418"/>
                  <a:pt x="706" y="416"/>
                  <a:pt x="705" y="414"/>
                </a:cubicBezTo>
                <a:cubicBezTo>
                  <a:pt x="706" y="413"/>
                  <a:pt x="706" y="411"/>
                  <a:pt x="706" y="409"/>
                </a:cubicBezTo>
                <a:cubicBezTo>
                  <a:pt x="722" y="420"/>
                  <a:pt x="751" y="405"/>
                  <a:pt x="763" y="417"/>
                </a:cubicBezTo>
                <a:cubicBezTo>
                  <a:pt x="763" y="421"/>
                  <a:pt x="755" y="418"/>
                  <a:pt x="753" y="421"/>
                </a:cubicBezTo>
                <a:cubicBezTo>
                  <a:pt x="753" y="430"/>
                  <a:pt x="753" y="430"/>
                  <a:pt x="753" y="430"/>
                </a:cubicBezTo>
                <a:cubicBezTo>
                  <a:pt x="748" y="430"/>
                  <a:pt x="748" y="430"/>
                  <a:pt x="748" y="430"/>
                </a:cubicBezTo>
                <a:cubicBezTo>
                  <a:pt x="755" y="431"/>
                  <a:pt x="762" y="426"/>
                  <a:pt x="767" y="434"/>
                </a:cubicBezTo>
                <a:cubicBezTo>
                  <a:pt x="769" y="429"/>
                  <a:pt x="773" y="428"/>
                  <a:pt x="776" y="425"/>
                </a:cubicBezTo>
                <a:cubicBezTo>
                  <a:pt x="776" y="420"/>
                  <a:pt x="768" y="422"/>
                  <a:pt x="767" y="418"/>
                </a:cubicBezTo>
                <a:cubicBezTo>
                  <a:pt x="769" y="408"/>
                  <a:pt x="783" y="419"/>
                  <a:pt x="789" y="414"/>
                </a:cubicBezTo>
                <a:cubicBezTo>
                  <a:pt x="787" y="409"/>
                  <a:pt x="781" y="413"/>
                  <a:pt x="775" y="411"/>
                </a:cubicBezTo>
                <a:cubicBezTo>
                  <a:pt x="774" y="405"/>
                  <a:pt x="777" y="403"/>
                  <a:pt x="779" y="399"/>
                </a:cubicBezTo>
                <a:cubicBezTo>
                  <a:pt x="782" y="398"/>
                  <a:pt x="782" y="401"/>
                  <a:pt x="782" y="404"/>
                </a:cubicBezTo>
                <a:cubicBezTo>
                  <a:pt x="785" y="398"/>
                  <a:pt x="789" y="401"/>
                  <a:pt x="795" y="399"/>
                </a:cubicBezTo>
                <a:cubicBezTo>
                  <a:pt x="794" y="402"/>
                  <a:pt x="792" y="404"/>
                  <a:pt x="789" y="405"/>
                </a:cubicBezTo>
                <a:cubicBezTo>
                  <a:pt x="789" y="407"/>
                  <a:pt x="799" y="407"/>
                  <a:pt x="795" y="402"/>
                </a:cubicBezTo>
                <a:cubicBezTo>
                  <a:pt x="800" y="401"/>
                  <a:pt x="798" y="409"/>
                  <a:pt x="802" y="405"/>
                </a:cubicBezTo>
                <a:cubicBezTo>
                  <a:pt x="806" y="408"/>
                  <a:pt x="805" y="417"/>
                  <a:pt x="811" y="418"/>
                </a:cubicBezTo>
                <a:cubicBezTo>
                  <a:pt x="807" y="421"/>
                  <a:pt x="810" y="422"/>
                  <a:pt x="805" y="425"/>
                </a:cubicBezTo>
                <a:cubicBezTo>
                  <a:pt x="806" y="431"/>
                  <a:pt x="806" y="429"/>
                  <a:pt x="808" y="434"/>
                </a:cubicBezTo>
                <a:cubicBezTo>
                  <a:pt x="805" y="436"/>
                  <a:pt x="801" y="436"/>
                  <a:pt x="801" y="440"/>
                </a:cubicBezTo>
                <a:cubicBezTo>
                  <a:pt x="806" y="447"/>
                  <a:pt x="810" y="433"/>
                  <a:pt x="814" y="438"/>
                </a:cubicBezTo>
                <a:cubicBezTo>
                  <a:pt x="817" y="436"/>
                  <a:pt x="812" y="434"/>
                  <a:pt x="812" y="433"/>
                </a:cubicBezTo>
                <a:cubicBezTo>
                  <a:pt x="817" y="431"/>
                  <a:pt x="821" y="428"/>
                  <a:pt x="827" y="428"/>
                </a:cubicBezTo>
                <a:cubicBezTo>
                  <a:pt x="824" y="422"/>
                  <a:pt x="836" y="421"/>
                  <a:pt x="833" y="415"/>
                </a:cubicBezTo>
                <a:cubicBezTo>
                  <a:pt x="839" y="415"/>
                  <a:pt x="839" y="420"/>
                  <a:pt x="846" y="418"/>
                </a:cubicBezTo>
                <a:cubicBezTo>
                  <a:pt x="842" y="416"/>
                  <a:pt x="843" y="415"/>
                  <a:pt x="846" y="414"/>
                </a:cubicBezTo>
                <a:cubicBezTo>
                  <a:pt x="839" y="410"/>
                  <a:pt x="822" y="411"/>
                  <a:pt x="811" y="412"/>
                </a:cubicBezTo>
                <a:cubicBezTo>
                  <a:pt x="807" y="411"/>
                  <a:pt x="811" y="406"/>
                  <a:pt x="811" y="404"/>
                </a:cubicBezTo>
                <a:cubicBezTo>
                  <a:pt x="828" y="407"/>
                  <a:pt x="846" y="400"/>
                  <a:pt x="859" y="402"/>
                </a:cubicBezTo>
                <a:cubicBezTo>
                  <a:pt x="850" y="395"/>
                  <a:pt x="834" y="403"/>
                  <a:pt x="833" y="388"/>
                </a:cubicBezTo>
                <a:cubicBezTo>
                  <a:pt x="840" y="386"/>
                  <a:pt x="849" y="388"/>
                  <a:pt x="856" y="383"/>
                </a:cubicBezTo>
                <a:cubicBezTo>
                  <a:pt x="836" y="376"/>
                  <a:pt x="821" y="398"/>
                  <a:pt x="801" y="390"/>
                </a:cubicBezTo>
                <a:cubicBezTo>
                  <a:pt x="793" y="400"/>
                  <a:pt x="780" y="395"/>
                  <a:pt x="772" y="390"/>
                </a:cubicBezTo>
                <a:cubicBezTo>
                  <a:pt x="767" y="391"/>
                  <a:pt x="765" y="395"/>
                  <a:pt x="760" y="395"/>
                </a:cubicBezTo>
                <a:cubicBezTo>
                  <a:pt x="758" y="394"/>
                  <a:pt x="758" y="392"/>
                  <a:pt x="756" y="392"/>
                </a:cubicBezTo>
                <a:cubicBezTo>
                  <a:pt x="764" y="388"/>
                  <a:pt x="755" y="383"/>
                  <a:pt x="759" y="376"/>
                </a:cubicBezTo>
                <a:cubicBezTo>
                  <a:pt x="765" y="378"/>
                  <a:pt x="767" y="379"/>
                  <a:pt x="776" y="380"/>
                </a:cubicBezTo>
                <a:cubicBezTo>
                  <a:pt x="778" y="374"/>
                  <a:pt x="769" y="380"/>
                  <a:pt x="769" y="376"/>
                </a:cubicBezTo>
                <a:cubicBezTo>
                  <a:pt x="773" y="371"/>
                  <a:pt x="782" y="379"/>
                  <a:pt x="786" y="374"/>
                </a:cubicBezTo>
                <a:cubicBezTo>
                  <a:pt x="787" y="371"/>
                  <a:pt x="786" y="369"/>
                  <a:pt x="783" y="369"/>
                </a:cubicBezTo>
                <a:cubicBezTo>
                  <a:pt x="789" y="363"/>
                  <a:pt x="801" y="362"/>
                  <a:pt x="809" y="366"/>
                </a:cubicBezTo>
                <a:cubicBezTo>
                  <a:pt x="815" y="357"/>
                  <a:pt x="830" y="356"/>
                  <a:pt x="834" y="366"/>
                </a:cubicBezTo>
                <a:cubicBezTo>
                  <a:pt x="840" y="362"/>
                  <a:pt x="845" y="366"/>
                  <a:pt x="849" y="369"/>
                </a:cubicBezTo>
                <a:cubicBezTo>
                  <a:pt x="844" y="364"/>
                  <a:pt x="853" y="367"/>
                  <a:pt x="854" y="364"/>
                </a:cubicBezTo>
                <a:cubicBezTo>
                  <a:pt x="855" y="360"/>
                  <a:pt x="845" y="366"/>
                  <a:pt x="847" y="360"/>
                </a:cubicBezTo>
                <a:cubicBezTo>
                  <a:pt x="859" y="356"/>
                  <a:pt x="874" y="371"/>
                  <a:pt x="881" y="357"/>
                </a:cubicBezTo>
                <a:cubicBezTo>
                  <a:pt x="885" y="359"/>
                  <a:pt x="890" y="360"/>
                  <a:pt x="894" y="363"/>
                </a:cubicBezTo>
                <a:cubicBezTo>
                  <a:pt x="895" y="362"/>
                  <a:pt x="897" y="361"/>
                  <a:pt x="897" y="359"/>
                </a:cubicBezTo>
                <a:cubicBezTo>
                  <a:pt x="901" y="360"/>
                  <a:pt x="906" y="362"/>
                  <a:pt x="911" y="363"/>
                </a:cubicBezTo>
                <a:cubicBezTo>
                  <a:pt x="914" y="360"/>
                  <a:pt x="909" y="359"/>
                  <a:pt x="913" y="356"/>
                </a:cubicBezTo>
                <a:cubicBezTo>
                  <a:pt x="921" y="355"/>
                  <a:pt x="921" y="359"/>
                  <a:pt x="921" y="363"/>
                </a:cubicBezTo>
                <a:cubicBezTo>
                  <a:pt x="929" y="357"/>
                  <a:pt x="937" y="369"/>
                  <a:pt x="940" y="360"/>
                </a:cubicBezTo>
                <a:cubicBezTo>
                  <a:pt x="943" y="360"/>
                  <a:pt x="948" y="367"/>
                  <a:pt x="950" y="363"/>
                </a:cubicBezTo>
                <a:cubicBezTo>
                  <a:pt x="951" y="357"/>
                  <a:pt x="954" y="358"/>
                  <a:pt x="962" y="364"/>
                </a:cubicBezTo>
                <a:cubicBezTo>
                  <a:pt x="969" y="360"/>
                  <a:pt x="976" y="364"/>
                  <a:pt x="982" y="366"/>
                </a:cubicBezTo>
                <a:cubicBezTo>
                  <a:pt x="984" y="359"/>
                  <a:pt x="982" y="361"/>
                  <a:pt x="981" y="356"/>
                </a:cubicBezTo>
                <a:cubicBezTo>
                  <a:pt x="987" y="354"/>
                  <a:pt x="985" y="360"/>
                  <a:pt x="988" y="361"/>
                </a:cubicBezTo>
                <a:cubicBezTo>
                  <a:pt x="993" y="354"/>
                  <a:pt x="1009" y="354"/>
                  <a:pt x="1013" y="363"/>
                </a:cubicBezTo>
                <a:cubicBezTo>
                  <a:pt x="1017" y="361"/>
                  <a:pt x="1011" y="359"/>
                  <a:pt x="1014" y="357"/>
                </a:cubicBezTo>
                <a:cubicBezTo>
                  <a:pt x="1021" y="361"/>
                  <a:pt x="1024" y="359"/>
                  <a:pt x="1030" y="364"/>
                </a:cubicBezTo>
                <a:cubicBezTo>
                  <a:pt x="1030" y="368"/>
                  <a:pt x="1023" y="365"/>
                  <a:pt x="1024" y="370"/>
                </a:cubicBezTo>
                <a:cubicBezTo>
                  <a:pt x="1028" y="369"/>
                  <a:pt x="1031" y="372"/>
                  <a:pt x="1026" y="372"/>
                </a:cubicBezTo>
                <a:cubicBezTo>
                  <a:pt x="1032" y="376"/>
                  <a:pt x="1042" y="373"/>
                  <a:pt x="1047" y="372"/>
                </a:cubicBezTo>
                <a:cubicBezTo>
                  <a:pt x="1045" y="369"/>
                  <a:pt x="1038" y="370"/>
                  <a:pt x="1036" y="367"/>
                </a:cubicBezTo>
                <a:cubicBezTo>
                  <a:pt x="1036" y="365"/>
                  <a:pt x="1038" y="365"/>
                  <a:pt x="1039" y="363"/>
                </a:cubicBezTo>
                <a:cubicBezTo>
                  <a:pt x="1043" y="363"/>
                  <a:pt x="1047" y="364"/>
                  <a:pt x="1049" y="366"/>
                </a:cubicBezTo>
                <a:cubicBezTo>
                  <a:pt x="1053" y="366"/>
                  <a:pt x="1051" y="360"/>
                  <a:pt x="1055" y="360"/>
                </a:cubicBezTo>
                <a:cubicBezTo>
                  <a:pt x="1061" y="363"/>
                  <a:pt x="1067" y="365"/>
                  <a:pt x="1075" y="366"/>
                </a:cubicBezTo>
                <a:cubicBezTo>
                  <a:pt x="1075" y="369"/>
                  <a:pt x="1071" y="368"/>
                  <a:pt x="1072" y="372"/>
                </a:cubicBezTo>
                <a:cubicBezTo>
                  <a:pt x="1084" y="373"/>
                  <a:pt x="1096" y="376"/>
                  <a:pt x="1104" y="377"/>
                </a:cubicBezTo>
                <a:cubicBezTo>
                  <a:pt x="1101" y="383"/>
                  <a:pt x="1099" y="389"/>
                  <a:pt x="1092" y="390"/>
                </a:cubicBezTo>
                <a:cubicBezTo>
                  <a:pt x="1106" y="394"/>
                  <a:pt x="1111" y="391"/>
                  <a:pt x="1127" y="395"/>
                </a:cubicBezTo>
                <a:cubicBezTo>
                  <a:pt x="1127" y="398"/>
                  <a:pt x="1132" y="403"/>
                  <a:pt x="1137" y="399"/>
                </a:cubicBezTo>
                <a:cubicBezTo>
                  <a:pt x="1135" y="406"/>
                  <a:pt x="1159" y="410"/>
                  <a:pt x="1164" y="405"/>
                </a:cubicBezTo>
                <a:cubicBezTo>
                  <a:pt x="1159" y="399"/>
                  <a:pt x="1149" y="394"/>
                  <a:pt x="1143" y="402"/>
                </a:cubicBezTo>
                <a:cubicBezTo>
                  <a:pt x="1139" y="401"/>
                  <a:pt x="1145" y="397"/>
                  <a:pt x="1145" y="395"/>
                </a:cubicBezTo>
                <a:cubicBezTo>
                  <a:pt x="1162" y="398"/>
                  <a:pt x="1183" y="390"/>
                  <a:pt x="1193" y="389"/>
                </a:cubicBezTo>
                <a:cubicBezTo>
                  <a:pt x="1193" y="383"/>
                  <a:pt x="1183" y="391"/>
                  <a:pt x="1180" y="386"/>
                </a:cubicBezTo>
                <a:cubicBezTo>
                  <a:pt x="1179" y="381"/>
                  <a:pt x="1196" y="381"/>
                  <a:pt x="1196" y="386"/>
                </a:cubicBezTo>
                <a:cubicBezTo>
                  <a:pt x="1201" y="385"/>
                  <a:pt x="1206" y="384"/>
                  <a:pt x="1210" y="382"/>
                </a:cubicBezTo>
                <a:cubicBezTo>
                  <a:pt x="1214" y="381"/>
                  <a:pt x="1213" y="385"/>
                  <a:pt x="1216" y="385"/>
                </a:cubicBezTo>
                <a:cubicBezTo>
                  <a:pt x="1210" y="387"/>
                  <a:pt x="1205" y="389"/>
                  <a:pt x="1206" y="398"/>
                </a:cubicBezTo>
                <a:cubicBezTo>
                  <a:pt x="1220" y="399"/>
                  <a:pt x="1231" y="398"/>
                  <a:pt x="1227" y="386"/>
                </a:cubicBezTo>
                <a:cubicBezTo>
                  <a:pt x="1226" y="386"/>
                  <a:pt x="1226" y="389"/>
                  <a:pt x="1225" y="389"/>
                </a:cubicBezTo>
                <a:cubicBezTo>
                  <a:pt x="1221" y="389"/>
                  <a:pt x="1224" y="384"/>
                  <a:pt x="1223" y="382"/>
                </a:cubicBezTo>
                <a:cubicBezTo>
                  <a:pt x="1234" y="381"/>
                  <a:pt x="1244" y="382"/>
                  <a:pt x="1248" y="389"/>
                </a:cubicBezTo>
                <a:cubicBezTo>
                  <a:pt x="1258" y="381"/>
                  <a:pt x="1271" y="383"/>
                  <a:pt x="1288" y="380"/>
                </a:cubicBezTo>
                <a:cubicBezTo>
                  <a:pt x="1290" y="376"/>
                  <a:pt x="1286" y="377"/>
                  <a:pt x="1287" y="373"/>
                </a:cubicBezTo>
                <a:cubicBezTo>
                  <a:pt x="1290" y="373"/>
                  <a:pt x="1291" y="376"/>
                  <a:pt x="1296" y="374"/>
                </a:cubicBezTo>
                <a:cubicBezTo>
                  <a:pt x="1292" y="366"/>
                  <a:pt x="1303" y="371"/>
                  <a:pt x="1307" y="369"/>
                </a:cubicBezTo>
                <a:cubicBezTo>
                  <a:pt x="1305" y="365"/>
                  <a:pt x="1301" y="365"/>
                  <a:pt x="1304" y="360"/>
                </a:cubicBezTo>
                <a:cubicBezTo>
                  <a:pt x="1291" y="355"/>
                  <a:pt x="1281" y="355"/>
                  <a:pt x="1267" y="353"/>
                </a:cubicBezTo>
                <a:cubicBezTo>
                  <a:pt x="1271" y="346"/>
                  <a:pt x="1266" y="348"/>
                  <a:pt x="1262" y="344"/>
                </a:cubicBezTo>
                <a:cubicBezTo>
                  <a:pt x="1264" y="339"/>
                  <a:pt x="1271" y="340"/>
                  <a:pt x="1278" y="340"/>
                </a:cubicBezTo>
                <a:cubicBezTo>
                  <a:pt x="1277" y="336"/>
                  <a:pt x="1277" y="335"/>
                  <a:pt x="1275" y="331"/>
                </a:cubicBezTo>
                <a:cubicBezTo>
                  <a:pt x="1285" y="323"/>
                  <a:pt x="1286" y="336"/>
                  <a:pt x="1287" y="343"/>
                </a:cubicBezTo>
                <a:cubicBezTo>
                  <a:pt x="1294" y="343"/>
                  <a:pt x="1300" y="345"/>
                  <a:pt x="1306" y="344"/>
                </a:cubicBezTo>
                <a:cubicBezTo>
                  <a:pt x="1297" y="340"/>
                  <a:pt x="1306" y="337"/>
                  <a:pt x="1297" y="332"/>
                </a:cubicBezTo>
                <a:cubicBezTo>
                  <a:pt x="1297" y="328"/>
                  <a:pt x="1305" y="332"/>
                  <a:pt x="1304" y="327"/>
                </a:cubicBezTo>
                <a:cubicBezTo>
                  <a:pt x="1298" y="327"/>
                  <a:pt x="1291" y="322"/>
                  <a:pt x="1283" y="319"/>
                </a:cubicBezTo>
                <a:cubicBezTo>
                  <a:pt x="1283" y="314"/>
                  <a:pt x="1284" y="310"/>
                  <a:pt x="1288" y="309"/>
                </a:cubicBezTo>
                <a:cubicBezTo>
                  <a:pt x="1282" y="308"/>
                  <a:pt x="1269" y="299"/>
                  <a:pt x="1268" y="302"/>
                </a:cubicBezTo>
                <a:cubicBezTo>
                  <a:pt x="1263" y="297"/>
                  <a:pt x="1272" y="296"/>
                  <a:pt x="1268" y="292"/>
                </a:cubicBezTo>
                <a:cubicBezTo>
                  <a:pt x="1263" y="291"/>
                  <a:pt x="1261" y="293"/>
                  <a:pt x="1259" y="296"/>
                </a:cubicBezTo>
                <a:cubicBezTo>
                  <a:pt x="1259" y="299"/>
                  <a:pt x="1261" y="299"/>
                  <a:pt x="1264" y="299"/>
                </a:cubicBezTo>
                <a:cubicBezTo>
                  <a:pt x="1258" y="300"/>
                  <a:pt x="1243" y="306"/>
                  <a:pt x="1238" y="298"/>
                </a:cubicBezTo>
                <a:cubicBezTo>
                  <a:pt x="1237" y="307"/>
                  <a:pt x="1258" y="306"/>
                  <a:pt x="1261" y="316"/>
                </a:cubicBezTo>
                <a:cubicBezTo>
                  <a:pt x="1258" y="318"/>
                  <a:pt x="1253" y="316"/>
                  <a:pt x="1249" y="319"/>
                </a:cubicBezTo>
                <a:cubicBezTo>
                  <a:pt x="1245" y="314"/>
                  <a:pt x="1237" y="317"/>
                  <a:pt x="1235" y="308"/>
                </a:cubicBezTo>
                <a:cubicBezTo>
                  <a:pt x="1231" y="308"/>
                  <a:pt x="1229" y="310"/>
                  <a:pt x="1225" y="309"/>
                </a:cubicBezTo>
                <a:cubicBezTo>
                  <a:pt x="1219" y="308"/>
                  <a:pt x="1232" y="311"/>
                  <a:pt x="1232" y="314"/>
                </a:cubicBezTo>
                <a:cubicBezTo>
                  <a:pt x="1227" y="326"/>
                  <a:pt x="1222" y="310"/>
                  <a:pt x="1213" y="312"/>
                </a:cubicBezTo>
                <a:cubicBezTo>
                  <a:pt x="1216" y="306"/>
                  <a:pt x="1209" y="310"/>
                  <a:pt x="1206" y="305"/>
                </a:cubicBezTo>
                <a:cubicBezTo>
                  <a:pt x="1207" y="300"/>
                  <a:pt x="1210" y="305"/>
                  <a:pt x="1216" y="303"/>
                </a:cubicBezTo>
                <a:cubicBezTo>
                  <a:pt x="1213" y="298"/>
                  <a:pt x="1192" y="301"/>
                  <a:pt x="1184" y="300"/>
                </a:cubicBezTo>
                <a:cubicBezTo>
                  <a:pt x="1182" y="301"/>
                  <a:pt x="1183" y="303"/>
                  <a:pt x="1182" y="305"/>
                </a:cubicBezTo>
                <a:cubicBezTo>
                  <a:pt x="1175" y="304"/>
                  <a:pt x="1176" y="304"/>
                  <a:pt x="1171" y="306"/>
                </a:cubicBezTo>
                <a:cubicBezTo>
                  <a:pt x="1168" y="303"/>
                  <a:pt x="1168" y="303"/>
                  <a:pt x="1165" y="299"/>
                </a:cubicBezTo>
                <a:cubicBezTo>
                  <a:pt x="1167" y="298"/>
                  <a:pt x="1172" y="296"/>
                  <a:pt x="1174" y="300"/>
                </a:cubicBezTo>
                <a:cubicBezTo>
                  <a:pt x="1175" y="295"/>
                  <a:pt x="1161" y="293"/>
                  <a:pt x="1159" y="286"/>
                </a:cubicBezTo>
                <a:cubicBezTo>
                  <a:pt x="1158" y="283"/>
                  <a:pt x="1165" y="285"/>
                  <a:pt x="1165" y="285"/>
                </a:cubicBezTo>
                <a:cubicBezTo>
                  <a:pt x="1166" y="283"/>
                  <a:pt x="1161" y="283"/>
                  <a:pt x="1161" y="283"/>
                </a:cubicBezTo>
                <a:cubicBezTo>
                  <a:pt x="1165" y="272"/>
                  <a:pt x="1186" y="287"/>
                  <a:pt x="1188" y="274"/>
                </a:cubicBezTo>
                <a:cubicBezTo>
                  <a:pt x="1196" y="277"/>
                  <a:pt x="1204" y="277"/>
                  <a:pt x="1209" y="283"/>
                </a:cubicBezTo>
                <a:cubicBezTo>
                  <a:pt x="1214" y="281"/>
                  <a:pt x="1222" y="280"/>
                  <a:pt x="1226" y="276"/>
                </a:cubicBezTo>
                <a:cubicBezTo>
                  <a:pt x="1225" y="272"/>
                  <a:pt x="1223" y="280"/>
                  <a:pt x="1219" y="277"/>
                </a:cubicBezTo>
                <a:cubicBezTo>
                  <a:pt x="1217" y="272"/>
                  <a:pt x="1221" y="271"/>
                  <a:pt x="1223" y="269"/>
                </a:cubicBezTo>
                <a:cubicBezTo>
                  <a:pt x="1228" y="273"/>
                  <a:pt x="1232" y="278"/>
                  <a:pt x="1236" y="283"/>
                </a:cubicBezTo>
                <a:cubicBezTo>
                  <a:pt x="1240" y="282"/>
                  <a:pt x="1241" y="280"/>
                  <a:pt x="1243" y="277"/>
                </a:cubicBezTo>
                <a:cubicBezTo>
                  <a:pt x="1245" y="279"/>
                  <a:pt x="1247" y="281"/>
                  <a:pt x="1249" y="283"/>
                </a:cubicBezTo>
                <a:cubicBezTo>
                  <a:pt x="1251" y="281"/>
                  <a:pt x="1257" y="283"/>
                  <a:pt x="1255" y="277"/>
                </a:cubicBezTo>
                <a:cubicBezTo>
                  <a:pt x="1265" y="290"/>
                  <a:pt x="1280" y="281"/>
                  <a:pt x="1294" y="287"/>
                </a:cubicBezTo>
                <a:cubicBezTo>
                  <a:pt x="1290" y="279"/>
                  <a:pt x="1286" y="270"/>
                  <a:pt x="1301" y="269"/>
                </a:cubicBezTo>
                <a:cubicBezTo>
                  <a:pt x="1300" y="262"/>
                  <a:pt x="1288" y="265"/>
                  <a:pt x="1286" y="260"/>
                </a:cubicBezTo>
                <a:cubicBezTo>
                  <a:pt x="1291" y="251"/>
                  <a:pt x="1315" y="257"/>
                  <a:pt x="1323" y="255"/>
                </a:cubicBezTo>
                <a:cubicBezTo>
                  <a:pt x="1315" y="250"/>
                  <a:pt x="1302" y="241"/>
                  <a:pt x="1288" y="245"/>
                </a:cubicBezTo>
                <a:cubicBezTo>
                  <a:pt x="1281" y="238"/>
                  <a:pt x="1277" y="242"/>
                  <a:pt x="1265" y="237"/>
                </a:cubicBezTo>
                <a:cubicBezTo>
                  <a:pt x="1263" y="231"/>
                  <a:pt x="1272" y="236"/>
                  <a:pt x="1270" y="231"/>
                </a:cubicBezTo>
                <a:cubicBezTo>
                  <a:pt x="1261" y="226"/>
                  <a:pt x="1249" y="225"/>
                  <a:pt x="1243" y="218"/>
                </a:cubicBezTo>
                <a:cubicBezTo>
                  <a:pt x="1249" y="210"/>
                  <a:pt x="1259" y="225"/>
                  <a:pt x="1268" y="218"/>
                </a:cubicBezTo>
                <a:cubicBezTo>
                  <a:pt x="1263" y="213"/>
                  <a:pt x="1265" y="214"/>
                  <a:pt x="1268" y="209"/>
                </a:cubicBezTo>
                <a:cubicBezTo>
                  <a:pt x="1263" y="210"/>
                  <a:pt x="1262" y="207"/>
                  <a:pt x="1256" y="208"/>
                </a:cubicBezTo>
                <a:cubicBezTo>
                  <a:pt x="1258" y="204"/>
                  <a:pt x="1259" y="201"/>
                  <a:pt x="1259" y="199"/>
                </a:cubicBezTo>
                <a:cubicBezTo>
                  <a:pt x="1256" y="197"/>
                  <a:pt x="1251" y="195"/>
                  <a:pt x="1252" y="189"/>
                </a:cubicBezTo>
                <a:cubicBezTo>
                  <a:pt x="1254" y="186"/>
                  <a:pt x="1258" y="187"/>
                  <a:pt x="1261" y="186"/>
                </a:cubicBezTo>
                <a:cubicBezTo>
                  <a:pt x="1256" y="180"/>
                  <a:pt x="1245" y="181"/>
                  <a:pt x="1239" y="176"/>
                </a:cubicBezTo>
                <a:cubicBezTo>
                  <a:pt x="1236" y="170"/>
                  <a:pt x="1239" y="160"/>
                  <a:pt x="1233" y="158"/>
                </a:cubicBezTo>
                <a:cubicBezTo>
                  <a:pt x="1233" y="157"/>
                  <a:pt x="1236" y="157"/>
                  <a:pt x="1238" y="157"/>
                </a:cubicBezTo>
                <a:cubicBezTo>
                  <a:pt x="1228" y="148"/>
                  <a:pt x="1217" y="140"/>
                  <a:pt x="1204" y="135"/>
                </a:cubicBezTo>
                <a:cubicBezTo>
                  <a:pt x="1213" y="135"/>
                  <a:pt x="1219" y="128"/>
                  <a:pt x="1226" y="131"/>
                </a:cubicBezTo>
                <a:cubicBezTo>
                  <a:pt x="1222" y="126"/>
                  <a:pt x="1227" y="124"/>
                  <a:pt x="1233" y="125"/>
                </a:cubicBezTo>
                <a:cubicBezTo>
                  <a:pt x="1226" y="120"/>
                  <a:pt x="1218" y="117"/>
                  <a:pt x="1209" y="115"/>
                </a:cubicBezTo>
                <a:cubicBezTo>
                  <a:pt x="1200" y="100"/>
                  <a:pt x="1186" y="85"/>
                  <a:pt x="1162" y="90"/>
                </a:cubicBezTo>
                <a:cubicBezTo>
                  <a:pt x="1164" y="84"/>
                  <a:pt x="1175" y="87"/>
                  <a:pt x="1177" y="77"/>
                </a:cubicBezTo>
                <a:cubicBezTo>
                  <a:pt x="1170" y="76"/>
                  <a:pt x="1166" y="72"/>
                  <a:pt x="1164" y="67"/>
                </a:cubicBezTo>
                <a:cubicBezTo>
                  <a:pt x="1156" y="69"/>
                  <a:pt x="1152" y="68"/>
                  <a:pt x="1146" y="64"/>
                </a:cubicBezTo>
                <a:cubicBezTo>
                  <a:pt x="1142" y="65"/>
                  <a:pt x="1148" y="68"/>
                  <a:pt x="1145" y="70"/>
                </a:cubicBezTo>
                <a:cubicBezTo>
                  <a:pt x="1133" y="71"/>
                  <a:pt x="1141" y="64"/>
                  <a:pt x="1139" y="61"/>
                </a:cubicBezTo>
                <a:cubicBezTo>
                  <a:pt x="1114" y="71"/>
                  <a:pt x="1094" y="42"/>
                  <a:pt x="1069" y="60"/>
                </a:cubicBezTo>
                <a:cubicBezTo>
                  <a:pt x="1063" y="58"/>
                  <a:pt x="1061" y="53"/>
                  <a:pt x="1061" y="49"/>
                </a:cubicBezTo>
                <a:cubicBezTo>
                  <a:pt x="1048" y="48"/>
                  <a:pt x="1042" y="41"/>
                  <a:pt x="1032" y="41"/>
                </a:cubicBezTo>
                <a:cubicBezTo>
                  <a:pt x="1024" y="40"/>
                  <a:pt x="1019" y="45"/>
                  <a:pt x="1011" y="44"/>
                </a:cubicBezTo>
                <a:cubicBezTo>
                  <a:pt x="1006" y="44"/>
                  <a:pt x="1007" y="37"/>
                  <a:pt x="1000" y="39"/>
                </a:cubicBezTo>
                <a:cubicBezTo>
                  <a:pt x="995" y="46"/>
                  <a:pt x="1001" y="54"/>
                  <a:pt x="994" y="57"/>
                </a:cubicBezTo>
                <a:cubicBezTo>
                  <a:pt x="996" y="59"/>
                  <a:pt x="1002" y="58"/>
                  <a:pt x="1004" y="61"/>
                </a:cubicBezTo>
                <a:cubicBezTo>
                  <a:pt x="1001" y="68"/>
                  <a:pt x="996" y="72"/>
                  <a:pt x="987" y="73"/>
                </a:cubicBezTo>
                <a:cubicBezTo>
                  <a:pt x="989" y="77"/>
                  <a:pt x="986" y="78"/>
                  <a:pt x="987" y="84"/>
                </a:cubicBezTo>
                <a:cubicBezTo>
                  <a:pt x="975" y="84"/>
                  <a:pt x="978" y="70"/>
                  <a:pt x="969" y="68"/>
                </a:cubicBezTo>
                <a:cubicBezTo>
                  <a:pt x="969" y="66"/>
                  <a:pt x="970" y="66"/>
                  <a:pt x="972" y="65"/>
                </a:cubicBezTo>
                <a:cubicBezTo>
                  <a:pt x="964" y="56"/>
                  <a:pt x="951" y="44"/>
                  <a:pt x="939" y="44"/>
                </a:cubicBezTo>
                <a:cubicBezTo>
                  <a:pt x="936" y="39"/>
                  <a:pt x="939" y="36"/>
                  <a:pt x="943" y="33"/>
                </a:cubicBezTo>
                <a:cubicBezTo>
                  <a:pt x="933" y="26"/>
                  <a:pt x="911" y="30"/>
                  <a:pt x="905" y="17"/>
                </a:cubicBezTo>
                <a:cubicBezTo>
                  <a:pt x="901" y="18"/>
                  <a:pt x="899" y="21"/>
                  <a:pt x="899" y="26"/>
                </a:cubicBezTo>
                <a:cubicBezTo>
                  <a:pt x="903" y="26"/>
                  <a:pt x="906" y="27"/>
                  <a:pt x="905" y="31"/>
                </a:cubicBezTo>
                <a:cubicBezTo>
                  <a:pt x="901" y="32"/>
                  <a:pt x="896" y="30"/>
                  <a:pt x="891" y="33"/>
                </a:cubicBezTo>
                <a:cubicBezTo>
                  <a:pt x="890" y="37"/>
                  <a:pt x="890" y="42"/>
                  <a:pt x="888" y="45"/>
                </a:cubicBezTo>
                <a:cubicBezTo>
                  <a:pt x="901" y="49"/>
                  <a:pt x="909" y="58"/>
                  <a:pt x="904" y="77"/>
                </a:cubicBezTo>
                <a:cubicBezTo>
                  <a:pt x="911" y="80"/>
                  <a:pt x="914" y="87"/>
                  <a:pt x="918" y="93"/>
                </a:cubicBezTo>
                <a:cubicBezTo>
                  <a:pt x="919" y="95"/>
                  <a:pt x="917" y="95"/>
                  <a:pt x="917" y="97"/>
                </a:cubicBezTo>
                <a:cubicBezTo>
                  <a:pt x="906" y="98"/>
                  <a:pt x="899" y="95"/>
                  <a:pt x="894" y="90"/>
                </a:cubicBezTo>
                <a:cubicBezTo>
                  <a:pt x="894" y="85"/>
                  <a:pt x="896" y="84"/>
                  <a:pt x="894" y="80"/>
                </a:cubicBezTo>
                <a:cubicBezTo>
                  <a:pt x="887" y="83"/>
                  <a:pt x="883" y="73"/>
                  <a:pt x="876" y="71"/>
                </a:cubicBezTo>
                <a:cubicBezTo>
                  <a:pt x="876" y="67"/>
                  <a:pt x="876" y="62"/>
                  <a:pt x="879" y="61"/>
                </a:cubicBezTo>
                <a:cubicBezTo>
                  <a:pt x="864" y="43"/>
                  <a:pt x="845" y="29"/>
                  <a:pt x="815" y="42"/>
                </a:cubicBezTo>
                <a:cubicBezTo>
                  <a:pt x="815" y="49"/>
                  <a:pt x="819" y="51"/>
                  <a:pt x="817" y="58"/>
                </a:cubicBezTo>
                <a:cubicBezTo>
                  <a:pt x="799" y="71"/>
                  <a:pt x="797" y="46"/>
                  <a:pt x="780" y="45"/>
                </a:cubicBezTo>
                <a:cubicBezTo>
                  <a:pt x="778" y="37"/>
                  <a:pt x="785" y="37"/>
                  <a:pt x="786" y="32"/>
                </a:cubicBezTo>
                <a:cubicBezTo>
                  <a:pt x="783" y="32"/>
                  <a:pt x="781" y="32"/>
                  <a:pt x="779" y="31"/>
                </a:cubicBezTo>
                <a:cubicBezTo>
                  <a:pt x="781" y="29"/>
                  <a:pt x="781" y="25"/>
                  <a:pt x="780" y="22"/>
                </a:cubicBezTo>
                <a:cubicBezTo>
                  <a:pt x="776" y="21"/>
                  <a:pt x="772" y="19"/>
                  <a:pt x="766" y="20"/>
                </a:cubicBezTo>
                <a:cubicBezTo>
                  <a:pt x="766" y="24"/>
                  <a:pt x="765" y="25"/>
                  <a:pt x="762" y="25"/>
                </a:cubicBezTo>
                <a:cubicBezTo>
                  <a:pt x="760" y="29"/>
                  <a:pt x="766" y="28"/>
                  <a:pt x="764" y="32"/>
                </a:cubicBezTo>
                <a:cubicBezTo>
                  <a:pt x="759" y="35"/>
                  <a:pt x="756" y="42"/>
                  <a:pt x="754" y="49"/>
                </a:cubicBezTo>
                <a:cubicBezTo>
                  <a:pt x="739" y="40"/>
                  <a:pt x="717" y="55"/>
                  <a:pt x="712" y="38"/>
                </a:cubicBezTo>
                <a:cubicBezTo>
                  <a:pt x="710" y="37"/>
                  <a:pt x="705" y="39"/>
                  <a:pt x="705" y="36"/>
                </a:cubicBezTo>
                <a:cubicBezTo>
                  <a:pt x="704" y="32"/>
                  <a:pt x="710" y="34"/>
                  <a:pt x="711" y="31"/>
                </a:cubicBezTo>
                <a:cubicBezTo>
                  <a:pt x="698" y="0"/>
                  <a:pt x="676" y="46"/>
                  <a:pt x="663" y="20"/>
                </a:cubicBezTo>
                <a:cubicBezTo>
                  <a:pt x="655" y="28"/>
                  <a:pt x="634" y="15"/>
                  <a:pt x="632" y="29"/>
                </a:cubicBezTo>
                <a:cubicBezTo>
                  <a:pt x="624" y="29"/>
                  <a:pt x="617" y="32"/>
                  <a:pt x="609" y="32"/>
                </a:cubicBezTo>
                <a:cubicBezTo>
                  <a:pt x="607" y="31"/>
                  <a:pt x="607" y="29"/>
                  <a:pt x="605" y="29"/>
                </a:cubicBezTo>
                <a:cubicBezTo>
                  <a:pt x="604" y="25"/>
                  <a:pt x="607" y="25"/>
                  <a:pt x="606" y="22"/>
                </a:cubicBezTo>
                <a:cubicBezTo>
                  <a:pt x="603" y="22"/>
                  <a:pt x="602" y="20"/>
                  <a:pt x="600" y="17"/>
                </a:cubicBezTo>
                <a:cubicBezTo>
                  <a:pt x="595" y="20"/>
                  <a:pt x="590" y="22"/>
                  <a:pt x="583" y="23"/>
                </a:cubicBezTo>
                <a:cubicBezTo>
                  <a:pt x="583" y="30"/>
                  <a:pt x="589" y="31"/>
                  <a:pt x="593" y="33"/>
                </a:cubicBezTo>
                <a:cubicBezTo>
                  <a:pt x="594" y="38"/>
                  <a:pt x="589" y="36"/>
                  <a:pt x="590" y="41"/>
                </a:cubicBezTo>
                <a:cubicBezTo>
                  <a:pt x="583" y="38"/>
                  <a:pt x="579" y="42"/>
                  <a:pt x="574" y="38"/>
                </a:cubicBezTo>
                <a:cubicBezTo>
                  <a:pt x="581" y="31"/>
                  <a:pt x="570" y="29"/>
                  <a:pt x="567" y="23"/>
                </a:cubicBezTo>
                <a:cubicBezTo>
                  <a:pt x="564" y="25"/>
                  <a:pt x="569" y="30"/>
                  <a:pt x="567" y="35"/>
                </a:cubicBezTo>
                <a:cubicBezTo>
                  <a:pt x="573" y="35"/>
                  <a:pt x="573" y="35"/>
                  <a:pt x="573" y="35"/>
                </a:cubicBezTo>
                <a:cubicBezTo>
                  <a:pt x="573" y="37"/>
                  <a:pt x="573" y="39"/>
                  <a:pt x="574" y="39"/>
                </a:cubicBezTo>
                <a:cubicBezTo>
                  <a:pt x="569" y="44"/>
                  <a:pt x="556" y="50"/>
                  <a:pt x="548" y="44"/>
                </a:cubicBezTo>
                <a:cubicBezTo>
                  <a:pt x="550" y="38"/>
                  <a:pt x="550" y="31"/>
                  <a:pt x="550" y="23"/>
                </a:cubicBezTo>
                <a:cubicBezTo>
                  <a:pt x="537" y="21"/>
                  <a:pt x="507" y="14"/>
                  <a:pt x="506" y="35"/>
                </a:cubicBezTo>
                <a:cubicBezTo>
                  <a:pt x="501" y="37"/>
                  <a:pt x="495" y="38"/>
                  <a:pt x="494" y="44"/>
                </a:cubicBezTo>
                <a:cubicBezTo>
                  <a:pt x="490" y="41"/>
                  <a:pt x="486" y="36"/>
                  <a:pt x="480" y="35"/>
                </a:cubicBezTo>
                <a:cubicBezTo>
                  <a:pt x="480" y="30"/>
                  <a:pt x="485" y="30"/>
                  <a:pt x="484" y="25"/>
                </a:cubicBezTo>
                <a:cubicBezTo>
                  <a:pt x="477" y="23"/>
                  <a:pt x="469" y="24"/>
                  <a:pt x="461" y="22"/>
                </a:cubicBezTo>
                <a:cubicBezTo>
                  <a:pt x="442" y="34"/>
                  <a:pt x="419" y="24"/>
                  <a:pt x="394" y="22"/>
                </a:cubicBezTo>
                <a:cubicBezTo>
                  <a:pt x="393" y="33"/>
                  <a:pt x="378" y="28"/>
                  <a:pt x="370" y="28"/>
                </a:cubicBezTo>
                <a:cubicBezTo>
                  <a:pt x="334" y="28"/>
                  <a:pt x="292" y="36"/>
                  <a:pt x="256" y="42"/>
                </a:cubicBezTo>
                <a:cubicBezTo>
                  <a:pt x="251" y="48"/>
                  <a:pt x="240" y="51"/>
                  <a:pt x="230" y="48"/>
                </a:cubicBezTo>
                <a:cubicBezTo>
                  <a:pt x="226" y="47"/>
                  <a:pt x="226" y="52"/>
                  <a:pt x="223" y="52"/>
                </a:cubicBezTo>
                <a:cubicBezTo>
                  <a:pt x="215" y="47"/>
                  <a:pt x="221" y="36"/>
                  <a:pt x="225" y="31"/>
                </a:cubicBezTo>
                <a:cubicBezTo>
                  <a:pt x="207" y="31"/>
                  <a:pt x="188" y="32"/>
                  <a:pt x="171" y="33"/>
                </a:cubicBezTo>
                <a:cubicBezTo>
                  <a:pt x="170" y="36"/>
                  <a:pt x="169" y="40"/>
                  <a:pt x="166" y="42"/>
                </a:cubicBezTo>
                <a:cubicBezTo>
                  <a:pt x="137" y="47"/>
                  <a:pt x="122" y="66"/>
                  <a:pt x="110" y="87"/>
                </a:cubicBezTo>
                <a:cubicBezTo>
                  <a:pt x="105" y="87"/>
                  <a:pt x="99" y="86"/>
                  <a:pt x="97" y="89"/>
                </a:cubicBezTo>
                <a:cubicBezTo>
                  <a:pt x="97" y="91"/>
                  <a:pt x="99" y="92"/>
                  <a:pt x="103" y="91"/>
                </a:cubicBezTo>
                <a:cubicBezTo>
                  <a:pt x="104" y="100"/>
                  <a:pt x="99" y="103"/>
                  <a:pt x="95" y="107"/>
                </a:cubicBezTo>
                <a:cubicBezTo>
                  <a:pt x="92" y="127"/>
                  <a:pt x="106" y="130"/>
                  <a:pt x="107" y="145"/>
                </a:cubicBezTo>
                <a:cubicBezTo>
                  <a:pt x="112" y="147"/>
                  <a:pt x="116" y="150"/>
                  <a:pt x="120" y="152"/>
                </a:cubicBezTo>
                <a:cubicBezTo>
                  <a:pt x="120" y="154"/>
                  <a:pt x="119" y="154"/>
                  <a:pt x="119" y="155"/>
                </a:cubicBezTo>
                <a:cubicBezTo>
                  <a:pt x="119" y="158"/>
                  <a:pt x="113" y="156"/>
                  <a:pt x="111" y="157"/>
                </a:cubicBezTo>
                <a:cubicBezTo>
                  <a:pt x="115" y="166"/>
                  <a:pt x="123" y="175"/>
                  <a:pt x="133" y="173"/>
                </a:cubicBezTo>
                <a:cubicBezTo>
                  <a:pt x="136" y="173"/>
                  <a:pt x="131" y="176"/>
                  <a:pt x="133" y="180"/>
                </a:cubicBezTo>
                <a:cubicBezTo>
                  <a:pt x="139" y="177"/>
                  <a:pt x="143" y="182"/>
                  <a:pt x="146" y="186"/>
                </a:cubicBezTo>
                <a:cubicBezTo>
                  <a:pt x="145" y="187"/>
                  <a:pt x="143" y="189"/>
                  <a:pt x="142" y="190"/>
                </a:cubicBezTo>
                <a:cubicBezTo>
                  <a:pt x="145" y="194"/>
                  <a:pt x="154" y="193"/>
                  <a:pt x="155" y="200"/>
                </a:cubicBezTo>
                <a:cubicBezTo>
                  <a:pt x="151" y="206"/>
                  <a:pt x="140" y="217"/>
                  <a:pt x="151" y="224"/>
                </a:cubicBezTo>
                <a:cubicBezTo>
                  <a:pt x="149" y="227"/>
                  <a:pt x="144" y="226"/>
                  <a:pt x="142" y="228"/>
                </a:cubicBezTo>
                <a:cubicBezTo>
                  <a:pt x="143" y="234"/>
                  <a:pt x="139" y="236"/>
                  <a:pt x="140" y="242"/>
                </a:cubicBezTo>
                <a:cubicBezTo>
                  <a:pt x="137" y="253"/>
                  <a:pt x="119" y="239"/>
                  <a:pt x="119" y="251"/>
                </a:cubicBezTo>
                <a:cubicBezTo>
                  <a:pt x="110" y="250"/>
                  <a:pt x="109" y="252"/>
                  <a:pt x="103" y="250"/>
                </a:cubicBezTo>
                <a:cubicBezTo>
                  <a:pt x="102" y="245"/>
                  <a:pt x="107" y="246"/>
                  <a:pt x="106" y="240"/>
                </a:cubicBezTo>
                <a:cubicBezTo>
                  <a:pt x="94" y="240"/>
                  <a:pt x="78" y="238"/>
                  <a:pt x="65" y="240"/>
                </a:cubicBezTo>
                <a:cubicBezTo>
                  <a:pt x="72" y="262"/>
                  <a:pt x="100" y="259"/>
                  <a:pt x="120" y="257"/>
                </a:cubicBezTo>
                <a:cubicBezTo>
                  <a:pt x="123" y="260"/>
                  <a:pt x="114" y="262"/>
                  <a:pt x="111" y="264"/>
                </a:cubicBezTo>
                <a:cubicBezTo>
                  <a:pt x="120" y="271"/>
                  <a:pt x="130" y="273"/>
                  <a:pt x="140" y="276"/>
                </a:cubicBezTo>
                <a:cubicBezTo>
                  <a:pt x="136" y="271"/>
                  <a:pt x="141" y="270"/>
                  <a:pt x="143" y="274"/>
                </a:cubicBezTo>
                <a:cubicBezTo>
                  <a:pt x="148" y="272"/>
                  <a:pt x="142" y="269"/>
                  <a:pt x="137" y="270"/>
                </a:cubicBezTo>
                <a:cubicBezTo>
                  <a:pt x="138" y="261"/>
                  <a:pt x="151" y="267"/>
                  <a:pt x="151" y="273"/>
                </a:cubicBezTo>
                <a:cubicBezTo>
                  <a:pt x="151" y="276"/>
                  <a:pt x="144" y="272"/>
                  <a:pt x="146" y="277"/>
                </a:cubicBezTo>
                <a:cubicBezTo>
                  <a:pt x="154" y="279"/>
                  <a:pt x="156" y="274"/>
                  <a:pt x="162" y="274"/>
                </a:cubicBezTo>
                <a:cubicBezTo>
                  <a:pt x="164" y="275"/>
                  <a:pt x="163" y="277"/>
                  <a:pt x="164" y="279"/>
                </a:cubicBezTo>
                <a:cubicBezTo>
                  <a:pt x="159" y="282"/>
                  <a:pt x="153" y="283"/>
                  <a:pt x="146" y="285"/>
                </a:cubicBezTo>
                <a:cubicBezTo>
                  <a:pt x="146" y="287"/>
                  <a:pt x="147" y="287"/>
                  <a:pt x="149" y="287"/>
                </a:cubicBezTo>
                <a:cubicBezTo>
                  <a:pt x="149" y="289"/>
                  <a:pt x="148" y="289"/>
                  <a:pt x="148" y="290"/>
                </a:cubicBezTo>
                <a:cubicBezTo>
                  <a:pt x="142" y="291"/>
                  <a:pt x="148" y="288"/>
                  <a:pt x="145" y="286"/>
                </a:cubicBezTo>
                <a:cubicBezTo>
                  <a:pt x="129" y="290"/>
                  <a:pt x="118" y="289"/>
                  <a:pt x="103" y="290"/>
                </a:cubicBezTo>
                <a:cubicBezTo>
                  <a:pt x="103" y="301"/>
                  <a:pt x="113" y="293"/>
                  <a:pt x="120" y="293"/>
                </a:cubicBezTo>
                <a:cubicBezTo>
                  <a:pt x="133" y="293"/>
                  <a:pt x="149" y="298"/>
                  <a:pt x="158" y="300"/>
                </a:cubicBezTo>
                <a:cubicBezTo>
                  <a:pt x="157" y="302"/>
                  <a:pt x="156" y="303"/>
                  <a:pt x="155" y="303"/>
                </a:cubicBezTo>
                <a:cubicBezTo>
                  <a:pt x="155" y="308"/>
                  <a:pt x="164" y="304"/>
                  <a:pt x="164" y="309"/>
                </a:cubicBezTo>
                <a:cubicBezTo>
                  <a:pt x="168" y="308"/>
                  <a:pt x="173" y="307"/>
                  <a:pt x="177" y="305"/>
                </a:cubicBezTo>
                <a:cubicBezTo>
                  <a:pt x="181" y="304"/>
                  <a:pt x="180" y="308"/>
                  <a:pt x="182" y="308"/>
                </a:cubicBezTo>
                <a:cubicBezTo>
                  <a:pt x="161" y="311"/>
                  <a:pt x="145" y="317"/>
                  <a:pt x="119" y="318"/>
                </a:cubicBezTo>
                <a:cubicBezTo>
                  <a:pt x="125" y="313"/>
                  <a:pt x="132" y="310"/>
                  <a:pt x="140" y="308"/>
                </a:cubicBezTo>
                <a:cubicBezTo>
                  <a:pt x="135" y="297"/>
                  <a:pt x="120" y="308"/>
                  <a:pt x="108" y="306"/>
                </a:cubicBezTo>
                <a:cubicBezTo>
                  <a:pt x="115" y="320"/>
                  <a:pt x="83" y="315"/>
                  <a:pt x="74" y="316"/>
                </a:cubicBezTo>
                <a:cubicBezTo>
                  <a:pt x="70" y="319"/>
                  <a:pt x="68" y="323"/>
                  <a:pt x="71" y="328"/>
                </a:cubicBezTo>
                <a:cubicBezTo>
                  <a:pt x="75" y="327"/>
                  <a:pt x="80" y="326"/>
                  <a:pt x="84" y="325"/>
                </a:cubicBezTo>
                <a:cubicBezTo>
                  <a:pt x="84" y="331"/>
                  <a:pt x="78" y="329"/>
                  <a:pt x="79" y="335"/>
                </a:cubicBezTo>
                <a:cubicBezTo>
                  <a:pt x="91" y="334"/>
                  <a:pt x="95" y="336"/>
                  <a:pt x="103" y="335"/>
                </a:cubicBezTo>
                <a:cubicBezTo>
                  <a:pt x="80" y="352"/>
                  <a:pt x="35" y="347"/>
                  <a:pt x="36" y="388"/>
                </a:cubicBezTo>
                <a:cubicBezTo>
                  <a:pt x="40" y="390"/>
                  <a:pt x="44" y="391"/>
                  <a:pt x="45" y="396"/>
                </a:cubicBezTo>
                <a:cubicBezTo>
                  <a:pt x="40" y="401"/>
                  <a:pt x="31" y="401"/>
                  <a:pt x="33" y="412"/>
                </a:cubicBezTo>
                <a:cubicBezTo>
                  <a:pt x="37" y="413"/>
                  <a:pt x="37" y="417"/>
                  <a:pt x="42" y="417"/>
                </a:cubicBezTo>
                <a:cubicBezTo>
                  <a:pt x="50" y="410"/>
                  <a:pt x="63" y="408"/>
                  <a:pt x="75" y="405"/>
                </a:cubicBezTo>
                <a:cubicBezTo>
                  <a:pt x="73" y="403"/>
                  <a:pt x="72" y="399"/>
                  <a:pt x="71" y="396"/>
                </a:cubicBezTo>
                <a:cubicBezTo>
                  <a:pt x="64" y="395"/>
                  <a:pt x="58" y="400"/>
                  <a:pt x="55" y="395"/>
                </a:cubicBezTo>
                <a:cubicBezTo>
                  <a:pt x="64" y="392"/>
                  <a:pt x="71" y="386"/>
                  <a:pt x="79" y="383"/>
                </a:cubicBezTo>
                <a:cubicBezTo>
                  <a:pt x="81" y="383"/>
                  <a:pt x="81" y="385"/>
                  <a:pt x="82" y="385"/>
                </a:cubicBezTo>
                <a:cubicBezTo>
                  <a:pt x="84" y="389"/>
                  <a:pt x="78" y="386"/>
                  <a:pt x="79" y="390"/>
                </a:cubicBezTo>
                <a:cubicBezTo>
                  <a:pt x="81" y="391"/>
                  <a:pt x="81" y="392"/>
                  <a:pt x="81" y="393"/>
                </a:cubicBezTo>
                <a:cubicBezTo>
                  <a:pt x="98" y="386"/>
                  <a:pt x="102" y="402"/>
                  <a:pt x="116" y="404"/>
                </a:cubicBezTo>
                <a:cubicBezTo>
                  <a:pt x="119" y="408"/>
                  <a:pt x="120" y="410"/>
                  <a:pt x="117" y="415"/>
                </a:cubicBezTo>
                <a:cubicBezTo>
                  <a:pt x="158" y="420"/>
                  <a:pt x="206" y="411"/>
                  <a:pt x="239" y="405"/>
                </a:cubicBezTo>
                <a:cubicBezTo>
                  <a:pt x="237" y="400"/>
                  <a:pt x="239" y="402"/>
                  <a:pt x="239" y="396"/>
                </a:cubicBezTo>
                <a:cubicBezTo>
                  <a:pt x="246" y="396"/>
                  <a:pt x="264" y="389"/>
                  <a:pt x="268" y="401"/>
                </a:cubicBezTo>
                <a:cubicBezTo>
                  <a:pt x="262" y="401"/>
                  <a:pt x="251" y="400"/>
                  <a:pt x="243" y="404"/>
                </a:cubicBezTo>
                <a:cubicBezTo>
                  <a:pt x="248" y="406"/>
                  <a:pt x="244" y="407"/>
                  <a:pt x="242" y="409"/>
                </a:cubicBezTo>
                <a:cubicBezTo>
                  <a:pt x="220" y="409"/>
                  <a:pt x="206" y="424"/>
                  <a:pt x="182" y="425"/>
                </a:cubicBezTo>
                <a:cubicBezTo>
                  <a:pt x="153" y="427"/>
                  <a:pt x="115" y="427"/>
                  <a:pt x="94" y="430"/>
                </a:cubicBezTo>
                <a:cubicBezTo>
                  <a:pt x="95" y="435"/>
                  <a:pt x="119" y="431"/>
                  <a:pt x="124" y="437"/>
                </a:cubicBezTo>
                <a:cubicBezTo>
                  <a:pt x="124" y="441"/>
                  <a:pt x="122" y="441"/>
                  <a:pt x="126" y="443"/>
                </a:cubicBezTo>
                <a:cubicBezTo>
                  <a:pt x="125" y="445"/>
                  <a:pt x="121" y="445"/>
                  <a:pt x="119" y="447"/>
                </a:cubicBezTo>
                <a:cubicBezTo>
                  <a:pt x="123" y="453"/>
                  <a:pt x="124" y="458"/>
                  <a:pt x="123" y="463"/>
                </a:cubicBezTo>
                <a:cubicBezTo>
                  <a:pt x="135" y="463"/>
                  <a:pt x="143" y="460"/>
                  <a:pt x="149" y="467"/>
                </a:cubicBezTo>
                <a:cubicBezTo>
                  <a:pt x="138" y="471"/>
                  <a:pt x="118" y="472"/>
                  <a:pt x="103" y="475"/>
                </a:cubicBezTo>
                <a:cubicBezTo>
                  <a:pt x="128" y="481"/>
                  <a:pt x="153" y="476"/>
                  <a:pt x="181" y="479"/>
                </a:cubicBezTo>
                <a:cubicBezTo>
                  <a:pt x="175" y="488"/>
                  <a:pt x="153" y="481"/>
                  <a:pt x="142" y="485"/>
                </a:cubicBezTo>
                <a:cubicBezTo>
                  <a:pt x="141" y="489"/>
                  <a:pt x="145" y="488"/>
                  <a:pt x="145" y="491"/>
                </a:cubicBezTo>
                <a:cubicBezTo>
                  <a:pt x="140" y="495"/>
                  <a:pt x="123" y="487"/>
                  <a:pt x="126" y="499"/>
                </a:cubicBezTo>
                <a:cubicBezTo>
                  <a:pt x="146" y="503"/>
                  <a:pt x="162" y="499"/>
                  <a:pt x="180" y="501"/>
                </a:cubicBezTo>
                <a:cubicBezTo>
                  <a:pt x="183" y="502"/>
                  <a:pt x="175" y="504"/>
                  <a:pt x="180" y="507"/>
                </a:cubicBezTo>
                <a:cubicBezTo>
                  <a:pt x="182" y="506"/>
                  <a:pt x="183" y="508"/>
                  <a:pt x="185" y="508"/>
                </a:cubicBezTo>
                <a:cubicBezTo>
                  <a:pt x="180" y="494"/>
                  <a:pt x="209" y="497"/>
                  <a:pt x="217" y="501"/>
                </a:cubicBezTo>
                <a:cubicBezTo>
                  <a:pt x="228" y="495"/>
                  <a:pt x="250" y="511"/>
                  <a:pt x="261" y="498"/>
                </a:cubicBezTo>
                <a:cubicBezTo>
                  <a:pt x="266" y="497"/>
                  <a:pt x="264" y="503"/>
                  <a:pt x="267" y="505"/>
                </a:cubicBezTo>
                <a:cubicBezTo>
                  <a:pt x="264" y="495"/>
                  <a:pt x="282" y="500"/>
                  <a:pt x="293" y="501"/>
                </a:cubicBezTo>
                <a:cubicBezTo>
                  <a:pt x="288" y="508"/>
                  <a:pt x="287" y="511"/>
                  <a:pt x="270" y="509"/>
                </a:cubicBezTo>
                <a:cubicBezTo>
                  <a:pt x="273" y="513"/>
                  <a:pt x="268" y="513"/>
                  <a:pt x="267" y="515"/>
                </a:cubicBezTo>
                <a:cubicBezTo>
                  <a:pt x="264" y="515"/>
                  <a:pt x="263" y="513"/>
                  <a:pt x="264" y="509"/>
                </a:cubicBezTo>
                <a:cubicBezTo>
                  <a:pt x="250" y="511"/>
                  <a:pt x="240" y="507"/>
                  <a:pt x="226" y="511"/>
                </a:cubicBezTo>
                <a:cubicBezTo>
                  <a:pt x="223" y="509"/>
                  <a:pt x="221" y="507"/>
                  <a:pt x="220" y="502"/>
                </a:cubicBezTo>
                <a:cubicBezTo>
                  <a:pt x="216" y="502"/>
                  <a:pt x="217" y="507"/>
                  <a:pt x="211" y="507"/>
                </a:cubicBezTo>
                <a:cubicBezTo>
                  <a:pt x="212" y="510"/>
                  <a:pt x="217" y="508"/>
                  <a:pt x="217" y="511"/>
                </a:cubicBezTo>
                <a:cubicBezTo>
                  <a:pt x="217" y="514"/>
                  <a:pt x="212" y="512"/>
                  <a:pt x="211" y="514"/>
                </a:cubicBezTo>
                <a:cubicBezTo>
                  <a:pt x="215" y="516"/>
                  <a:pt x="216" y="521"/>
                  <a:pt x="217" y="525"/>
                </a:cubicBezTo>
                <a:cubicBezTo>
                  <a:pt x="214" y="521"/>
                  <a:pt x="193" y="532"/>
                  <a:pt x="195" y="518"/>
                </a:cubicBezTo>
                <a:cubicBezTo>
                  <a:pt x="188" y="515"/>
                  <a:pt x="178" y="515"/>
                  <a:pt x="166" y="517"/>
                </a:cubicBezTo>
                <a:cubicBezTo>
                  <a:pt x="170" y="522"/>
                  <a:pt x="170" y="523"/>
                  <a:pt x="171" y="528"/>
                </a:cubicBezTo>
                <a:cubicBezTo>
                  <a:pt x="164" y="534"/>
                  <a:pt x="159" y="527"/>
                  <a:pt x="152" y="530"/>
                </a:cubicBezTo>
                <a:cubicBezTo>
                  <a:pt x="156" y="525"/>
                  <a:pt x="153" y="521"/>
                  <a:pt x="145" y="521"/>
                </a:cubicBezTo>
                <a:cubicBezTo>
                  <a:pt x="144" y="515"/>
                  <a:pt x="151" y="517"/>
                  <a:pt x="156" y="517"/>
                </a:cubicBezTo>
                <a:cubicBezTo>
                  <a:pt x="156" y="511"/>
                  <a:pt x="144" y="515"/>
                  <a:pt x="139" y="514"/>
                </a:cubicBezTo>
                <a:cubicBezTo>
                  <a:pt x="138" y="519"/>
                  <a:pt x="145" y="518"/>
                  <a:pt x="142" y="524"/>
                </a:cubicBezTo>
                <a:cubicBezTo>
                  <a:pt x="147" y="521"/>
                  <a:pt x="147" y="526"/>
                  <a:pt x="151" y="528"/>
                </a:cubicBezTo>
                <a:cubicBezTo>
                  <a:pt x="151" y="531"/>
                  <a:pt x="145" y="529"/>
                  <a:pt x="143" y="530"/>
                </a:cubicBezTo>
                <a:cubicBezTo>
                  <a:pt x="147" y="539"/>
                  <a:pt x="167" y="534"/>
                  <a:pt x="174" y="537"/>
                </a:cubicBezTo>
                <a:cubicBezTo>
                  <a:pt x="169" y="541"/>
                  <a:pt x="161" y="541"/>
                  <a:pt x="155" y="543"/>
                </a:cubicBezTo>
                <a:cubicBezTo>
                  <a:pt x="165" y="550"/>
                  <a:pt x="180" y="555"/>
                  <a:pt x="194" y="556"/>
                </a:cubicBezTo>
                <a:cubicBezTo>
                  <a:pt x="195" y="553"/>
                  <a:pt x="191" y="554"/>
                  <a:pt x="191" y="552"/>
                </a:cubicBezTo>
                <a:cubicBezTo>
                  <a:pt x="206" y="558"/>
                  <a:pt x="227" y="556"/>
                  <a:pt x="248" y="559"/>
                </a:cubicBezTo>
                <a:cubicBezTo>
                  <a:pt x="243" y="565"/>
                  <a:pt x="238" y="563"/>
                  <a:pt x="238" y="572"/>
                </a:cubicBezTo>
                <a:cubicBezTo>
                  <a:pt x="241" y="575"/>
                  <a:pt x="242" y="572"/>
                  <a:pt x="245" y="570"/>
                </a:cubicBezTo>
                <a:cubicBezTo>
                  <a:pt x="253" y="572"/>
                  <a:pt x="244" y="581"/>
                  <a:pt x="251" y="585"/>
                </a:cubicBezTo>
                <a:cubicBezTo>
                  <a:pt x="243" y="592"/>
                  <a:pt x="220" y="585"/>
                  <a:pt x="216" y="595"/>
                </a:cubicBezTo>
                <a:cubicBezTo>
                  <a:pt x="213" y="596"/>
                  <a:pt x="213" y="593"/>
                  <a:pt x="213" y="591"/>
                </a:cubicBezTo>
                <a:cubicBezTo>
                  <a:pt x="209" y="591"/>
                  <a:pt x="212" y="596"/>
                  <a:pt x="213" y="597"/>
                </a:cubicBezTo>
                <a:cubicBezTo>
                  <a:pt x="222" y="592"/>
                  <a:pt x="238" y="595"/>
                  <a:pt x="245" y="601"/>
                </a:cubicBezTo>
                <a:cubicBezTo>
                  <a:pt x="256" y="595"/>
                  <a:pt x="263" y="603"/>
                  <a:pt x="271" y="608"/>
                </a:cubicBezTo>
                <a:cubicBezTo>
                  <a:pt x="274" y="600"/>
                  <a:pt x="285" y="593"/>
                  <a:pt x="277" y="585"/>
                </a:cubicBezTo>
                <a:cubicBezTo>
                  <a:pt x="288" y="576"/>
                  <a:pt x="289" y="601"/>
                  <a:pt x="280" y="604"/>
                </a:cubicBezTo>
                <a:cubicBezTo>
                  <a:pt x="282" y="608"/>
                  <a:pt x="290" y="604"/>
                  <a:pt x="293" y="611"/>
                </a:cubicBezTo>
                <a:cubicBezTo>
                  <a:pt x="296" y="611"/>
                  <a:pt x="293" y="606"/>
                  <a:pt x="294" y="604"/>
                </a:cubicBezTo>
                <a:cubicBezTo>
                  <a:pt x="300" y="604"/>
                  <a:pt x="300" y="604"/>
                  <a:pt x="300" y="604"/>
                </a:cubicBezTo>
                <a:cubicBezTo>
                  <a:pt x="299" y="612"/>
                  <a:pt x="294" y="611"/>
                  <a:pt x="297" y="620"/>
                </a:cubicBezTo>
                <a:cubicBezTo>
                  <a:pt x="311" y="615"/>
                  <a:pt x="312" y="627"/>
                  <a:pt x="323" y="628"/>
                </a:cubicBezTo>
                <a:cubicBezTo>
                  <a:pt x="322" y="632"/>
                  <a:pt x="313" y="628"/>
                  <a:pt x="312" y="631"/>
                </a:cubicBezTo>
                <a:cubicBezTo>
                  <a:pt x="313" y="633"/>
                  <a:pt x="314" y="634"/>
                  <a:pt x="316" y="634"/>
                </a:cubicBezTo>
                <a:cubicBezTo>
                  <a:pt x="315" y="636"/>
                  <a:pt x="312" y="636"/>
                  <a:pt x="315" y="637"/>
                </a:cubicBezTo>
                <a:cubicBezTo>
                  <a:pt x="306" y="640"/>
                  <a:pt x="299" y="644"/>
                  <a:pt x="297" y="653"/>
                </a:cubicBezTo>
                <a:cubicBezTo>
                  <a:pt x="288" y="654"/>
                  <a:pt x="283" y="658"/>
                  <a:pt x="272" y="658"/>
                </a:cubicBezTo>
                <a:cubicBezTo>
                  <a:pt x="271" y="659"/>
                  <a:pt x="272" y="662"/>
                  <a:pt x="274" y="663"/>
                </a:cubicBezTo>
                <a:cubicBezTo>
                  <a:pt x="253" y="672"/>
                  <a:pt x="226" y="661"/>
                  <a:pt x="200" y="669"/>
                </a:cubicBezTo>
                <a:cubicBezTo>
                  <a:pt x="203" y="676"/>
                  <a:pt x="210" y="678"/>
                  <a:pt x="220" y="678"/>
                </a:cubicBezTo>
                <a:cubicBezTo>
                  <a:pt x="222" y="674"/>
                  <a:pt x="223" y="675"/>
                  <a:pt x="222" y="671"/>
                </a:cubicBezTo>
                <a:cubicBezTo>
                  <a:pt x="248" y="670"/>
                  <a:pt x="257" y="669"/>
                  <a:pt x="278" y="671"/>
                </a:cubicBezTo>
                <a:cubicBezTo>
                  <a:pt x="282" y="667"/>
                  <a:pt x="275" y="667"/>
                  <a:pt x="277" y="660"/>
                </a:cubicBezTo>
                <a:cubicBezTo>
                  <a:pt x="280" y="658"/>
                  <a:pt x="286" y="657"/>
                  <a:pt x="290" y="659"/>
                </a:cubicBezTo>
                <a:cubicBezTo>
                  <a:pt x="287" y="668"/>
                  <a:pt x="282" y="669"/>
                  <a:pt x="281" y="678"/>
                </a:cubicBezTo>
                <a:cubicBezTo>
                  <a:pt x="280" y="682"/>
                  <a:pt x="284" y="681"/>
                  <a:pt x="284" y="684"/>
                </a:cubicBezTo>
                <a:cubicBezTo>
                  <a:pt x="275" y="697"/>
                  <a:pt x="291" y="712"/>
                  <a:pt x="283" y="718"/>
                </a:cubicBezTo>
                <a:cubicBezTo>
                  <a:pt x="283" y="720"/>
                  <a:pt x="286" y="720"/>
                  <a:pt x="288" y="720"/>
                </a:cubicBezTo>
                <a:cubicBezTo>
                  <a:pt x="289" y="730"/>
                  <a:pt x="272" y="724"/>
                  <a:pt x="270" y="724"/>
                </a:cubicBezTo>
                <a:cubicBezTo>
                  <a:pt x="269" y="720"/>
                  <a:pt x="273" y="721"/>
                  <a:pt x="274" y="720"/>
                </a:cubicBezTo>
                <a:cubicBezTo>
                  <a:pt x="271" y="716"/>
                  <a:pt x="266" y="721"/>
                  <a:pt x="262" y="720"/>
                </a:cubicBezTo>
                <a:cubicBezTo>
                  <a:pt x="258" y="714"/>
                  <a:pt x="255" y="709"/>
                  <a:pt x="245" y="713"/>
                </a:cubicBezTo>
                <a:cubicBezTo>
                  <a:pt x="245" y="716"/>
                  <a:pt x="249" y="721"/>
                  <a:pt x="242" y="720"/>
                </a:cubicBezTo>
                <a:cubicBezTo>
                  <a:pt x="241" y="723"/>
                  <a:pt x="245" y="722"/>
                  <a:pt x="245" y="724"/>
                </a:cubicBezTo>
                <a:cubicBezTo>
                  <a:pt x="240" y="732"/>
                  <a:pt x="225" y="725"/>
                  <a:pt x="214" y="726"/>
                </a:cubicBezTo>
                <a:cubicBezTo>
                  <a:pt x="214" y="731"/>
                  <a:pt x="219" y="730"/>
                  <a:pt x="220" y="733"/>
                </a:cubicBezTo>
                <a:cubicBezTo>
                  <a:pt x="219" y="736"/>
                  <a:pt x="217" y="738"/>
                  <a:pt x="214" y="739"/>
                </a:cubicBezTo>
                <a:cubicBezTo>
                  <a:pt x="216" y="742"/>
                  <a:pt x="218" y="745"/>
                  <a:pt x="219" y="749"/>
                </a:cubicBezTo>
                <a:cubicBezTo>
                  <a:pt x="215" y="755"/>
                  <a:pt x="192" y="748"/>
                  <a:pt x="200" y="761"/>
                </a:cubicBezTo>
                <a:cubicBezTo>
                  <a:pt x="184" y="765"/>
                  <a:pt x="161" y="760"/>
                  <a:pt x="149" y="771"/>
                </a:cubicBezTo>
                <a:cubicBezTo>
                  <a:pt x="162" y="772"/>
                  <a:pt x="172" y="767"/>
                  <a:pt x="180" y="774"/>
                </a:cubicBezTo>
                <a:cubicBezTo>
                  <a:pt x="178" y="776"/>
                  <a:pt x="176" y="777"/>
                  <a:pt x="172" y="777"/>
                </a:cubicBezTo>
                <a:cubicBezTo>
                  <a:pt x="171" y="782"/>
                  <a:pt x="178" y="779"/>
                  <a:pt x="180" y="782"/>
                </a:cubicBezTo>
                <a:cubicBezTo>
                  <a:pt x="171" y="784"/>
                  <a:pt x="171" y="794"/>
                  <a:pt x="161" y="794"/>
                </a:cubicBezTo>
                <a:cubicBezTo>
                  <a:pt x="166" y="803"/>
                  <a:pt x="177" y="798"/>
                  <a:pt x="181" y="807"/>
                </a:cubicBezTo>
                <a:cubicBezTo>
                  <a:pt x="182" y="809"/>
                  <a:pt x="176" y="814"/>
                  <a:pt x="184" y="813"/>
                </a:cubicBezTo>
                <a:cubicBezTo>
                  <a:pt x="184" y="817"/>
                  <a:pt x="178" y="815"/>
                  <a:pt x="174" y="816"/>
                </a:cubicBezTo>
                <a:cubicBezTo>
                  <a:pt x="179" y="822"/>
                  <a:pt x="175" y="827"/>
                  <a:pt x="171" y="832"/>
                </a:cubicBezTo>
                <a:cubicBezTo>
                  <a:pt x="192" y="829"/>
                  <a:pt x="213" y="839"/>
                  <a:pt x="236" y="829"/>
                </a:cubicBezTo>
                <a:cubicBezTo>
                  <a:pt x="234" y="826"/>
                  <a:pt x="237" y="826"/>
                  <a:pt x="235" y="823"/>
                </a:cubicBezTo>
                <a:cubicBezTo>
                  <a:pt x="247" y="821"/>
                  <a:pt x="258" y="818"/>
                  <a:pt x="272" y="819"/>
                </a:cubicBezTo>
                <a:cubicBezTo>
                  <a:pt x="272" y="817"/>
                  <a:pt x="271" y="816"/>
                  <a:pt x="271" y="814"/>
                </a:cubicBezTo>
                <a:cubicBezTo>
                  <a:pt x="285" y="808"/>
                  <a:pt x="303" y="807"/>
                  <a:pt x="325" y="811"/>
                </a:cubicBezTo>
                <a:cubicBezTo>
                  <a:pt x="325" y="806"/>
                  <a:pt x="325" y="806"/>
                  <a:pt x="325" y="806"/>
                </a:cubicBezTo>
                <a:cubicBezTo>
                  <a:pt x="329" y="806"/>
                  <a:pt x="329" y="806"/>
                  <a:pt x="329" y="806"/>
                </a:cubicBezTo>
                <a:cubicBezTo>
                  <a:pt x="334" y="806"/>
                  <a:pt x="326" y="812"/>
                  <a:pt x="330" y="811"/>
                </a:cubicBezTo>
                <a:cubicBezTo>
                  <a:pt x="335" y="813"/>
                  <a:pt x="333" y="807"/>
                  <a:pt x="335" y="806"/>
                </a:cubicBezTo>
                <a:cubicBezTo>
                  <a:pt x="351" y="809"/>
                  <a:pt x="370" y="805"/>
                  <a:pt x="390" y="801"/>
                </a:cubicBezTo>
                <a:cubicBezTo>
                  <a:pt x="387" y="796"/>
                  <a:pt x="393" y="795"/>
                  <a:pt x="399" y="797"/>
                </a:cubicBezTo>
                <a:cubicBezTo>
                  <a:pt x="397" y="788"/>
                  <a:pt x="404" y="788"/>
                  <a:pt x="409" y="787"/>
                </a:cubicBezTo>
                <a:cubicBezTo>
                  <a:pt x="407" y="781"/>
                  <a:pt x="412" y="781"/>
                  <a:pt x="412" y="777"/>
                </a:cubicBezTo>
                <a:cubicBezTo>
                  <a:pt x="409" y="776"/>
                  <a:pt x="406" y="777"/>
                  <a:pt x="406" y="775"/>
                </a:cubicBezTo>
                <a:cubicBezTo>
                  <a:pt x="418" y="775"/>
                  <a:pt x="433" y="777"/>
                  <a:pt x="450" y="775"/>
                </a:cubicBezTo>
                <a:cubicBezTo>
                  <a:pt x="452" y="769"/>
                  <a:pt x="445" y="771"/>
                  <a:pt x="445" y="766"/>
                </a:cubicBezTo>
                <a:cubicBezTo>
                  <a:pt x="431" y="772"/>
                  <a:pt x="419" y="767"/>
                  <a:pt x="405" y="772"/>
                </a:cubicBezTo>
                <a:cubicBezTo>
                  <a:pt x="399" y="773"/>
                  <a:pt x="401" y="767"/>
                  <a:pt x="396" y="768"/>
                </a:cubicBezTo>
                <a:cubicBezTo>
                  <a:pt x="399" y="764"/>
                  <a:pt x="393" y="759"/>
                  <a:pt x="399" y="759"/>
                </a:cubicBezTo>
                <a:cubicBezTo>
                  <a:pt x="396" y="756"/>
                  <a:pt x="392" y="761"/>
                  <a:pt x="389" y="758"/>
                </a:cubicBezTo>
                <a:cubicBezTo>
                  <a:pt x="391" y="753"/>
                  <a:pt x="398" y="758"/>
                  <a:pt x="399" y="749"/>
                </a:cubicBezTo>
                <a:cubicBezTo>
                  <a:pt x="406" y="749"/>
                  <a:pt x="406" y="749"/>
                  <a:pt x="406" y="749"/>
                </a:cubicBezTo>
                <a:cubicBezTo>
                  <a:pt x="411" y="751"/>
                  <a:pt x="407" y="757"/>
                  <a:pt x="409" y="759"/>
                </a:cubicBezTo>
                <a:cubicBezTo>
                  <a:pt x="409" y="762"/>
                  <a:pt x="404" y="760"/>
                  <a:pt x="402" y="761"/>
                </a:cubicBezTo>
                <a:cubicBezTo>
                  <a:pt x="402" y="769"/>
                  <a:pt x="414" y="764"/>
                  <a:pt x="418" y="762"/>
                </a:cubicBezTo>
                <a:cubicBezTo>
                  <a:pt x="414" y="760"/>
                  <a:pt x="413" y="756"/>
                  <a:pt x="410" y="753"/>
                </a:cubicBezTo>
                <a:cubicBezTo>
                  <a:pt x="413" y="748"/>
                  <a:pt x="418" y="745"/>
                  <a:pt x="422" y="740"/>
                </a:cubicBezTo>
                <a:cubicBezTo>
                  <a:pt x="426" y="745"/>
                  <a:pt x="441" y="740"/>
                  <a:pt x="442" y="748"/>
                </a:cubicBezTo>
                <a:cubicBezTo>
                  <a:pt x="453" y="739"/>
                  <a:pt x="455" y="751"/>
                  <a:pt x="470" y="748"/>
                </a:cubicBezTo>
                <a:cubicBezTo>
                  <a:pt x="465" y="745"/>
                  <a:pt x="470" y="742"/>
                  <a:pt x="465" y="739"/>
                </a:cubicBezTo>
                <a:cubicBezTo>
                  <a:pt x="473" y="738"/>
                  <a:pt x="489" y="736"/>
                  <a:pt x="494" y="745"/>
                </a:cubicBezTo>
                <a:cubicBezTo>
                  <a:pt x="496" y="742"/>
                  <a:pt x="502" y="745"/>
                  <a:pt x="500" y="740"/>
                </a:cubicBezTo>
                <a:cubicBezTo>
                  <a:pt x="507" y="744"/>
                  <a:pt x="522" y="744"/>
                  <a:pt x="519" y="752"/>
                </a:cubicBezTo>
                <a:cubicBezTo>
                  <a:pt x="532" y="753"/>
                  <a:pt x="536" y="749"/>
                  <a:pt x="547" y="752"/>
                </a:cubicBezTo>
                <a:cubicBezTo>
                  <a:pt x="549" y="751"/>
                  <a:pt x="551" y="750"/>
                  <a:pt x="551" y="746"/>
                </a:cubicBezTo>
                <a:cubicBezTo>
                  <a:pt x="563" y="748"/>
                  <a:pt x="578" y="747"/>
                  <a:pt x="590" y="749"/>
                </a:cubicBezTo>
                <a:cubicBezTo>
                  <a:pt x="590" y="756"/>
                  <a:pt x="575" y="747"/>
                  <a:pt x="579" y="758"/>
                </a:cubicBezTo>
                <a:cubicBezTo>
                  <a:pt x="570" y="760"/>
                  <a:pt x="570" y="754"/>
                  <a:pt x="563" y="755"/>
                </a:cubicBezTo>
                <a:cubicBezTo>
                  <a:pt x="564" y="757"/>
                  <a:pt x="564" y="758"/>
                  <a:pt x="563" y="761"/>
                </a:cubicBezTo>
                <a:cubicBezTo>
                  <a:pt x="558" y="762"/>
                  <a:pt x="557" y="759"/>
                  <a:pt x="554" y="759"/>
                </a:cubicBezTo>
                <a:cubicBezTo>
                  <a:pt x="555" y="758"/>
                  <a:pt x="555" y="757"/>
                  <a:pt x="557" y="756"/>
                </a:cubicBezTo>
                <a:cubicBezTo>
                  <a:pt x="551" y="752"/>
                  <a:pt x="546" y="761"/>
                  <a:pt x="538" y="761"/>
                </a:cubicBezTo>
                <a:cubicBezTo>
                  <a:pt x="538" y="764"/>
                  <a:pt x="541" y="766"/>
                  <a:pt x="542" y="768"/>
                </a:cubicBezTo>
                <a:cubicBezTo>
                  <a:pt x="567" y="759"/>
                  <a:pt x="604" y="768"/>
                  <a:pt x="622" y="761"/>
                </a:cubicBezTo>
                <a:cubicBezTo>
                  <a:pt x="620" y="756"/>
                  <a:pt x="621" y="753"/>
                  <a:pt x="622" y="750"/>
                </a:cubicBezTo>
                <a:cubicBezTo>
                  <a:pt x="645" y="749"/>
                  <a:pt x="666" y="762"/>
                  <a:pt x="685" y="749"/>
                </a:cubicBezTo>
                <a:cubicBezTo>
                  <a:pt x="695" y="752"/>
                  <a:pt x="697" y="749"/>
                  <a:pt x="703" y="758"/>
                </a:cubicBezTo>
                <a:cubicBezTo>
                  <a:pt x="699" y="761"/>
                  <a:pt x="699" y="760"/>
                  <a:pt x="702" y="765"/>
                </a:cubicBezTo>
                <a:cubicBezTo>
                  <a:pt x="692" y="771"/>
                  <a:pt x="698" y="756"/>
                  <a:pt x="692" y="762"/>
                </a:cubicBezTo>
                <a:cubicBezTo>
                  <a:pt x="690" y="755"/>
                  <a:pt x="696" y="761"/>
                  <a:pt x="696" y="758"/>
                </a:cubicBezTo>
                <a:cubicBezTo>
                  <a:pt x="693" y="753"/>
                  <a:pt x="681" y="757"/>
                  <a:pt x="676" y="762"/>
                </a:cubicBezTo>
                <a:cubicBezTo>
                  <a:pt x="689" y="759"/>
                  <a:pt x="688" y="764"/>
                  <a:pt x="695" y="765"/>
                </a:cubicBezTo>
                <a:cubicBezTo>
                  <a:pt x="685" y="773"/>
                  <a:pt x="655" y="765"/>
                  <a:pt x="643" y="769"/>
                </a:cubicBezTo>
                <a:cubicBezTo>
                  <a:pt x="644" y="774"/>
                  <a:pt x="653" y="771"/>
                  <a:pt x="648" y="778"/>
                </a:cubicBezTo>
                <a:cubicBezTo>
                  <a:pt x="677" y="782"/>
                  <a:pt x="704" y="781"/>
                  <a:pt x="725" y="778"/>
                </a:cubicBezTo>
                <a:cubicBezTo>
                  <a:pt x="724" y="776"/>
                  <a:pt x="724" y="773"/>
                  <a:pt x="722" y="771"/>
                </a:cubicBezTo>
                <a:cubicBezTo>
                  <a:pt x="729" y="769"/>
                  <a:pt x="744" y="770"/>
                  <a:pt x="750" y="766"/>
                </a:cubicBezTo>
                <a:cubicBezTo>
                  <a:pt x="755" y="767"/>
                  <a:pt x="751" y="775"/>
                  <a:pt x="757" y="774"/>
                </a:cubicBezTo>
                <a:cubicBezTo>
                  <a:pt x="756" y="775"/>
                  <a:pt x="752" y="775"/>
                  <a:pt x="750" y="774"/>
                </a:cubicBezTo>
                <a:cubicBezTo>
                  <a:pt x="745" y="781"/>
                  <a:pt x="758" y="786"/>
                  <a:pt x="764" y="782"/>
                </a:cubicBezTo>
                <a:cubicBezTo>
                  <a:pt x="761" y="778"/>
                  <a:pt x="762" y="774"/>
                  <a:pt x="766" y="769"/>
                </a:cubicBezTo>
                <a:cubicBezTo>
                  <a:pt x="784" y="782"/>
                  <a:pt x="827" y="767"/>
                  <a:pt x="831" y="790"/>
                </a:cubicBezTo>
                <a:cubicBezTo>
                  <a:pt x="835" y="786"/>
                  <a:pt x="831" y="778"/>
                  <a:pt x="843" y="779"/>
                </a:cubicBezTo>
                <a:cubicBezTo>
                  <a:pt x="846" y="781"/>
                  <a:pt x="844" y="791"/>
                  <a:pt x="843" y="793"/>
                </a:cubicBezTo>
                <a:cubicBezTo>
                  <a:pt x="838" y="788"/>
                  <a:pt x="837" y="792"/>
                  <a:pt x="830" y="793"/>
                </a:cubicBezTo>
                <a:cubicBezTo>
                  <a:pt x="824" y="791"/>
                  <a:pt x="811" y="780"/>
                  <a:pt x="809" y="793"/>
                </a:cubicBezTo>
                <a:cubicBezTo>
                  <a:pt x="808" y="792"/>
                  <a:pt x="804" y="787"/>
                  <a:pt x="802" y="791"/>
                </a:cubicBezTo>
                <a:cubicBezTo>
                  <a:pt x="797" y="794"/>
                  <a:pt x="813" y="798"/>
                  <a:pt x="804" y="800"/>
                </a:cubicBezTo>
                <a:cubicBezTo>
                  <a:pt x="807" y="801"/>
                  <a:pt x="806" y="809"/>
                  <a:pt x="809" y="806"/>
                </a:cubicBezTo>
                <a:cubicBezTo>
                  <a:pt x="811" y="811"/>
                  <a:pt x="806" y="810"/>
                  <a:pt x="807" y="814"/>
                </a:cubicBezTo>
                <a:cubicBezTo>
                  <a:pt x="808" y="813"/>
                  <a:pt x="810" y="814"/>
                  <a:pt x="808" y="814"/>
                </a:cubicBezTo>
                <a:cubicBezTo>
                  <a:pt x="809" y="817"/>
                  <a:pt x="817" y="816"/>
                  <a:pt x="818" y="814"/>
                </a:cubicBezTo>
                <a:cubicBezTo>
                  <a:pt x="822" y="815"/>
                  <a:pt x="819" y="821"/>
                  <a:pt x="818" y="822"/>
                </a:cubicBezTo>
                <a:cubicBezTo>
                  <a:pt x="813" y="815"/>
                  <a:pt x="809" y="822"/>
                  <a:pt x="802" y="819"/>
                </a:cubicBezTo>
                <a:cubicBezTo>
                  <a:pt x="804" y="823"/>
                  <a:pt x="802" y="822"/>
                  <a:pt x="802" y="827"/>
                </a:cubicBezTo>
                <a:cubicBezTo>
                  <a:pt x="805" y="823"/>
                  <a:pt x="810" y="822"/>
                  <a:pt x="815" y="820"/>
                </a:cubicBezTo>
                <a:cubicBezTo>
                  <a:pt x="813" y="825"/>
                  <a:pt x="814" y="824"/>
                  <a:pt x="812" y="830"/>
                </a:cubicBezTo>
                <a:cubicBezTo>
                  <a:pt x="816" y="831"/>
                  <a:pt x="817" y="829"/>
                  <a:pt x="817" y="826"/>
                </a:cubicBezTo>
                <a:cubicBezTo>
                  <a:pt x="830" y="838"/>
                  <a:pt x="843" y="828"/>
                  <a:pt x="860" y="835"/>
                </a:cubicBezTo>
                <a:close/>
                <a:moveTo>
                  <a:pt x="288" y="797"/>
                </a:moveTo>
                <a:cubicBezTo>
                  <a:pt x="283" y="802"/>
                  <a:pt x="274" y="802"/>
                  <a:pt x="272" y="794"/>
                </a:cubicBezTo>
                <a:cubicBezTo>
                  <a:pt x="278" y="790"/>
                  <a:pt x="283" y="796"/>
                  <a:pt x="288" y="797"/>
                </a:cubicBezTo>
                <a:close/>
                <a:moveTo>
                  <a:pt x="272" y="785"/>
                </a:moveTo>
                <a:cubicBezTo>
                  <a:pt x="268" y="785"/>
                  <a:pt x="262" y="787"/>
                  <a:pt x="262" y="782"/>
                </a:cubicBezTo>
                <a:cubicBezTo>
                  <a:pt x="265" y="779"/>
                  <a:pt x="271" y="782"/>
                  <a:pt x="272" y="785"/>
                </a:cubicBezTo>
                <a:close/>
                <a:moveTo>
                  <a:pt x="233" y="772"/>
                </a:moveTo>
                <a:cubicBezTo>
                  <a:pt x="235" y="777"/>
                  <a:pt x="221" y="777"/>
                  <a:pt x="223" y="772"/>
                </a:cubicBezTo>
                <a:lnTo>
                  <a:pt x="233" y="772"/>
                </a:lnTo>
                <a:close/>
                <a:moveTo>
                  <a:pt x="631" y="41"/>
                </a:moveTo>
                <a:cubicBezTo>
                  <a:pt x="644" y="37"/>
                  <a:pt x="659" y="20"/>
                  <a:pt x="672" y="33"/>
                </a:cubicBezTo>
                <a:cubicBezTo>
                  <a:pt x="666" y="48"/>
                  <a:pt x="640" y="56"/>
                  <a:pt x="631" y="41"/>
                </a:cubicBezTo>
                <a:close/>
                <a:moveTo>
                  <a:pt x="624" y="70"/>
                </a:moveTo>
                <a:cubicBezTo>
                  <a:pt x="625" y="76"/>
                  <a:pt x="630" y="77"/>
                  <a:pt x="629" y="84"/>
                </a:cubicBezTo>
                <a:cubicBezTo>
                  <a:pt x="602" y="85"/>
                  <a:pt x="621" y="47"/>
                  <a:pt x="637" y="64"/>
                </a:cubicBezTo>
                <a:cubicBezTo>
                  <a:pt x="631" y="65"/>
                  <a:pt x="626" y="66"/>
                  <a:pt x="624" y="70"/>
                </a:cubicBezTo>
                <a:close/>
                <a:moveTo>
                  <a:pt x="778" y="77"/>
                </a:moveTo>
                <a:cubicBezTo>
                  <a:pt x="784" y="76"/>
                  <a:pt x="790" y="68"/>
                  <a:pt x="796" y="71"/>
                </a:cubicBezTo>
                <a:cubicBezTo>
                  <a:pt x="799" y="77"/>
                  <a:pt x="790" y="84"/>
                  <a:pt x="791" y="89"/>
                </a:cubicBezTo>
                <a:cubicBezTo>
                  <a:pt x="781" y="90"/>
                  <a:pt x="779" y="84"/>
                  <a:pt x="778" y="77"/>
                </a:cubicBezTo>
                <a:close/>
                <a:moveTo>
                  <a:pt x="1117" y="68"/>
                </a:moveTo>
                <a:cubicBezTo>
                  <a:pt x="1121" y="69"/>
                  <a:pt x="1129" y="66"/>
                  <a:pt x="1130" y="70"/>
                </a:cubicBezTo>
                <a:cubicBezTo>
                  <a:pt x="1128" y="72"/>
                  <a:pt x="1117" y="73"/>
                  <a:pt x="1117" y="68"/>
                </a:cubicBezTo>
                <a:close/>
                <a:moveTo>
                  <a:pt x="1100" y="83"/>
                </a:moveTo>
                <a:cubicBezTo>
                  <a:pt x="1107" y="81"/>
                  <a:pt x="1109" y="70"/>
                  <a:pt x="1117" y="74"/>
                </a:cubicBezTo>
                <a:cubicBezTo>
                  <a:pt x="1117" y="79"/>
                  <a:pt x="1111" y="78"/>
                  <a:pt x="1113" y="86"/>
                </a:cubicBezTo>
                <a:cubicBezTo>
                  <a:pt x="1107" y="86"/>
                  <a:pt x="1102" y="86"/>
                  <a:pt x="1100" y="83"/>
                </a:cubicBezTo>
                <a:close/>
                <a:moveTo>
                  <a:pt x="719" y="138"/>
                </a:moveTo>
                <a:cubicBezTo>
                  <a:pt x="717" y="138"/>
                  <a:pt x="716" y="139"/>
                  <a:pt x="715" y="141"/>
                </a:cubicBezTo>
                <a:cubicBezTo>
                  <a:pt x="717" y="142"/>
                  <a:pt x="719" y="143"/>
                  <a:pt x="721" y="144"/>
                </a:cubicBezTo>
                <a:cubicBezTo>
                  <a:pt x="721" y="140"/>
                  <a:pt x="726" y="141"/>
                  <a:pt x="725" y="136"/>
                </a:cubicBezTo>
                <a:cubicBezTo>
                  <a:pt x="733" y="137"/>
                  <a:pt x="737" y="134"/>
                  <a:pt x="746" y="135"/>
                </a:cubicBezTo>
                <a:cubicBezTo>
                  <a:pt x="743" y="144"/>
                  <a:pt x="724" y="142"/>
                  <a:pt x="731" y="148"/>
                </a:cubicBezTo>
                <a:cubicBezTo>
                  <a:pt x="726" y="151"/>
                  <a:pt x="718" y="152"/>
                  <a:pt x="709" y="151"/>
                </a:cubicBezTo>
                <a:cubicBezTo>
                  <a:pt x="705" y="147"/>
                  <a:pt x="709" y="142"/>
                  <a:pt x="708" y="134"/>
                </a:cubicBezTo>
                <a:cubicBezTo>
                  <a:pt x="713" y="131"/>
                  <a:pt x="716" y="135"/>
                  <a:pt x="719" y="138"/>
                </a:cubicBezTo>
                <a:close/>
                <a:moveTo>
                  <a:pt x="828" y="131"/>
                </a:moveTo>
                <a:cubicBezTo>
                  <a:pt x="823" y="123"/>
                  <a:pt x="816" y="128"/>
                  <a:pt x="809" y="125"/>
                </a:cubicBezTo>
                <a:cubicBezTo>
                  <a:pt x="822" y="122"/>
                  <a:pt x="826" y="121"/>
                  <a:pt x="837" y="116"/>
                </a:cubicBezTo>
                <a:cubicBezTo>
                  <a:pt x="837" y="123"/>
                  <a:pt x="840" y="127"/>
                  <a:pt x="843" y="131"/>
                </a:cubicBezTo>
                <a:cubicBezTo>
                  <a:pt x="848" y="127"/>
                  <a:pt x="850" y="136"/>
                  <a:pt x="856" y="136"/>
                </a:cubicBezTo>
                <a:cubicBezTo>
                  <a:pt x="873" y="131"/>
                  <a:pt x="879" y="150"/>
                  <a:pt x="885" y="160"/>
                </a:cubicBezTo>
                <a:cubicBezTo>
                  <a:pt x="876" y="166"/>
                  <a:pt x="872" y="156"/>
                  <a:pt x="860" y="160"/>
                </a:cubicBezTo>
                <a:cubicBezTo>
                  <a:pt x="860" y="154"/>
                  <a:pt x="855" y="148"/>
                  <a:pt x="859" y="141"/>
                </a:cubicBezTo>
                <a:cubicBezTo>
                  <a:pt x="856" y="139"/>
                  <a:pt x="843" y="141"/>
                  <a:pt x="850" y="136"/>
                </a:cubicBezTo>
                <a:cubicBezTo>
                  <a:pt x="836" y="143"/>
                  <a:pt x="820" y="140"/>
                  <a:pt x="809" y="151"/>
                </a:cubicBezTo>
                <a:cubicBezTo>
                  <a:pt x="802" y="149"/>
                  <a:pt x="806" y="141"/>
                  <a:pt x="807" y="135"/>
                </a:cubicBezTo>
                <a:cubicBezTo>
                  <a:pt x="813" y="133"/>
                  <a:pt x="823" y="135"/>
                  <a:pt x="828" y="131"/>
                </a:cubicBezTo>
                <a:close/>
                <a:moveTo>
                  <a:pt x="695" y="125"/>
                </a:moveTo>
                <a:cubicBezTo>
                  <a:pt x="690" y="127"/>
                  <a:pt x="687" y="121"/>
                  <a:pt x="690" y="119"/>
                </a:cubicBezTo>
                <a:cubicBezTo>
                  <a:pt x="690" y="123"/>
                  <a:pt x="696" y="120"/>
                  <a:pt x="695" y="125"/>
                </a:cubicBezTo>
                <a:close/>
                <a:moveTo>
                  <a:pt x="701" y="128"/>
                </a:moveTo>
                <a:cubicBezTo>
                  <a:pt x="701" y="123"/>
                  <a:pt x="701" y="123"/>
                  <a:pt x="701" y="123"/>
                </a:cubicBezTo>
                <a:cubicBezTo>
                  <a:pt x="708" y="125"/>
                  <a:pt x="714" y="121"/>
                  <a:pt x="715" y="129"/>
                </a:cubicBezTo>
                <a:cubicBezTo>
                  <a:pt x="711" y="128"/>
                  <a:pt x="706" y="127"/>
                  <a:pt x="701" y="128"/>
                </a:cubicBezTo>
                <a:close/>
                <a:moveTo>
                  <a:pt x="674" y="105"/>
                </a:moveTo>
                <a:cubicBezTo>
                  <a:pt x="678" y="115"/>
                  <a:pt x="669" y="114"/>
                  <a:pt x="663" y="119"/>
                </a:cubicBezTo>
                <a:cubicBezTo>
                  <a:pt x="669" y="121"/>
                  <a:pt x="676" y="122"/>
                  <a:pt x="680" y="119"/>
                </a:cubicBezTo>
                <a:cubicBezTo>
                  <a:pt x="680" y="125"/>
                  <a:pt x="674" y="120"/>
                  <a:pt x="677" y="126"/>
                </a:cubicBezTo>
                <a:cubicBezTo>
                  <a:pt x="670" y="127"/>
                  <a:pt x="669" y="123"/>
                  <a:pt x="661" y="123"/>
                </a:cubicBezTo>
                <a:cubicBezTo>
                  <a:pt x="661" y="120"/>
                  <a:pt x="660" y="116"/>
                  <a:pt x="661" y="110"/>
                </a:cubicBezTo>
                <a:cubicBezTo>
                  <a:pt x="666" y="109"/>
                  <a:pt x="666" y="113"/>
                  <a:pt x="670" y="112"/>
                </a:cubicBezTo>
                <a:cubicBezTo>
                  <a:pt x="670" y="110"/>
                  <a:pt x="668" y="109"/>
                  <a:pt x="669" y="106"/>
                </a:cubicBezTo>
                <a:cubicBezTo>
                  <a:pt x="671" y="106"/>
                  <a:pt x="672" y="104"/>
                  <a:pt x="674" y="105"/>
                </a:cubicBezTo>
                <a:close/>
                <a:moveTo>
                  <a:pt x="823" y="96"/>
                </a:moveTo>
                <a:cubicBezTo>
                  <a:pt x="831" y="97"/>
                  <a:pt x="838" y="89"/>
                  <a:pt x="841" y="97"/>
                </a:cubicBezTo>
                <a:cubicBezTo>
                  <a:pt x="839" y="103"/>
                  <a:pt x="827" y="97"/>
                  <a:pt x="823" y="96"/>
                </a:cubicBezTo>
                <a:close/>
                <a:moveTo>
                  <a:pt x="1029" y="96"/>
                </a:moveTo>
                <a:cubicBezTo>
                  <a:pt x="1021" y="100"/>
                  <a:pt x="997" y="103"/>
                  <a:pt x="992" y="91"/>
                </a:cubicBezTo>
                <a:cubicBezTo>
                  <a:pt x="1000" y="90"/>
                  <a:pt x="1006" y="96"/>
                  <a:pt x="1008" y="89"/>
                </a:cubicBezTo>
                <a:cubicBezTo>
                  <a:pt x="1014" y="92"/>
                  <a:pt x="1025" y="90"/>
                  <a:pt x="1029" y="96"/>
                </a:cubicBezTo>
                <a:close/>
                <a:moveTo>
                  <a:pt x="1069" y="96"/>
                </a:moveTo>
                <a:cubicBezTo>
                  <a:pt x="1068" y="98"/>
                  <a:pt x="1065" y="98"/>
                  <a:pt x="1062" y="99"/>
                </a:cubicBezTo>
                <a:cubicBezTo>
                  <a:pt x="1060" y="97"/>
                  <a:pt x="1056" y="96"/>
                  <a:pt x="1056" y="91"/>
                </a:cubicBezTo>
                <a:cubicBezTo>
                  <a:pt x="1060" y="94"/>
                  <a:pt x="1069" y="91"/>
                  <a:pt x="1069" y="96"/>
                </a:cubicBezTo>
                <a:close/>
                <a:moveTo>
                  <a:pt x="1148" y="102"/>
                </a:moveTo>
                <a:cubicBezTo>
                  <a:pt x="1150" y="101"/>
                  <a:pt x="1149" y="98"/>
                  <a:pt x="1151" y="97"/>
                </a:cubicBezTo>
                <a:cubicBezTo>
                  <a:pt x="1155" y="99"/>
                  <a:pt x="1162" y="98"/>
                  <a:pt x="1162" y="105"/>
                </a:cubicBezTo>
                <a:cubicBezTo>
                  <a:pt x="1157" y="104"/>
                  <a:pt x="1148" y="107"/>
                  <a:pt x="1148" y="102"/>
                </a:cubicBezTo>
                <a:close/>
                <a:moveTo>
                  <a:pt x="1011" y="131"/>
                </a:moveTo>
                <a:cubicBezTo>
                  <a:pt x="1012" y="121"/>
                  <a:pt x="1032" y="129"/>
                  <a:pt x="1036" y="122"/>
                </a:cubicBezTo>
                <a:cubicBezTo>
                  <a:pt x="1024" y="119"/>
                  <a:pt x="1004" y="118"/>
                  <a:pt x="995" y="107"/>
                </a:cubicBezTo>
                <a:cubicBezTo>
                  <a:pt x="1002" y="93"/>
                  <a:pt x="1031" y="109"/>
                  <a:pt x="1033" y="118"/>
                </a:cubicBezTo>
                <a:cubicBezTo>
                  <a:pt x="1039" y="121"/>
                  <a:pt x="1040" y="113"/>
                  <a:pt x="1047" y="113"/>
                </a:cubicBezTo>
                <a:cubicBezTo>
                  <a:pt x="1051" y="119"/>
                  <a:pt x="1047" y="121"/>
                  <a:pt x="1045" y="125"/>
                </a:cubicBezTo>
                <a:cubicBezTo>
                  <a:pt x="1047" y="127"/>
                  <a:pt x="1051" y="126"/>
                  <a:pt x="1050" y="131"/>
                </a:cubicBezTo>
                <a:cubicBezTo>
                  <a:pt x="1041" y="137"/>
                  <a:pt x="1027" y="131"/>
                  <a:pt x="1011" y="131"/>
                </a:cubicBezTo>
                <a:close/>
                <a:moveTo>
                  <a:pt x="994" y="164"/>
                </a:moveTo>
                <a:cubicBezTo>
                  <a:pt x="987" y="164"/>
                  <a:pt x="975" y="171"/>
                  <a:pt x="971" y="164"/>
                </a:cubicBezTo>
                <a:cubicBezTo>
                  <a:pt x="971" y="162"/>
                  <a:pt x="976" y="164"/>
                  <a:pt x="976" y="161"/>
                </a:cubicBezTo>
                <a:cubicBezTo>
                  <a:pt x="968" y="159"/>
                  <a:pt x="961" y="162"/>
                  <a:pt x="953" y="158"/>
                </a:cubicBezTo>
                <a:cubicBezTo>
                  <a:pt x="952" y="151"/>
                  <a:pt x="962" y="156"/>
                  <a:pt x="962" y="151"/>
                </a:cubicBezTo>
                <a:cubicBezTo>
                  <a:pt x="954" y="150"/>
                  <a:pt x="949" y="152"/>
                  <a:pt x="943" y="152"/>
                </a:cubicBezTo>
                <a:cubicBezTo>
                  <a:pt x="944" y="145"/>
                  <a:pt x="938" y="143"/>
                  <a:pt x="936" y="135"/>
                </a:cubicBezTo>
                <a:cubicBezTo>
                  <a:pt x="943" y="134"/>
                  <a:pt x="948" y="138"/>
                  <a:pt x="955" y="135"/>
                </a:cubicBezTo>
                <a:cubicBezTo>
                  <a:pt x="954" y="141"/>
                  <a:pt x="961" y="139"/>
                  <a:pt x="966" y="139"/>
                </a:cubicBezTo>
                <a:cubicBezTo>
                  <a:pt x="966" y="150"/>
                  <a:pt x="981" y="148"/>
                  <a:pt x="984" y="152"/>
                </a:cubicBezTo>
                <a:cubicBezTo>
                  <a:pt x="980" y="152"/>
                  <a:pt x="978" y="153"/>
                  <a:pt x="979" y="157"/>
                </a:cubicBezTo>
                <a:cubicBezTo>
                  <a:pt x="988" y="158"/>
                  <a:pt x="992" y="160"/>
                  <a:pt x="994" y="164"/>
                </a:cubicBezTo>
                <a:close/>
                <a:moveTo>
                  <a:pt x="997" y="167"/>
                </a:moveTo>
                <a:cubicBezTo>
                  <a:pt x="997" y="163"/>
                  <a:pt x="997" y="163"/>
                  <a:pt x="997" y="163"/>
                </a:cubicBezTo>
                <a:cubicBezTo>
                  <a:pt x="1002" y="162"/>
                  <a:pt x="1007" y="163"/>
                  <a:pt x="1010" y="165"/>
                </a:cubicBezTo>
                <a:cubicBezTo>
                  <a:pt x="1005" y="166"/>
                  <a:pt x="1001" y="171"/>
                  <a:pt x="997" y="167"/>
                </a:cubicBezTo>
                <a:close/>
                <a:moveTo>
                  <a:pt x="341" y="180"/>
                </a:moveTo>
                <a:cubicBezTo>
                  <a:pt x="327" y="202"/>
                  <a:pt x="297" y="192"/>
                  <a:pt x="275" y="183"/>
                </a:cubicBezTo>
                <a:cubicBezTo>
                  <a:pt x="268" y="169"/>
                  <a:pt x="279" y="162"/>
                  <a:pt x="278" y="151"/>
                </a:cubicBezTo>
                <a:cubicBezTo>
                  <a:pt x="294" y="150"/>
                  <a:pt x="321" y="151"/>
                  <a:pt x="335" y="152"/>
                </a:cubicBezTo>
                <a:cubicBezTo>
                  <a:pt x="329" y="163"/>
                  <a:pt x="334" y="174"/>
                  <a:pt x="341" y="180"/>
                </a:cubicBezTo>
                <a:close/>
                <a:moveTo>
                  <a:pt x="959" y="187"/>
                </a:moveTo>
                <a:cubicBezTo>
                  <a:pt x="953" y="190"/>
                  <a:pt x="951" y="196"/>
                  <a:pt x="942" y="195"/>
                </a:cubicBezTo>
                <a:cubicBezTo>
                  <a:pt x="942" y="189"/>
                  <a:pt x="946" y="191"/>
                  <a:pt x="943" y="186"/>
                </a:cubicBezTo>
                <a:cubicBezTo>
                  <a:pt x="948" y="186"/>
                  <a:pt x="957" y="181"/>
                  <a:pt x="959" y="187"/>
                </a:cubicBezTo>
                <a:close/>
                <a:moveTo>
                  <a:pt x="1249" y="196"/>
                </a:moveTo>
                <a:cubicBezTo>
                  <a:pt x="1245" y="196"/>
                  <a:pt x="1241" y="194"/>
                  <a:pt x="1241" y="190"/>
                </a:cubicBezTo>
                <a:cubicBezTo>
                  <a:pt x="1244" y="191"/>
                  <a:pt x="1244" y="188"/>
                  <a:pt x="1248" y="189"/>
                </a:cubicBezTo>
                <a:cubicBezTo>
                  <a:pt x="1249" y="190"/>
                  <a:pt x="1250" y="193"/>
                  <a:pt x="1249" y="196"/>
                </a:cubicBezTo>
                <a:close/>
                <a:moveTo>
                  <a:pt x="975" y="311"/>
                </a:moveTo>
                <a:cubicBezTo>
                  <a:pt x="981" y="311"/>
                  <a:pt x="981" y="306"/>
                  <a:pt x="988" y="308"/>
                </a:cubicBezTo>
                <a:cubicBezTo>
                  <a:pt x="987" y="312"/>
                  <a:pt x="990" y="312"/>
                  <a:pt x="991" y="315"/>
                </a:cubicBezTo>
                <a:cubicBezTo>
                  <a:pt x="987" y="317"/>
                  <a:pt x="985" y="319"/>
                  <a:pt x="981" y="316"/>
                </a:cubicBezTo>
                <a:cubicBezTo>
                  <a:pt x="980" y="323"/>
                  <a:pt x="979" y="323"/>
                  <a:pt x="978" y="327"/>
                </a:cubicBezTo>
                <a:cubicBezTo>
                  <a:pt x="972" y="321"/>
                  <a:pt x="979" y="314"/>
                  <a:pt x="975" y="311"/>
                </a:cubicBezTo>
                <a:close/>
                <a:moveTo>
                  <a:pt x="1000" y="314"/>
                </a:moveTo>
                <a:cubicBezTo>
                  <a:pt x="999" y="310"/>
                  <a:pt x="1002" y="309"/>
                  <a:pt x="1005" y="309"/>
                </a:cubicBezTo>
                <a:cubicBezTo>
                  <a:pt x="1006" y="313"/>
                  <a:pt x="1003" y="314"/>
                  <a:pt x="1000" y="314"/>
                </a:cubicBezTo>
                <a:close/>
                <a:moveTo>
                  <a:pt x="913" y="318"/>
                </a:moveTo>
                <a:cubicBezTo>
                  <a:pt x="909" y="319"/>
                  <a:pt x="906" y="320"/>
                  <a:pt x="901" y="319"/>
                </a:cubicBezTo>
                <a:cubicBezTo>
                  <a:pt x="900" y="315"/>
                  <a:pt x="903" y="315"/>
                  <a:pt x="902" y="311"/>
                </a:cubicBezTo>
                <a:cubicBezTo>
                  <a:pt x="910" y="311"/>
                  <a:pt x="907" y="307"/>
                  <a:pt x="905" y="303"/>
                </a:cubicBezTo>
                <a:cubicBezTo>
                  <a:pt x="916" y="301"/>
                  <a:pt x="909" y="309"/>
                  <a:pt x="913" y="318"/>
                </a:cubicBezTo>
                <a:close/>
                <a:moveTo>
                  <a:pt x="830" y="285"/>
                </a:moveTo>
                <a:cubicBezTo>
                  <a:pt x="836" y="285"/>
                  <a:pt x="839" y="288"/>
                  <a:pt x="843" y="290"/>
                </a:cubicBezTo>
                <a:cubicBezTo>
                  <a:pt x="839" y="292"/>
                  <a:pt x="836" y="287"/>
                  <a:pt x="836" y="290"/>
                </a:cubicBezTo>
                <a:cubicBezTo>
                  <a:pt x="836" y="293"/>
                  <a:pt x="840" y="291"/>
                  <a:pt x="840" y="293"/>
                </a:cubicBezTo>
                <a:cubicBezTo>
                  <a:pt x="834" y="291"/>
                  <a:pt x="829" y="297"/>
                  <a:pt x="828" y="292"/>
                </a:cubicBezTo>
                <a:cubicBezTo>
                  <a:pt x="837" y="292"/>
                  <a:pt x="832" y="288"/>
                  <a:pt x="830" y="285"/>
                </a:cubicBezTo>
                <a:close/>
                <a:moveTo>
                  <a:pt x="246" y="274"/>
                </a:moveTo>
                <a:cubicBezTo>
                  <a:pt x="250" y="277"/>
                  <a:pt x="253" y="272"/>
                  <a:pt x="255" y="277"/>
                </a:cubicBezTo>
                <a:cubicBezTo>
                  <a:pt x="251" y="278"/>
                  <a:pt x="251" y="282"/>
                  <a:pt x="246" y="282"/>
                </a:cubicBezTo>
                <a:cubicBezTo>
                  <a:pt x="247" y="277"/>
                  <a:pt x="244" y="277"/>
                  <a:pt x="246" y="274"/>
                </a:cubicBezTo>
                <a:close/>
                <a:moveTo>
                  <a:pt x="239" y="250"/>
                </a:moveTo>
                <a:cubicBezTo>
                  <a:pt x="237" y="250"/>
                  <a:pt x="237" y="251"/>
                  <a:pt x="236" y="253"/>
                </a:cubicBezTo>
                <a:cubicBezTo>
                  <a:pt x="233" y="252"/>
                  <a:pt x="231" y="252"/>
                  <a:pt x="230" y="250"/>
                </a:cubicBezTo>
                <a:cubicBezTo>
                  <a:pt x="231" y="246"/>
                  <a:pt x="239" y="245"/>
                  <a:pt x="239" y="250"/>
                </a:cubicBezTo>
                <a:close/>
                <a:moveTo>
                  <a:pt x="312" y="210"/>
                </a:moveTo>
                <a:cubicBezTo>
                  <a:pt x="316" y="222"/>
                  <a:pt x="334" y="210"/>
                  <a:pt x="341" y="219"/>
                </a:cubicBezTo>
                <a:cubicBezTo>
                  <a:pt x="332" y="237"/>
                  <a:pt x="303" y="224"/>
                  <a:pt x="283" y="232"/>
                </a:cubicBezTo>
                <a:cubicBezTo>
                  <a:pt x="279" y="236"/>
                  <a:pt x="274" y="239"/>
                  <a:pt x="270" y="242"/>
                </a:cubicBezTo>
                <a:cubicBezTo>
                  <a:pt x="261" y="238"/>
                  <a:pt x="258" y="245"/>
                  <a:pt x="251" y="247"/>
                </a:cubicBezTo>
                <a:cubicBezTo>
                  <a:pt x="250" y="239"/>
                  <a:pt x="243" y="247"/>
                  <a:pt x="240" y="241"/>
                </a:cubicBezTo>
                <a:cubicBezTo>
                  <a:pt x="242" y="241"/>
                  <a:pt x="242" y="240"/>
                  <a:pt x="242" y="238"/>
                </a:cubicBezTo>
                <a:cubicBezTo>
                  <a:pt x="264" y="228"/>
                  <a:pt x="302" y="235"/>
                  <a:pt x="312" y="210"/>
                </a:cubicBezTo>
                <a:close/>
                <a:moveTo>
                  <a:pt x="1049" y="219"/>
                </a:moveTo>
                <a:cubicBezTo>
                  <a:pt x="1049" y="223"/>
                  <a:pt x="1052" y="225"/>
                  <a:pt x="1047" y="226"/>
                </a:cubicBezTo>
                <a:cubicBezTo>
                  <a:pt x="1044" y="223"/>
                  <a:pt x="1051" y="217"/>
                  <a:pt x="1042" y="219"/>
                </a:cubicBezTo>
                <a:cubicBezTo>
                  <a:pt x="1042" y="217"/>
                  <a:pt x="1041" y="215"/>
                  <a:pt x="1043" y="215"/>
                </a:cubicBezTo>
                <a:cubicBezTo>
                  <a:pt x="1045" y="220"/>
                  <a:pt x="1047" y="212"/>
                  <a:pt x="1050" y="213"/>
                </a:cubicBezTo>
                <a:cubicBezTo>
                  <a:pt x="1053" y="215"/>
                  <a:pt x="1055" y="217"/>
                  <a:pt x="1058" y="219"/>
                </a:cubicBezTo>
                <a:cubicBezTo>
                  <a:pt x="1068" y="213"/>
                  <a:pt x="1081" y="217"/>
                  <a:pt x="1090" y="221"/>
                </a:cubicBezTo>
                <a:cubicBezTo>
                  <a:pt x="1090" y="225"/>
                  <a:pt x="1085" y="224"/>
                  <a:pt x="1087" y="229"/>
                </a:cubicBezTo>
                <a:cubicBezTo>
                  <a:pt x="1073" y="231"/>
                  <a:pt x="1054" y="231"/>
                  <a:pt x="1049" y="219"/>
                </a:cubicBezTo>
                <a:close/>
                <a:moveTo>
                  <a:pt x="1097" y="222"/>
                </a:moveTo>
                <a:cubicBezTo>
                  <a:pt x="1097" y="219"/>
                  <a:pt x="1093" y="220"/>
                  <a:pt x="1094" y="216"/>
                </a:cubicBezTo>
                <a:cubicBezTo>
                  <a:pt x="1100" y="215"/>
                  <a:pt x="1110" y="213"/>
                  <a:pt x="1111" y="221"/>
                </a:cubicBezTo>
                <a:cubicBezTo>
                  <a:pt x="1106" y="221"/>
                  <a:pt x="1103" y="223"/>
                  <a:pt x="1097" y="222"/>
                </a:cubicBezTo>
                <a:close/>
                <a:moveTo>
                  <a:pt x="1027" y="224"/>
                </a:moveTo>
                <a:cubicBezTo>
                  <a:pt x="1028" y="219"/>
                  <a:pt x="1025" y="218"/>
                  <a:pt x="1024" y="215"/>
                </a:cubicBezTo>
                <a:cubicBezTo>
                  <a:pt x="1029" y="214"/>
                  <a:pt x="1031" y="216"/>
                  <a:pt x="1034" y="216"/>
                </a:cubicBezTo>
                <a:cubicBezTo>
                  <a:pt x="1034" y="220"/>
                  <a:pt x="1031" y="223"/>
                  <a:pt x="1027" y="224"/>
                </a:cubicBezTo>
                <a:close/>
                <a:moveTo>
                  <a:pt x="878" y="225"/>
                </a:moveTo>
                <a:cubicBezTo>
                  <a:pt x="878" y="219"/>
                  <a:pt x="878" y="219"/>
                  <a:pt x="878" y="219"/>
                </a:cubicBezTo>
                <a:cubicBezTo>
                  <a:pt x="885" y="217"/>
                  <a:pt x="886" y="223"/>
                  <a:pt x="888" y="226"/>
                </a:cubicBezTo>
                <a:cubicBezTo>
                  <a:pt x="883" y="227"/>
                  <a:pt x="881" y="225"/>
                  <a:pt x="878" y="225"/>
                </a:cubicBezTo>
                <a:close/>
                <a:moveTo>
                  <a:pt x="1184" y="221"/>
                </a:moveTo>
                <a:cubicBezTo>
                  <a:pt x="1178" y="222"/>
                  <a:pt x="1169" y="222"/>
                  <a:pt x="1166" y="222"/>
                </a:cubicBezTo>
                <a:cubicBezTo>
                  <a:pt x="1168" y="222"/>
                  <a:pt x="1169" y="224"/>
                  <a:pt x="1171" y="224"/>
                </a:cubicBezTo>
                <a:cubicBezTo>
                  <a:pt x="1169" y="230"/>
                  <a:pt x="1161" y="230"/>
                  <a:pt x="1156" y="226"/>
                </a:cubicBezTo>
                <a:cubicBezTo>
                  <a:pt x="1162" y="219"/>
                  <a:pt x="1155" y="221"/>
                  <a:pt x="1153" y="215"/>
                </a:cubicBezTo>
                <a:cubicBezTo>
                  <a:pt x="1166" y="213"/>
                  <a:pt x="1178" y="209"/>
                  <a:pt x="1184" y="221"/>
                </a:cubicBezTo>
                <a:close/>
                <a:moveTo>
                  <a:pt x="1225" y="225"/>
                </a:moveTo>
                <a:cubicBezTo>
                  <a:pt x="1229" y="224"/>
                  <a:pt x="1232" y="221"/>
                  <a:pt x="1238" y="221"/>
                </a:cubicBezTo>
                <a:cubicBezTo>
                  <a:pt x="1239" y="225"/>
                  <a:pt x="1250" y="229"/>
                  <a:pt x="1248" y="232"/>
                </a:cubicBezTo>
                <a:cubicBezTo>
                  <a:pt x="1242" y="231"/>
                  <a:pt x="1228" y="238"/>
                  <a:pt x="1225" y="225"/>
                </a:cubicBezTo>
                <a:close/>
                <a:moveTo>
                  <a:pt x="969" y="232"/>
                </a:moveTo>
                <a:cubicBezTo>
                  <a:pt x="974" y="230"/>
                  <a:pt x="983" y="231"/>
                  <a:pt x="987" y="228"/>
                </a:cubicBezTo>
                <a:cubicBezTo>
                  <a:pt x="984" y="227"/>
                  <a:pt x="979" y="230"/>
                  <a:pt x="979" y="226"/>
                </a:cubicBezTo>
                <a:cubicBezTo>
                  <a:pt x="984" y="227"/>
                  <a:pt x="985" y="225"/>
                  <a:pt x="987" y="222"/>
                </a:cubicBezTo>
                <a:cubicBezTo>
                  <a:pt x="984" y="221"/>
                  <a:pt x="980" y="221"/>
                  <a:pt x="979" y="219"/>
                </a:cubicBezTo>
                <a:cubicBezTo>
                  <a:pt x="990" y="221"/>
                  <a:pt x="996" y="218"/>
                  <a:pt x="1001" y="224"/>
                </a:cubicBezTo>
                <a:cubicBezTo>
                  <a:pt x="999" y="229"/>
                  <a:pt x="990" y="228"/>
                  <a:pt x="989" y="235"/>
                </a:cubicBezTo>
                <a:cubicBezTo>
                  <a:pt x="981" y="236"/>
                  <a:pt x="974" y="238"/>
                  <a:pt x="969" y="232"/>
                </a:cubicBezTo>
                <a:close/>
                <a:moveTo>
                  <a:pt x="908" y="241"/>
                </a:moveTo>
                <a:cubicBezTo>
                  <a:pt x="905" y="238"/>
                  <a:pt x="897" y="240"/>
                  <a:pt x="897" y="234"/>
                </a:cubicBezTo>
                <a:cubicBezTo>
                  <a:pt x="902" y="229"/>
                  <a:pt x="912" y="236"/>
                  <a:pt x="908" y="241"/>
                </a:cubicBezTo>
                <a:close/>
                <a:moveTo>
                  <a:pt x="326" y="242"/>
                </a:moveTo>
                <a:cubicBezTo>
                  <a:pt x="330" y="246"/>
                  <a:pt x="323" y="246"/>
                  <a:pt x="325" y="251"/>
                </a:cubicBezTo>
                <a:cubicBezTo>
                  <a:pt x="335" y="251"/>
                  <a:pt x="343" y="253"/>
                  <a:pt x="352" y="254"/>
                </a:cubicBezTo>
                <a:cubicBezTo>
                  <a:pt x="344" y="262"/>
                  <a:pt x="323" y="258"/>
                  <a:pt x="315" y="255"/>
                </a:cubicBezTo>
                <a:cubicBezTo>
                  <a:pt x="299" y="258"/>
                  <a:pt x="279" y="257"/>
                  <a:pt x="267" y="260"/>
                </a:cubicBezTo>
                <a:cubicBezTo>
                  <a:pt x="267" y="262"/>
                  <a:pt x="267" y="263"/>
                  <a:pt x="268" y="264"/>
                </a:cubicBezTo>
                <a:cubicBezTo>
                  <a:pt x="259" y="265"/>
                  <a:pt x="249" y="276"/>
                  <a:pt x="243" y="264"/>
                </a:cubicBezTo>
                <a:cubicBezTo>
                  <a:pt x="251" y="260"/>
                  <a:pt x="253" y="251"/>
                  <a:pt x="265" y="251"/>
                </a:cubicBezTo>
                <a:cubicBezTo>
                  <a:pt x="268" y="257"/>
                  <a:pt x="258" y="257"/>
                  <a:pt x="262" y="258"/>
                </a:cubicBezTo>
                <a:cubicBezTo>
                  <a:pt x="271" y="252"/>
                  <a:pt x="281" y="250"/>
                  <a:pt x="296" y="251"/>
                </a:cubicBezTo>
                <a:cubicBezTo>
                  <a:pt x="301" y="251"/>
                  <a:pt x="308" y="252"/>
                  <a:pt x="313" y="251"/>
                </a:cubicBezTo>
                <a:cubicBezTo>
                  <a:pt x="313" y="248"/>
                  <a:pt x="311" y="248"/>
                  <a:pt x="312" y="245"/>
                </a:cubicBezTo>
                <a:cubicBezTo>
                  <a:pt x="317" y="244"/>
                  <a:pt x="320" y="239"/>
                  <a:pt x="326" y="242"/>
                </a:cubicBezTo>
                <a:close/>
                <a:moveTo>
                  <a:pt x="850" y="251"/>
                </a:moveTo>
                <a:cubicBezTo>
                  <a:pt x="858" y="242"/>
                  <a:pt x="870" y="247"/>
                  <a:pt x="881" y="244"/>
                </a:cubicBezTo>
                <a:cubicBezTo>
                  <a:pt x="881" y="249"/>
                  <a:pt x="885" y="250"/>
                  <a:pt x="888" y="251"/>
                </a:cubicBezTo>
                <a:cubicBezTo>
                  <a:pt x="880" y="250"/>
                  <a:pt x="858" y="255"/>
                  <a:pt x="850" y="251"/>
                </a:cubicBezTo>
                <a:close/>
                <a:moveTo>
                  <a:pt x="902" y="248"/>
                </a:moveTo>
                <a:cubicBezTo>
                  <a:pt x="898" y="248"/>
                  <a:pt x="893" y="249"/>
                  <a:pt x="894" y="244"/>
                </a:cubicBezTo>
                <a:cubicBezTo>
                  <a:pt x="897" y="242"/>
                  <a:pt x="903" y="242"/>
                  <a:pt x="902" y="248"/>
                </a:cubicBezTo>
                <a:close/>
                <a:moveTo>
                  <a:pt x="1135" y="260"/>
                </a:moveTo>
                <a:cubicBezTo>
                  <a:pt x="1134" y="255"/>
                  <a:pt x="1137" y="254"/>
                  <a:pt x="1137" y="251"/>
                </a:cubicBezTo>
                <a:cubicBezTo>
                  <a:pt x="1148" y="251"/>
                  <a:pt x="1148" y="251"/>
                  <a:pt x="1148" y="251"/>
                </a:cubicBezTo>
                <a:cubicBezTo>
                  <a:pt x="1148" y="255"/>
                  <a:pt x="1149" y="258"/>
                  <a:pt x="1152" y="260"/>
                </a:cubicBezTo>
                <a:cubicBezTo>
                  <a:pt x="1148" y="263"/>
                  <a:pt x="1140" y="260"/>
                  <a:pt x="1135" y="260"/>
                </a:cubicBezTo>
                <a:close/>
                <a:moveTo>
                  <a:pt x="1238" y="266"/>
                </a:moveTo>
                <a:cubicBezTo>
                  <a:pt x="1243" y="265"/>
                  <a:pt x="1249" y="264"/>
                  <a:pt x="1252" y="269"/>
                </a:cubicBezTo>
                <a:cubicBezTo>
                  <a:pt x="1247" y="268"/>
                  <a:pt x="1239" y="270"/>
                  <a:pt x="1238" y="266"/>
                </a:cubicBezTo>
                <a:close/>
                <a:moveTo>
                  <a:pt x="1174" y="274"/>
                </a:moveTo>
                <a:cubicBezTo>
                  <a:pt x="1174" y="270"/>
                  <a:pt x="1174" y="270"/>
                  <a:pt x="1174" y="270"/>
                </a:cubicBezTo>
                <a:cubicBezTo>
                  <a:pt x="1181" y="270"/>
                  <a:pt x="1181" y="270"/>
                  <a:pt x="1181" y="270"/>
                </a:cubicBezTo>
                <a:cubicBezTo>
                  <a:pt x="1182" y="275"/>
                  <a:pt x="1178" y="275"/>
                  <a:pt x="1174" y="274"/>
                </a:cubicBezTo>
                <a:close/>
                <a:moveTo>
                  <a:pt x="1121" y="300"/>
                </a:moveTo>
                <a:cubicBezTo>
                  <a:pt x="1123" y="299"/>
                  <a:pt x="1127" y="299"/>
                  <a:pt x="1130" y="299"/>
                </a:cubicBezTo>
                <a:cubicBezTo>
                  <a:pt x="1132" y="304"/>
                  <a:pt x="1122" y="303"/>
                  <a:pt x="1121" y="300"/>
                </a:cubicBezTo>
                <a:close/>
                <a:moveTo>
                  <a:pt x="1106" y="325"/>
                </a:moveTo>
                <a:cubicBezTo>
                  <a:pt x="1097" y="320"/>
                  <a:pt x="1088" y="323"/>
                  <a:pt x="1081" y="315"/>
                </a:cubicBezTo>
                <a:cubicBezTo>
                  <a:pt x="1077" y="327"/>
                  <a:pt x="1069" y="320"/>
                  <a:pt x="1061" y="324"/>
                </a:cubicBezTo>
                <a:cubicBezTo>
                  <a:pt x="1060" y="321"/>
                  <a:pt x="1062" y="320"/>
                  <a:pt x="1062" y="318"/>
                </a:cubicBezTo>
                <a:cubicBezTo>
                  <a:pt x="1055" y="320"/>
                  <a:pt x="1057" y="313"/>
                  <a:pt x="1050" y="315"/>
                </a:cubicBezTo>
                <a:cubicBezTo>
                  <a:pt x="1051" y="312"/>
                  <a:pt x="1052" y="309"/>
                  <a:pt x="1053" y="306"/>
                </a:cubicBezTo>
                <a:cubicBezTo>
                  <a:pt x="1059" y="308"/>
                  <a:pt x="1069" y="306"/>
                  <a:pt x="1071" y="312"/>
                </a:cubicBezTo>
                <a:cubicBezTo>
                  <a:pt x="1072" y="307"/>
                  <a:pt x="1080" y="303"/>
                  <a:pt x="1074" y="299"/>
                </a:cubicBezTo>
                <a:cubicBezTo>
                  <a:pt x="1071" y="302"/>
                  <a:pt x="1066" y="305"/>
                  <a:pt x="1061" y="302"/>
                </a:cubicBezTo>
                <a:cubicBezTo>
                  <a:pt x="1059" y="299"/>
                  <a:pt x="1064" y="296"/>
                  <a:pt x="1061" y="296"/>
                </a:cubicBezTo>
                <a:cubicBezTo>
                  <a:pt x="1054" y="297"/>
                  <a:pt x="1037" y="297"/>
                  <a:pt x="1039" y="314"/>
                </a:cubicBezTo>
                <a:cubicBezTo>
                  <a:pt x="1034" y="315"/>
                  <a:pt x="1031" y="317"/>
                  <a:pt x="1029" y="321"/>
                </a:cubicBezTo>
                <a:cubicBezTo>
                  <a:pt x="1028" y="317"/>
                  <a:pt x="1032" y="307"/>
                  <a:pt x="1034" y="302"/>
                </a:cubicBezTo>
                <a:cubicBezTo>
                  <a:pt x="1032" y="302"/>
                  <a:pt x="1026" y="297"/>
                  <a:pt x="1024" y="300"/>
                </a:cubicBezTo>
                <a:cubicBezTo>
                  <a:pt x="1031" y="308"/>
                  <a:pt x="1016" y="309"/>
                  <a:pt x="1021" y="315"/>
                </a:cubicBezTo>
                <a:cubicBezTo>
                  <a:pt x="1015" y="313"/>
                  <a:pt x="1015" y="315"/>
                  <a:pt x="1010" y="316"/>
                </a:cubicBezTo>
                <a:cubicBezTo>
                  <a:pt x="1008" y="311"/>
                  <a:pt x="1008" y="306"/>
                  <a:pt x="1011" y="302"/>
                </a:cubicBezTo>
                <a:cubicBezTo>
                  <a:pt x="1011" y="298"/>
                  <a:pt x="1009" y="297"/>
                  <a:pt x="1007" y="296"/>
                </a:cubicBezTo>
                <a:cubicBezTo>
                  <a:pt x="994" y="300"/>
                  <a:pt x="976" y="301"/>
                  <a:pt x="966" y="292"/>
                </a:cubicBezTo>
                <a:cubicBezTo>
                  <a:pt x="961" y="296"/>
                  <a:pt x="954" y="298"/>
                  <a:pt x="947" y="302"/>
                </a:cubicBezTo>
                <a:cubicBezTo>
                  <a:pt x="944" y="300"/>
                  <a:pt x="942" y="297"/>
                  <a:pt x="939" y="295"/>
                </a:cubicBezTo>
                <a:cubicBezTo>
                  <a:pt x="914" y="297"/>
                  <a:pt x="894" y="299"/>
                  <a:pt x="876" y="292"/>
                </a:cubicBezTo>
                <a:cubicBezTo>
                  <a:pt x="863" y="297"/>
                  <a:pt x="850" y="295"/>
                  <a:pt x="844" y="283"/>
                </a:cubicBezTo>
                <a:cubicBezTo>
                  <a:pt x="849" y="281"/>
                  <a:pt x="857" y="288"/>
                  <a:pt x="860" y="280"/>
                </a:cubicBezTo>
                <a:cubicBezTo>
                  <a:pt x="859" y="277"/>
                  <a:pt x="856" y="276"/>
                  <a:pt x="853" y="274"/>
                </a:cubicBezTo>
                <a:cubicBezTo>
                  <a:pt x="857" y="275"/>
                  <a:pt x="860" y="275"/>
                  <a:pt x="859" y="270"/>
                </a:cubicBezTo>
                <a:cubicBezTo>
                  <a:pt x="849" y="270"/>
                  <a:pt x="849" y="270"/>
                  <a:pt x="849" y="270"/>
                </a:cubicBezTo>
                <a:cubicBezTo>
                  <a:pt x="851" y="264"/>
                  <a:pt x="856" y="266"/>
                  <a:pt x="853" y="257"/>
                </a:cubicBezTo>
                <a:cubicBezTo>
                  <a:pt x="866" y="256"/>
                  <a:pt x="874" y="261"/>
                  <a:pt x="878" y="273"/>
                </a:cubicBezTo>
                <a:cubicBezTo>
                  <a:pt x="877" y="262"/>
                  <a:pt x="886" y="269"/>
                  <a:pt x="889" y="263"/>
                </a:cubicBezTo>
                <a:cubicBezTo>
                  <a:pt x="893" y="262"/>
                  <a:pt x="898" y="269"/>
                  <a:pt x="901" y="264"/>
                </a:cubicBezTo>
                <a:cubicBezTo>
                  <a:pt x="896" y="261"/>
                  <a:pt x="898" y="252"/>
                  <a:pt x="899" y="250"/>
                </a:cubicBezTo>
                <a:cubicBezTo>
                  <a:pt x="916" y="244"/>
                  <a:pt x="914" y="259"/>
                  <a:pt x="930" y="257"/>
                </a:cubicBezTo>
                <a:cubicBezTo>
                  <a:pt x="928" y="262"/>
                  <a:pt x="931" y="264"/>
                  <a:pt x="928" y="269"/>
                </a:cubicBezTo>
                <a:cubicBezTo>
                  <a:pt x="935" y="268"/>
                  <a:pt x="937" y="279"/>
                  <a:pt x="943" y="274"/>
                </a:cubicBezTo>
                <a:cubicBezTo>
                  <a:pt x="937" y="275"/>
                  <a:pt x="943" y="269"/>
                  <a:pt x="943" y="267"/>
                </a:cubicBezTo>
                <a:cubicBezTo>
                  <a:pt x="956" y="268"/>
                  <a:pt x="979" y="268"/>
                  <a:pt x="987" y="260"/>
                </a:cubicBezTo>
                <a:cubicBezTo>
                  <a:pt x="990" y="266"/>
                  <a:pt x="995" y="264"/>
                  <a:pt x="1002" y="263"/>
                </a:cubicBezTo>
                <a:cubicBezTo>
                  <a:pt x="1006" y="265"/>
                  <a:pt x="1004" y="269"/>
                  <a:pt x="1005" y="270"/>
                </a:cubicBezTo>
                <a:cubicBezTo>
                  <a:pt x="1008" y="269"/>
                  <a:pt x="1011" y="271"/>
                  <a:pt x="1014" y="273"/>
                </a:cubicBezTo>
                <a:cubicBezTo>
                  <a:pt x="1014" y="271"/>
                  <a:pt x="1014" y="268"/>
                  <a:pt x="1017" y="269"/>
                </a:cubicBezTo>
                <a:cubicBezTo>
                  <a:pt x="1020" y="280"/>
                  <a:pt x="1030" y="281"/>
                  <a:pt x="1037" y="276"/>
                </a:cubicBezTo>
                <a:cubicBezTo>
                  <a:pt x="1036" y="276"/>
                  <a:pt x="1034" y="275"/>
                  <a:pt x="1034" y="273"/>
                </a:cubicBezTo>
                <a:cubicBezTo>
                  <a:pt x="1044" y="266"/>
                  <a:pt x="1066" y="275"/>
                  <a:pt x="1079" y="270"/>
                </a:cubicBezTo>
                <a:cubicBezTo>
                  <a:pt x="1079" y="266"/>
                  <a:pt x="1079" y="266"/>
                  <a:pt x="1079" y="266"/>
                </a:cubicBezTo>
                <a:cubicBezTo>
                  <a:pt x="1074" y="267"/>
                  <a:pt x="1072" y="258"/>
                  <a:pt x="1068" y="255"/>
                </a:cubicBezTo>
                <a:cubicBezTo>
                  <a:pt x="1079" y="257"/>
                  <a:pt x="1078" y="243"/>
                  <a:pt x="1095" y="247"/>
                </a:cubicBezTo>
                <a:cubicBezTo>
                  <a:pt x="1096" y="250"/>
                  <a:pt x="1097" y="254"/>
                  <a:pt x="1095" y="260"/>
                </a:cubicBezTo>
                <a:cubicBezTo>
                  <a:pt x="1098" y="261"/>
                  <a:pt x="1100" y="263"/>
                  <a:pt x="1103" y="264"/>
                </a:cubicBezTo>
                <a:cubicBezTo>
                  <a:pt x="1103" y="268"/>
                  <a:pt x="1100" y="267"/>
                  <a:pt x="1101" y="271"/>
                </a:cubicBezTo>
                <a:cubicBezTo>
                  <a:pt x="1108" y="270"/>
                  <a:pt x="1105" y="274"/>
                  <a:pt x="1103" y="276"/>
                </a:cubicBezTo>
                <a:cubicBezTo>
                  <a:pt x="1113" y="276"/>
                  <a:pt x="1115" y="280"/>
                  <a:pt x="1123" y="280"/>
                </a:cubicBezTo>
                <a:cubicBezTo>
                  <a:pt x="1118" y="270"/>
                  <a:pt x="1133" y="277"/>
                  <a:pt x="1129" y="266"/>
                </a:cubicBezTo>
                <a:cubicBezTo>
                  <a:pt x="1135" y="265"/>
                  <a:pt x="1135" y="270"/>
                  <a:pt x="1140" y="270"/>
                </a:cubicBezTo>
                <a:cubicBezTo>
                  <a:pt x="1141" y="273"/>
                  <a:pt x="1139" y="273"/>
                  <a:pt x="1139" y="276"/>
                </a:cubicBezTo>
                <a:cubicBezTo>
                  <a:pt x="1144" y="278"/>
                  <a:pt x="1150" y="272"/>
                  <a:pt x="1149" y="277"/>
                </a:cubicBezTo>
                <a:cubicBezTo>
                  <a:pt x="1150" y="278"/>
                  <a:pt x="1145" y="283"/>
                  <a:pt x="1145" y="287"/>
                </a:cubicBezTo>
                <a:cubicBezTo>
                  <a:pt x="1136" y="289"/>
                  <a:pt x="1128" y="278"/>
                  <a:pt x="1120" y="286"/>
                </a:cubicBezTo>
                <a:cubicBezTo>
                  <a:pt x="1125" y="293"/>
                  <a:pt x="1139" y="290"/>
                  <a:pt x="1145" y="296"/>
                </a:cubicBezTo>
                <a:cubicBezTo>
                  <a:pt x="1140" y="298"/>
                  <a:pt x="1138" y="294"/>
                  <a:pt x="1133" y="299"/>
                </a:cubicBezTo>
                <a:cubicBezTo>
                  <a:pt x="1128" y="295"/>
                  <a:pt x="1125" y="295"/>
                  <a:pt x="1117" y="296"/>
                </a:cubicBezTo>
                <a:cubicBezTo>
                  <a:pt x="1123" y="301"/>
                  <a:pt x="1116" y="303"/>
                  <a:pt x="1117" y="311"/>
                </a:cubicBezTo>
                <a:cubicBezTo>
                  <a:pt x="1108" y="310"/>
                  <a:pt x="1109" y="320"/>
                  <a:pt x="1106" y="325"/>
                </a:cubicBezTo>
                <a:close/>
                <a:moveTo>
                  <a:pt x="1084" y="330"/>
                </a:moveTo>
                <a:cubicBezTo>
                  <a:pt x="1086" y="324"/>
                  <a:pt x="1094" y="322"/>
                  <a:pt x="1095" y="330"/>
                </a:cubicBezTo>
                <a:cubicBezTo>
                  <a:pt x="1091" y="332"/>
                  <a:pt x="1090" y="329"/>
                  <a:pt x="1084" y="330"/>
                </a:cubicBezTo>
                <a:close/>
                <a:moveTo>
                  <a:pt x="1155" y="374"/>
                </a:moveTo>
                <a:cubicBezTo>
                  <a:pt x="1158" y="375"/>
                  <a:pt x="1161" y="376"/>
                  <a:pt x="1162" y="379"/>
                </a:cubicBezTo>
                <a:cubicBezTo>
                  <a:pt x="1155" y="379"/>
                  <a:pt x="1155" y="379"/>
                  <a:pt x="1155" y="379"/>
                </a:cubicBezTo>
                <a:lnTo>
                  <a:pt x="1155" y="374"/>
                </a:lnTo>
                <a:close/>
                <a:moveTo>
                  <a:pt x="1287" y="367"/>
                </a:moveTo>
                <a:cubicBezTo>
                  <a:pt x="1289" y="365"/>
                  <a:pt x="1296" y="365"/>
                  <a:pt x="1296" y="369"/>
                </a:cubicBezTo>
                <a:cubicBezTo>
                  <a:pt x="1293" y="368"/>
                  <a:pt x="1287" y="370"/>
                  <a:pt x="1287" y="367"/>
                </a:cubicBezTo>
                <a:close/>
                <a:moveTo>
                  <a:pt x="1156" y="361"/>
                </a:moveTo>
                <a:cubicBezTo>
                  <a:pt x="1156" y="366"/>
                  <a:pt x="1162" y="365"/>
                  <a:pt x="1161" y="370"/>
                </a:cubicBezTo>
                <a:cubicBezTo>
                  <a:pt x="1157" y="365"/>
                  <a:pt x="1147" y="372"/>
                  <a:pt x="1148" y="361"/>
                </a:cubicBezTo>
                <a:lnTo>
                  <a:pt x="1156" y="361"/>
                </a:lnTo>
                <a:close/>
                <a:moveTo>
                  <a:pt x="1265" y="335"/>
                </a:moveTo>
                <a:cubicBezTo>
                  <a:pt x="1268" y="335"/>
                  <a:pt x="1273" y="332"/>
                  <a:pt x="1274" y="337"/>
                </a:cubicBezTo>
                <a:cubicBezTo>
                  <a:pt x="1270" y="338"/>
                  <a:pt x="1267" y="339"/>
                  <a:pt x="1265" y="335"/>
                </a:cubicBezTo>
                <a:close/>
                <a:moveTo>
                  <a:pt x="1251" y="351"/>
                </a:moveTo>
                <a:cubicBezTo>
                  <a:pt x="1258" y="347"/>
                  <a:pt x="1239" y="350"/>
                  <a:pt x="1245" y="347"/>
                </a:cubicBezTo>
                <a:cubicBezTo>
                  <a:pt x="1248" y="347"/>
                  <a:pt x="1250" y="347"/>
                  <a:pt x="1251" y="344"/>
                </a:cubicBezTo>
                <a:cubicBezTo>
                  <a:pt x="1241" y="344"/>
                  <a:pt x="1239" y="336"/>
                  <a:pt x="1235" y="331"/>
                </a:cubicBezTo>
                <a:cubicBezTo>
                  <a:pt x="1252" y="334"/>
                  <a:pt x="1257" y="340"/>
                  <a:pt x="1259" y="353"/>
                </a:cubicBezTo>
                <a:cubicBezTo>
                  <a:pt x="1257" y="352"/>
                  <a:pt x="1251" y="354"/>
                  <a:pt x="1251" y="351"/>
                </a:cubicBezTo>
                <a:close/>
                <a:moveTo>
                  <a:pt x="290" y="392"/>
                </a:moveTo>
                <a:cubicBezTo>
                  <a:pt x="285" y="392"/>
                  <a:pt x="282" y="398"/>
                  <a:pt x="285" y="402"/>
                </a:cubicBezTo>
                <a:cubicBezTo>
                  <a:pt x="280" y="403"/>
                  <a:pt x="268" y="409"/>
                  <a:pt x="265" y="404"/>
                </a:cubicBezTo>
                <a:cubicBezTo>
                  <a:pt x="274" y="401"/>
                  <a:pt x="281" y="385"/>
                  <a:pt x="290" y="392"/>
                </a:cubicBezTo>
                <a:close/>
                <a:moveTo>
                  <a:pt x="666" y="405"/>
                </a:moveTo>
                <a:cubicBezTo>
                  <a:pt x="662" y="397"/>
                  <a:pt x="670" y="393"/>
                  <a:pt x="679" y="393"/>
                </a:cubicBezTo>
                <a:cubicBezTo>
                  <a:pt x="677" y="402"/>
                  <a:pt x="691" y="394"/>
                  <a:pt x="688" y="404"/>
                </a:cubicBezTo>
                <a:cubicBezTo>
                  <a:pt x="680" y="404"/>
                  <a:pt x="671" y="402"/>
                  <a:pt x="666" y="405"/>
                </a:cubicBezTo>
                <a:close/>
                <a:moveTo>
                  <a:pt x="637" y="389"/>
                </a:moveTo>
                <a:cubicBezTo>
                  <a:pt x="639" y="384"/>
                  <a:pt x="635" y="382"/>
                  <a:pt x="638" y="379"/>
                </a:cubicBezTo>
                <a:cubicBezTo>
                  <a:pt x="640" y="382"/>
                  <a:pt x="643" y="384"/>
                  <a:pt x="647" y="386"/>
                </a:cubicBezTo>
                <a:cubicBezTo>
                  <a:pt x="643" y="387"/>
                  <a:pt x="649" y="391"/>
                  <a:pt x="645" y="393"/>
                </a:cubicBezTo>
                <a:cubicBezTo>
                  <a:pt x="641" y="393"/>
                  <a:pt x="642" y="388"/>
                  <a:pt x="637" y="389"/>
                </a:cubicBezTo>
                <a:close/>
                <a:moveTo>
                  <a:pt x="632" y="386"/>
                </a:moveTo>
                <a:cubicBezTo>
                  <a:pt x="629" y="384"/>
                  <a:pt x="622" y="385"/>
                  <a:pt x="621" y="380"/>
                </a:cubicBezTo>
                <a:cubicBezTo>
                  <a:pt x="624" y="378"/>
                  <a:pt x="627" y="376"/>
                  <a:pt x="631" y="376"/>
                </a:cubicBezTo>
                <a:cubicBezTo>
                  <a:pt x="630" y="381"/>
                  <a:pt x="632" y="383"/>
                  <a:pt x="632" y="386"/>
                </a:cubicBezTo>
                <a:close/>
                <a:moveTo>
                  <a:pt x="624" y="376"/>
                </a:moveTo>
                <a:cubicBezTo>
                  <a:pt x="612" y="379"/>
                  <a:pt x="605" y="378"/>
                  <a:pt x="600" y="388"/>
                </a:cubicBezTo>
                <a:cubicBezTo>
                  <a:pt x="597" y="386"/>
                  <a:pt x="594" y="384"/>
                  <a:pt x="590" y="383"/>
                </a:cubicBezTo>
                <a:cubicBezTo>
                  <a:pt x="589" y="392"/>
                  <a:pt x="575" y="389"/>
                  <a:pt x="573" y="383"/>
                </a:cubicBezTo>
                <a:cubicBezTo>
                  <a:pt x="566" y="383"/>
                  <a:pt x="562" y="387"/>
                  <a:pt x="560" y="380"/>
                </a:cubicBezTo>
                <a:cubicBezTo>
                  <a:pt x="576" y="368"/>
                  <a:pt x="606" y="374"/>
                  <a:pt x="624" y="376"/>
                </a:cubicBezTo>
                <a:close/>
                <a:moveTo>
                  <a:pt x="751" y="373"/>
                </a:moveTo>
                <a:cubicBezTo>
                  <a:pt x="748" y="360"/>
                  <a:pt x="768" y="371"/>
                  <a:pt x="764" y="359"/>
                </a:cubicBezTo>
                <a:cubicBezTo>
                  <a:pt x="774" y="357"/>
                  <a:pt x="773" y="366"/>
                  <a:pt x="779" y="369"/>
                </a:cubicBezTo>
                <a:cubicBezTo>
                  <a:pt x="772" y="375"/>
                  <a:pt x="763" y="371"/>
                  <a:pt x="751" y="373"/>
                </a:cubicBezTo>
                <a:close/>
                <a:moveTo>
                  <a:pt x="747" y="393"/>
                </a:moveTo>
                <a:cubicBezTo>
                  <a:pt x="740" y="391"/>
                  <a:pt x="743" y="388"/>
                  <a:pt x="744" y="382"/>
                </a:cubicBezTo>
                <a:cubicBezTo>
                  <a:pt x="749" y="383"/>
                  <a:pt x="751" y="388"/>
                  <a:pt x="754" y="390"/>
                </a:cubicBezTo>
                <a:cubicBezTo>
                  <a:pt x="750" y="389"/>
                  <a:pt x="752" y="394"/>
                  <a:pt x="747" y="393"/>
                </a:cubicBezTo>
                <a:close/>
                <a:moveTo>
                  <a:pt x="721" y="399"/>
                </a:moveTo>
                <a:cubicBezTo>
                  <a:pt x="723" y="400"/>
                  <a:pt x="726" y="401"/>
                  <a:pt x="725" y="405"/>
                </a:cubicBezTo>
                <a:cubicBezTo>
                  <a:pt x="717" y="405"/>
                  <a:pt x="717" y="405"/>
                  <a:pt x="717" y="405"/>
                </a:cubicBezTo>
                <a:cubicBezTo>
                  <a:pt x="715" y="400"/>
                  <a:pt x="718" y="399"/>
                  <a:pt x="719" y="398"/>
                </a:cubicBezTo>
                <a:cubicBezTo>
                  <a:pt x="717" y="398"/>
                  <a:pt x="716" y="396"/>
                  <a:pt x="714" y="396"/>
                </a:cubicBezTo>
                <a:cubicBezTo>
                  <a:pt x="713" y="401"/>
                  <a:pt x="713" y="399"/>
                  <a:pt x="714" y="404"/>
                </a:cubicBezTo>
                <a:cubicBezTo>
                  <a:pt x="709" y="408"/>
                  <a:pt x="703" y="409"/>
                  <a:pt x="702" y="401"/>
                </a:cubicBezTo>
                <a:cubicBezTo>
                  <a:pt x="706" y="401"/>
                  <a:pt x="707" y="400"/>
                  <a:pt x="706" y="396"/>
                </a:cubicBezTo>
                <a:cubicBezTo>
                  <a:pt x="702" y="397"/>
                  <a:pt x="698" y="405"/>
                  <a:pt x="693" y="401"/>
                </a:cubicBezTo>
                <a:cubicBezTo>
                  <a:pt x="697" y="403"/>
                  <a:pt x="698" y="396"/>
                  <a:pt x="695" y="396"/>
                </a:cubicBezTo>
                <a:cubicBezTo>
                  <a:pt x="686" y="401"/>
                  <a:pt x="683" y="389"/>
                  <a:pt x="672" y="392"/>
                </a:cubicBezTo>
                <a:cubicBezTo>
                  <a:pt x="673" y="386"/>
                  <a:pt x="667" y="387"/>
                  <a:pt x="663" y="386"/>
                </a:cubicBezTo>
                <a:cubicBezTo>
                  <a:pt x="661" y="379"/>
                  <a:pt x="666" y="380"/>
                  <a:pt x="669" y="377"/>
                </a:cubicBezTo>
                <a:cubicBezTo>
                  <a:pt x="663" y="374"/>
                  <a:pt x="659" y="382"/>
                  <a:pt x="654" y="377"/>
                </a:cubicBezTo>
                <a:cubicBezTo>
                  <a:pt x="659" y="376"/>
                  <a:pt x="650" y="377"/>
                  <a:pt x="653" y="373"/>
                </a:cubicBezTo>
                <a:cubicBezTo>
                  <a:pt x="673" y="367"/>
                  <a:pt x="696" y="380"/>
                  <a:pt x="717" y="377"/>
                </a:cubicBezTo>
                <a:cubicBezTo>
                  <a:pt x="715" y="378"/>
                  <a:pt x="714" y="377"/>
                  <a:pt x="714" y="379"/>
                </a:cubicBezTo>
                <a:cubicBezTo>
                  <a:pt x="721" y="381"/>
                  <a:pt x="722" y="376"/>
                  <a:pt x="725" y="373"/>
                </a:cubicBezTo>
                <a:cubicBezTo>
                  <a:pt x="719" y="375"/>
                  <a:pt x="715" y="373"/>
                  <a:pt x="711" y="369"/>
                </a:cubicBezTo>
                <a:cubicBezTo>
                  <a:pt x="723" y="369"/>
                  <a:pt x="734" y="371"/>
                  <a:pt x="741" y="376"/>
                </a:cubicBezTo>
                <a:cubicBezTo>
                  <a:pt x="729" y="381"/>
                  <a:pt x="728" y="392"/>
                  <a:pt x="721" y="399"/>
                </a:cubicBezTo>
                <a:close/>
                <a:moveTo>
                  <a:pt x="756" y="408"/>
                </a:moveTo>
                <a:cubicBezTo>
                  <a:pt x="751" y="406"/>
                  <a:pt x="745" y="405"/>
                  <a:pt x="741" y="402"/>
                </a:cubicBezTo>
                <a:cubicBezTo>
                  <a:pt x="747" y="403"/>
                  <a:pt x="751" y="402"/>
                  <a:pt x="754" y="401"/>
                </a:cubicBezTo>
                <a:cubicBezTo>
                  <a:pt x="754" y="404"/>
                  <a:pt x="757" y="404"/>
                  <a:pt x="756" y="408"/>
                </a:cubicBezTo>
                <a:close/>
                <a:moveTo>
                  <a:pt x="667" y="418"/>
                </a:moveTo>
                <a:cubicBezTo>
                  <a:pt x="672" y="414"/>
                  <a:pt x="676" y="418"/>
                  <a:pt x="680" y="419"/>
                </a:cubicBezTo>
                <a:cubicBezTo>
                  <a:pt x="683" y="410"/>
                  <a:pt x="670" y="416"/>
                  <a:pt x="669" y="411"/>
                </a:cubicBezTo>
                <a:cubicBezTo>
                  <a:pt x="682" y="411"/>
                  <a:pt x="682" y="411"/>
                  <a:pt x="682" y="411"/>
                </a:cubicBezTo>
                <a:cubicBezTo>
                  <a:pt x="682" y="416"/>
                  <a:pt x="693" y="418"/>
                  <a:pt x="689" y="422"/>
                </a:cubicBezTo>
                <a:cubicBezTo>
                  <a:pt x="686" y="421"/>
                  <a:pt x="671" y="428"/>
                  <a:pt x="667" y="418"/>
                </a:cubicBezTo>
                <a:close/>
                <a:moveTo>
                  <a:pt x="706" y="433"/>
                </a:moveTo>
                <a:cubicBezTo>
                  <a:pt x="705" y="429"/>
                  <a:pt x="697" y="432"/>
                  <a:pt x="699" y="425"/>
                </a:cubicBezTo>
                <a:cubicBezTo>
                  <a:pt x="702" y="426"/>
                  <a:pt x="702" y="424"/>
                  <a:pt x="705" y="424"/>
                </a:cubicBezTo>
                <a:cubicBezTo>
                  <a:pt x="705" y="426"/>
                  <a:pt x="710" y="431"/>
                  <a:pt x="706" y="433"/>
                </a:cubicBezTo>
                <a:close/>
                <a:moveTo>
                  <a:pt x="187" y="433"/>
                </a:moveTo>
                <a:cubicBezTo>
                  <a:pt x="187" y="430"/>
                  <a:pt x="186" y="427"/>
                  <a:pt x="188" y="427"/>
                </a:cubicBezTo>
                <a:cubicBezTo>
                  <a:pt x="190" y="431"/>
                  <a:pt x="194" y="426"/>
                  <a:pt x="197" y="427"/>
                </a:cubicBezTo>
                <a:cubicBezTo>
                  <a:pt x="196" y="431"/>
                  <a:pt x="192" y="432"/>
                  <a:pt x="187" y="433"/>
                </a:cubicBezTo>
                <a:close/>
                <a:moveTo>
                  <a:pt x="300" y="488"/>
                </a:moveTo>
                <a:cubicBezTo>
                  <a:pt x="301" y="485"/>
                  <a:pt x="307" y="487"/>
                  <a:pt x="307" y="483"/>
                </a:cubicBezTo>
                <a:cubicBezTo>
                  <a:pt x="301" y="485"/>
                  <a:pt x="302" y="479"/>
                  <a:pt x="296" y="480"/>
                </a:cubicBezTo>
                <a:cubicBezTo>
                  <a:pt x="295" y="484"/>
                  <a:pt x="295" y="488"/>
                  <a:pt x="291" y="489"/>
                </a:cubicBezTo>
                <a:cubicBezTo>
                  <a:pt x="289" y="485"/>
                  <a:pt x="286" y="482"/>
                  <a:pt x="287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81" y="482"/>
                  <a:pt x="278" y="483"/>
                  <a:pt x="278" y="486"/>
                </a:cubicBezTo>
                <a:cubicBezTo>
                  <a:pt x="247" y="488"/>
                  <a:pt x="217" y="486"/>
                  <a:pt x="185" y="483"/>
                </a:cubicBezTo>
                <a:cubicBezTo>
                  <a:pt x="186" y="481"/>
                  <a:pt x="183" y="480"/>
                  <a:pt x="182" y="479"/>
                </a:cubicBezTo>
                <a:cubicBezTo>
                  <a:pt x="196" y="479"/>
                  <a:pt x="212" y="481"/>
                  <a:pt x="222" y="476"/>
                </a:cubicBezTo>
                <a:cubicBezTo>
                  <a:pt x="223" y="479"/>
                  <a:pt x="217" y="481"/>
                  <a:pt x="222" y="482"/>
                </a:cubicBezTo>
                <a:cubicBezTo>
                  <a:pt x="230" y="482"/>
                  <a:pt x="230" y="482"/>
                  <a:pt x="230" y="482"/>
                </a:cubicBezTo>
                <a:cubicBezTo>
                  <a:pt x="231" y="475"/>
                  <a:pt x="231" y="475"/>
                  <a:pt x="233" y="469"/>
                </a:cubicBezTo>
                <a:cubicBezTo>
                  <a:pt x="232" y="469"/>
                  <a:pt x="232" y="468"/>
                  <a:pt x="230" y="467"/>
                </a:cubicBezTo>
                <a:cubicBezTo>
                  <a:pt x="225" y="467"/>
                  <a:pt x="224" y="471"/>
                  <a:pt x="220" y="472"/>
                </a:cubicBezTo>
                <a:cubicBezTo>
                  <a:pt x="218" y="467"/>
                  <a:pt x="211" y="465"/>
                  <a:pt x="207" y="462"/>
                </a:cubicBezTo>
                <a:cubicBezTo>
                  <a:pt x="212" y="461"/>
                  <a:pt x="215" y="458"/>
                  <a:pt x="222" y="459"/>
                </a:cubicBezTo>
                <a:cubicBezTo>
                  <a:pt x="220" y="470"/>
                  <a:pt x="241" y="462"/>
                  <a:pt x="245" y="467"/>
                </a:cubicBezTo>
                <a:cubicBezTo>
                  <a:pt x="245" y="475"/>
                  <a:pt x="259" y="466"/>
                  <a:pt x="265" y="473"/>
                </a:cubicBezTo>
                <a:cubicBezTo>
                  <a:pt x="283" y="470"/>
                  <a:pt x="311" y="468"/>
                  <a:pt x="323" y="480"/>
                </a:cubicBezTo>
                <a:cubicBezTo>
                  <a:pt x="319" y="481"/>
                  <a:pt x="312" y="479"/>
                  <a:pt x="312" y="483"/>
                </a:cubicBezTo>
                <a:cubicBezTo>
                  <a:pt x="313" y="487"/>
                  <a:pt x="320" y="487"/>
                  <a:pt x="322" y="491"/>
                </a:cubicBezTo>
                <a:cubicBezTo>
                  <a:pt x="323" y="487"/>
                  <a:pt x="325" y="484"/>
                  <a:pt x="329" y="483"/>
                </a:cubicBezTo>
                <a:cubicBezTo>
                  <a:pt x="333" y="487"/>
                  <a:pt x="343" y="486"/>
                  <a:pt x="346" y="491"/>
                </a:cubicBezTo>
                <a:cubicBezTo>
                  <a:pt x="332" y="492"/>
                  <a:pt x="310" y="494"/>
                  <a:pt x="300" y="488"/>
                </a:cubicBezTo>
                <a:close/>
                <a:moveTo>
                  <a:pt x="679" y="499"/>
                </a:moveTo>
                <a:cubicBezTo>
                  <a:pt x="670" y="497"/>
                  <a:pt x="661" y="501"/>
                  <a:pt x="657" y="496"/>
                </a:cubicBezTo>
                <a:cubicBezTo>
                  <a:pt x="659" y="496"/>
                  <a:pt x="658" y="494"/>
                  <a:pt x="660" y="494"/>
                </a:cubicBezTo>
                <a:cubicBezTo>
                  <a:pt x="663" y="502"/>
                  <a:pt x="668" y="489"/>
                  <a:pt x="667" y="492"/>
                </a:cubicBezTo>
                <a:cubicBezTo>
                  <a:pt x="671" y="493"/>
                  <a:pt x="677" y="494"/>
                  <a:pt x="679" y="499"/>
                </a:cubicBezTo>
                <a:close/>
                <a:moveTo>
                  <a:pt x="349" y="507"/>
                </a:moveTo>
                <a:cubicBezTo>
                  <a:pt x="354" y="507"/>
                  <a:pt x="361" y="502"/>
                  <a:pt x="364" y="505"/>
                </a:cubicBezTo>
                <a:cubicBezTo>
                  <a:pt x="359" y="506"/>
                  <a:pt x="351" y="511"/>
                  <a:pt x="349" y="507"/>
                </a:cubicBezTo>
                <a:close/>
                <a:moveTo>
                  <a:pt x="1262" y="491"/>
                </a:moveTo>
                <a:cubicBezTo>
                  <a:pt x="1266" y="488"/>
                  <a:pt x="1271" y="487"/>
                  <a:pt x="1271" y="494"/>
                </a:cubicBezTo>
                <a:cubicBezTo>
                  <a:pt x="1267" y="493"/>
                  <a:pt x="1262" y="494"/>
                  <a:pt x="1262" y="491"/>
                </a:cubicBezTo>
                <a:close/>
                <a:moveTo>
                  <a:pt x="1299" y="496"/>
                </a:moveTo>
                <a:cubicBezTo>
                  <a:pt x="1303" y="496"/>
                  <a:pt x="1305" y="498"/>
                  <a:pt x="1306" y="501"/>
                </a:cubicBezTo>
                <a:cubicBezTo>
                  <a:pt x="1302" y="501"/>
                  <a:pt x="1298" y="501"/>
                  <a:pt x="1299" y="496"/>
                </a:cubicBezTo>
                <a:close/>
                <a:moveTo>
                  <a:pt x="1328" y="511"/>
                </a:moveTo>
                <a:cubicBezTo>
                  <a:pt x="1328" y="509"/>
                  <a:pt x="1327" y="507"/>
                  <a:pt x="1329" y="507"/>
                </a:cubicBezTo>
                <a:cubicBezTo>
                  <a:pt x="1331" y="511"/>
                  <a:pt x="1342" y="500"/>
                  <a:pt x="1344" y="512"/>
                </a:cubicBezTo>
                <a:cubicBezTo>
                  <a:pt x="1337" y="515"/>
                  <a:pt x="1335" y="511"/>
                  <a:pt x="1328" y="511"/>
                </a:cubicBezTo>
                <a:close/>
                <a:moveTo>
                  <a:pt x="1264" y="527"/>
                </a:moveTo>
                <a:cubicBezTo>
                  <a:pt x="1261" y="521"/>
                  <a:pt x="1266" y="522"/>
                  <a:pt x="1267" y="517"/>
                </a:cubicBezTo>
                <a:cubicBezTo>
                  <a:pt x="1272" y="517"/>
                  <a:pt x="1275" y="516"/>
                  <a:pt x="1274" y="511"/>
                </a:cubicBezTo>
                <a:cubicBezTo>
                  <a:pt x="1266" y="512"/>
                  <a:pt x="1270" y="503"/>
                  <a:pt x="1274" y="504"/>
                </a:cubicBezTo>
                <a:cubicBezTo>
                  <a:pt x="1269" y="505"/>
                  <a:pt x="1272" y="499"/>
                  <a:pt x="1267" y="501"/>
                </a:cubicBezTo>
                <a:cubicBezTo>
                  <a:pt x="1277" y="490"/>
                  <a:pt x="1288" y="511"/>
                  <a:pt x="1307" y="504"/>
                </a:cubicBezTo>
                <a:cubicBezTo>
                  <a:pt x="1303" y="509"/>
                  <a:pt x="1316" y="513"/>
                  <a:pt x="1307" y="517"/>
                </a:cubicBezTo>
                <a:cubicBezTo>
                  <a:pt x="1307" y="512"/>
                  <a:pt x="1304" y="510"/>
                  <a:pt x="1303" y="507"/>
                </a:cubicBezTo>
                <a:cubicBezTo>
                  <a:pt x="1295" y="505"/>
                  <a:pt x="1293" y="510"/>
                  <a:pt x="1287" y="509"/>
                </a:cubicBezTo>
                <a:cubicBezTo>
                  <a:pt x="1288" y="518"/>
                  <a:pt x="1273" y="515"/>
                  <a:pt x="1271" y="521"/>
                </a:cubicBezTo>
                <a:cubicBezTo>
                  <a:pt x="1284" y="524"/>
                  <a:pt x="1281" y="525"/>
                  <a:pt x="1290" y="531"/>
                </a:cubicBezTo>
                <a:cubicBezTo>
                  <a:pt x="1278" y="534"/>
                  <a:pt x="1275" y="528"/>
                  <a:pt x="1264" y="527"/>
                </a:cubicBezTo>
                <a:close/>
                <a:moveTo>
                  <a:pt x="1467" y="540"/>
                </a:moveTo>
                <a:cubicBezTo>
                  <a:pt x="1466" y="538"/>
                  <a:pt x="1465" y="536"/>
                  <a:pt x="1464" y="534"/>
                </a:cubicBezTo>
                <a:cubicBezTo>
                  <a:pt x="1466" y="534"/>
                  <a:pt x="1466" y="532"/>
                  <a:pt x="1468" y="533"/>
                </a:cubicBezTo>
                <a:cubicBezTo>
                  <a:pt x="1468" y="535"/>
                  <a:pt x="1470" y="540"/>
                  <a:pt x="1467" y="540"/>
                </a:cubicBezTo>
                <a:close/>
                <a:moveTo>
                  <a:pt x="249" y="536"/>
                </a:moveTo>
                <a:cubicBezTo>
                  <a:pt x="242" y="537"/>
                  <a:pt x="236" y="539"/>
                  <a:pt x="230" y="536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34" y="527"/>
                  <a:pt x="245" y="532"/>
                  <a:pt x="249" y="536"/>
                </a:cubicBezTo>
                <a:close/>
                <a:moveTo>
                  <a:pt x="280" y="528"/>
                </a:moveTo>
                <a:cubicBezTo>
                  <a:pt x="279" y="525"/>
                  <a:pt x="280" y="523"/>
                  <a:pt x="283" y="523"/>
                </a:cubicBezTo>
                <a:cubicBezTo>
                  <a:pt x="283" y="525"/>
                  <a:pt x="286" y="524"/>
                  <a:pt x="288" y="524"/>
                </a:cubicBezTo>
                <a:cubicBezTo>
                  <a:pt x="289" y="532"/>
                  <a:pt x="283" y="524"/>
                  <a:pt x="280" y="528"/>
                </a:cubicBezTo>
                <a:close/>
                <a:moveTo>
                  <a:pt x="262" y="524"/>
                </a:moveTo>
                <a:cubicBezTo>
                  <a:pt x="251" y="524"/>
                  <a:pt x="228" y="531"/>
                  <a:pt x="220" y="521"/>
                </a:cubicBezTo>
                <a:cubicBezTo>
                  <a:pt x="225" y="522"/>
                  <a:pt x="226" y="518"/>
                  <a:pt x="226" y="514"/>
                </a:cubicBezTo>
                <a:cubicBezTo>
                  <a:pt x="236" y="522"/>
                  <a:pt x="251" y="521"/>
                  <a:pt x="262" y="524"/>
                </a:cubicBezTo>
                <a:close/>
                <a:moveTo>
                  <a:pt x="354" y="521"/>
                </a:moveTo>
                <a:cubicBezTo>
                  <a:pt x="350" y="521"/>
                  <a:pt x="345" y="522"/>
                  <a:pt x="345" y="518"/>
                </a:cubicBezTo>
                <a:cubicBezTo>
                  <a:pt x="348" y="518"/>
                  <a:pt x="354" y="515"/>
                  <a:pt x="354" y="521"/>
                </a:cubicBezTo>
                <a:close/>
                <a:moveTo>
                  <a:pt x="1017" y="524"/>
                </a:moveTo>
                <a:cubicBezTo>
                  <a:pt x="1017" y="520"/>
                  <a:pt x="1015" y="521"/>
                  <a:pt x="1017" y="518"/>
                </a:cubicBezTo>
                <a:cubicBezTo>
                  <a:pt x="1023" y="517"/>
                  <a:pt x="1023" y="525"/>
                  <a:pt x="1017" y="524"/>
                </a:cubicBezTo>
                <a:close/>
                <a:moveTo>
                  <a:pt x="1113" y="523"/>
                </a:moveTo>
                <a:cubicBezTo>
                  <a:pt x="1114" y="532"/>
                  <a:pt x="1101" y="527"/>
                  <a:pt x="1101" y="536"/>
                </a:cubicBezTo>
                <a:cubicBezTo>
                  <a:pt x="1096" y="533"/>
                  <a:pt x="1099" y="530"/>
                  <a:pt x="1095" y="525"/>
                </a:cubicBezTo>
                <a:cubicBezTo>
                  <a:pt x="1104" y="527"/>
                  <a:pt x="1106" y="517"/>
                  <a:pt x="1113" y="523"/>
                </a:cubicBezTo>
                <a:close/>
                <a:moveTo>
                  <a:pt x="1191" y="524"/>
                </a:moveTo>
                <a:cubicBezTo>
                  <a:pt x="1191" y="526"/>
                  <a:pt x="1191" y="528"/>
                  <a:pt x="1190" y="528"/>
                </a:cubicBezTo>
                <a:cubicBezTo>
                  <a:pt x="1189" y="522"/>
                  <a:pt x="1182" y="530"/>
                  <a:pt x="1182" y="523"/>
                </a:cubicBezTo>
                <a:cubicBezTo>
                  <a:pt x="1191" y="523"/>
                  <a:pt x="1194" y="520"/>
                  <a:pt x="1201" y="523"/>
                </a:cubicBezTo>
                <a:cubicBezTo>
                  <a:pt x="1201" y="525"/>
                  <a:pt x="1201" y="527"/>
                  <a:pt x="1200" y="528"/>
                </a:cubicBezTo>
                <a:cubicBezTo>
                  <a:pt x="1194" y="530"/>
                  <a:pt x="1195" y="525"/>
                  <a:pt x="1191" y="524"/>
                </a:cubicBezTo>
                <a:close/>
                <a:moveTo>
                  <a:pt x="1146" y="536"/>
                </a:moveTo>
                <a:cubicBezTo>
                  <a:pt x="1142" y="530"/>
                  <a:pt x="1132" y="530"/>
                  <a:pt x="1127" y="524"/>
                </a:cubicBezTo>
                <a:cubicBezTo>
                  <a:pt x="1138" y="524"/>
                  <a:pt x="1143" y="518"/>
                  <a:pt x="1149" y="521"/>
                </a:cubicBezTo>
                <a:cubicBezTo>
                  <a:pt x="1149" y="520"/>
                  <a:pt x="1150" y="519"/>
                  <a:pt x="1151" y="521"/>
                </a:cubicBezTo>
                <a:cubicBezTo>
                  <a:pt x="1147" y="524"/>
                  <a:pt x="1148" y="531"/>
                  <a:pt x="1146" y="536"/>
                </a:cubicBezTo>
                <a:close/>
                <a:moveTo>
                  <a:pt x="1110" y="541"/>
                </a:moveTo>
                <a:cubicBezTo>
                  <a:pt x="1109" y="536"/>
                  <a:pt x="1111" y="534"/>
                  <a:pt x="1114" y="533"/>
                </a:cubicBezTo>
                <a:cubicBezTo>
                  <a:pt x="1114" y="537"/>
                  <a:pt x="1113" y="540"/>
                  <a:pt x="1110" y="541"/>
                </a:cubicBezTo>
                <a:close/>
                <a:moveTo>
                  <a:pt x="175" y="537"/>
                </a:moveTo>
                <a:cubicBezTo>
                  <a:pt x="194" y="536"/>
                  <a:pt x="207" y="531"/>
                  <a:pt x="225" y="534"/>
                </a:cubicBezTo>
                <a:cubicBezTo>
                  <a:pt x="223" y="538"/>
                  <a:pt x="227" y="538"/>
                  <a:pt x="226" y="541"/>
                </a:cubicBezTo>
                <a:cubicBezTo>
                  <a:pt x="213" y="544"/>
                  <a:pt x="191" y="550"/>
                  <a:pt x="175" y="537"/>
                </a:cubicBezTo>
                <a:close/>
                <a:moveTo>
                  <a:pt x="1378" y="752"/>
                </a:moveTo>
                <a:cubicBezTo>
                  <a:pt x="1375" y="752"/>
                  <a:pt x="1370" y="753"/>
                  <a:pt x="1370" y="749"/>
                </a:cubicBezTo>
                <a:cubicBezTo>
                  <a:pt x="1373" y="746"/>
                  <a:pt x="1378" y="748"/>
                  <a:pt x="1378" y="752"/>
                </a:cubicBezTo>
                <a:close/>
                <a:moveTo>
                  <a:pt x="1329" y="717"/>
                </a:moveTo>
                <a:cubicBezTo>
                  <a:pt x="1329" y="721"/>
                  <a:pt x="1329" y="721"/>
                  <a:pt x="1329" y="721"/>
                </a:cubicBezTo>
                <a:cubicBezTo>
                  <a:pt x="1325" y="719"/>
                  <a:pt x="1324" y="723"/>
                  <a:pt x="1322" y="720"/>
                </a:cubicBezTo>
                <a:cubicBezTo>
                  <a:pt x="1324" y="718"/>
                  <a:pt x="1324" y="716"/>
                  <a:pt x="1329" y="717"/>
                </a:cubicBezTo>
                <a:close/>
                <a:moveTo>
                  <a:pt x="1341" y="718"/>
                </a:moveTo>
                <a:cubicBezTo>
                  <a:pt x="1339" y="716"/>
                  <a:pt x="1344" y="712"/>
                  <a:pt x="1345" y="716"/>
                </a:cubicBezTo>
                <a:cubicBezTo>
                  <a:pt x="1343" y="716"/>
                  <a:pt x="1343" y="719"/>
                  <a:pt x="1342" y="720"/>
                </a:cubicBezTo>
                <a:cubicBezTo>
                  <a:pt x="1338" y="721"/>
                  <a:pt x="1336" y="718"/>
                  <a:pt x="1335" y="716"/>
                </a:cubicBezTo>
                <a:cubicBezTo>
                  <a:pt x="1339" y="714"/>
                  <a:pt x="1338" y="718"/>
                  <a:pt x="1341" y="718"/>
                </a:cubicBezTo>
                <a:close/>
                <a:moveTo>
                  <a:pt x="1348" y="714"/>
                </a:moveTo>
                <a:cubicBezTo>
                  <a:pt x="1355" y="715"/>
                  <a:pt x="1357" y="713"/>
                  <a:pt x="1362" y="717"/>
                </a:cubicBezTo>
                <a:cubicBezTo>
                  <a:pt x="1356" y="721"/>
                  <a:pt x="1352" y="719"/>
                  <a:pt x="1348" y="714"/>
                </a:cubicBezTo>
                <a:close/>
                <a:moveTo>
                  <a:pt x="1396" y="711"/>
                </a:moveTo>
                <a:cubicBezTo>
                  <a:pt x="1392" y="712"/>
                  <a:pt x="1394" y="718"/>
                  <a:pt x="1391" y="718"/>
                </a:cubicBezTo>
                <a:cubicBezTo>
                  <a:pt x="1392" y="710"/>
                  <a:pt x="1383" y="722"/>
                  <a:pt x="1384" y="714"/>
                </a:cubicBezTo>
                <a:cubicBezTo>
                  <a:pt x="1389" y="715"/>
                  <a:pt x="1391" y="706"/>
                  <a:pt x="1396" y="711"/>
                </a:cubicBezTo>
                <a:close/>
                <a:moveTo>
                  <a:pt x="1383" y="697"/>
                </a:moveTo>
                <a:cubicBezTo>
                  <a:pt x="1383" y="693"/>
                  <a:pt x="1388" y="687"/>
                  <a:pt x="1390" y="691"/>
                </a:cubicBezTo>
                <a:cubicBezTo>
                  <a:pt x="1386" y="691"/>
                  <a:pt x="1388" y="698"/>
                  <a:pt x="1383" y="697"/>
                </a:cubicBezTo>
                <a:close/>
                <a:moveTo>
                  <a:pt x="1360" y="698"/>
                </a:moveTo>
                <a:cubicBezTo>
                  <a:pt x="1361" y="694"/>
                  <a:pt x="1360" y="694"/>
                  <a:pt x="1358" y="691"/>
                </a:cubicBezTo>
                <a:cubicBezTo>
                  <a:pt x="1360" y="691"/>
                  <a:pt x="1361" y="690"/>
                  <a:pt x="1362" y="689"/>
                </a:cubicBezTo>
                <a:cubicBezTo>
                  <a:pt x="1362" y="692"/>
                  <a:pt x="1366" y="697"/>
                  <a:pt x="1368" y="692"/>
                </a:cubicBezTo>
                <a:cubicBezTo>
                  <a:pt x="1367" y="692"/>
                  <a:pt x="1367" y="692"/>
                  <a:pt x="1367" y="691"/>
                </a:cubicBezTo>
                <a:cubicBezTo>
                  <a:pt x="1371" y="689"/>
                  <a:pt x="1369" y="694"/>
                  <a:pt x="1370" y="697"/>
                </a:cubicBezTo>
                <a:cubicBezTo>
                  <a:pt x="1367" y="698"/>
                  <a:pt x="1365" y="693"/>
                  <a:pt x="1365" y="698"/>
                </a:cubicBezTo>
                <a:lnTo>
                  <a:pt x="1360" y="698"/>
                </a:lnTo>
                <a:close/>
                <a:moveTo>
                  <a:pt x="1286" y="697"/>
                </a:moveTo>
                <a:cubicBezTo>
                  <a:pt x="1282" y="696"/>
                  <a:pt x="1280" y="697"/>
                  <a:pt x="1278" y="698"/>
                </a:cubicBezTo>
                <a:cubicBezTo>
                  <a:pt x="1278" y="691"/>
                  <a:pt x="1278" y="691"/>
                  <a:pt x="1278" y="691"/>
                </a:cubicBezTo>
                <a:cubicBezTo>
                  <a:pt x="1284" y="690"/>
                  <a:pt x="1285" y="693"/>
                  <a:pt x="1286" y="697"/>
                </a:cubicBezTo>
                <a:close/>
                <a:moveTo>
                  <a:pt x="1349" y="691"/>
                </a:moveTo>
                <a:cubicBezTo>
                  <a:pt x="1347" y="691"/>
                  <a:pt x="1345" y="692"/>
                  <a:pt x="1344" y="694"/>
                </a:cubicBezTo>
                <a:cubicBezTo>
                  <a:pt x="1349" y="695"/>
                  <a:pt x="1350" y="691"/>
                  <a:pt x="1355" y="692"/>
                </a:cubicBezTo>
                <a:cubicBezTo>
                  <a:pt x="1355" y="698"/>
                  <a:pt x="1361" y="696"/>
                  <a:pt x="1360" y="703"/>
                </a:cubicBezTo>
                <a:cubicBezTo>
                  <a:pt x="1353" y="701"/>
                  <a:pt x="1345" y="702"/>
                  <a:pt x="1345" y="701"/>
                </a:cubicBezTo>
                <a:cubicBezTo>
                  <a:pt x="1346" y="699"/>
                  <a:pt x="1353" y="697"/>
                  <a:pt x="1349" y="695"/>
                </a:cubicBezTo>
                <a:cubicBezTo>
                  <a:pt x="1346" y="700"/>
                  <a:pt x="1329" y="690"/>
                  <a:pt x="1320" y="698"/>
                </a:cubicBezTo>
                <a:cubicBezTo>
                  <a:pt x="1321" y="695"/>
                  <a:pt x="1318" y="695"/>
                  <a:pt x="1319" y="691"/>
                </a:cubicBezTo>
                <a:cubicBezTo>
                  <a:pt x="1326" y="691"/>
                  <a:pt x="1334" y="690"/>
                  <a:pt x="1336" y="694"/>
                </a:cubicBezTo>
                <a:cubicBezTo>
                  <a:pt x="1337" y="690"/>
                  <a:pt x="1346" y="687"/>
                  <a:pt x="1349" y="691"/>
                </a:cubicBezTo>
                <a:close/>
                <a:moveTo>
                  <a:pt x="1428" y="684"/>
                </a:moveTo>
                <a:cubicBezTo>
                  <a:pt x="1429" y="690"/>
                  <a:pt x="1422" y="688"/>
                  <a:pt x="1421" y="692"/>
                </a:cubicBezTo>
                <a:cubicBezTo>
                  <a:pt x="1416" y="693"/>
                  <a:pt x="1416" y="687"/>
                  <a:pt x="1412" y="691"/>
                </a:cubicBezTo>
                <a:cubicBezTo>
                  <a:pt x="1411" y="681"/>
                  <a:pt x="1425" y="697"/>
                  <a:pt x="1423" y="684"/>
                </a:cubicBezTo>
                <a:lnTo>
                  <a:pt x="1428" y="684"/>
                </a:lnTo>
                <a:close/>
                <a:moveTo>
                  <a:pt x="1409" y="672"/>
                </a:moveTo>
                <a:cubicBezTo>
                  <a:pt x="1414" y="672"/>
                  <a:pt x="1418" y="674"/>
                  <a:pt x="1421" y="676"/>
                </a:cubicBezTo>
                <a:cubicBezTo>
                  <a:pt x="1416" y="679"/>
                  <a:pt x="1410" y="677"/>
                  <a:pt x="1409" y="672"/>
                </a:cubicBezTo>
                <a:close/>
                <a:moveTo>
                  <a:pt x="1299" y="672"/>
                </a:moveTo>
                <a:cubicBezTo>
                  <a:pt x="1298" y="677"/>
                  <a:pt x="1288" y="683"/>
                  <a:pt x="1287" y="678"/>
                </a:cubicBezTo>
                <a:cubicBezTo>
                  <a:pt x="1288" y="676"/>
                  <a:pt x="1293" y="678"/>
                  <a:pt x="1293" y="675"/>
                </a:cubicBezTo>
                <a:cubicBezTo>
                  <a:pt x="1288" y="674"/>
                  <a:pt x="1285" y="679"/>
                  <a:pt x="1284" y="673"/>
                </a:cubicBezTo>
                <a:cubicBezTo>
                  <a:pt x="1289" y="673"/>
                  <a:pt x="1294" y="670"/>
                  <a:pt x="1299" y="672"/>
                </a:cubicBezTo>
                <a:close/>
                <a:moveTo>
                  <a:pt x="1304" y="666"/>
                </a:moveTo>
                <a:cubicBezTo>
                  <a:pt x="1305" y="668"/>
                  <a:pt x="1306" y="668"/>
                  <a:pt x="1307" y="669"/>
                </a:cubicBezTo>
                <a:cubicBezTo>
                  <a:pt x="1308" y="673"/>
                  <a:pt x="1305" y="674"/>
                  <a:pt x="1303" y="675"/>
                </a:cubicBezTo>
                <a:cubicBezTo>
                  <a:pt x="1303" y="670"/>
                  <a:pt x="1303" y="667"/>
                  <a:pt x="1304" y="666"/>
                </a:cubicBezTo>
                <a:close/>
                <a:moveTo>
                  <a:pt x="1317" y="652"/>
                </a:moveTo>
                <a:cubicBezTo>
                  <a:pt x="1321" y="653"/>
                  <a:pt x="1325" y="653"/>
                  <a:pt x="1328" y="655"/>
                </a:cubicBezTo>
                <a:cubicBezTo>
                  <a:pt x="1325" y="663"/>
                  <a:pt x="1323" y="660"/>
                  <a:pt x="1326" y="669"/>
                </a:cubicBezTo>
                <a:cubicBezTo>
                  <a:pt x="1320" y="671"/>
                  <a:pt x="1307" y="663"/>
                  <a:pt x="1316" y="666"/>
                </a:cubicBezTo>
                <a:cubicBezTo>
                  <a:pt x="1316" y="664"/>
                  <a:pt x="1317" y="663"/>
                  <a:pt x="1317" y="662"/>
                </a:cubicBezTo>
                <a:cubicBezTo>
                  <a:pt x="1313" y="662"/>
                  <a:pt x="1308" y="663"/>
                  <a:pt x="1309" y="658"/>
                </a:cubicBezTo>
                <a:cubicBezTo>
                  <a:pt x="1314" y="660"/>
                  <a:pt x="1315" y="656"/>
                  <a:pt x="1317" y="652"/>
                </a:cubicBezTo>
                <a:close/>
                <a:moveTo>
                  <a:pt x="1320" y="628"/>
                </a:moveTo>
                <a:cubicBezTo>
                  <a:pt x="1321" y="630"/>
                  <a:pt x="1323" y="630"/>
                  <a:pt x="1325" y="630"/>
                </a:cubicBezTo>
                <a:cubicBezTo>
                  <a:pt x="1325" y="638"/>
                  <a:pt x="1312" y="632"/>
                  <a:pt x="1320" y="628"/>
                </a:cubicBezTo>
                <a:close/>
                <a:moveTo>
                  <a:pt x="731" y="750"/>
                </a:moveTo>
                <a:cubicBezTo>
                  <a:pt x="732" y="754"/>
                  <a:pt x="737" y="752"/>
                  <a:pt x="738" y="755"/>
                </a:cubicBezTo>
                <a:cubicBezTo>
                  <a:pt x="731" y="754"/>
                  <a:pt x="730" y="760"/>
                  <a:pt x="722" y="762"/>
                </a:cubicBezTo>
                <a:cubicBezTo>
                  <a:pt x="721" y="754"/>
                  <a:pt x="715" y="760"/>
                  <a:pt x="706" y="759"/>
                </a:cubicBezTo>
                <a:cubicBezTo>
                  <a:pt x="706" y="755"/>
                  <a:pt x="706" y="755"/>
                  <a:pt x="706" y="755"/>
                </a:cubicBezTo>
                <a:cubicBezTo>
                  <a:pt x="714" y="753"/>
                  <a:pt x="724" y="753"/>
                  <a:pt x="731" y="750"/>
                </a:cubicBezTo>
                <a:close/>
                <a:moveTo>
                  <a:pt x="531" y="730"/>
                </a:moveTo>
                <a:cubicBezTo>
                  <a:pt x="540" y="734"/>
                  <a:pt x="558" y="730"/>
                  <a:pt x="566" y="736"/>
                </a:cubicBezTo>
                <a:cubicBezTo>
                  <a:pt x="552" y="738"/>
                  <a:pt x="539" y="736"/>
                  <a:pt x="529" y="737"/>
                </a:cubicBezTo>
                <a:cubicBezTo>
                  <a:pt x="529" y="734"/>
                  <a:pt x="530" y="732"/>
                  <a:pt x="531" y="730"/>
                </a:cubicBezTo>
                <a:close/>
                <a:moveTo>
                  <a:pt x="603" y="730"/>
                </a:moveTo>
                <a:cubicBezTo>
                  <a:pt x="606" y="732"/>
                  <a:pt x="606" y="737"/>
                  <a:pt x="611" y="736"/>
                </a:cubicBezTo>
                <a:cubicBezTo>
                  <a:pt x="613" y="743"/>
                  <a:pt x="601" y="743"/>
                  <a:pt x="599" y="740"/>
                </a:cubicBezTo>
                <a:cubicBezTo>
                  <a:pt x="602" y="740"/>
                  <a:pt x="598" y="739"/>
                  <a:pt x="598" y="737"/>
                </a:cubicBezTo>
                <a:cubicBezTo>
                  <a:pt x="604" y="736"/>
                  <a:pt x="595" y="730"/>
                  <a:pt x="603" y="730"/>
                </a:cubicBezTo>
                <a:close/>
                <a:moveTo>
                  <a:pt x="614" y="726"/>
                </a:moveTo>
                <a:cubicBezTo>
                  <a:pt x="620" y="727"/>
                  <a:pt x="623" y="724"/>
                  <a:pt x="629" y="724"/>
                </a:cubicBezTo>
                <a:cubicBezTo>
                  <a:pt x="625" y="733"/>
                  <a:pt x="639" y="731"/>
                  <a:pt x="643" y="736"/>
                </a:cubicBezTo>
                <a:cubicBezTo>
                  <a:pt x="641" y="736"/>
                  <a:pt x="641" y="737"/>
                  <a:pt x="641" y="739"/>
                </a:cubicBezTo>
                <a:cubicBezTo>
                  <a:pt x="631" y="739"/>
                  <a:pt x="631" y="739"/>
                  <a:pt x="631" y="739"/>
                </a:cubicBezTo>
                <a:cubicBezTo>
                  <a:pt x="632" y="730"/>
                  <a:pt x="622" y="734"/>
                  <a:pt x="625" y="733"/>
                </a:cubicBezTo>
                <a:cubicBezTo>
                  <a:pt x="626" y="730"/>
                  <a:pt x="627" y="729"/>
                  <a:pt x="625" y="727"/>
                </a:cubicBezTo>
                <a:cubicBezTo>
                  <a:pt x="622" y="729"/>
                  <a:pt x="620" y="726"/>
                  <a:pt x="618" y="730"/>
                </a:cubicBezTo>
                <a:cubicBezTo>
                  <a:pt x="618" y="727"/>
                  <a:pt x="611" y="731"/>
                  <a:pt x="614" y="726"/>
                </a:cubicBezTo>
                <a:close/>
                <a:moveTo>
                  <a:pt x="656" y="720"/>
                </a:moveTo>
                <a:cubicBezTo>
                  <a:pt x="652" y="721"/>
                  <a:pt x="642" y="720"/>
                  <a:pt x="641" y="714"/>
                </a:cubicBezTo>
                <a:cubicBezTo>
                  <a:pt x="645" y="713"/>
                  <a:pt x="651" y="714"/>
                  <a:pt x="654" y="711"/>
                </a:cubicBezTo>
                <a:cubicBezTo>
                  <a:pt x="651" y="711"/>
                  <a:pt x="650" y="710"/>
                  <a:pt x="650" y="707"/>
                </a:cubicBezTo>
                <a:cubicBezTo>
                  <a:pt x="656" y="706"/>
                  <a:pt x="656" y="704"/>
                  <a:pt x="653" y="701"/>
                </a:cubicBezTo>
                <a:cubicBezTo>
                  <a:pt x="660" y="700"/>
                  <a:pt x="665" y="703"/>
                  <a:pt x="670" y="704"/>
                </a:cubicBezTo>
                <a:cubicBezTo>
                  <a:pt x="669" y="713"/>
                  <a:pt x="676" y="713"/>
                  <a:pt x="683" y="714"/>
                </a:cubicBezTo>
                <a:cubicBezTo>
                  <a:pt x="680" y="721"/>
                  <a:pt x="668" y="718"/>
                  <a:pt x="669" y="729"/>
                </a:cubicBezTo>
                <a:cubicBezTo>
                  <a:pt x="659" y="733"/>
                  <a:pt x="653" y="726"/>
                  <a:pt x="648" y="724"/>
                </a:cubicBezTo>
                <a:cubicBezTo>
                  <a:pt x="652" y="725"/>
                  <a:pt x="656" y="724"/>
                  <a:pt x="656" y="720"/>
                </a:cubicBezTo>
                <a:close/>
                <a:moveTo>
                  <a:pt x="602" y="633"/>
                </a:moveTo>
                <a:cubicBezTo>
                  <a:pt x="599" y="633"/>
                  <a:pt x="598" y="636"/>
                  <a:pt x="595" y="636"/>
                </a:cubicBezTo>
                <a:cubicBezTo>
                  <a:pt x="593" y="631"/>
                  <a:pt x="601" y="630"/>
                  <a:pt x="602" y="633"/>
                </a:cubicBezTo>
                <a:close/>
                <a:moveTo>
                  <a:pt x="550" y="637"/>
                </a:moveTo>
                <a:cubicBezTo>
                  <a:pt x="546" y="642"/>
                  <a:pt x="534" y="645"/>
                  <a:pt x="531" y="639"/>
                </a:cubicBezTo>
                <a:cubicBezTo>
                  <a:pt x="535" y="635"/>
                  <a:pt x="547" y="629"/>
                  <a:pt x="550" y="637"/>
                </a:cubicBezTo>
                <a:close/>
                <a:moveTo>
                  <a:pt x="1020" y="624"/>
                </a:moveTo>
                <a:cubicBezTo>
                  <a:pt x="1024" y="621"/>
                  <a:pt x="1032" y="617"/>
                  <a:pt x="1026" y="611"/>
                </a:cubicBezTo>
                <a:cubicBezTo>
                  <a:pt x="1036" y="608"/>
                  <a:pt x="1030" y="620"/>
                  <a:pt x="1037" y="620"/>
                </a:cubicBezTo>
                <a:cubicBezTo>
                  <a:pt x="1036" y="626"/>
                  <a:pt x="1030" y="628"/>
                  <a:pt x="1024" y="630"/>
                </a:cubicBezTo>
                <a:cubicBezTo>
                  <a:pt x="1024" y="627"/>
                  <a:pt x="1020" y="627"/>
                  <a:pt x="1020" y="624"/>
                </a:cubicBezTo>
                <a:close/>
                <a:moveTo>
                  <a:pt x="1082" y="624"/>
                </a:moveTo>
                <a:cubicBezTo>
                  <a:pt x="1078" y="624"/>
                  <a:pt x="1077" y="620"/>
                  <a:pt x="1077" y="617"/>
                </a:cubicBezTo>
                <a:cubicBezTo>
                  <a:pt x="1079" y="614"/>
                  <a:pt x="1084" y="615"/>
                  <a:pt x="1087" y="613"/>
                </a:cubicBezTo>
                <a:cubicBezTo>
                  <a:pt x="1081" y="612"/>
                  <a:pt x="1077" y="611"/>
                  <a:pt x="1075" y="607"/>
                </a:cubicBezTo>
                <a:cubicBezTo>
                  <a:pt x="1079" y="607"/>
                  <a:pt x="1076" y="599"/>
                  <a:pt x="1081" y="599"/>
                </a:cubicBezTo>
                <a:cubicBezTo>
                  <a:pt x="1083" y="602"/>
                  <a:pt x="1091" y="600"/>
                  <a:pt x="1094" y="602"/>
                </a:cubicBezTo>
                <a:cubicBezTo>
                  <a:pt x="1095" y="611"/>
                  <a:pt x="1092" y="616"/>
                  <a:pt x="1091" y="623"/>
                </a:cubicBezTo>
                <a:cubicBezTo>
                  <a:pt x="1085" y="624"/>
                  <a:pt x="1080" y="617"/>
                  <a:pt x="1082" y="624"/>
                </a:cubicBezTo>
                <a:close/>
                <a:moveTo>
                  <a:pt x="1162" y="607"/>
                </a:moveTo>
                <a:cubicBezTo>
                  <a:pt x="1160" y="607"/>
                  <a:pt x="1158" y="608"/>
                  <a:pt x="1158" y="610"/>
                </a:cubicBezTo>
                <a:cubicBezTo>
                  <a:pt x="1165" y="613"/>
                  <a:pt x="1154" y="617"/>
                  <a:pt x="1149" y="618"/>
                </a:cubicBezTo>
                <a:cubicBezTo>
                  <a:pt x="1149" y="610"/>
                  <a:pt x="1152" y="603"/>
                  <a:pt x="1161" y="601"/>
                </a:cubicBezTo>
                <a:cubicBezTo>
                  <a:pt x="1172" y="605"/>
                  <a:pt x="1164" y="614"/>
                  <a:pt x="1168" y="620"/>
                </a:cubicBezTo>
                <a:cubicBezTo>
                  <a:pt x="1166" y="620"/>
                  <a:pt x="1165" y="622"/>
                  <a:pt x="1162" y="621"/>
                </a:cubicBezTo>
                <a:cubicBezTo>
                  <a:pt x="1159" y="614"/>
                  <a:pt x="1166" y="612"/>
                  <a:pt x="1162" y="607"/>
                </a:cubicBezTo>
                <a:close/>
                <a:moveTo>
                  <a:pt x="1225" y="598"/>
                </a:moveTo>
                <a:cubicBezTo>
                  <a:pt x="1228" y="599"/>
                  <a:pt x="1231" y="600"/>
                  <a:pt x="1232" y="602"/>
                </a:cubicBezTo>
                <a:cubicBezTo>
                  <a:pt x="1229" y="604"/>
                  <a:pt x="1230" y="609"/>
                  <a:pt x="1225" y="608"/>
                </a:cubicBezTo>
                <a:cubicBezTo>
                  <a:pt x="1222" y="607"/>
                  <a:pt x="1220" y="605"/>
                  <a:pt x="1219" y="602"/>
                </a:cubicBezTo>
                <a:cubicBezTo>
                  <a:pt x="1223" y="604"/>
                  <a:pt x="1223" y="600"/>
                  <a:pt x="1225" y="598"/>
                </a:cubicBezTo>
                <a:close/>
                <a:moveTo>
                  <a:pt x="614" y="601"/>
                </a:moveTo>
                <a:cubicBezTo>
                  <a:pt x="617" y="599"/>
                  <a:pt x="619" y="597"/>
                  <a:pt x="622" y="595"/>
                </a:cubicBezTo>
                <a:cubicBezTo>
                  <a:pt x="625" y="602"/>
                  <a:pt x="617" y="605"/>
                  <a:pt x="614" y="601"/>
                </a:cubicBezTo>
                <a:close/>
                <a:moveTo>
                  <a:pt x="1074" y="610"/>
                </a:moveTo>
                <a:cubicBezTo>
                  <a:pt x="1073" y="613"/>
                  <a:pt x="1073" y="617"/>
                  <a:pt x="1069" y="617"/>
                </a:cubicBezTo>
                <a:cubicBezTo>
                  <a:pt x="1070" y="613"/>
                  <a:pt x="1066" y="614"/>
                  <a:pt x="1066" y="611"/>
                </a:cubicBezTo>
                <a:cubicBezTo>
                  <a:pt x="1070" y="612"/>
                  <a:pt x="1069" y="608"/>
                  <a:pt x="1074" y="610"/>
                </a:cubicBezTo>
                <a:close/>
                <a:moveTo>
                  <a:pt x="1071" y="618"/>
                </a:moveTo>
                <a:cubicBezTo>
                  <a:pt x="1071" y="620"/>
                  <a:pt x="1070" y="622"/>
                  <a:pt x="1069" y="623"/>
                </a:cubicBezTo>
                <a:cubicBezTo>
                  <a:pt x="1066" y="623"/>
                  <a:pt x="1062" y="622"/>
                  <a:pt x="1061" y="620"/>
                </a:cubicBezTo>
                <a:cubicBezTo>
                  <a:pt x="1065" y="620"/>
                  <a:pt x="1067" y="615"/>
                  <a:pt x="1071" y="618"/>
                </a:cubicBezTo>
                <a:close/>
                <a:moveTo>
                  <a:pt x="554" y="617"/>
                </a:moveTo>
                <a:cubicBezTo>
                  <a:pt x="557" y="620"/>
                  <a:pt x="556" y="622"/>
                  <a:pt x="555" y="626"/>
                </a:cubicBezTo>
                <a:cubicBezTo>
                  <a:pt x="552" y="625"/>
                  <a:pt x="545" y="628"/>
                  <a:pt x="547" y="623"/>
                </a:cubicBezTo>
                <a:cubicBezTo>
                  <a:pt x="552" y="623"/>
                  <a:pt x="549" y="617"/>
                  <a:pt x="554" y="617"/>
                </a:cubicBezTo>
                <a:close/>
                <a:moveTo>
                  <a:pt x="979" y="620"/>
                </a:moveTo>
                <a:cubicBezTo>
                  <a:pt x="976" y="621"/>
                  <a:pt x="976" y="625"/>
                  <a:pt x="971" y="624"/>
                </a:cubicBezTo>
                <a:cubicBezTo>
                  <a:pt x="970" y="621"/>
                  <a:pt x="971" y="619"/>
                  <a:pt x="972" y="617"/>
                </a:cubicBezTo>
                <a:cubicBezTo>
                  <a:pt x="976" y="617"/>
                  <a:pt x="979" y="617"/>
                  <a:pt x="979" y="620"/>
                </a:cubicBezTo>
                <a:close/>
                <a:moveTo>
                  <a:pt x="329" y="595"/>
                </a:moveTo>
                <a:cubicBezTo>
                  <a:pt x="327" y="602"/>
                  <a:pt x="329" y="600"/>
                  <a:pt x="332" y="604"/>
                </a:cubicBezTo>
                <a:cubicBezTo>
                  <a:pt x="328" y="605"/>
                  <a:pt x="324" y="606"/>
                  <a:pt x="326" y="613"/>
                </a:cubicBezTo>
                <a:cubicBezTo>
                  <a:pt x="324" y="613"/>
                  <a:pt x="318" y="618"/>
                  <a:pt x="316" y="614"/>
                </a:cubicBezTo>
                <a:cubicBezTo>
                  <a:pt x="319" y="613"/>
                  <a:pt x="320" y="610"/>
                  <a:pt x="320" y="605"/>
                </a:cubicBezTo>
                <a:cubicBezTo>
                  <a:pt x="316" y="606"/>
                  <a:pt x="315" y="603"/>
                  <a:pt x="310" y="604"/>
                </a:cubicBezTo>
                <a:cubicBezTo>
                  <a:pt x="309" y="599"/>
                  <a:pt x="312" y="598"/>
                  <a:pt x="313" y="595"/>
                </a:cubicBezTo>
                <a:cubicBezTo>
                  <a:pt x="324" y="593"/>
                  <a:pt x="319" y="593"/>
                  <a:pt x="329" y="595"/>
                </a:cubicBezTo>
                <a:close/>
                <a:moveTo>
                  <a:pt x="323" y="588"/>
                </a:moveTo>
                <a:cubicBezTo>
                  <a:pt x="325" y="592"/>
                  <a:pt x="314" y="592"/>
                  <a:pt x="316" y="588"/>
                </a:cubicBezTo>
                <a:lnTo>
                  <a:pt x="323" y="588"/>
                </a:lnTo>
                <a:close/>
                <a:moveTo>
                  <a:pt x="557" y="582"/>
                </a:moveTo>
                <a:cubicBezTo>
                  <a:pt x="557" y="588"/>
                  <a:pt x="557" y="588"/>
                  <a:pt x="557" y="588"/>
                </a:cubicBezTo>
                <a:cubicBezTo>
                  <a:pt x="551" y="588"/>
                  <a:pt x="547" y="586"/>
                  <a:pt x="547" y="581"/>
                </a:cubicBezTo>
                <a:cubicBezTo>
                  <a:pt x="551" y="580"/>
                  <a:pt x="552" y="583"/>
                  <a:pt x="557" y="582"/>
                </a:cubicBezTo>
                <a:close/>
                <a:moveTo>
                  <a:pt x="522" y="589"/>
                </a:moveTo>
                <a:cubicBezTo>
                  <a:pt x="522" y="585"/>
                  <a:pt x="519" y="586"/>
                  <a:pt x="518" y="581"/>
                </a:cubicBezTo>
                <a:cubicBezTo>
                  <a:pt x="525" y="578"/>
                  <a:pt x="532" y="581"/>
                  <a:pt x="538" y="585"/>
                </a:cubicBezTo>
                <a:cubicBezTo>
                  <a:pt x="529" y="584"/>
                  <a:pt x="532" y="589"/>
                  <a:pt x="522" y="589"/>
                </a:cubicBezTo>
                <a:close/>
                <a:moveTo>
                  <a:pt x="616" y="586"/>
                </a:moveTo>
                <a:cubicBezTo>
                  <a:pt x="610" y="585"/>
                  <a:pt x="602" y="592"/>
                  <a:pt x="599" y="585"/>
                </a:cubicBezTo>
                <a:cubicBezTo>
                  <a:pt x="602" y="583"/>
                  <a:pt x="615" y="581"/>
                  <a:pt x="616" y="586"/>
                </a:cubicBezTo>
                <a:close/>
                <a:moveTo>
                  <a:pt x="1227" y="589"/>
                </a:moveTo>
                <a:cubicBezTo>
                  <a:pt x="1226" y="590"/>
                  <a:pt x="1225" y="589"/>
                  <a:pt x="1225" y="591"/>
                </a:cubicBezTo>
                <a:cubicBezTo>
                  <a:pt x="1223" y="588"/>
                  <a:pt x="1212" y="586"/>
                  <a:pt x="1216" y="584"/>
                </a:cubicBezTo>
                <a:cubicBezTo>
                  <a:pt x="1220" y="587"/>
                  <a:pt x="1228" y="580"/>
                  <a:pt x="1227" y="589"/>
                </a:cubicBezTo>
                <a:close/>
                <a:moveTo>
                  <a:pt x="1246" y="582"/>
                </a:moveTo>
                <a:cubicBezTo>
                  <a:pt x="1251" y="582"/>
                  <a:pt x="1251" y="586"/>
                  <a:pt x="1255" y="586"/>
                </a:cubicBezTo>
                <a:cubicBezTo>
                  <a:pt x="1255" y="592"/>
                  <a:pt x="1250" y="593"/>
                  <a:pt x="1248" y="597"/>
                </a:cubicBezTo>
                <a:cubicBezTo>
                  <a:pt x="1245" y="593"/>
                  <a:pt x="1250" y="587"/>
                  <a:pt x="1246" y="582"/>
                </a:cubicBezTo>
                <a:close/>
                <a:moveTo>
                  <a:pt x="332" y="581"/>
                </a:moveTo>
                <a:cubicBezTo>
                  <a:pt x="338" y="580"/>
                  <a:pt x="343" y="581"/>
                  <a:pt x="345" y="585"/>
                </a:cubicBezTo>
                <a:cubicBezTo>
                  <a:pt x="341" y="588"/>
                  <a:pt x="336" y="585"/>
                  <a:pt x="332" y="585"/>
                </a:cubicBezTo>
                <a:lnTo>
                  <a:pt x="332" y="581"/>
                </a:lnTo>
                <a:close/>
                <a:moveTo>
                  <a:pt x="320" y="584"/>
                </a:moveTo>
                <a:cubicBezTo>
                  <a:pt x="315" y="583"/>
                  <a:pt x="307" y="586"/>
                  <a:pt x="306" y="581"/>
                </a:cubicBezTo>
                <a:cubicBezTo>
                  <a:pt x="311" y="580"/>
                  <a:pt x="316" y="580"/>
                  <a:pt x="320" y="584"/>
                </a:cubicBezTo>
                <a:close/>
                <a:moveTo>
                  <a:pt x="505" y="589"/>
                </a:moveTo>
                <a:cubicBezTo>
                  <a:pt x="502" y="587"/>
                  <a:pt x="506" y="584"/>
                  <a:pt x="505" y="579"/>
                </a:cubicBezTo>
                <a:cubicBezTo>
                  <a:pt x="513" y="577"/>
                  <a:pt x="512" y="591"/>
                  <a:pt x="505" y="589"/>
                </a:cubicBezTo>
                <a:close/>
                <a:moveTo>
                  <a:pt x="576" y="581"/>
                </a:moveTo>
                <a:cubicBezTo>
                  <a:pt x="570" y="578"/>
                  <a:pt x="562" y="586"/>
                  <a:pt x="561" y="579"/>
                </a:cubicBezTo>
                <a:cubicBezTo>
                  <a:pt x="563" y="575"/>
                  <a:pt x="576" y="575"/>
                  <a:pt x="576" y="581"/>
                </a:cubicBezTo>
                <a:close/>
                <a:moveTo>
                  <a:pt x="274" y="566"/>
                </a:moveTo>
                <a:cubicBezTo>
                  <a:pt x="273" y="567"/>
                  <a:pt x="265" y="569"/>
                  <a:pt x="264" y="566"/>
                </a:cubicBezTo>
                <a:cubicBezTo>
                  <a:pt x="265" y="565"/>
                  <a:pt x="273" y="563"/>
                  <a:pt x="274" y="566"/>
                </a:cubicBezTo>
                <a:close/>
                <a:moveTo>
                  <a:pt x="1390" y="581"/>
                </a:moveTo>
                <a:cubicBezTo>
                  <a:pt x="1388" y="577"/>
                  <a:pt x="1381" y="573"/>
                  <a:pt x="1386" y="568"/>
                </a:cubicBezTo>
                <a:cubicBezTo>
                  <a:pt x="1392" y="569"/>
                  <a:pt x="1397" y="573"/>
                  <a:pt x="1400" y="578"/>
                </a:cubicBezTo>
                <a:cubicBezTo>
                  <a:pt x="1396" y="578"/>
                  <a:pt x="1394" y="580"/>
                  <a:pt x="1390" y="581"/>
                </a:cubicBezTo>
                <a:close/>
                <a:moveTo>
                  <a:pt x="1383" y="610"/>
                </a:moveTo>
                <a:cubicBezTo>
                  <a:pt x="1382" y="607"/>
                  <a:pt x="1376" y="609"/>
                  <a:pt x="1375" y="607"/>
                </a:cubicBezTo>
                <a:cubicBezTo>
                  <a:pt x="1378" y="602"/>
                  <a:pt x="1374" y="589"/>
                  <a:pt x="1368" y="589"/>
                </a:cubicBezTo>
                <a:cubicBezTo>
                  <a:pt x="1373" y="591"/>
                  <a:pt x="1370" y="585"/>
                  <a:pt x="1374" y="585"/>
                </a:cubicBezTo>
                <a:cubicBezTo>
                  <a:pt x="1381" y="589"/>
                  <a:pt x="1383" y="598"/>
                  <a:pt x="1387" y="605"/>
                </a:cubicBezTo>
                <a:cubicBezTo>
                  <a:pt x="1386" y="607"/>
                  <a:pt x="1384" y="608"/>
                  <a:pt x="1383" y="610"/>
                </a:cubicBezTo>
                <a:close/>
                <a:moveTo>
                  <a:pt x="1307" y="621"/>
                </a:moveTo>
                <a:cubicBezTo>
                  <a:pt x="1304" y="620"/>
                  <a:pt x="1308" y="613"/>
                  <a:pt x="1304" y="613"/>
                </a:cubicBezTo>
                <a:cubicBezTo>
                  <a:pt x="1287" y="625"/>
                  <a:pt x="1310" y="600"/>
                  <a:pt x="1320" y="607"/>
                </a:cubicBezTo>
                <a:cubicBezTo>
                  <a:pt x="1316" y="612"/>
                  <a:pt x="1314" y="619"/>
                  <a:pt x="1307" y="621"/>
                </a:cubicBezTo>
                <a:close/>
                <a:moveTo>
                  <a:pt x="1413" y="623"/>
                </a:moveTo>
                <a:cubicBezTo>
                  <a:pt x="1421" y="623"/>
                  <a:pt x="1421" y="623"/>
                  <a:pt x="1421" y="623"/>
                </a:cubicBezTo>
                <a:cubicBezTo>
                  <a:pt x="1421" y="629"/>
                  <a:pt x="1414" y="626"/>
                  <a:pt x="1413" y="623"/>
                </a:cubicBezTo>
                <a:close/>
                <a:moveTo>
                  <a:pt x="1256" y="615"/>
                </a:moveTo>
                <a:cubicBezTo>
                  <a:pt x="1248" y="615"/>
                  <a:pt x="1248" y="615"/>
                  <a:pt x="1248" y="615"/>
                </a:cubicBezTo>
                <a:cubicBezTo>
                  <a:pt x="1248" y="619"/>
                  <a:pt x="1247" y="620"/>
                  <a:pt x="1243" y="620"/>
                </a:cubicBezTo>
                <a:cubicBezTo>
                  <a:pt x="1239" y="618"/>
                  <a:pt x="1236" y="615"/>
                  <a:pt x="1235" y="610"/>
                </a:cubicBezTo>
                <a:cubicBezTo>
                  <a:pt x="1238" y="610"/>
                  <a:pt x="1240" y="609"/>
                  <a:pt x="1241" y="607"/>
                </a:cubicBezTo>
                <a:cubicBezTo>
                  <a:pt x="1234" y="603"/>
                  <a:pt x="1241" y="594"/>
                  <a:pt x="1232" y="592"/>
                </a:cubicBezTo>
                <a:cubicBezTo>
                  <a:pt x="1232" y="588"/>
                  <a:pt x="1234" y="586"/>
                  <a:pt x="1239" y="586"/>
                </a:cubicBezTo>
                <a:cubicBezTo>
                  <a:pt x="1242" y="593"/>
                  <a:pt x="1244" y="599"/>
                  <a:pt x="1246" y="605"/>
                </a:cubicBezTo>
                <a:cubicBezTo>
                  <a:pt x="1251" y="605"/>
                  <a:pt x="1251" y="608"/>
                  <a:pt x="1256" y="607"/>
                </a:cubicBezTo>
                <a:cubicBezTo>
                  <a:pt x="1259" y="610"/>
                  <a:pt x="1258" y="616"/>
                  <a:pt x="1262" y="617"/>
                </a:cubicBezTo>
                <a:cubicBezTo>
                  <a:pt x="1265" y="615"/>
                  <a:pt x="1266" y="611"/>
                  <a:pt x="1265" y="605"/>
                </a:cubicBezTo>
                <a:cubicBezTo>
                  <a:pt x="1269" y="603"/>
                  <a:pt x="1271" y="609"/>
                  <a:pt x="1271" y="605"/>
                </a:cubicBezTo>
                <a:cubicBezTo>
                  <a:pt x="1266" y="600"/>
                  <a:pt x="1275" y="601"/>
                  <a:pt x="1275" y="597"/>
                </a:cubicBezTo>
                <a:cubicBezTo>
                  <a:pt x="1268" y="595"/>
                  <a:pt x="1260" y="585"/>
                  <a:pt x="1252" y="581"/>
                </a:cubicBezTo>
                <a:cubicBezTo>
                  <a:pt x="1259" y="583"/>
                  <a:pt x="1255" y="580"/>
                  <a:pt x="1254" y="576"/>
                </a:cubicBezTo>
                <a:cubicBezTo>
                  <a:pt x="1261" y="572"/>
                  <a:pt x="1269" y="571"/>
                  <a:pt x="1272" y="579"/>
                </a:cubicBezTo>
                <a:cubicBezTo>
                  <a:pt x="1277" y="578"/>
                  <a:pt x="1279" y="580"/>
                  <a:pt x="1283" y="581"/>
                </a:cubicBezTo>
                <a:cubicBezTo>
                  <a:pt x="1283" y="579"/>
                  <a:pt x="1284" y="579"/>
                  <a:pt x="1284" y="576"/>
                </a:cubicBezTo>
                <a:cubicBezTo>
                  <a:pt x="1289" y="575"/>
                  <a:pt x="1290" y="579"/>
                  <a:pt x="1293" y="576"/>
                </a:cubicBezTo>
                <a:cubicBezTo>
                  <a:pt x="1290" y="581"/>
                  <a:pt x="1291" y="580"/>
                  <a:pt x="1288" y="584"/>
                </a:cubicBezTo>
                <a:cubicBezTo>
                  <a:pt x="1293" y="584"/>
                  <a:pt x="1294" y="581"/>
                  <a:pt x="1299" y="582"/>
                </a:cubicBezTo>
                <a:cubicBezTo>
                  <a:pt x="1300" y="588"/>
                  <a:pt x="1303" y="585"/>
                  <a:pt x="1306" y="586"/>
                </a:cubicBezTo>
                <a:cubicBezTo>
                  <a:pt x="1306" y="595"/>
                  <a:pt x="1307" y="593"/>
                  <a:pt x="1309" y="599"/>
                </a:cubicBezTo>
                <a:cubicBezTo>
                  <a:pt x="1299" y="602"/>
                  <a:pt x="1306" y="588"/>
                  <a:pt x="1297" y="589"/>
                </a:cubicBezTo>
                <a:cubicBezTo>
                  <a:pt x="1297" y="595"/>
                  <a:pt x="1295" y="596"/>
                  <a:pt x="1293" y="597"/>
                </a:cubicBezTo>
                <a:cubicBezTo>
                  <a:pt x="1297" y="596"/>
                  <a:pt x="1292" y="603"/>
                  <a:pt x="1296" y="602"/>
                </a:cubicBezTo>
                <a:cubicBezTo>
                  <a:pt x="1298" y="600"/>
                  <a:pt x="1302" y="601"/>
                  <a:pt x="1306" y="601"/>
                </a:cubicBezTo>
                <a:cubicBezTo>
                  <a:pt x="1302" y="607"/>
                  <a:pt x="1286" y="609"/>
                  <a:pt x="1281" y="602"/>
                </a:cubicBezTo>
                <a:cubicBezTo>
                  <a:pt x="1284" y="596"/>
                  <a:pt x="1288" y="589"/>
                  <a:pt x="1283" y="584"/>
                </a:cubicBezTo>
                <a:cubicBezTo>
                  <a:pt x="1277" y="593"/>
                  <a:pt x="1281" y="598"/>
                  <a:pt x="1275" y="604"/>
                </a:cubicBezTo>
                <a:cubicBezTo>
                  <a:pt x="1277" y="607"/>
                  <a:pt x="1279" y="610"/>
                  <a:pt x="1278" y="615"/>
                </a:cubicBezTo>
                <a:cubicBezTo>
                  <a:pt x="1275" y="616"/>
                  <a:pt x="1271" y="616"/>
                  <a:pt x="1272" y="621"/>
                </a:cubicBezTo>
                <a:cubicBezTo>
                  <a:pt x="1265" y="618"/>
                  <a:pt x="1258" y="617"/>
                  <a:pt x="1254" y="624"/>
                </a:cubicBezTo>
                <a:cubicBezTo>
                  <a:pt x="1253" y="620"/>
                  <a:pt x="1257" y="620"/>
                  <a:pt x="1256" y="615"/>
                </a:cubicBezTo>
                <a:close/>
                <a:moveTo>
                  <a:pt x="1223" y="634"/>
                </a:moveTo>
                <a:cubicBezTo>
                  <a:pt x="1228" y="634"/>
                  <a:pt x="1230" y="636"/>
                  <a:pt x="1229" y="640"/>
                </a:cubicBezTo>
                <a:cubicBezTo>
                  <a:pt x="1224" y="641"/>
                  <a:pt x="1225" y="636"/>
                  <a:pt x="1223" y="634"/>
                </a:cubicBezTo>
                <a:close/>
                <a:moveTo>
                  <a:pt x="1214" y="643"/>
                </a:moveTo>
                <a:cubicBezTo>
                  <a:pt x="1213" y="641"/>
                  <a:pt x="1212" y="639"/>
                  <a:pt x="1213" y="636"/>
                </a:cubicBezTo>
                <a:cubicBezTo>
                  <a:pt x="1218" y="635"/>
                  <a:pt x="1219" y="639"/>
                  <a:pt x="1220" y="642"/>
                </a:cubicBezTo>
                <a:cubicBezTo>
                  <a:pt x="1218" y="641"/>
                  <a:pt x="1216" y="642"/>
                  <a:pt x="1214" y="643"/>
                </a:cubicBezTo>
                <a:close/>
                <a:moveTo>
                  <a:pt x="1110" y="647"/>
                </a:moveTo>
                <a:cubicBezTo>
                  <a:pt x="1108" y="642"/>
                  <a:pt x="1115" y="646"/>
                  <a:pt x="1114" y="643"/>
                </a:cubicBezTo>
                <a:cubicBezTo>
                  <a:pt x="1105" y="645"/>
                  <a:pt x="1112" y="640"/>
                  <a:pt x="1107" y="637"/>
                </a:cubicBezTo>
                <a:cubicBezTo>
                  <a:pt x="1108" y="643"/>
                  <a:pt x="1102" y="643"/>
                  <a:pt x="1101" y="647"/>
                </a:cubicBezTo>
                <a:cubicBezTo>
                  <a:pt x="1098" y="647"/>
                  <a:pt x="1095" y="646"/>
                  <a:pt x="1094" y="643"/>
                </a:cubicBezTo>
                <a:cubicBezTo>
                  <a:pt x="1096" y="643"/>
                  <a:pt x="1096" y="640"/>
                  <a:pt x="1097" y="639"/>
                </a:cubicBezTo>
                <a:cubicBezTo>
                  <a:pt x="1095" y="639"/>
                  <a:pt x="1089" y="637"/>
                  <a:pt x="1090" y="640"/>
                </a:cubicBezTo>
                <a:cubicBezTo>
                  <a:pt x="1092" y="648"/>
                  <a:pt x="1085" y="646"/>
                  <a:pt x="1079" y="650"/>
                </a:cubicBezTo>
                <a:cubicBezTo>
                  <a:pt x="1079" y="644"/>
                  <a:pt x="1087" y="645"/>
                  <a:pt x="1081" y="642"/>
                </a:cubicBezTo>
                <a:cubicBezTo>
                  <a:pt x="1088" y="643"/>
                  <a:pt x="1084" y="637"/>
                  <a:pt x="1084" y="634"/>
                </a:cubicBezTo>
                <a:cubicBezTo>
                  <a:pt x="1092" y="635"/>
                  <a:pt x="1094" y="626"/>
                  <a:pt x="1107" y="628"/>
                </a:cubicBezTo>
                <a:cubicBezTo>
                  <a:pt x="1107" y="626"/>
                  <a:pt x="1109" y="626"/>
                  <a:pt x="1110" y="624"/>
                </a:cubicBezTo>
                <a:cubicBezTo>
                  <a:pt x="1103" y="624"/>
                  <a:pt x="1103" y="624"/>
                  <a:pt x="1103" y="624"/>
                </a:cubicBezTo>
                <a:cubicBezTo>
                  <a:pt x="1102" y="621"/>
                  <a:pt x="1104" y="621"/>
                  <a:pt x="1104" y="618"/>
                </a:cubicBezTo>
                <a:cubicBezTo>
                  <a:pt x="1109" y="617"/>
                  <a:pt x="1109" y="621"/>
                  <a:pt x="1111" y="623"/>
                </a:cubicBezTo>
                <a:cubicBezTo>
                  <a:pt x="1112" y="620"/>
                  <a:pt x="1115" y="620"/>
                  <a:pt x="1116" y="617"/>
                </a:cubicBezTo>
                <a:cubicBezTo>
                  <a:pt x="1109" y="617"/>
                  <a:pt x="1101" y="618"/>
                  <a:pt x="1100" y="613"/>
                </a:cubicBezTo>
                <a:cubicBezTo>
                  <a:pt x="1104" y="607"/>
                  <a:pt x="1098" y="602"/>
                  <a:pt x="1101" y="598"/>
                </a:cubicBezTo>
                <a:cubicBezTo>
                  <a:pt x="1105" y="600"/>
                  <a:pt x="1108" y="600"/>
                  <a:pt x="1110" y="601"/>
                </a:cubicBezTo>
                <a:cubicBezTo>
                  <a:pt x="1108" y="601"/>
                  <a:pt x="1113" y="606"/>
                  <a:pt x="1114" y="608"/>
                </a:cubicBezTo>
                <a:cubicBezTo>
                  <a:pt x="1120" y="603"/>
                  <a:pt x="1126" y="608"/>
                  <a:pt x="1135" y="608"/>
                </a:cubicBezTo>
                <a:cubicBezTo>
                  <a:pt x="1128" y="612"/>
                  <a:pt x="1133" y="619"/>
                  <a:pt x="1130" y="626"/>
                </a:cubicBezTo>
                <a:cubicBezTo>
                  <a:pt x="1123" y="627"/>
                  <a:pt x="1126" y="618"/>
                  <a:pt x="1123" y="615"/>
                </a:cubicBezTo>
                <a:cubicBezTo>
                  <a:pt x="1117" y="623"/>
                  <a:pt x="1126" y="628"/>
                  <a:pt x="1127" y="633"/>
                </a:cubicBezTo>
                <a:cubicBezTo>
                  <a:pt x="1123" y="635"/>
                  <a:pt x="1121" y="639"/>
                  <a:pt x="1117" y="642"/>
                </a:cubicBezTo>
                <a:cubicBezTo>
                  <a:pt x="1119" y="643"/>
                  <a:pt x="1120" y="645"/>
                  <a:pt x="1120" y="649"/>
                </a:cubicBezTo>
                <a:cubicBezTo>
                  <a:pt x="1117" y="652"/>
                  <a:pt x="1114" y="647"/>
                  <a:pt x="1110" y="647"/>
                </a:cubicBezTo>
                <a:close/>
                <a:moveTo>
                  <a:pt x="1094" y="653"/>
                </a:moveTo>
                <a:cubicBezTo>
                  <a:pt x="1095" y="650"/>
                  <a:pt x="1091" y="650"/>
                  <a:pt x="1092" y="646"/>
                </a:cubicBezTo>
                <a:cubicBezTo>
                  <a:pt x="1095" y="646"/>
                  <a:pt x="1096" y="648"/>
                  <a:pt x="1098" y="647"/>
                </a:cubicBezTo>
                <a:cubicBezTo>
                  <a:pt x="1099" y="651"/>
                  <a:pt x="1096" y="652"/>
                  <a:pt x="1094" y="653"/>
                </a:cubicBezTo>
                <a:close/>
                <a:moveTo>
                  <a:pt x="577" y="650"/>
                </a:moveTo>
                <a:cubicBezTo>
                  <a:pt x="580" y="651"/>
                  <a:pt x="580" y="649"/>
                  <a:pt x="583" y="649"/>
                </a:cubicBezTo>
                <a:cubicBezTo>
                  <a:pt x="583" y="656"/>
                  <a:pt x="583" y="656"/>
                  <a:pt x="583" y="656"/>
                </a:cubicBezTo>
                <a:cubicBezTo>
                  <a:pt x="578" y="657"/>
                  <a:pt x="577" y="655"/>
                  <a:pt x="577" y="650"/>
                </a:cubicBezTo>
                <a:close/>
                <a:moveTo>
                  <a:pt x="490" y="660"/>
                </a:moveTo>
                <a:cubicBezTo>
                  <a:pt x="484" y="662"/>
                  <a:pt x="479" y="659"/>
                  <a:pt x="473" y="658"/>
                </a:cubicBezTo>
                <a:cubicBezTo>
                  <a:pt x="474" y="657"/>
                  <a:pt x="474" y="656"/>
                  <a:pt x="474" y="655"/>
                </a:cubicBezTo>
                <a:cubicBezTo>
                  <a:pt x="477" y="654"/>
                  <a:pt x="477" y="656"/>
                  <a:pt x="480" y="656"/>
                </a:cubicBezTo>
                <a:cubicBezTo>
                  <a:pt x="480" y="653"/>
                  <a:pt x="482" y="653"/>
                  <a:pt x="481" y="650"/>
                </a:cubicBezTo>
                <a:cubicBezTo>
                  <a:pt x="480" y="650"/>
                  <a:pt x="477" y="651"/>
                  <a:pt x="477" y="649"/>
                </a:cubicBezTo>
                <a:cubicBezTo>
                  <a:pt x="484" y="641"/>
                  <a:pt x="495" y="635"/>
                  <a:pt x="508" y="637"/>
                </a:cubicBezTo>
                <a:cubicBezTo>
                  <a:pt x="508" y="635"/>
                  <a:pt x="507" y="634"/>
                  <a:pt x="506" y="633"/>
                </a:cubicBezTo>
                <a:cubicBezTo>
                  <a:pt x="509" y="632"/>
                  <a:pt x="518" y="629"/>
                  <a:pt x="519" y="634"/>
                </a:cubicBezTo>
                <a:cubicBezTo>
                  <a:pt x="514" y="637"/>
                  <a:pt x="512" y="648"/>
                  <a:pt x="503" y="644"/>
                </a:cubicBezTo>
                <a:cubicBezTo>
                  <a:pt x="501" y="652"/>
                  <a:pt x="492" y="652"/>
                  <a:pt x="490" y="660"/>
                </a:cubicBezTo>
                <a:close/>
                <a:moveTo>
                  <a:pt x="1123" y="662"/>
                </a:moveTo>
                <a:cubicBezTo>
                  <a:pt x="1128" y="660"/>
                  <a:pt x="1127" y="665"/>
                  <a:pt x="1132" y="665"/>
                </a:cubicBezTo>
                <a:cubicBezTo>
                  <a:pt x="1132" y="670"/>
                  <a:pt x="1129" y="673"/>
                  <a:pt x="1124" y="673"/>
                </a:cubicBezTo>
                <a:cubicBezTo>
                  <a:pt x="1121" y="669"/>
                  <a:pt x="1126" y="666"/>
                  <a:pt x="1123" y="662"/>
                </a:cubicBezTo>
                <a:close/>
                <a:moveTo>
                  <a:pt x="500" y="666"/>
                </a:moveTo>
                <a:cubicBezTo>
                  <a:pt x="498" y="664"/>
                  <a:pt x="498" y="661"/>
                  <a:pt x="500" y="659"/>
                </a:cubicBezTo>
                <a:cubicBezTo>
                  <a:pt x="505" y="659"/>
                  <a:pt x="508" y="661"/>
                  <a:pt x="513" y="660"/>
                </a:cubicBezTo>
                <a:cubicBezTo>
                  <a:pt x="513" y="666"/>
                  <a:pt x="505" y="665"/>
                  <a:pt x="500" y="666"/>
                </a:cubicBezTo>
                <a:close/>
                <a:moveTo>
                  <a:pt x="641" y="672"/>
                </a:moveTo>
                <a:cubicBezTo>
                  <a:pt x="639" y="673"/>
                  <a:pt x="635" y="673"/>
                  <a:pt x="634" y="675"/>
                </a:cubicBezTo>
                <a:cubicBezTo>
                  <a:pt x="637" y="675"/>
                  <a:pt x="637" y="677"/>
                  <a:pt x="638" y="678"/>
                </a:cubicBezTo>
                <a:cubicBezTo>
                  <a:pt x="637" y="673"/>
                  <a:pt x="643" y="675"/>
                  <a:pt x="644" y="676"/>
                </a:cubicBezTo>
                <a:cubicBezTo>
                  <a:pt x="643" y="673"/>
                  <a:pt x="647" y="673"/>
                  <a:pt x="645" y="669"/>
                </a:cubicBezTo>
                <a:cubicBezTo>
                  <a:pt x="653" y="670"/>
                  <a:pt x="661" y="671"/>
                  <a:pt x="661" y="679"/>
                </a:cubicBezTo>
                <a:cubicBezTo>
                  <a:pt x="657" y="676"/>
                  <a:pt x="659" y="686"/>
                  <a:pt x="661" y="684"/>
                </a:cubicBezTo>
                <a:cubicBezTo>
                  <a:pt x="658" y="687"/>
                  <a:pt x="651" y="683"/>
                  <a:pt x="648" y="691"/>
                </a:cubicBezTo>
                <a:cubicBezTo>
                  <a:pt x="643" y="689"/>
                  <a:pt x="640" y="685"/>
                  <a:pt x="637" y="681"/>
                </a:cubicBezTo>
                <a:cubicBezTo>
                  <a:pt x="628" y="686"/>
                  <a:pt x="611" y="681"/>
                  <a:pt x="612" y="692"/>
                </a:cubicBezTo>
                <a:cubicBezTo>
                  <a:pt x="601" y="695"/>
                  <a:pt x="582" y="693"/>
                  <a:pt x="582" y="700"/>
                </a:cubicBezTo>
                <a:cubicBezTo>
                  <a:pt x="569" y="700"/>
                  <a:pt x="556" y="697"/>
                  <a:pt x="542" y="701"/>
                </a:cubicBezTo>
                <a:cubicBezTo>
                  <a:pt x="542" y="704"/>
                  <a:pt x="543" y="706"/>
                  <a:pt x="544" y="707"/>
                </a:cubicBezTo>
                <a:cubicBezTo>
                  <a:pt x="546" y="705"/>
                  <a:pt x="551" y="706"/>
                  <a:pt x="555" y="705"/>
                </a:cubicBezTo>
                <a:cubicBezTo>
                  <a:pt x="557" y="710"/>
                  <a:pt x="548" y="711"/>
                  <a:pt x="553" y="713"/>
                </a:cubicBezTo>
                <a:cubicBezTo>
                  <a:pt x="569" y="706"/>
                  <a:pt x="603" y="709"/>
                  <a:pt x="612" y="720"/>
                </a:cubicBezTo>
                <a:cubicBezTo>
                  <a:pt x="610" y="723"/>
                  <a:pt x="602" y="720"/>
                  <a:pt x="598" y="721"/>
                </a:cubicBezTo>
                <a:cubicBezTo>
                  <a:pt x="596" y="708"/>
                  <a:pt x="573" y="723"/>
                  <a:pt x="567" y="716"/>
                </a:cubicBezTo>
                <a:cubicBezTo>
                  <a:pt x="562" y="722"/>
                  <a:pt x="546" y="724"/>
                  <a:pt x="537" y="721"/>
                </a:cubicBezTo>
                <a:cubicBezTo>
                  <a:pt x="535" y="728"/>
                  <a:pt x="510" y="726"/>
                  <a:pt x="503" y="724"/>
                </a:cubicBezTo>
                <a:cubicBezTo>
                  <a:pt x="510" y="721"/>
                  <a:pt x="521" y="722"/>
                  <a:pt x="525" y="716"/>
                </a:cubicBezTo>
                <a:cubicBezTo>
                  <a:pt x="525" y="713"/>
                  <a:pt x="521" y="714"/>
                  <a:pt x="522" y="710"/>
                </a:cubicBezTo>
                <a:cubicBezTo>
                  <a:pt x="532" y="707"/>
                  <a:pt x="541" y="717"/>
                  <a:pt x="548" y="710"/>
                </a:cubicBezTo>
                <a:cubicBezTo>
                  <a:pt x="544" y="710"/>
                  <a:pt x="543" y="707"/>
                  <a:pt x="541" y="705"/>
                </a:cubicBezTo>
                <a:cubicBezTo>
                  <a:pt x="537" y="705"/>
                  <a:pt x="538" y="708"/>
                  <a:pt x="534" y="707"/>
                </a:cubicBezTo>
                <a:cubicBezTo>
                  <a:pt x="530" y="704"/>
                  <a:pt x="536" y="701"/>
                  <a:pt x="531" y="700"/>
                </a:cubicBezTo>
                <a:cubicBezTo>
                  <a:pt x="524" y="701"/>
                  <a:pt x="515" y="701"/>
                  <a:pt x="510" y="707"/>
                </a:cubicBezTo>
                <a:cubicBezTo>
                  <a:pt x="515" y="709"/>
                  <a:pt x="511" y="712"/>
                  <a:pt x="515" y="716"/>
                </a:cubicBezTo>
                <a:cubicBezTo>
                  <a:pt x="507" y="718"/>
                  <a:pt x="495" y="714"/>
                  <a:pt x="489" y="721"/>
                </a:cubicBezTo>
                <a:cubicBezTo>
                  <a:pt x="482" y="719"/>
                  <a:pt x="478" y="715"/>
                  <a:pt x="470" y="714"/>
                </a:cubicBezTo>
                <a:cubicBezTo>
                  <a:pt x="472" y="703"/>
                  <a:pt x="490" y="706"/>
                  <a:pt x="496" y="698"/>
                </a:cubicBezTo>
                <a:cubicBezTo>
                  <a:pt x="488" y="699"/>
                  <a:pt x="481" y="701"/>
                  <a:pt x="473" y="703"/>
                </a:cubicBezTo>
                <a:cubicBezTo>
                  <a:pt x="475" y="694"/>
                  <a:pt x="484" y="693"/>
                  <a:pt x="479" y="681"/>
                </a:cubicBezTo>
                <a:cubicBezTo>
                  <a:pt x="485" y="681"/>
                  <a:pt x="481" y="679"/>
                  <a:pt x="481" y="675"/>
                </a:cubicBezTo>
                <a:cubicBezTo>
                  <a:pt x="483" y="673"/>
                  <a:pt x="489" y="669"/>
                  <a:pt x="492" y="673"/>
                </a:cubicBezTo>
                <a:cubicBezTo>
                  <a:pt x="487" y="674"/>
                  <a:pt x="485" y="676"/>
                  <a:pt x="484" y="679"/>
                </a:cubicBezTo>
                <a:cubicBezTo>
                  <a:pt x="486" y="679"/>
                  <a:pt x="488" y="680"/>
                  <a:pt x="489" y="681"/>
                </a:cubicBezTo>
                <a:cubicBezTo>
                  <a:pt x="493" y="674"/>
                  <a:pt x="504" y="683"/>
                  <a:pt x="510" y="679"/>
                </a:cubicBezTo>
                <a:cubicBezTo>
                  <a:pt x="512" y="681"/>
                  <a:pt x="512" y="685"/>
                  <a:pt x="515" y="687"/>
                </a:cubicBezTo>
                <a:cubicBezTo>
                  <a:pt x="532" y="689"/>
                  <a:pt x="551" y="678"/>
                  <a:pt x="561" y="687"/>
                </a:cubicBezTo>
                <a:cubicBezTo>
                  <a:pt x="559" y="686"/>
                  <a:pt x="556" y="691"/>
                  <a:pt x="560" y="691"/>
                </a:cubicBezTo>
                <a:cubicBezTo>
                  <a:pt x="572" y="685"/>
                  <a:pt x="585" y="687"/>
                  <a:pt x="592" y="673"/>
                </a:cubicBezTo>
                <a:cubicBezTo>
                  <a:pt x="607" y="674"/>
                  <a:pt x="616" y="673"/>
                  <a:pt x="628" y="675"/>
                </a:cubicBezTo>
                <a:cubicBezTo>
                  <a:pt x="628" y="672"/>
                  <a:pt x="628" y="670"/>
                  <a:pt x="629" y="669"/>
                </a:cubicBezTo>
                <a:cubicBezTo>
                  <a:pt x="634" y="670"/>
                  <a:pt x="641" y="668"/>
                  <a:pt x="641" y="672"/>
                </a:cubicBezTo>
                <a:close/>
                <a:moveTo>
                  <a:pt x="955" y="697"/>
                </a:moveTo>
                <a:cubicBezTo>
                  <a:pt x="957" y="696"/>
                  <a:pt x="957" y="695"/>
                  <a:pt x="960" y="695"/>
                </a:cubicBezTo>
                <a:cubicBezTo>
                  <a:pt x="960" y="701"/>
                  <a:pt x="960" y="701"/>
                  <a:pt x="960" y="701"/>
                </a:cubicBezTo>
                <a:cubicBezTo>
                  <a:pt x="957" y="701"/>
                  <a:pt x="957" y="698"/>
                  <a:pt x="955" y="697"/>
                </a:cubicBezTo>
                <a:close/>
                <a:moveTo>
                  <a:pt x="972" y="682"/>
                </a:moveTo>
                <a:cubicBezTo>
                  <a:pt x="975" y="675"/>
                  <a:pt x="992" y="677"/>
                  <a:pt x="995" y="678"/>
                </a:cubicBezTo>
                <a:cubicBezTo>
                  <a:pt x="991" y="686"/>
                  <a:pt x="982" y="680"/>
                  <a:pt x="972" y="682"/>
                </a:cubicBezTo>
                <a:close/>
                <a:moveTo>
                  <a:pt x="680" y="681"/>
                </a:moveTo>
                <a:cubicBezTo>
                  <a:pt x="682" y="681"/>
                  <a:pt x="682" y="683"/>
                  <a:pt x="682" y="685"/>
                </a:cubicBezTo>
                <a:cubicBezTo>
                  <a:pt x="679" y="683"/>
                  <a:pt x="672" y="684"/>
                  <a:pt x="672" y="679"/>
                </a:cubicBezTo>
                <a:cubicBezTo>
                  <a:pt x="683" y="680"/>
                  <a:pt x="682" y="676"/>
                  <a:pt x="683" y="669"/>
                </a:cubicBezTo>
                <a:cubicBezTo>
                  <a:pt x="687" y="669"/>
                  <a:pt x="686" y="672"/>
                  <a:pt x="690" y="671"/>
                </a:cubicBezTo>
                <a:cubicBezTo>
                  <a:pt x="690" y="674"/>
                  <a:pt x="688" y="675"/>
                  <a:pt x="692" y="676"/>
                </a:cubicBezTo>
                <a:cubicBezTo>
                  <a:pt x="701" y="678"/>
                  <a:pt x="708" y="676"/>
                  <a:pt x="714" y="678"/>
                </a:cubicBezTo>
                <a:cubicBezTo>
                  <a:pt x="703" y="681"/>
                  <a:pt x="686" y="685"/>
                  <a:pt x="680" y="681"/>
                </a:cubicBezTo>
                <a:close/>
                <a:moveTo>
                  <a:pt x="1021" y="691"/>
                </a:moveTo>
                <a:cubicBezTo>
                  <a:pt x="1022" y="689"/>
                  <a:pt x="1021" y="686"/>
                  <a:pt x="1023" y="685"/>
                </a:cubicBezTo>
                <a:cubicBezTo>
                  <a:pt x="1024" y="689"/>
                  <a:pt x="1030" y="689"/>
                  <a:pt x="1029" y="695"/>
                </a:cubicBezTo>
                <a:cubicBezTo>
                  <a:pt x="1023" y="697"/>
                  <a:pt x="1028" y="688"/>
                  <a:pt x="1021" y="691"/>
                </a:cubicBezTo>
                <a:close/>
                <a:moveTo>
                  <a:pt x="987" y="708"/>
                </a:moveTo>
                <a:cubicBezTo>
                  <a:pt x="985" y="702"/>
                  <a:pt x="989" y="701"/>
                  <a:pt x="988" y="695"/>
                </a:cubicBezTo>
                <a:cubicBezTo>
                  <a:pt x="985" y="696"/>
                  <a:pt x="985" y="699"/>
                  <a:pt x="981" y="698"/>
                </a:cubicBezTo>
                <a:cubicBezTo>
                  <a:pt x="981" y="693"/>
                  <a:pt x="975" y="696"/>
                  <a:pt x="975" y="691"/>
                </a:cubicBezTo>
                <a:cubicBezTo>
                  <a:pt x="984" y="688"/>
                  <a:pt x="993" y="688"/>
                  <a:pt x="1000" y="692"/>
                </a:cubicBezTo>
                <a:cubicBezTo>
                  <a:pt x="992" y="694"/>
                  <a:pt x="1002" y="700"/>
                  <a:pt x="1002" y="703"/>
                </a:cubicBezTo>
                <a:cubicBezTo>
                  <a:pt x="996" y="704"/>
                  <a:pt x="996" y="710"/>
                  <a:pt x="987" y="708"/>
                </a:cubicBezTo>
                <a:close/>
                <a:moveTo>
                  <a:pt x="862" y="704"/>
                </a:moveTo>
                <a:cubicBezTo>
                  <a:pt x="856" y="705"/>
                  <a:pt x="858" y="705"/>
                  <a:pt x="852" y="705"/>
                </a:cubicBezTo>
                <a:cubicBezTo>
                  <a:pt x="851" y="699"/>
                  <a:pt x="859" y="702"/>
                  <a:pt x="862" y="704"/>
                </a:cubicBezTo>
                <a:close/>
                <a:moveTo>
                  <a:pt x="722" y="710"/>
                </a:moveTo>
                <a:cubicBezTo>
                  <a:pt x="735" y="712"/>
                  <a:pt x="739" y="700"/>
                  <a:pt x="746" y="701"/>
                </a:cubicBezTo>
                <a:cubicBezTo>
                  <a:pt x="741" y="709"/>
                  <a:pt x="730" y="717"/>
                  <a:pt x="722" y="710"/>
                </a:cubicBezTo>
                <a:close/>
                <a:moveTo>
                  <a:pt x="718" y="717"/>
                </a:moveTo>
                <a:cubicBezTo>
                  <a:pt x="713" y="716"/>
                  <a:pt x="701" y="723"/>
                  <a:pt x="696" y="716"/>
                </a:cubicBezTo>
                <a:cubicBezTo>
                  <a:pt x="701" y="711"/>
                  <a:pt x="715" y="710"/>
                  <a:pt x="718" y="717"/>
                </a:cubicBezTo>
                <a:close/>
                <a:moveTo>
                  <a:pt x="901" y="727"/>
                </a:moveTo>
                <a:cubicBezTo>
                  <a:pt x="893" y="730"/>
                  <a:pt x="876" y="729"/>
                  <a:pt x="866" y="723"/>
                </a:cubicBezTo>
                <a:cubicBezTo>
                  <a:pt x="874" y="718"/>
                  <a:pt x="878" y="726"/>
                  <a:pt x="888" y="724"/>
                </a:cubicBezTo>
                <a:cubicBezTo>
                  <a:pt x="887" y="723"/>
                  <a:pt x="884" y="717"/>
                  <a:pt x="888" y="717"/>
                </a:cubicBezTo>
                <a:cubicBezTo>
                  <a:pt x="893" y="723"/>
                  <a:pt x="896" y="722"/>
                  <a:pt x="901" y="727"/>
                </a:cubicBezTo>
                <a:close/>
                <a:moveTo>
                  <a:pt x="957" y="730"/>
                </a:moveTo>
                <a:cubicBezTo>
                  <a:pt x="957" y="729"/>
                  <a:pt x="956" y="728"/>
                  <a:pt x="955" y="729"/>
                </a:cubicBezTo>
                <a:cubicBezTo>
                  <a:pt x="955" y="724"/>
                  <a:pt x="955" y="724"/>
                  <a:pt x="955" y="724"/>
                </a:cubicBezTo>
                <a:cubicBezTo>
                  <a:pt x="957" y="724"/>
                  <a:pt x="959" y="725"/>
                  <a:pt x="960" y="727"/>
                </a:cubicBezTo>
                <a:cubicBezTo>
                  <a:pt x="958" y="727"/>
                  <a:pt x="959" y="730"/>
                  <a:pt x="957" y="730"/>
                </a:cubicBezTo>
                <a:close/>
                <a:moveTo>
                  <a:pt x="836" y="730"/>
                </a:moveTo>
                <a:cubicBezTo>
                  <a:pt x="836" y="725"/>
                  <a:pt x="837" y="726"/>
                  <a:pt x="836" y="721"/>
                </a:cubicBezTo>
                <a:cubicBezTo>
                  <a:pt x="840" y="719"/>
                  <a:pt x="840" y="732"/>
                  <a:pt x="836" y="730"/>
                </a:cubicBezTo>
                <a:close/>
                <a:moveTo>
                  <a:pt x="632" y="743"/>
                </a:moveTo>
                <a:cubicBezTo>
                  <a:pt x="638" y="743"/>
                  <a:pt x="643" y="742"/>
                  <a:pt x="644" y="736"/>
                </a:cubicBezTo>
                <a:cubicBezTo>
                  <a:pt x="654" y="738"/>
                  <a:pt x="662" y="733"/>
                  <a:pt x="669" y="739"/>
                </a:cubicBezTo>
                <a:cubicBezTo>
                  <a:pt x="671" y="728"/>
                  <a:pt x="689" y="734"/>
                  <a:pt x="695" y="737"/>
                </a:cubicBezTo>
                <a:cubicBezTo>
                  <a:pt x="680" y="741"/>
                  <a:pt x="645" y="747"/>
                  <a:pt x="632" y="743"/>
                </a:cubicBezTo>
                <a:close/>
                <a:moveTo>
                  <a:pt x="747" y="745"/>
                </a:moveTo>
                <a:cubicBezTo>
                  <a:pt x="745" y="747"/>
                  <a:pt x="739" y="747"/>
                  <a:pt x="740" y="742"/>
                </a:cubicBezTo>
                <a:cubicBezTo>
                  <a:pt x="742" y="739"/>
                  <a:pt x="748" y="740"/>
                  <a:pt x="747" y="745"/>
                </a:cubicBezTo>
                <a:close/>
                <a:moveTo>
                  <a:pt x="792" y="755"/>
                </a:moveTo>
                <a:cubicBezTo>
                  <a:pt x="791" y="752"/>
                  <a:pt x="789" y="751"/>
                  <a:pt x="789" y="748"/>
                </a:cubicBezTo>
                <a:cubicBezTo>
                  <a:pt x="794" y="745"/>
                  <a:pt x="800" y="743"/>
                  <a:pt x="808" y="743"/>
                </a:cubicBezTo>
                <a:cubicBezTo>
                  <a:pt x="804" y="752"/>
                  <a:pt x="813" y="747"/>
                  <a:pt x="815" y="752"/>
                </a:cubicBezTo>
                <a:cubicBezTo>
                  <a:pt x="807" y="753"/>
                  <a:pt x="803" y="751"/>
                  <a:pt x="792" y="755"/>
                </a:cubicBezTo>
                <a:close/>
                <a:moveTo>
                  <a:pt x="772" y="755"/>
                </a:moveTo>
                <a:cubicBezTo>
                  <a:pt x="776" y="753"/>
                  <a:pt x="776" y="755"/>
                  <a:pt x="782" y="755"/>
                </a:cubicBezTo>
                <a:cubicBezTo>
                  <a:pt x="782" y="761"/>
                  <a:pt x="772" y="759"/>
                  <a:pt x="772" y="755"/>
                </a:cubicBezTo>
                <a:close/>
                <a:moveTo>
                  <a:pt x="828" y="766"/>
                </a:moveTo>
                <a:cubicBezTo>
                  <a:pt x="833" y="765"/>
                  <a:pt x="826" y="761"/>
                  <a:pt x="830" y="759"/>
                </a:cubicBezTo>
                <a:cubicBezTo>
                  <a:pt x="832" y="759"/>
                  <a:pt x="833" y="758"/>
                  <a:pt x="834" y="758"/>
                </a:cubicBezTo>
                <a:cubicBezTo>
                  <a:pt x="836" y="766"/>
                  <a:pt x="848" y="764"/>
                  <a:pt x="849" y="774"/>
                </a:cubicBezTo>
                <a:cubicBezTo>
                  <a:pt x="840" y="778"/>
                  <a:pt x="837" y="763"/>
                  <a:pt x="828" y="766"/>
                </a:cubicBezTo>
                <a:close/>
                <a:moveTo>
                  <a:pt x="820" y="775"/>
                </a:moveTo>
                <a:cubicBezTo>
                  <a:pt x="813" y="776"/>
                  <a:pt x="807" y="769"/>
                  <a:pt x="811" y="765"/>
                </a:cubicBezTo>
                <a:cubicBezTo>
                  <a:pt x="811" y="767"/>
                  <a:pt x="813" y="766"/>
                  <a:pt x="814" y="765"/>
                </a:cubicBezTo>
                <a:cubicBezTo>
                  <a:pt x="814" y="770"/>
                  <a:pt x="821" y="769"/>
                  <a:pt x="820" y="775"/>
                </a:cubicBezTo>
                <a:close/>
                <a:moveTo>
                  <a:pt x="815" y="800"/>
                </a:moveTo>
                <a:cubicBezTo>
                  <a:pt x="813" y="800"/>
                  <a:pt x="812" y="801"/>
                  <a:pt x="812" y="804"/>
                </a:cubicBezTo>
                <a:cubicBezTo>
                  <a:pt x="806" y="804"/>
                  <a:pt x="807" y="797"/>
                  <a:pt x="808" y="794"/>
                </a:cubicBezTo>
                <a:cubicBezTo>
                  <a:pt x="809" y="795"/>
                  <a:pt x="816" y="793"/>
                  <a:pt x="815" y="800"/>
                </a:cubicBezTo>
                <a:close/>
                <a:moveTo>
                  <a:pt x="866" y="803"/>
                </a:moveTo>
                <a:cubicBezTo>
                  <a:pt x="864" y="803"/>
                  <a:pt x="864" y="805"/>
                  <a:pt x="862" y="806"/>
                </a:cubicBezTo>
                <a:cubicBezTo>
                  <a:pt x="861" y="803"/>
                  <a:pt x="859" y="803"/>
                  <a:pt x="859" y="801"/>
                </a:cubicBezTo>
                <a:cubicBezTo>
                  <a:pt x="860" y="801"/>
                  <a:pt x="862" y="801"/>
                  <a:pt x="862" y="800"/>
                </a:cubicBezTo>
                <a:cubicBezTo>
                  <a:pt x="861" y="800"/>
                  <a:pt x="860" y="800"/>
                  <a:pt x="860" y="798"/>
                </a:cubicBezTo>
                <a:cubicBezTo>
                  <a:pt x="864" y="798"/>
                  <a:pt x="865" y="801"/>
                  <a:pt x="866" y="803"/>
                </a:cubicBezTo>
                <a:close/>
                <a:moveTo>
                  <a:pt x="873" y="806"/>
                </a:moveTo>
                <a:cubicBezTo>
                  <a:pt x="875" y="801"/>
                  <a:pt x="869" y="804"/>
                  <a:pt x="870" y="800"/>
                </a:cubicBezTo>
                <a:cubicBezTo>
                  <a:pt x="874" y="800"/>
                  <a:pt x="873" y="802"/>
                  <a:pt x="876" y="800"/>
                </a:cubicBezTo>
                <a:cubicBezTo>
                  <a:pt x="876" y="801"/>
                  <a:pt x="876" y="804"/>
                  <a:pt x="878" y="804"/>
                </a:cubicBezTo>
                <a:cubicBezTo>
                  <a:pt x="878" y="803"/>
                  <a:pt x="878" y="801"/>
                  <a:pt x="879" y="801"/>
                </a:cubicBezTo>
                <a:cubicBezTo>
                  <a:pt x="880" y="805"/>
                  <a:pt x="877" y="806"/>
                  <a:pt x="873" y="806"/>
                </a:cubicBezTo>
                <a:close/>
                <a:moveTo>
                  <a:pt x="840" y="807"/>
                </a:moveTo>
                <a:cubicBezTo>
                  <a:pt x="840" y="803"/>
                  <a:pt x="834" y="806"/>
                  <a:pt x="836" y="801"/>
                </a:cubicBezTo>
                <a:cubicBezTo>
                  <a:pt x="839" y="801"/>
                  <a:pt x="842" y="802"/>
                  <a:pt x="844" y="804"/>
                </a:cubicBezTo>
                <a:cubicBezTo>
                  <a:pt x="841" y="804"/>
                  <a:pt x="841" y="806"/>
                  <a:pt x="840" y="807"/>
                </a:cubicBezTo>
                <a:close/>
                <a:moveTo>
                  <a:pt x="811" y="811"/>
                </a:moveTo>
                <a:cubicBezTo>
                  <a:pt x="810" y="808"/>
                  <a:pt x="811" y="806"/>
                  <a:pt x="814" y="806"/>
                </a:cubicBezTo>
                <a:cubicBezTo>
                  <a:pt x="814" y="808"/>
                  <a:pt x="819" y="807"/>
                  <a:pt x="818" y="810"/>
                </a:cubicBezTo>
                <a:cubicBezTo>
                  <a:pt x="815" y="809"/>
                  <a:pt x="815" y="813"/>
                  <a:pt x="811" y="811"/>
                </a:cubicBezTo>
                <a:close/>
                <a:moveTo>
                  <a:pt x="849" y="829"/>
                </a:moveTo>
                <a:cubicBezTo>
                  <a:pt x="850" y="823"/>
                  <a:pt x="839" y="820"/>
                  <a:pt x="843" y="817"/>
                </a:cubicBezTo>
                <a:cubicBezTo>
                  <a:pt x="848" y="820"/>
                  <a:pt x="854" y="819"/>
                  <a:pt x="859" y="819"/>
                </a:cubicBezTo>
                <a:cubicBezTo>
                  <a:pt x="857" y="823"/>
                  <a:pt x="855" y="828"/>
                  <a:pt x="849" y="829"/>
                </a:cubicBezTo>
                <a:close/>
                <a:moveTo>
                  <a:pt x="833" y="826"/>
                </a:moveTo>
                <a:cubicBezTo>
                  <a:pt x="838" y="826"/>
                  <a:pt x="830" y="819"/>
                  <a:pt x="834" y="820"/>
                </a:cubicBezTo>
                <a:cubicBezTo>
                  <a:pt x="838" y="825"/>
                  <a:pt x="835" y="816"/>
                  <a:pt x="837" y="817"/>
                </a:cubicBezTo>
                <a:cubicBezTo>
                  <a:pt x="837" y="819"/>
                  <a:pt x="840" y="819"/>
                  <a:pt x="840" y="820"/>
                </a:cubicBezTo>
                <a:cubicBezTo>
                  <a:pt x="837" y="820"/>
                  <a:pt x="842" y="824"/>
                  <a:pt x="840" y="827"/>
                </a:cubicBezTo>
                <a:cubicBezTo>
                  <a:pt x="841" y="828"/>
                  <a:pt x="843" y="827"/>
                  <a:pt x="843" y="829"/>
                </a:cubicBezTo>
                <a:cubicBezTo>
                  <a:pt x="838" y="829"/>
                  <a:pt x="834" y="829"/>
                  <a:pt x="833" y="826"/>
                </a:cubicBezTo>
                <a:close/>
                <a:moveTo>
                  <a:pt x="219" y="705"/>
                </a:moveTo>
                <a:cubicBezTo>
                  <a:pt x="203" y="710"/>
                  <a:pt x="203" y="711"/>
                  <a:pt x="219" y="714"/>
                </a:cubicBezTo>
                <a:cubicBezTo>
                  <a:pt x="206" y="720"/>
                  <a:pt x="191" y="719"/>
                  <a:pt x="180" y="723"/>
                </a:cubicBezTo>
                <a:cubicBezTo>
                  <a:pt x="185" y="729"/>
                  <a:pt x="198" y="727"/>
                  <a:pt x="209" y="727"/>
                </a:cubicBezTo>
                <a:cubicBezTo>
                  <a:pt x="208" y="725"/>
                  <a:pt x="210" y="724"/>
                  <a:pt x="210" y="721"/>
                </a:cubicBezTo>
                <a:cubicBezTo>
                  <a:pt x="220" y="721"/>
                  <a:pt x="226" y="719"/>
                  <a:pt x="232" y="718"/>
                </a:cubicBezTo>
                <a:cubicBezTo>
                  <a:pt x="235" y="715"/>
                  <a:pt x="227" y="714"/>
                  <a:pt x="227" y="708"/>
                </a:cubicBezTo>
                <a:cubicBezTo>
                  <a:pt x="224" y="713"/>
                  <a:pt x="221" y="710"/>
                  <a:pt x="219" y="705"/>
                </a:cubicBezTo>
                <a:close/>
                <a:moveTo>
                  <a:pt x="666" y="845"/>
                </a:moveTo>
                <a:cubicBezTo>
                  <a:pt x="661" y="850"/>
                  <a:pt x="648" y="847"/>
                  <a:pt x="647" y="855"/>
                </a:cubicBezTo>
                <a:cubicBezTo>
                  <a:pt x="670" y="845"/>
                  <a:pt x="692" y="844"/>
                  <a:pt x="722" y="842"/>
                </a:cubicBezTo>
                <a:cubicBezTo>
                  <a:pt x="724" y="838"/>
                  <a:pt x="721" y="837"/>
                  <a:pt x="721" y="833"/>
                </a:cubicBezTo>
                <a:cubicBezTo>
                  <a:pt x="708" y="830"/>
                  <a:pt x="699" y="837"/>
                  <a:pt x="682" y="838"/>
                </a:cubicBezTo>
                <a:cubicBezTo>
                  <a:pt x="678" y="839"/>
                  <a:pt x="683" y="831"/>
                  <a:pt x="679" y="832"/>
                </a:cubicBezTo>
                <a:cubicBezTo>
                  <a:pt x="690" y="828"/>
                  <a:pt x="718" y="829"/>
                  <a:pt x="730" y="829"/>
                </a:cubicBezTo>
                <a:cubicBezTo>
                  <a:pt x="724" y="827"/>
                  <a:pt x="729" y="822"/>
                  <a:pt x="722" y="822"/>
                </a:cubicBezTo>
                <a:cubicBezTo>
                  <a:pt x="717" y="821"/>
                  <a:pt x="722" y="823"/>
                  <a:pt x="721" y="826"/>
                </a:cubicBezTo>
                <a:cubicBezTo>
                  <a:pt x="715" y="826"/>
                  <a:pt x="715" y="826"/>
                  <a:pt x="715" y="826"/>
                </a:cubicBezTo>
                <a:cubicBezTo>
                  <a:pt x="721" y="819"/>
                  <a:pt x="702" y="830"/>
                  <a:pt x="701" y="823"/>
                </a:cubicBezTo>
                <a:cubicBezTo>
                  <a:pt x="706" y="823"/>
                  <a:pt x="705" y="819"/>
                  <a:pt x="702" y="814"/>
                </a:cubicBezTo>
                <a:cubicBezTo>
                  <a:pt x="697" y="814"/>
                  <a:pt x="697" y="819"/>
                  <a:pt x="695" y="822"/>
                </a:cubicBezTo>
                <a:cubicBezTo>
                  <a:pt x="691" y="821"/>
                  <a:pt x="689" y="820"/>
                  <a:pt x="688" y="817"/>
                </a:cubicBezTo>
                <a:cubicBezTo>
                  <a:pt x="684" y="817"/>
                  <a:pt x="684" y="823"/>
                  <a:pt x="686" y="824"/>
                </a:cubicBezTo>
                <a:cubicBezTo>
                  <a:pt x="680" y="826"/>
                  <a:pt x="682" y="820"/>
                  <a:pt x="680" y="819"/>
                </a:cubicBezTo>
                <a:cubicBezTo>
                  <a:pt x="675" y="821"/>
                  <a:pt x="671" y="817"/>
                  <a:pt x="666" y="820"/>
                </a:cubicBezTo>
                <a:cubicBezTo>
                  <a:pt x="667" y="823"/>
                  <a:pt x="676" y="819"/>
                  <a:pt x="680" y="823"/>
                </a:cubicBezTo>
                <a:cubicBezTo>
                  <a:pt x="678" y="827"/>
                  <a:pt x="674" y="821"/>
                  <a:pt x="669" y="823"/>
                </a:cubicBezTo>
                <a:cubicBezTo>
                  <a:pt x="672" y="826"/>
                  <a:pt x="668" y="826"/>
                  <a:pt x="664" y="826"/>
                </a:cubicBezTo>
                <a:cubicBezTo>
                  <a:pt x="666" y="830"/>
                  <a:pt x="676" y="825"/>
                  <a:pt x="677" y="829"/>
                </a:cubicBezTo>
                <a:cubicBezTo>
                  <a:pt x="675" y="833"/>
                  <a:pt x="667" y="833"/>
                  <a:pt x="660" y="833"/>
                </a:cubicBezTo>
                <a:cubicBezTo>
                  <a:pt x="656" y="831"/>
                  <a:pt x="664" y="837"/>
                  <a:pt x="667" y="836"/>
                </a:cubicBezTo>
                <a:cubicBezTo>
                  <a:pt x="667" y="838"/>
                  <a:pt x="664" y="837"/>
                  <a:pt x="661" y="838"/>
                </a:cubicBezTo>
                <a:cubicBezTo>
                  <a:pt x="664" y="841"/>
                  <a:pt x="665" y="843"/>
                  <a:pt x="666" y="845"/>
                </a:cubicBezTo>
                <a:close/>
                <a:moveTo>
                  <a:pt x="751" y="473"/>
                </a:moveTo>
                <a:cubicBezTo>
                  <a:pt x="755" y="477"/>
                  <a:pt x="760" y="480"/>
                  <a:pt x="764" y="483"/>
                </a:cubicBezTo>
                <a:cubicBezTo>
                  <a:pt x="772" y="477"/>
                  <a:pt x="756" y="476"/>
                  <a:pt x="751" y="473"/>
                </a:cubicBezTo>
                <a:close/>
                <a:moveTo>
                  <a:pt x="834" y="453"/>
                </a:moveTo>
                <a:cubicBezTo>
                  <a:pt x="830" y="456"/>
                  <a:pt x="840" y="457"/>
                  <a:pt x="838" y="463"/>
                </a:cubicBezTo>
                <a:cubicBezTo>
                  <a:pt x="847" y="463"/>
                  <a:pt x="847" y="463"/>
                  <a:pt x="847" y="463"/>
                </a:cubicBezTo>
                <a:cubicBezTo>
                  <a:pt x="846" y="460"/>
                  <a:pt x="842" y="458"/>
                  <a:pt x="841" y="454"/>
                </a:cubicBezTo>
                <a:cubicBezTo>
                  <a:pt x="842" y="453"/>
                  <a:pt x="845" y="453"/>
                  <a:pt x="844" y="450"/>
                </a:cubicBezTo>
                <a:cubicBezTo>
                  <a:pt x="854" y="450"/>
                  <a:pt x="854" y="450"/>
                  <a:pt x="854" y="450"/>
                </a:cubicBezTo>
                <a:cubicBezTo>
                  <a:pt x="854" y="446"/>
                  <a:pt x="856" y="445"/>
                  <a:pt x="860" y="446"/>
                </a:cubicBezTo>
                <a:cubicBezTo>
                  <a:pt x="860" y="442"/>
                  <a:pt x="855" y="444"/>
                  <a:pt x="854" y="440"/>
                </a:cubicBezTo>
                <a:cubicBezTo>
                  <a:pt x="861" y="426"/>
                  <a:pt x="840" y="455"/>
                  <a:pt x="834" y="453"/>
                </a:cubicBezTo>
                <a:close/>
                <a:moveTo>
                  <a:pt x="886" y="478"/>
                </a:moveTo>
                <a:cubicBezTo>
                  <a:pt x="880" y="479"/>
                  <a:pt x="881" y="480"/>
                  <a:pt x="883" y="488"/>
                </a:cubicBezTo>
                <a:cubicBezTo>
                  <a:pt x="889" y="486"/>
                  <a:pt x="887" y="477"/>
                  <a:pt x="897" y="479"/>
                </a:cubicBezTo>
                <a:cubicBezTo>
                  <a:pt x="898" y="470"/>
                  <a:pt x="888" y="472"/>
                  <a:pt x="883" y="469"/>
                </a:cubicBezTo>
                <a:cubicBezTo>
                  <a:pt x="880" y="466"/>
                  <a:pt x="886" y="475"/>
                  <a:pt x="886" y="478"/>
                </a:cubicBezTo>
                <a:close/>
                <a:moveTo>
                  <a:pt x="888" y="395"/>
                </a:moveTo>
                <a:cubicBezTo>
                  <a:pt x="892" y="405"/>
                  <a:pt x="915" y="401"/>
                  <a:pt x="921" y="393"/>
                </a:cubicBezTo>
                <a:cubicBezTo>
                  <a:pt x="920" y="392"/>
                  <a:pt x="918" y="393"/>
                  <a:pt x="915" y="390"/>
                </a:cubicBezTo>
                <a:cubicBezTo>
                  <a:pt x="910" y="392"/>
                  <a:pt x="904" y="393"/>
                  <a:pt x="899" y="395"/>
                </a:cubicBezTo>
                <a:cubicBezTo>
                  <a:pt x="899" y="392"/>
                  <a:pt x="902" y="392"/>
                  <a:pt x="904" y="392"/>
                </a:cubicBezTo>
                <a:cubicBezTo>
                  <a:pt x="903" y="391"/>
                  <a:pt x="902" y="388"/>
                  <a:pt x="904" y="388"/>
                </a:cubicBezTo>
                <a:cubicBezTo>
                  <a:pt x="895" y="383"/>
                  <a:pt x="899" y="396"/>
                  <a:pt x="888" y="395"/>
                </a:cubicBezTo>
                <a:close/>
                <a:moveTo>
                  <a:pt x="957" y="833"/>
                </a:moveTo>
                <a:cubicBezTo>
                  <a:pt x="962" y="831"/>
                  <a:pt x="956" y="826"/>
                  <a:pt x="965" y="827"/>
                </a:cubicBezTo>
                <a:cubicBezTo>
                  <a:pt x="962" y="823"/>
                  <a:pt x="959" y="818"/>
                  <a:pt x="960" y="813"/>
                </a:cubicBezTo>
                <a:cubicBezTo>
                  <a:pt x="958" y="808"/>
                  <a:pt x="957" y="816"/>
                  <a:pt x="955" y="816"/>
                </a:cubicBezTo>
                <a:cubicBezTo>
                  <a:pt x="956" y="818"/>
                  <a:pt x="957" y="816"/>
                  <a:pt x="959" y="816"/>
                </a:cubicBezTo>
                <a:cubicBezTo>
                  <a:pt x="959" y="822"/>
                  <a:pt x="950" y="820"/>
                  <a:pt x="944" y="820"/>
                </a:cubicBezTo>
                <a:cubicBezTo>
                  <a:pt x="944" y="826"/>
                  <a:pt x="954" y="820"/>
                  <a:pt x="953" y="826"/>
                </a:cubicBezTo>
                <a:cubicBezTo>
                  <a:pt x="956" y="827"/>
                  <a:pt x="955" y="823"/>
                  <a:pt x="957" y="823"/>
                </a:cubicBezTo>
                <a:cubicBezTo>
                  <a:pt x="961" y="824"/>
                  <a:pt x="955" y="829"/>
                  <a:pt x="957" y="833"/>
                </a:cubicBezTo>
                <a:close/>
                <a:moveTo>
                  <a:pt x="973" y="774"/>
                </a:moveTo>
                <a:cubicBezTo>
                  <a:pt x="971" y="771"/>
                  <a:pt x="965" y="768"/>
                  <a:pt x="971" y="765"/>
                </a:cubicBezTo>
                <a:cubicBezTo>
                  <a:pt x="970" y="764"/>
                  <a:pt x="962" y="767"/>
                  <a:pt x="959" y="768"/>
                </a:cubicBezTo>
                <a:cubicBezTo>
                  <a:pt x="958" y="773"/>
                  <a:pt x="961" y="774"/>
                  <a:pt x="962" y="777"/>
                </a:cubicBezTo>
                <a:cubicBezTo>
                  <a:pt x="968" y="778"/>
                  <a:pt x="968" y="773"/>
                  <a:pt x="973" y="774"/>
                </a:cubicBezTo>
                <a:close/>
                <a:moveTo>
                  <a:pt x="979" y="482"/>
                </a:moveTo>
                <a:cubicBezTo>
                  <a:pt x="979" y="476"/>
                  <a:pt x="979" y="476"/>
                  <a:pt x="979" y="476"/>
                </a:cubicBezTo>
                <a:cubicBezTo>
                  <a:pt x="983" y="477"/>
                  <a:pt x="985" y="478"/>
                  <a:pt x="989" y="478"/>
                </a:cubicBezTo>
                <a:cubicBezTo>
                  <a:pt x="986" y="476"/>
                  <a:pt x="984" y="473"/>
                  <a:pt x="979" y="473"/>
                </a:cubicBezTo>
                <a:cubicBezTo>
                  <a:pt x="979" y="477"/>
                  <a:pt x="971" y="481"/>
                  <a:pt x="979" y="482"/>
                </a:cubicBezTo>
                <a:close/>
                <a:moveTo>
                  <a:pt x="991" y="765"/>
                </a:moveTo>
                <a:cubicBezTo>
                  <a:pt x="989" y="763"/>
                  <a:pt x="987" y="760"/>
                  <a:pt x="985" y="758"/>
                </a:cubicBezTo>
                <a:cubicBezTo>
                  <a:pt x="984" y="765"/>
                  <a:pt x="988" y="764"/>
                  <a:pt x="988" y="775"/>
                </a:cubicBezTo>
                <a:cubicBezTo>
                  <a:pt x="995" y="777"/>
                  <a:pt x="1007" y="778"/>
                  <a:pt x="1013" y="774"/>
                </a:cubicBezTo>
                <a:cubicBezTo>
                  <a:pt x="1010" y="769"/>
                  <a:pt x="1007" y="759"/>
                  <a:pt x="1001" y="762"/>
                </a:cubicBezTo>
                <a:cubicBezTo>
                  <a:pt x="1001" y="758"/>
                  <a:pt x="1003" y="759"/>
                  <a:pt x="1001" y="756"/>
                </a:cubicBezTo>
                <a:cubicBezTo>
                  <a:pt x="1000" y="757"/>
                  <a:pt x="999" y="758"/>
                  <a:pt x="997" y="758"/>
                </a:cubicBezTo>
                <a:cubicBezTo>
                  <a:pt x="999" y="762"/>
                  <a:pt x="996" y="765"/>
                  <a:pt x="991" y="765"/>
                </a:cubicBezTo>
                <a:close/>
                <a:moveTo>
                  <a:pt x="1039" y="402"/>
                </a:moveTo>
                <a:cubicBezTo>
                  <a:pt x="1038" y="395"/>
                  <a:pt x="1032" y="386"/>
                  <a:pt x="1045" y="385"/>
                </a:cubicBezTo>
                <a:cubicBezTo>
                  <a:pt x="1042" y="381"/>
                  <a:pt x="1035" y="379"/>
                  <a:pt x="1030" y="382"/>
                </a:cubicBezTo>
                <a:cubicBezTo>
                  <a:pt x="1033" y="388"/>
                  <a:pt x="1026" y="388"/>
                  <a:pt x="1021" y="390"/>
                </a:cubicBezTo>
                <a:cubicBezTo>
                  <a:pt x="1020" y="395"/>
                  <a:pt x="1025" y="393"/>
                  <a:pt x="1026" y="396"/>
                </a:cubicBezTo>
                <a:cubicBezTo>
                  <a:pt x="1019" y="399"/>
                  <a:pt x="1014" y="393"/>
                  <a:pt x="1008" y="396"/>
                </a:cubicBezTo>
                <a:cubicBezTo>
                  <a:pt x="1015" y="397"/>
                  <a:pt x="1020" y="403"/>
                  <a:pt x="1029" y="406"/>
                </a:cubicBezTo>
                <a:cubicBezTo>
                  <a:pt x="1022" y="422"/>
                  <a:pt x="999" y="397"/>
                  <a:pt x="994" y="415"/>
                </a:cubicBezTo>
                <a:cubicBezTo>
                  <a:pt x="1003" y="414"/>
                  <a:pt x="1015" y="423"/>
                  <a:pt x="1026" y="419"/>
                </a:cubicBezTo>
                <a:cubicBezTo>
                  <a:pt x="1027" y="420"/>
                  <a:pt x="1029" y="427"/>
                  <a:pt x="1027" y="427"/>
                </a:cubicBezTo>
                <a:cubicBezTo>
                  <a:pt x="1035" y="433"/>
                  <a:pt x="1031" y="416"/>
                  <a:pt x="1042" y="419"/>
                </a:cubicBezTo>
                <a:cubicBezTo>
                  <a:pt x="1044" y="411"/>
                  <a:pt x="1033" y="410"/>
                  <a:pt x="1032" y="411"/>
                </a:cubicBezTo>
                <a:cubicBezTo>
                  <a:pt x="1028" y="410"/>
                  <a:pt x="1036" y="406"/>
                  <a:pt x="1032" y="404"/>
                </a:cubicBezTo>
                <a:cubicBezTo>
                  <a:pt x="1034" y="400"/>
                  <a:pt x="1035" y="401"/>
                  <a:pt x="1039" y="402"/>
                </a:cubicBezTo>
                <a:close/>
                <a:moveTo>
                  <a:pt x="1026" y="404"/>
                </a:moveTo>
                <a:cubicBezTo>
                  <a:pt x="1025" y="399"/>
                  <a:pt x="1032" y="395"/>
                  <a:pt x="1033" y="401"/>
                </a:cubicBezTo>
                <a:cubicBezTo>
                  <a:pt x="1030" y="401"/>
                  <a:pt x="1029" y="404"/>
                  <a:pt x="1026" y="404"/>
                </a:cubicBezTo>
                <a:close/>
                <a:moveTo>
                  <a:pt x="1053" y="718"/>
                </a:moveTo>
                <a:cubicBezTo>
                  <a:pt x="1057" y="717"/>
                  <a:pt x="1057" y="721"/>
                  <a:pt x="1061" y="720"/>
                </a:cubicBezTo>
                <a:cubicBezTo>
                  <a:pt x="1059" y="725"/>
                  <a:pt x="1057" y="723"/>
                  <a:pt x="1053" y="729"/>
                </a:cubicBezTo>
                <a:cubicBezTo>
                  <a:pt x="1051" y="728"/>
                  <a:pt x="1054" y="727"/>
                  <a:pt x="1053" y="724"/>
                </a:cubicBezTo>
                <a:cubicBezTo>
                  <a:pt x="1051" y="725"/>
                  <a:pt x="1050" y="727"/>
                  <a:pt x="1050" y="730"/>
                </a:cubicBezTo>
                <a:cubicBezTo>
                  <a:pt x="1047" y="725"/>
                  <a:pt x="1048" y="731"/>
                  <a:pt x="1042" y="730"/>
                </a:cubicBezTo>
                <a:cubicBezTo>
                  <a:pt x="1040" y="730"/>
                  <a:pt x="1040" y="727"/>
                  <a:pt x="1040" y="726"/>
                </a:cubicBezTo>
                <a:cubicBezTo>
                  <a:pt x="1035" y="727"/>
                  <a:pt x="1036" y="725"/>
                  <a:pt x="1033" y="729"/>
                </a:cubicBezTo>
                <a:cubicBezTo>
                  <a:pt x="1034" y="725"/>
                  <a:pt x="1030" y="721"/>
                  <a:pt x="1026" y="718"/>
                </a:cubicBezTo>
                <a:cubicBezTo>
                  <a:pt x="1021" y="719"/>
                  <a:pt x="1024" y="727"/>
                  <a:pt x="1017" y="726"/>
                </a:cubicBezTo>
                <a:cubicBezTo>
                  <a:pt x="1022" y="738"/>
                  <a:pt x="1037" y="731"/>
                  <a:pt x="1047" y="733"/>
                </a:cubicBezTo>
                <a:cubicBezTo>
                  <a:pt x="1045" y="738"/>
                  <a:pt x="1041" y="734"/>
                  <a:pt x="1036" y="737"/>
                </a:cubicBezTo>
                <a:cubicBezTo>
                  <a:pt x="1037" y="739"/>
                  <a:pt x="1037" y="740"/>
                  <a:pt x="1037" y="742"/>
                </a:cubicBezTo>
                <a:cubicBezTo>
                  <a:pt x="1042" y="740"/>
                  <a:pt x="1041" y="742"/>
                  <a:pt x="1047" y="742"/>
                </a:cubicBezTo>
                <a:cubicBezTo>
                  <a:pt x="1046" y="739"/>
                  <a:pt x="1043" y="737"/>
                  <a:pt x="1047" y="736"/>
                </a:cubicBezTo>
                <a:cubicBezTo>
                  <a:pt x="1050" y="736"/>
                  <a:pt x="1048" y="741"/>
                  <a:pt x="1050" y="742"/>
                </a:cubicBezTo>
                <a:cubicBezTo>
                  <a:pt x="1054" y="741"/>
                  <a:pt x="1051" y="737"/>
                  <a:pt x="1050" y="736"/>
                </a:cubicBezTo>
                <a:cubicBezTo>
                  <a:pt x="1053" y="739"/>
                  <a:pt x="1053" y="735"/>
                  <a:pt x="1058" y="736"/>
                </a:cubicBezTo>
                <a:cubicBezTo>
                  <a:pt x="1060" y="739"/>
                  <a:pt x="1060" y="745"/>
                  <a:pt x="1066" y="743"/>
                </a:cubicBezTo>
                <a:cubicBezTo>
                  <a:pt x="1058" y="736"/>
                  <a:pt x="1072" y="737"/>
                  <a:pt x="1069" y="727"/>
                </a:cubicBezTo>
                <a:cubicBezTo>
                  <a:pt x="1073" y="730"/>
                  <a:pt x="1080" y="729"/>
                  <a:pt x="1084" y="732"/>
                </a:cubicBezTo>
                <a:cubicBezTo>
                  <a:pt x="1090" y="726"/>
                  <a:pt x="1077" y="728"/>
                  <a:pt x="1078" y="723"/>
                </a:cubicBezTo>
                <a:cubicBezTo>
                  <a:pt x="1069" y="721"/>
                  <a:pt x="1066" y="722"/>
                  <a:pt x="1062" y="711"/>
                </a:cubicBezTo>
                <a:cubicBezTo>
                  <a:pt x="1058" y="713"/>
                  <a:pt x="1052" y="712"/>
                  <a:pt x="1053" y="718"/>
                </a:cubicBezTo>
                <a:close/>
                <a:moveTo>
                  <a:pt x="1088" y="424"/>
                </a:moveTo>
                <a:cubicBezTo>
                  <a:pt x="1082" y="419"/>
                  <a:pt x="1090" y="423"/>
                  <a:pt x="1092" y="421"/>
                </a:cubicBezTo>
                <a:cubicBezTo>
                  <a:pt x="1088" y="416"/>
                  <a:pt x="1086" y="418"/>
                  <a:pt x="1078" y="418"/>
                </a:cubicBezTo>
                <a:cubicBezTo>
                  <a:pt x="1079" y="420"/>
                  <a:pt x="1086" y="422"/>
                  <a:pt x="1082" y="424"/>
                </a:cubicBezTo>
                <a:cubicBezTo>
                  <a:pt x="1083" y="428"/>
                  <a:pt x="1085" y="422"/>
                  <a:pt x="1088" y="424"/>
                </a:cubicBezTo>
                <a:close/>
                <a:moveTo>
                  <a:pt x="1087" y="688"/>
                </a:moveTo>
                <a:cubicBezTo>
                  <a:pt x="1083" y="690"/>
                  <a:pt x="1093" y="691"/>
                  <a:pt x="1092" y="695"/>
                </a:cubicBezTo>
                <a:cubicBezTo>
                  <a:pt x="1097" y="694"/>
                  <a:pt x="1092" y="691"/>
                  <a:pt x="1092" y="688"/>
                </a:cubicBezTo>
                <a:cubicBezTo>
                  <a:pt x="1089" y="686"/>
                  <a:pt x="1087" y="692"/>
                  <a:pt x="1087" y="688"/>
                </a:cubicBezTo>
                <a:close/>
                <a:moveTo>
                  <a:pt x="1117" y="434"/>
                </a:moveTo>
                <a:cubicBezTo>
                  <a:pt x="1106" y="433"/>
                  <a:pt x="1106" y="442"/>
                  <a:pt x="1098" y="444"/>
                </a:cubicBezTo>
                <a:cubicBezTo>
                  <a:pt x="1110" y="458"/>
                  <a:pt x="1133" y="458"/>
                  <a:pt x="1146" y="466"/>
                </a:cubicBezTo>
                <a:cubicBezTo>
                  <a:pt x="1147" y="471"/>
                  <a:pt x="1143" y="472"/>
                  <a:pt x="1146" y="475"/>
                </a:cubicBezTo>
                <a:cubicBezTo>
                  <a:pt x="1144" y="478"/>
                  <a:pt x="1139" y="477"/>
                  <a:pt x="1140" y="483"/>
                </a:cubicBezTo>
                <a:cubicBezTo>
                  <a:pt x="1150" y="481"/>
                  <a:pt x="1173" y="478"/>
                  <a:pt x="1180" y="491"/>
                </a:cubicBezTo>
                <a:cubicBezTo>
                  <a:pt x="1188" y="491"/>
                  <a:pt x="1197" y="493"/>
                  <a:pt x="1211" y="494"/>
                </a:cubicBezTo>
                <a:cubicBezTo>
                  <a:pt x="1211" y="489"/>
                  <a:pt x="1208" y="489"/>
                  <a:pt x="1207" y="485"/>
                </a:cubicBezTo>
                <a:cubicBezTo>
                  <a:pt x="1208" y="482"/>
                  <a:pt x="1212" y="482"/>
                  <a:pt x="1216" y="482"/>
                </a:cubicBezTo>
                <a:cubicBezTo>
                  <a:pt x="1214" y="478"/>
                  <a:pt x="1206" y="480"/>
                  <a:pt x="1204" y="476"/>
                </a:cubicBezTo>
                <a:cubicBezTo>
                  <a:pt x="1201" y="478"/>
                  <a:pt x="1181" y="482"/>
                  <a:pt x="1177" y="473"/>
                </a:cubicBezTo>
                <a:cubicBezTo>
                  <a:pt x="1173" y="473"/>
                  <a:pt x="1172" y="474"/>
                  <a:pt x="1172" y="478"/>
                </a:cubicBezTo>
                <a:cubicBezTo>
                  <a:pt x="1166" y="470"/>
                  <a:pt x="1158" y="480"/>
                  <a:pt x="1148" y="478"/>
                </a:cubicBezTo>
                <a:cubicBezTo>
                  <a:pt x="1151" y="470"/>
                  <a:pt x="1158" y="478"/>
                  <a:pt x="1152" y="469"/>
                </a:cubicBezTo>
                <a:cubicBezTo>
                  <a:pt x="1154" y="466"/>
                  <a:pt x="1159" y="466"/>
                  <a:pt x="1165" y="466"/>
                </a:cubicBezTo>
                <a:cubicBezTo>
                  <a:pt x="1164" y="461"/>
                  <a:pt x="1166" y="457"/>
                  <a:pt x="1165" y="454"/>
                </a:cubicBezTo>
                <a:cubicBezTo>
                  <a:pt x="1162" y="452"/>
                  <a:pt x="1156" y="453"/>
                  <a:pt x="1156" y="447"/>
                </a:cubicBezTo>
                <a:cubicBezTo>
                  <a:pt x="1150" y="448"/>
                  <a:pt x="1142" y="448"/>
                  <a:pt x="1139" y="444"/>
                </a:cubicBezTo>
                <a:cubicBezTo>
                  <a:pt x="1136" y="446"/>
                  <a:pt x="1133" y="448"/>
                  <a:pt x="1130" y="450"/>
                </a:cubicBezTo>
                <a:cubicBezTo>
                  <a:pt x="1126" y="449"/>
                  <a:pt x="1127" y="442"/>
                  <a:pt x="1120" y="444"/>
                </a:cubicBezTo>
                <a:cubicBezTo>
                  <a:pt x="1120" y="442"/>
                  <a:pt x="1122" y="441"/>
                  <a:pt x="1121" y="438"/>
                </a:cubicBezTo>
                <a:cubicBezTo>
                  <a:pt x="1118" y="439"/>
                  <a:pt x="1119" y="435"/>
                  <a:pt x="1117" y="434"/>
                </a:cubicBezTo>
                <a:close/>
                <a:moveTo>
                  <a:pt x="1226" y="473"/>
                </a:moveTo>
                <a:cubicBezTo>
                  <a:pt x="1221" y="471"/>
                  <a:pt x="1217" y="471"/>
                  <a:pt x="1216" y="464"/>
                </a:cubicBezTo>
                <a:cubicBezTo>
                  <a:pt x="1211" y="462"/>
                  <a:pt x="1215" y="469"/>
                  <a:pt x="1211" y="469"/>
                </a:cubicBezTo>
                <a:cubicBezTo>
                  <a:pt x="1210" y="467"/>
                  <a:pt x="1212" y="461"/>
                  <a:pt x="1206" y="464"/>
                </a:cubicBezTo>
                <a:cubicBezTo>
                  <a:pt x="1208" y="460"/>
                  <a:pt x="1217" y="462"/>
                  <a:pt x="1214" y="453"/>
                </a:cubicBezTo>
                <a:cubicBezTo>
                  <a:pt x="1199" y="454"/>
                  <a:pt x="1184" y="448"/>
                  <a:pt x="1169" y="454"/>
                </a:cubicBezTo>
                <a:cubicBezTo>
                  <a:pt x="1179" y="464"/>
                  <a:pt x="1187" y="464"/>
                  <a:pt x="1188" y="473"/>
                </a:cubicBezTo>
                <a:cubicBezTo>
                  <a:pt x="1190" y="472"/>
                  <a:pt x="1192" y="472"/>
                  <a:pt x="1194" y="472"/>
                </a:cubicBezTo>
                <a:cubicBezTo>
                  <a:pt x="1195" y="468"/>
                  <a:pt x="1191" y="469"/>
                  <a:pt x="1193" y="464"/>
                </a:cubicBezTo>
                <a:cubicBezTo>
                  <a:pt x="1188" y="464"/>
                  <a:pt x="1183" y="463"/>
                  <a:pt x="1180" y="462"/>
                </a:cubicBezTo>
                <a:cubicBezTo>
                  <a:pt x="1184" y="451"/>
                  <a:pt x="1194" y="459"/>
                  <a:pt x="1204" y="456"/>
                </a:cubicBezTo>
                <a:cubicBezTo>
                  <a:pt x="1206" y="456"/>
                  <a:pt x="1207" y="457"/>
                  <a:pt x="1207" y="459"/>
                </a:cubicBezTo>
                <a:cubicBezTo>
                  <a:pt x="1203" y="460"/>
                  <a:pt x="1198" y="466"/>
                  <a:pt x="1206" y="467"/>
                </a:cubicBezTo>
                <a:cubicBezTo>
                  <a:pt x="1205" y="471"/>
                  <a:pt x="1199" y="468"/>
                  <a:pt x="1196" y="469"/>
                </a:cubicBezTo>
                <a:cubicBezTo>
                  <a:pt x="1201" y="477"/>
                  <a:pt x="1209" y="477"/>
                  <a:pt x="1219" y="473"/>
                </a:cubicBezTo>
                <a:cubicBezTo>
                  <a:pt x="1221" y="475"/>
                  <a:pt x="1217" y="482"/>
                  <a:pt x="1225" y="482"/>
                </a:cubicBezTo>
                <a:cubicBezTo>
                  <a:pt x="1228" y="479"/>
                  <a:pt x="1219" y="475"/>
                  <a:pt x="1226" y="473"/>
                </a:cubicBezTo>
                <a:close/>
                <a:moveTo>
                  <a:pt x="1171" y="769"/>
                </a:moveTo>
                <a:cubicBezTo>
                  <a:pt x="1172" y="762"/>
                  <a:pt x="1168" y="758"/>
                  <a:pt x="1172" y="755"/>
                </a:cubicBezTo>
                <a:cubicBezTo>
                  <a:pt x="1174" y="758"/>
                  <a:pt x="1175" y="762"/>
                  <a:pt x="1181" y="762"/>
                </a:cubicBezTo>
                <a:cubicBezTo>
                  <a:pt x="1180" y="754"/>
                  <a:pt x="1176" y="750"/>
                  <a:pt x="1169" y="750"/>
                </a:cubicBezTo>
                <a:cubicBezTo>
                  <a:pt x="1170" y="746"/>
                  <a:pt x="1171" y="747"/>
                  <a:pt x="1172" y="742"/>
                </a:cubicBezTo>
                <a:cubicBezTo>
                  <a:pt x="1167" y="740"/>
                  <a:pt x="1160" y="736"/>
                  <a:pt x="1158" y="745"/>
                </a:cubicBezTo>
                <a:cubicBezTo>
                  <a:pt x="1160" y="747"/>
                  <a:pt x="1167" y="745"/>
                  <a:pt x="1169" y="748"/>
                </a:cubicBezTo>
                <a:cubicBezTo>
                  <a:pt x="1168" y="752"/>
                  <a:pt x="1166" y="749"/>
                  <a:pt x="1162" y="749"/>
                </a:cubicBezTo>
                <a:cubicBezTo>
                  <a:pt x="1170" y="758"/>
                  <a:pt x="1152" y="753"/>
                  <a:pt x="1146" y="756"/>
                </a:cubicBezTo>
                <a:cubicBezTo>
                  <a:pt x="1144" y="754"/>
                  <a:pt x="1144" y="750"/>
                  <a:pt x="1142" y="748"/>
                </a:cubicBezTo>
                <a:cubicBezTo>
                  <a:pt x="1140" y="754"/>
                  <a:pt x="1141" y="760"/>
                  <a:pt x="1139" y="763"/>
                </a:cubicBezTo>
                <a:cubicBezTo>
                  <a:pt x="1142" y="766"/>
                  <a:pt x="1145" y="767"/>
                  <a:pt x="1149" y="768"/>
                </a:cubicBezTo>
                <a:cubicBezTo>
                  <a:pt x="1150" y="767"/>
                  <a:pt x="1151" y="765"/>
                  <a:pt x="1151" y="763"/>
                </a:cubicBezTo>
                <a:cubicBezTo>
                  <a:pt x="1156" y="765"/>
                  <a:pt x="1162" y="766"/>
                  <a:pt x="1164" y="771"/>
                </a:cubicBezTo>
                <a:cubicBezTo>
                  <a:pt x="1167" y="771"/>
                  <a:pt x="1167" y="768"/>
                  <a:pt x="1171" y="769"/>
                </a:cubicBezTo>
                <a:close/>
                <a:moveTo>
                  <a:pt x="1142" y="486"/>
                </a:moveTo>
                <a:cubicBezTo>
                  <a:pt x="1146" y="490"/>
                  <a:pt x="1155" y="498"/>
                  <a:pt x="1161" y="492"/>
                </a:cubicBezTo>
                <a:cubicBezTo>
                  <a:pt x="1161" y="489"/>
                  <a:pt x="1150" y="489"/>
                  <a:pt x="1156" y="485"/>
                </a:cubicBezTo>
                <a:cubicBezTo>
                  <a:pt x="1159" y="484"/>
                  <a:pt x="1144" y="482"/>
                  <a:pt x="1142" y="486"/>
                </a:cubicBezTo>
                <a:close/>
                <a:moveTo>
                  <a:pt x="1222" y="440"/>
                </a:moveTo>
                <a:cubicBezTo>
                  <a:pt x="1206" y="424"/>
                  <a:pt x="1167" y="445"/>
                  <a:pt x="1177" y="418"/>
                </a:cubicBezTo>
                <a:cubicBezTo>
                  <a:pt x="1186" y="417"/>
                  <a:pt x="1189" y="421"/>
                  <a:pt x="1196" y="419"/>
                </a:cubicBezTo>
                <a:cubicBezTo>
                  <a:pt x="1187" y="416"/>
                  <a:pt x="1178" y="409"/>
                  <a:pt x="1164" y="409"/>
                </a:cubicBezTo>
                <a:cubicBezTo>
                  <a:pt x="1164" y="415"/>
                  <a:pt x="1160" y="415"/>
                  <a:pt x="1156" y="417"/>
                </a:cubicBezTo>
                <a:cubicBezTo>
                  <a:pt x="1159" y="419"/>
                  <a:pt x="1161" y="422"/>
                  <a:pt x="1164" y="425"/>
                </a:cubicBezTo>
                <a:cubicBezTo>
                  <a:pt x="1161" y="428"/>
                  <a:pt x="1150" y="431"/>
                  <a:pt x="1148" y="430"/>
                </a:cubicBezTo>
                <a:cubicBezTo>
                  <a:pt x="1145" y="432"/>
                  <a:pt x="1158" y="442"/>
                  <a:pt x="1161" y="434"/>
                </a:cubicBezTo>
                <a:cubicBezTo>
                  <a:pt x="1167" y="439"/>
                  <a:pt x="1184" y="447"/>
                  <a:pt x="1190" y="435"/>
                </a:cubicBezTo>
                <a:cubicBezTo>
                  <a:pt x="1192" y="434"/>
                  <a:pt x="1192" y="442"/>
                  <a:pt x="1190" y="441"/>
                </a:cubicBezTo>
                <a:cubicBezTo>
                  <a:pt x="1207" y="447"/>
                  <a:pt x="1205" y="446"/>
                  <a:pt x="1222" y="440"/>
                </a:cubicBezTo>
                <a:close/>
                <a:moveTo>
                  <a:pt x="1272" y="675"/>
                </a:moveTo>
                <a:cubicBezTo>
                  <a:pt x="1268" y="677"/>
                  <a:pt x="1271" y="670"/>
                  <a:pt x="1267" y="672"/>
                </a:cubicBezTo>
                <a:cubicBezTo>
                  <a:pt x="1265" y="677"/>
                  <a:pt x="1272" y="674"/>
                  <a:pt x="1271" y="679"/>
                </a:cubicBezTo>
                <a:cubicBezTo>
                  <a:pt x="1276" y="679"/>
                  <a:pt x="1271" y="675"/>
                  <a:pt x="1274" y="675"/>
                </a:cubicBezTo>
                <a:cubicBezTo>
                  <a:pt x="1274" y="673"/>
                  <a:pt x="1272" y="674"/>
                  <a:pt x="1272" y="675"/>
                </a:cubicBezTo>
                <a:close/>
                <a:moveTo>
                  <a:pt x="1614" y="740"/>
                </a:moveTo>
                <a:cubicBezTo>
                  <a:pt x="1637" y="740"/>
                  <a:pt x="1658" y="742"/>
                  <a:pt x="1679" y="736"/>
                </a:cubicBezTo>
                <a:cubicBezTo>
                  <a:pt x="1678" y="734"/>
                  <a:pt x="1676" y="734"/>
                  <a:pt x="1676" y="732"/>
                </a:cubicBezTo>
                <a:cubicBezTo>
                  <a:pt x="1677" y="728"/>
                  <a:pt x="1684" y="731"/>
                  <a:pt x="1688" y="730"/>
                </a:cubicBezTo>
                <a:cubicBezTo>
                  <a:pt x="1682" y="727"/>
                  <a:pt x="1677" y="720"/>
                  <a:pt x="1680" y="711"/>
                </a:cubicBezTo>
                <a:cubicBezTo>
                  <a:pt x="1674" y="714"/>
                  <a:pt x="1668" y="709"/>
                  <a:pt x="1663" y="710"/>
                </a:cubicBezTo>
                <a:cubicBezTo>
                  <a:pt x="1663" y="698"/>
                  <a:pt x="1673" y="703"/>
                  <a:pt x="1680" y="704"/>
                </a:cubicBezTo>
                <a:cubicBezTo>
                  <a:pt x="1680" y="702"/>
                  <a:pt x="1680" y="699"/>
                  <a:pt x="1680" y="697"/>
                </a:cubicBezTo>
                <a:cubicBezTo>
                  <a:pt x="1685" y="699"/>
                  <a:pt x="1693" y="698"/>
                  <a:pt x="1692" y="691"/>
                </a:cubicBezTo>
                <a:cubicBezTo>
                  <a:pt x="1683" y="693"/>
                  <a:pt x="1682" y="688"/>
                  <a:pt x="1674" y="688"/>
                </a:cubicBezTo>
                <a:cubicBezTo>
                  <a:pt x="1675" y="685"/>
                  <a:pt x="1681" y="687"/>
                  <a:pt x="1680" y="682"/>
                </a:cubicBezTo>
                <a:cubicBezTo>
                  <a:pt x="1669" y="683"/>
                  <a:pt x="1670" y="670"/>
                  <a:pt x="1660" y="669"/>
                </a:cubicBezTo>
                <a:cubicBezTo>
                  <a:pt x="1659" y="665"/>
                  <a:pt x="1663" y="666"/>
                  <a:pt x="1664" y="665"/>
                </a:cubicBezTo>
                <a:cubicBezTo>
                  <a:pt x="1664" y="662"/>
                  <a:pt x="1658" y="665"/>
                  <a:pt x="1660" y="659"/>
                </a:cubicBezTo>
                <a:cubicBezTo>
                  <a:pt x="1655" y="658"/>
                  <a:pt x="1654" y="662"/>
                  <a:pt x="1651" y="659"/>
                </a:cubicBezTo>
                <a:cubicBezTo>
                  <a:pt x="1653" y="655"/>
                  <a:pt x="1657" y="653"/>
                  <a:pt x="1663" y="652"/>
                </a:cubicBezTo>
                <a:cubicBezTo>
                  <a:pt x="1660" y="646"/>
                  <a:pt x="1667" y="644"/>
                  <a:pt x="1667" y="637"/>
                </a:cubicBezTo>
                <a:cubicBezTo>
                  <a:pt x="1676" y="640"/>
                  <a:pt x="1684" y="637"/>
                  <a:pt x="1693" y="637"/>
                </a:cubicBezTo>
                <a:cubicBezTo>
                  <a:pt x="1675" y="627"/>
                  <a:pt x="1648" y="631"/>
                  <a:pt x="1621" y="631"/>
                </a:cubicBezTo>
                <a:cubicBezTo>
                  <a:pt x="1622" y="630"/>
                  <a:pt x="1622" y="629"/>
                  <a:pt x="1622" y="627"/>
                </a:cubicBezTo>
                <a:cubicBezTo>
                  <a:pt x="1618" y="626"/>
                  <a:pt x="1620" y="632"/>
                  <a:pt x="1618" y="633"/>
                </a:cubicBezTo>
                <a:cubicBezTo>
                  <a:pt x="1591" y="636"/>
                  <a:pt x="1569" y="634"/>
                  <a:pt x="1547" y="639"/>
                </a:cubicBezTo>
                <a:cubicBezTo>
                  <a:pt x="1556" y="645"/>
                  <a:pt x="1570" y="636"/>
                  <a:pt x="1579" y="643"/>
                </a:cubicBezTo>
                <a:cubicBezTo>
                  <a:pt x="1574" y="649"/>
                  <a:pt x="1567" y="649"/>
                  <a:pt x="1569" y="658"/>
                </a:cubicBezTo>
                <a:cubicBezTo>
                  <a:pt x="1562" y="658"/>
                  <a:pt x="1557" y="656"/>
                  <a:pt x="1560" y="650"/>
                </a:cubicBezTo>
                <a:cubicBezTo>
                  <a:pt x="1555" y="649"/>
                  <a:pt x="1557" y="650"/>
                  <a:pt x="1551" y="650"/>
                </a:cubicBezTo>
                <a:cubicBezTo>
                  <a:pt x="1549" y="652"/>
                  <a:pt x="1550" y="657"/>
                  <a:pt x="1548" y="659"/>
                </a:cubicBezTo>
                <a:cubicBezTo>
                  <a:pt x="1542" y="657"/>
                  <a:pt x="1543" y="659"/>
                  <a:pt x="1537" y="658"/>
                </a:cubicBezTo>
                <a:cubicBezTo>
                  <a:pt x="1538" y="652"/>
                  <a:pt x="1541" y="649"/>
                  <a:pt x="1545" y="646"/>
                </a:cubicBezTo>
                <a:cubicBezTo>
                  <a:pt x="1543" y="642"/>
                  <a:pt x="1540" y="651"/>
                  <a:pt x="1534" y="649"/>
                </a:cubicBezTo>
                <a:cubicBezTo>
                  <a:pt x="1531" y="646"/>
                  <a:pt x="1529" y="643"/>
                  <a:pt x="1528" y="639"/>
                </a:cubicBezTo>
                <a:cubicBezTo>
                  <a:pt x="1523" y="639"/>
                  <a:pt x="1518" y="639"/>
                  <a:pt x="1518" y="644"/>
                </a:cubicBezTo>
                <a:cubicBezTo>
                  <a:pt x="1527" y="644"/>
                  <a:pt x="1522" y="649"/>
                  <a:pt x="1521" y="653"/>
                </a:cubicBezTo>
                <a:cubicBezTo>
                  <a:pt x="1525" y="653"/>
                  <a:pt x="1529" y="653"/>
                  <a:pt x="1531" y="655"/>
                </a:cubicBezTo>
                <a:cubicBezTo>
                  <a:pt x="1530" y="657"/>
                  <a:pt x="1530" y="661"/>
                  <a:pt x="1526" y="660"/>
                </a:cubicBezTo>
                <a:cubicBezTo>
                  <a:pt x="1536" y="663"/>
                  <a:pt x="1556" y="664"/>
                  <a:pt x="1567" y="659"/>
                </a:cubicBezTo>
                <a:cubicBezTo>
                  <a:pt x="1572" y="659"/>
                  <a:pt x="1571" y="663"/>
                  <a:pt x="1574" y="665"/>
                </a:cubicBezTo>
                <a:cubicBezTo>
                  <a:pt x="1588" y="660"/>
                  <a:pt x="1595" y="664"/>
                  <a:pt x="1606" y="668"/>
                </a:cubicBezTo>
                <a:cubicBezTo>
                  <a:pt x="1604" y="672"/>
                  <a:pt x="1597" y="671"/>
                  <a:pt x="1595" y="675"/>
                </a:cubicBezTo>
                <a:cubicBezTo>
                  <a:pt x="1584" y="671"/>
                  <a:pt x="1575" y="678"/>
                  <a:pt x="1566" y="679"/>
                </a:cubicBezTo>
                <a:cubicBezTo>
                  <a:pt x="1556" y="673"/>
                  <a:pt x="1538" y="677"/>
                  <a:pt x="1537" y="688"/>
                </a:cubicBezTo>
                <a:cubicBezTo>
                  <a:pt x="1531" y="688"/>
                  <a:pt x="1531" y="688"/>
                  <a:pt x="1531" y="688"/>
                </a:cubicBezTo>
                <a:cubicBezTo>
                  <a:pt x="1538" y="691"/>
                  <a:pt x="1547" y="692"/>
                  <a:pt x="1555" y="694"/>
                </a:cubicBezTo>
                <a:cubicBezTo>
                  <a:pt x="1559" y="690"/>
                  <a:pt x="1558" y="680"/>
                  <a:pt x="1566" y="681"/>
                </a:cubicBezTo>
                <a:cubicBezTo>
                  <a:pt x="1567" y="684"/>
                  <a:pt x="1566" y="686"/>
                  <a:pt x="1571" y="688"/>
                </a:cubicBezTo>
                <a:cubicBezTo>
                  <a:pt x="1571" y="689"/>
                  <a:pt x="1567" y="690"/>
                  <a:pt x="1570" y="691"/>
                </a:cubicBezTo>
                <a:cubicBezTo>
                  <a:pt x="1575" y="699"/>
                  <a:pt x="1593" y="690"/>
                  <a:pt x="1605" y="694"/>
                </a:cubicBezTo>
                <a:cubicBezTo>
                  <a:pt x="1592" y="698"/>
                  <a:pt x="1580" y="698"/>
                  <a:pt x="1566" y="701"/>
                </a:cubicBezTo>
                <a:cubicBezTo>
                  <a:pt x="1569" y="706"/>
                  <a:pt x="1578" y="705"/>
                  <a:pt x="1583" y="708"/>
                </a:cubicBezTo>
                <a:cubicBezTo>
                  <a:pt x="1586" y="707"/>
                  <a:pt x="1589" y="705"/>
                  <a:pt x="1592" y="703"/>
                </a:cubicBezTo>
                <a:cubicBezTo>
                  <a:pt x="1605" y="711"/>
                  <a:pt x="1618" y="701"/>
                  <a:pt x="1632" y="710"/>
                </a:cubicBezTo>
                <a:cubicBezTo>
                  <a:pt x="1632" y="719"/>
                  <a:pt x="1633" y="725"/>
                  <a:pt x="1641" y="729"/>
                </a:cubicBezTo>
                <a:cubicBezTo>
                  <a:pt x="1626" y="737"/>
                  <a:pt x="1624" y="719"/>
                  <a:pt x="1608" y="724"/>
                </a:cubicBezTo>
                <a:cubicBezTo>
                  <a:pt x="1611" y="731"/>
                  <a:pt x="1611" y="733"/>
                  <a:pt x="1614" y="740"/>
                </a:cubicBezTo>
                <a:close/>
                <a:moveTo>
                  <a:pt x="1586" y="647"/>
                </a:moveTo>
                <a:cubicBezTo>
                  <a:pt x="1586" y="646"/>
                  <a:pt x="1584" y="645"/>
                  <a:pt x="1584" y="643"/>
                </a:cubicBezTo>
                <a:cubicBezTo>
                  <a:pt x="1590" y="643"/>
                  <a:pt x="1591" y="639"/>
                  <a:pt x="1595" y="637"/>
                </a:cubicBezTo>
                <a:cubicBezTo>
                  <a:pt x="1596" y="643"/>
                  <a:pt x="1610" y="636"/>
                  <a:pt x="1609" y="644"/>
                </a:cubicBezTo>
                <a:cubicBezTo>
                  <a:pt x="1604" y="650"/>
                  <a:pt x="1594" y="644"/>
                  <a:pt x="1586" y="647"/>
                </a:cubicBezTo>
                <a:close/>
                <a:moveTo>
                  <a:pt x="1632" y="668"/>
                </a:moveTo>
                <a:cubicBezTo>
                  <a:pt x="1637" y="663"/>
                  <a:pt x="1656" y="659"/>
                  <a:pt x="1659" y="666"/>
                </a:cubicBezTo>
                <a:cubicBezTo>
                  <a:pt x="1649" y="670"/>
                  <a:pt x="1640" y="674"/>
                  <a:pt x="1632" y="668"/>
                </a:cubicBezTo>
                <a:close/>
                <a:moveTo>
                  <a:pt x="1618" y="732"/>
                </a:moveTo>
                <a:cubicBezTo>
                  <a:pt x="1623" y="732"/>
                  <a:pt x="1628" y="732"/>
                  <a:pt x="1629" y="736"/>
                </a:cubicBezTo>
                <a:cubicBezTo>
                  <a:pt x="1625" y="735"/>
                  <a:pt x="1617" y="738"/>
                  <a:pt x="1618" y="732"/>
                </a:cubicBezTo>
                <a:close/>
                <a:moveTo>
                  <a:pt x="1521" y="586"/>
                </a:moveTo>
                <a:cubicBezTo>
                  <a:pt x="1522" y="590"/>
                  <a:pt x="1528" y="589"/>
                  <a:pt x="1534" y="589"/>
                </a:cubicBezTo>
                <a:cubicBezTo>
                  <a:pt x="1543" y="592"/>
                  <a:pt x="1544" y="610"/>
                  <a:pt x="1557" y="605"/>
                </a:cubicBezTo>
                <a:cubicBezTo>
                  <a:pt x="1556" y="604"/>
                  <a:pt x="1556" y="601"/>
                  <a:pt x="1554" y="601"/>
                </a:cubicBezTo>
                <a:cubicBezTo>
                  <a:pt x="1555" y="597"/>
                  <a:pt x="1559" y="596"/>
                  <a:pt x="1564" y="597"/>
                </a:cubicBezTo>
                <a:cubicBezTo>
                  <a:pt x="1565" y="601"/>
                  <a:pt x="1560" y="599"/>
                  <a:pt x="1561" y="604"/>
                </a:cubicBezTo>
                <a:cubicBezTo>
                  <a:pt x="1570" y="603"/>
                  <a:pt x="1572" y="610"/>
                  <a:pt x="1577" y="614"/>
                </a:cubicBezTo>
                <a:cubicBezTo>
                  <a:pt x="1581" y="614"/>
                  <a:pt x="1590" y="610"/>
                  <a:pt x="1592" y="613"/>
                </a:cubicBezTo>
                <a:cubicBezTo>
                  <a:pt x="1593" y="608"/>
                  <a:pt x="1581" y="603"/>
                  <a:pt x="1576" y="599"/>
                </a:cubicBezTo>
                <a:cubicBezTo>
                  <a:pt x="1575" y="596"/>
                  <a:pt x="1579" y="597"/>
                  <a:pt x="1580" y="595"/>
                </a:cubicBezTo>
                <a:cubicBezTo>
                  <a:pt x="1559" y="585"/>
                  <a:pt x="1542" y="586"/>
                  <a:pt x="1529" y="584"/>
                </a:cubicBezTo>
                <a:cubicBezTo>
                  <a:pt x="1528" y="580"/>
                  <a:pt x="1525" y="588"/>
                  <a:pt x="1521" y="586"/>
                </a:cubicBezTo>
                <a:close/>
                <a:moveTo>
                  <a:pt x="1576" y="559"/>
                </a:moveTo>
                <a:cubicBezTo>
                  <a:pt x="1582" y="554"/>
                  <a:pt x="1588" y="552"/>
                  <a:pt x="1596" y="553"/>
                </a:cubicBezTo>
                <a:cubicBezTo>
                  <a:pt x="1589" y="549"/>
                  <a:pt x="1578" y="547"/>
                  <a:pt x="1571" y="554"/>
                </a:cubicBezTo>
                <a:cubicBezTo>
                  <a:pt x="1570" y="558"/>
                  <a:pt x="1574" y="557"/>
                  <a:pt x="1576" y="559"/>
                </a:cubicBezTo>
                <a:close/>
                <a:moveTo>
                  <a:pt x="1580" y="569"/>
                </a:moveTo>
                <a:cubicBezTo>
                  <a:pt x="1585" y="569"/>
                  <a:pt x="1584" y="562"/>
                  <a:pt x="1589" y="562"/>
                </a:cubicBezTo>
                <a:cubicBezTo>
                  <a:pt x="1585" y="559"/>
                  <a:pt x="1580" y="557"/>
                  <a:pt x="1576" y="559"/>
                </a:cubicBezTo>
                <a:cubicBezTo>
                  <a:pt x="1574" y="561"/>
                  <a:pt x="1570" y="561"/>
                  <a:pt x="1569" y="563"/>
                </a:cubicBezTo>
                <a:cubicBezTo>
                  <a:pt x="1571" y="567"/>
                  <a:pt x="1581" y="559"/>
                  <a:pt x="1580" y="569"/>
                </a:cubicBezTo>
                <a:close/>
                <a:moveTo>
                  <a:pt x="29" y="530"/>
                </a:moveTo>
                <a:cubicBezTo>
                  <a:pt x="28" y="534"/>
                  <a:pt x="32" y="534"/>
                  <a:pt x="34" y="534"/>
                </a:cubicBezTo>
                <a:cubicBezTo>
                  <a:pt x="33" y="539"/>
                  <a:pt x="26" y="539"/>
                  <a:pt x="27" y="546"/>
                </a:cubicBezTo>
                <a:cubicBezTo>
                  <a:pt x="45" y="553"/>
                  <a:pt x="60" y="568"/>
                  <a:pt x="76" y="560"/>
                </a:cubicBezTo>
                <a:cubicBezTo>
                  <a:pt x="77" y="557"/>
                  <a:pt x="75" y="556"/>
                  <a:pt x="75" y="554"/>
                </a:cubicBezTo>
                <a:cubicBezTo>
                  <a:pt x="81" y="554"/>
                  <a:pt x="79" y="560"/>
                  <a:pt x="84" y="560"/>
                </a:cubicBezTo>
                <a:cubicBezTo>
                  <a:pt x="88" y="557"/>
                  <a:pt x="82" y="553"/>
                  <a:pt x="78" y="553"/>
                </a:cubicBezTo>
                <a:cubicBezTo>
                  <a:pt x="67" y="541"/>
                  <a:pt x="49" y="528"/>
                  <a:pt x="29" y="530"/>
                </a:cubicBezTo>
                <a:close/>
                <a:moveTo>
                  <a:pt x="647" y="806"/>
                </a:moveTo>
                <a:cubicBezTo>
                  <a:pt x="633" y="799"/>
                  <a:pt x="607" y="812"/>
                  <a:pt x="598" y="798"/>
                </a:cubicBezTo>
                <a:cubicBezTo>
                  <a:pt x="600" y="793"/>
                  <a:pt x="605" y="790"/>
                  <a:pt x="614" y="791"/>
                </a:cubicBezTo>
                <a:cubicBezTo>
                  <a:pt x="610" y="785"/>
                  <a:pt x="598" y="784"/>
                  <a:pt x="592" y="788"/>
                </a:cubicBezTo>
                <a:cubicBezTo>
                  <a:pt x="591" y="791"/>
                  <a:pt x="593" y="792"/>
                  <a:pt x="593" y="794"/>
                </a:cubicBezTo>
                <a:cubicBezTo>
                  <a:pt x="590" y="796"/>
                  <a:pt x="587" y="793"/>
                  <a:pt x="583" y="795"/>
                </a:cubicBezTo>
                <a:cubicBezTo>
                  <a:pt x="587" y="798"/>
                  <a:pt x="592" y="799"/>
                  <a:pt x="595" y="795"/>
                </a:cubicBezTo>
                <a:cubicBezTo>
                  <a:pt x="594" y="798"/>
                  <a:pt x="596" y="799"/>
                  <a:pt x="596" y="801"/>
                </a:cubicBezTo>
                <a:cubicBezTo>
                  <a:pt x="596" y="803"/>
                  <a:pt x="592" y="802"/>
                  <a:pt x="590" y="803"/>
                </a:cubicBezTo>
                <a:cubicBezTo>
                  <a:pt x="595" y="812"/>
                  <a:pt x="626" y="803"/>
                  <a:pt x="627" y="808"/>
                </a:cubicBezTo>
                <a:cubicBezTo>
                  <a:pt x="632" y="809"/>
                  <a:pt x="648" y="816"/>
                  <a:pt x="647" y="806"/>
                </a:cubicBezTo>
                <a:close/>
                <a:moveTo>
                  <a:pt x="743" y="851"/>
                </a:moveTo>
                <a:cubicBezTo>
                  <a:pt x="758" y="854"/>
                  <a:pt x="770" y="854"/>
                  <a:pt x="779" y="843"/>
                </a:cubicBezTo>
                <a:cubicBezTo>
                  <a:pt x="782" y="844"/>
                  <a:pt x="790" y="850"/>
                  <a:pt x="791" y="842"/>
                </a:cubicBezTo>
                <a:cubicBezTo>
                  <a:pt x="784" y="838"/>
                  <a:pt x="764" y="844"/>
                  <a:pt x="766" y="836"/>
                </a:cubicBezTo>
                <a:cubicBezTo>
                  <a:pt x="762" y="839"/>
                  <a:pt x="761" y="845"/>
                  <a:pt x="757" y="848"/>
                </a:cubicBezTo>
                <a:cubicBezTo>
                  <a:pt x="753" y="846"/>
                  <a:pt x="758" y="842"/>
                  <a:pt x="757" y="839"/>
                </a:cubicBezTo>
                <a:cubicBezTo>
                  <a:pt x="750" y="839"/>
                  <a:pt x="750" y="849"/>
                  <a:pt x="743" y="845"/>
                </a:cubicBezTo>
                <a:lnTo>
                  <a:pt x="743" y="851"/>
                </a:lnTo>
                <a:close/>
                <a:moveTo>
                  <a:pt x="914" y="784"/>
                </a:moveTo>
                <a:cubicBezTo>
                  <a:pt x="918" y="781"/>
                  <a:pt x="916" y="777"/>
                  <a:pt x="914" y="774"/>
                </a:cubicBezTo>
                <a:cubicBezTo>
                  <a:pt x="916" y="769"/>
                  <a:pt x="920" y="776"/>
                  <a:pt x="924" y="774"/>
                </a:cubicBezTo>
                <a:cubicBezTo>
                  <a:pt x="922" y="768"/>
                  <a:pt x="917" y="764"/>
                  <a:pt x="913" y="761"/>
                </a:cubicBezTo>
                <a:cubicBezTo>
                  <a:pt x="916" y="771"/>
                  <a:pt x="906" y="766"/>
                  <a:pt x="898" y="768"/>
                </a:cubicBezTo>
                <a:cubicBezTo>
                  <a:pt x="898" y="770"/>
                  <a:pt x="898" y="772"/>
                  <a:pt x="897" y="772"/>
                </a:cubicBezTo>
                <a:cubicBezTo>
                  <a:pt x="900" y="778"/>
                  <a:pt x="912" y="776"/>
                  <a:pt x="914" y="784"/>
                </a:cubicBezTo>
                <a:close/>
                <a:moveTo>
                  <a:pt x="933" y="401"/>
                </a:moveTo>
                <a:cubicBezTo>
                  <a:pt x="935" y="394"/>
                  <a:pt x="950" y="396"/>
                  <a:pt x="962" y="396"/>
                </a:cubicBezTo>
                <a:cubicBezTo>
                  <a:pt x="961" y="393"/>
                  <a:pt x="962" y="392"/>
                  <a:pt x="965" y="392"/>
                </a:cubicBezTo>
                <a:cubicBezTo>
                  <a:pt x="964" y="390"/>
                  <a:pt x="961" y="390"/>
                  <a:pt x="962" y="388"/>
                </a:cubicBezTo>
                <a:cubicBezTo>
                  <a:pt x="956" y="387"/>
                  <a:pt x="946" y="400"/>
                  <a:pt x="942" y="388"/>
                </a:cubicBezTo>
                <a:cubicBezTo>
                  <a:pt x="947" y="386"/>
                  <a:pt x="951" y="382"/>
                  <a:pt x="953" y="377"/>
                </a:cubicBezTo>
                <a:cubicBezTo>
                  <a:pt x="935" y="378"/>
                  <a:pt x="907" y="363"/>
                  <a:pt x="879" y="367"/>
                </a:cubicBezTo>
                <a:cubicBezTo>
                  <a:pt x="898" y="372"/>
                  <a:pt x="915" y="372"/>
                  <a:pt x="933" y="377"/>
                </a:cubicBezTo>
                <a:cubicBezTo>
                  <a:pt x="926" y="382"/>
                  <a:pt x="925" y="396"/>
                  <a:pt x="933" y="401"/>
                </a:cubicBezTo>
                <a:close/>
                <a:moveTo>
                  <a:pt x="1087" y="499"/>
                </a:moveTo>
                <a:cubicBezTo>
                  <a:pt x="1089" y="496"/>
                  <a:pt x="1081" y="495"/>
                  <a:pt x="1085" y="494"/>
                </a:cubicBezTo>
                <a:cubicBezTo>
                  <a:pt x="1084" y="491"/>
                  <a:pt x="1081" y="491"/>
                  <a:pt x="1078" y="491"/>
                </a:cubicBezTo>
                <a:cubicBezTo>
                  <a:pt x="1078" y="493"/>
                  <a:pt x="1077" y="493"/>
                  <a:pt x="1075" y="494"/>
                </a:cubicBezTo>
                <a:cubicBezTo>
                  <a:pt x="1077" y="497"/>
                  <a:pt x="1081" y="499"/>
                  <a:pt x="1087" y="499"/>
                </a:cubicBezTo>
                <a:close/>
                <a:moveTo>
                  <a:pt x="1097" y="763"/>
                </a:moveTo>
                <a:cubicBezTo>
                  <a:pt x="1103" y="759"/>
                  <a:pt x="1101" y="770"/>
                  <a:pt x="1108" y="768"/>
                </a:cubicBezTo>
                <a:cubicBezTo>
                  <a:pt x="1101" y="761"/>
                  <a:pt x="1107" y="753"/>
                  <a:pt x="1094" y="749"/>
                </a:cubicBezTo>
                <a:cubicBezTo>
                  <a:pt x="1093" y="757"/>
                  <a:pt x="1101" y="757"/>
                  <a:pt x="1097" y="763"/>
                </a:cubicBezTo>
                <a:close/>
                <a:moveTo>
                  <a:pt x="1151" y="412"/>
                </a:moveTo>
                <a:cubicBezTo>
                  <a:pt x="1145" y="412"/>
                  <a:pt x="1139" y="413"/>
                  <a:pt x="1139" y="408"/>
                </a:cubicBezTo>
                <a:cubicBezTo>
                  <a:pt x="1130" y="414"/>
                  <a:pt x="1116" y="408"/>
                  <a:pt x="1108" y="409"/>
                </a:cubicBezTo>
                <a:cubicBezTo>
                  <a:pt x="1108" y="415"/>
                  <a:pt x="1108" y="415"/>
                  <a:pt x="1108" y="415"/>
                </a:cubicBezTo>
                <a:cubicBezTo>
                  <a:pt x="1112" y="416"/>
                  <a:pt x="1122" y="416"/>
                  <a:pt x="1129" y="418"/>
                </a:cubicBezTo>
                <a:cubicBezTo>
                  <a:pt x="1128" y="421"/>
                  <a:pt x="1122" y="419"/>
                  <a:pt x="1119" y="419"/>
                </a:cubicBezTo>
                <a:cubicBezTo>
                  <a:pt x="1130" y="423"/>
                  <a:pt x="1144" y="424"/>
                  <a:pt x="1153" y="418"/>
                </a:cubicBezTo>
                <a:cubicBezTo>
                  <a:pt x="1153" y="416"/>
                  <a:pt x="1149" y="417"/>
                  <a:pt x="1151" y="412"/>
                </a:cubicBezTo>
                <a:close/>
                <a:moveTo>
                  <a:pt x="1209" y="724"/>
                </a:moveTo>
                <a:cubicBezTo>
                  <a:pt x="1201" y="722"/>
                  <a:pt x="1198" y="705"/>
                  <a:pt x="1190" y="713"/>
                </a:cubicBezTo>
                <a:cubicBezTo>
                  <a:pt x="1187" y="712"/>
                  <a:pt x="1186" y="710"/>
                  <a:pt x="1187" y="707"/>
                </a:cubicBezTo>
                <a:cubicBezTo>
                  <a:pt x="1184" y="706"/>
                  <a:pt x="1179" y="711"/>
                  <a:pt x="1182" y="711"/>
                </a:cubicBezTo>
                <a:cubicBezTo>
                  <a:pt x="1179" y="715"/>
                  <a:pt x="1178" y="703"/>
                  <a:pt x="1172" y="704"/>
                </a:cubicBezTo>
                <a:cubicBezTo>
                  <a:pt x="1166" y="707"/>
                  <a:pt x="1174" y="719"/>
                  <a:pt x="1166" y="718"/>
                </a:cubicBezTo>
                <a:cubicBezTo>
                  <a:pt x="1170" y="720"/>
                  <a:pt x="1173" y="722"/>
                  <a:pt x="1177" y="723"/>
                </a:cubicBezTo>
                <a:cubicBezTo>
                  <a:pt x="1175" y="715"/>
                  <a:pt x="1185" y="720"/>
                  <a:pt x="1190" y="718"/>
                </a:cubicBezTo>
                <a:cubicBezTo>
                  <a:pt x="1191" y="725"/>
                  <a:pt x="1201" y="727"/>
                  <a:pt x="1201" y="737"/>
                </a:cubicBezTo>
                <a:cubicBezTo>
                  <a:pt x="1204" y="734"/>
                  <a:pt x="1201" y="723"/>
                  <a:pt x="1209" y="724"/>
                </a:cubicBezTo>
                <a:close/>
                <a:moveTo>
                  <a:pt x="1209" y="768"/>
                </a:moveTo>
                <a:cubicBezTo>
                  <a:pt x="1214" y="758"/>
                  <a:pt x="1228" y="765"/>
                  <a:pt x="1239" y="762"/>
                </a:cubicBezTo>
                <a:cubicBezTo>
                  <a:pt x="1237" y="758"/>
                  <a:pt x="1234" y="756"/>
                  <a:pt x="1229" y="752"/>
                </a:cubicBezTo>
                <a:cubicBezTo>
                  <a:pt x="1219" y="752"/>
                  <a:pt x="1214" y="762"/>
                  <a:pt x="1204" y="758"/>
                </a:cubicBezTo>
                <a:cubicBezTo>
                  <a:pt x="1204" y="765"/>
                  <a:pt x="1204" y="765"/>
                  <a:pt x="1204" y="765"/>
                </a:cubicBezTo>
                <a:cubicBezTo>
                  <a:pt x="1207" y="765"/>
                  <a:pt x="1208" y="766"/>
                  <a:pt x="1209" y="768"/>
                </a:cubicBezTo>
                <a:close/>
                <a:moveTo>
                  <a:pt x="1226" y="463"/>
                </a:moveTo>
                <a:cubicBezTo>
                  <a:pt x="1247" y="468"/>
                  <a:pt x="1269" y="467"/>
                  <a:pt x="1293" y="464"/>
                </a:cubicBezTo>
                <a:cubicBezTo>
                  <a:pt x="1287" y="460"/>
                  <a:pt x="1281" y="455"/>
                  <a:pt x="1275" y="451"/>
                </a:cubicBezTo>
                <a:cubicBezTo>
                  <a:pt x="1288" y="444"/>
                  <a:pt x="1299" y="453"/>
                  <a:pt x="1312" y="450"/>
                </a:cubicBezTo>
                <a:cubicBezTo>
                  <a:pt x="1301" y="441"/>
                  <a:pt x="1287" y="449"/>
                  <a:pt x="1272" y="446"/>
                </a:cubicBezTo>
                <a:cubicBezTo>
                  <a:pt x="1271" y="450"/>
                  <a:pt x="1274" y="449"/>
                  <a:pt x="1274" y="453"/>
                </a:cubicBezTo>
                <a:cubicBezTo>
                  <a:pt x="1254" y="455"/>
                  <a:pt x="1247" y="445"/>
                  <a:pt x="1229" y="443"/>
                </a:cubicBezTo>
                <a:cubicBezTo>
                  <a:pt x="1228" y="449"/>
                  <a:pt x="1225" y="452"/>
                  <a:pt x="1220" y="454"/>
                </a:cubicBezTo>
                <a:cubicBezTo>
                  <a:pt x="1225" y="457"/>
                  <a:pt x="1234" y="451"/>
                  <a:pt x="1241" y="450"/>
                </a:cubicBezTo>
                <a:cubicBezTo>
                  <a:pt x="1245" y="452"/>
                  <a:pt x="1237" y="454"/>
                  <a:pt x="1239" y="457"/>
                </a:cubicBezTo>
                <a:cubicBezTo>
                  <a:pt x="1236" y="458"/>
                  <a:pt x="1236" y="455"/>
                  <a:pt x="1232" y="456"/>
                </a:cubicBezTo>
                <a:cubicBezTo>
                  <a:pt x="1233" y="461"/>
                  <a:pt x="1228" y="461"/>
                  <a:pt x="1226" y="463"/>
                </a:cubicBezTo>
                <a:close/>
                <a:moveTo>
                  <a:pt x="1663" y="610"/>
                </a:moveTo>
                <a:cubicBezTo>
                  <a:pt x="1670" y="609"/>
                  <a:pt x="1670" y="616"/>
                  <a:pt x="1679" y="614"/>
                </a:cubicBezTo>
                <a:cubicBezTo>
                  <a:pt x="1677" y="606"/>
                  <a:pt x="1684" y="608"/>
                  <a:pt x="1688" y="607"/>
                </a:cubicBezTo>
                <a:cubicBezTo>
                  <a:pt x="1686" y="605"/>
                  <a:pt x="1683" y="605"/>
                  <a:pt x="1680" y="604"/>
                </a:cubicBezTo>
                <a:cubicBezTo>
                  <a:pt x="1680" y="599"/>
                  <a:pt x="1684" y="597"/>
                  <a:pt x="1677" y="598"/>
                </a:cubicBezTo>
                <a:cubicBezTo>
                  <a:pt x="1677" y="594"/>
                  <a:pt x="1679" y="593"/>
                  <a:pt x="1683" y="594"/>
                </a:cubicBezTo>
                <a:cubicBezTo>
                  <a:pt x="1681" y="591"/>
                  <a:pt x="1677" y="589"/>
                  <a:pt x="1677" y="584"/>
                </a:cubicBezTo>
                <a:cubicBezTo>
                  <a:pt x="1675" y="587"/>
                  <a:pt x="1662" y="589"/>
                  <a:pt x="1664" y="581"/>
                </a:cubicBezTo>
                <a:cubicBezTo>
                  <a:pt x="1647" y="579"/>
                  <a:pt x="1647" y="574"/>
                  <a:pt x="1629" y="578"/>
                </a:cubicBezTo>
                <a:cubicBezTo>
                  <a:pt x="1629" y="572"/>
                  <a:pt x="1629" y="572"/>
                  <a:pt x="1629" y="572"/>
                </a:cubicBezTo>
                <a:cubicBezTo>
                  <a:pt x="1631" y="568"/>
                  <a:pt x="1637" y="569"/>
                  <a:pt x="1643" y="569"/>
                </a:cubicBezTo>
                <a:cubicBezTo>
                  <a:pt x="1642" y="561"/>
                  <a:pt x="1634" y="570"/>
                  <a:pt x="1634" y="560"/>
                </a:cubicBezTo>
                <a:cubicBezTo>
                  <a:pt x="1629" y="560"/>
                  <a:pt x="1622" y="561"/>
                  <a:pt x="1621" y="557"/>
                </a:cubicBezTo>
                <a:cubicBezTo>
                  <a:pt x="1618" y="560"/>
                  <a:pt x="1614" y="561"/>
                  <a:pt x="1614" y="566"/>
                </a:cubicBezTo>
                <a:cubicBezTo>
                  <a:pt x="1615" y="568"/>
                  <a:pt x="1619" y="568"/>
                  <a:pt x="1621" y="569"/>
                </a:cubicBezTo>
                <a:cubicBezTo>
                  <a:pt x="1620" y="570"/>
                  <a:pt x="1620" y="573"/>
                  <a:pt x="1618" y="573"/>
                </a:cubicBezTo>
                <a:cubicBezTo>
                  <a:pt x="1620" y="576"/>
                  <a:pt x="1624" y="576"/>
                  <a:pt x="1628" y="576"/>
                </a:cubicBezTo>
                <a:cubicBezTo>
                  <a:pt x="1628" y="578"/>
                  <a:pt x="1625" y="579"/>
                  <a:pt x="1625" y="581"/>
                </a:cubicBezTo>
                <a:cubicBezTo>
                  <a:pt x="1620" y="581"/>
                  <a:pt x="1615" y="581"/>
                  <a:pt x="1612" y="578"/>
                </a:cubicBezTo>
                <a:cubicBezTo>
                  <a:pt x="1610" y="578"/>
                  <a:pt x="1611" y="580"/>
                  <a:pt x="1611" y="582"/>
                </a:cubicBezTo>
                <a:cubicBezTo>
                  <a:pt x="1614" y="583"/>
                  <a:pt x="1617" y="584"/>
                  <a:pt x="1619" y="585"/>
                </a:cubicBezTo>
                <a:cubicBezTo>
                  <a:pt x="1617" y="591"/>
                  <a:pt x="1617" y="583"/>
                  <a:pt x="1614" y="586"/>
                </a:cubicBezTo>
                <a:cubicBezTo>
                  <a:pt x="1625" y="590"/>
                  <a:pt x="1627" y="598"/>
                  <a:pt x="1637" y="601"/>
                </a:cubicBezTo>
                <a:cubicBezTo>
                  <a:pt x="1636" y="606"/>
                  <a:pt x="1639" y="608"/>
                  <a:pt x="1640" y="613"/>
                </a:cubicBezTo>
                <a:cubicBezTo>
                  <a:pt x="1649" y="608"/>
                  <a:pt x="1650" y="611"/>
                  <a:pt x="1657" y="615"/>
                </a:cubicBezTo>
                <a:cubicBezTo>
                  <a:pt x="1659" y="614"/>
                  <a:pt x="1661" y="612"/>
                  <a:pt x="1663" y="610"/>
                </a:cubicBezTo>
                <a:close/>
                <a:moveTo>
                  <a:pt x="1648" y="594"/>
                </a:moveTo>
                <a:cubicBezTo>
                  <a:pt x="1647" y="592"/>
                  <a:pt x="1647" y="589"/>
                  <a:pt x="1647" y="585"/>
                </a:cubicBezTo>
                <a:cubicBezTo>
                  <a:pt x="1657" y="584"/>
                  <a:pt x="1660" y="588"/>
                  <a:pt x="1664" y="592"/>
                </a:cubicBezTo>
                <a:cubicBezTo>
                  <a:pt x="1661" y="593"/>
                  <a:pt x="1654" y="591"/>
                  <a:pt x="1648" y="594"/>
                </a:cubicBez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 useBgFill="1">
        <p:nvSpPr>
          <p:cNvPr id="16" name="Freeform 6"/>
          <p:cNvSpPr>
            <a:spLocks noEditPoints="1"/>
          </p:cNvSpPr>
          <p:nvPr/>
        </p:nvSpPr>
        <p:spPr bwMode="auto">
          <a:xfrm rot="20979788">
            <a:off x="-3296300" y="-1134798"/>
            <a:ext cx="15736600" cy="4377181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31590"/>
            <a:ext cx="279876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21707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91 -0.04503 L -2.77778E-7 -3.94818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2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-1022350" sx="50000" sy="5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987676" y="2030758"/>
            <a:ext cx="3816424" cy="748883"/>
            <a:chOff x="5796136" y="859527"/>
            <a:chExt cx="3816424" cy="74888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246" y="859527"/>
              <a:ext cx="1422368" cy="49278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796136" y="1208300"/>
              <a:ext cx="3816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不畏将来</a:t>
              </a:r>
              <a:r>
                <a:rPr lang="en-US" altLang="zh-CN" sz="200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 </a:t>
              </a:r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不念过往</a:t>
              </a:r>
              <a:endParaRPr lang="zh-CN" altLang="en-US" sz="2000">
                <a:solidFill>
                  <a:schemeClr val="accent6">
                    <a:lumMod val="50000"/>
                  </a:schemeClr>
                </a:solidFill>
                <a:latin typeface="站酷高端黑" pitchFamily="2" charset="-122"/>
                <a:ea typeface="站酷高端黑" pitchFamily="2" charset="-122"/>
              </a:endParaRPr>
            </a:p>
          </p:txBody>
        </p:sp>
      </p:grpSp>
      <p:sp useBgFill="1">
        <p:nvSpPr>
          <p:cNvPr id="11" name="Freeform 6"/>
          <p:cNvSpPr>
            <a:spLocks noEditPoints="1"/>
          </p:cNvSpPr>
          <p:nvPr/>
        </p:nvSpPr>
        <p:spPr bwMode="auto">
          <a:xfrm rot="12223927">
            <a:off x="-1017209" y="-1234642"/>
            <a:ext cx="12476522" cy="6347394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80813"/>
            <a:ext cx="2792413" cy="141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735699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51635E-7 L 0.03645 0.0465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23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19"/>
          <p:cNvSpPr>
            <a:spLocks noChangeAspect="1" noChangeArrowheads="1" noTextEdit="1"/>
          </p:cNvSpPr>
          <p:nvPr/>
        </p:nvSpPr>
        <p:spPr bwMode="auto">
          <a:xfrm>
            <a:off x="-900608" y="1974850"/>
            <a:ext cx="12352338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63688" y="1563638"/>
            <a:ext cx="3816424" cy="748883"/>
            <a:chOff x="5796136" y="859527"/>
            <a:chExt cx="3816424" cy="74888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9246" y="859527"/>
              <a:ext cx="1422368" cy="49278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796136" y="1208300"/>
              <a:ext cx="38164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不畏将来</a:t>
              </a:r>
              <a:r>
                <a:rPr lang="en-US" altLang="zh-CN" sz="200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 </a:t>
              </a:r>
              <a:r>
                <a:rPr lang="zh-CN" altLang="en-US" sz="2000" smtClean="0">
                  <a:solidFill>
                    <a:schemeClr val="accent6">
                      <a:lumMod val="50000"/>
                    </a:schemeClr>
                  </a:solidFill>
                  <a:latin typeface="站酷高端黑" pitchFamily="2" charset="-122"/>
                  <a:ea typeface="站酷高端黑" pitchFamily="2" charset="-122"/>
                </a:rPr>
                <a:t>不念过往</a:t>
              </a:r>
              <a:endParaRPr lang="zh-CN" altLang="en-US" sz="2000">
                <a:solidFill>
                  <a:schemeClr val="accent6">
                    <a:lumMod val="50000"/>
                  </a:schemeClr>
                </a:solidFill>
                <a:latin typeface="站酷高端黑" pitchFamily="2" charset="-122"/>
                <a:ea typeface="站酷高端黑" pitchFamily="2" charset="-122"/>
              </a:endParaRPr>
            </a:p>
          </p:txBody>
        </p:sp>
      </p:grpSp>
      <p:sp useBgFill="1">
        <p:nvSpPr>
          <p:cNvPr id="10" name="Freeform 6"/>
          <p:cNvSpPr>
            <a:spLocks noEditPoints="1"/>
          </p:cNvSpPr>
          <p:nvPr/>
        </p:nvSpPr>
        <p:spPr bwMode="auto">
          <a:xfrm rot="20486982">
            <a:off x="-787861" y="-300163"/>
            <a:ext cx="10719720" cy="5225368"/>
          </a:xfrm>
          <a:custGeom>
            <a:avLst/>
            <a:gdLst>
              <a:gd name="T0" fmla="*/ 686 w 1213"/>
              <a:gd name="T1" fmla="*/ 87 h 821"/>
              <a:gd name="T2" fmla="*/ 90 w 1213"/>
              <a:gd name="T3" fmla="*/ 91 h 821"/>
              <a:gd name="T4" fmla="*/ 323 w 1213"/>
              <a:gd name="T5" fmla="*/ 100 h 821"/>
              <a:gd name="T6" fmla="*/ 752 w 1213"/>
              <a:gd name="T7" fmla="*/ 112 h 821"/>
              <a:gd name="T8" fmla="*/ 197 w 1213"/>
              <a:gd name="T9" fmla="*/ 121 h 821"/>
              <a:gd name="T10" fmla="*/ 755 w 1213"/>
              <a:gd name="T11" fmla="*/ 139 h 821"/>
              <a:gd name="T12" fmla="*/ 175 w 1213"/>
              <a:gd name="T13" fmla="*/ 154 h 821"/>
              <a:gd name="T14" fmla="*/ 854 w 1213"/>
              <a:gd name="T15" fmla="*/ 171 h 821"/>
              <a:gd name="T16" fmla="*/ 54 w 1213"/>
              <a:gd name="T17" fmla="*/ 376 h 821"/>
              <a:gd name="T18" fmla="*/ 815 w 1213"/>
              <a:gd name="T19" fmla="*/ 695 h 821"/>
              <a:gd name="T20" fmla="*/ 305 w 1213"/>
              <a:gd name="T21" fmla="*/ 754 h 821"/>
              <a:gd name="T22" fmla="*/ 574 w 1213"/>
              <a:gd name="T23" fmla="*/ 787 h 821"/>
              <a:gd name="T24" fmla="*/ 814 w 1213"/>
              <a:gd name="T25" fmla="*/ 94 h 821"/>
              <a:gd name="T26" fmla="*/ 1140 w 1213"/>
              <a:gd name="T27" fmla="*/ 480 h 821"/>
              <a:gd name="T28" fmla="*/ 1123 w 1213"/>
              <a:gd name="T29" fmla="*/ 214 h 821"/>
              <a:gd name="T30" fmla="*/ 984 w 1213"/>
              <a:gd name="T31" fmla="*/ 71 h 821"/>
              <a:gd name="T32" fmla="*/ 788 w 1213"/>
              <a:gd name="T33" fmla="*/ 136 h 821"/>
              <a:gd name="T34" fmla="*/ 708 w 1213"/>
              <a:gd name="T35" fmla="*/ 168 h 821"/>
              <a:gd name="T36" fmla="*/ 490 w 1213"/>
              <a:gd name="T37" fmla="*/ 159 h 821"/>
              <a:gd name="T38" fmla="*/ 325 w 1213"/>
              <a:gd name="T39" fmla="*/ 152 h 821"/>
              <a:gd name="T40" fmla="*/ 195 w 1213"/>
              <a:gd name="T41" fmla="*/ 192 h 821"/>
              <a:gd name="T42" fmla="*/ 97 w 1213"/>
              <a:gd name="T43" fmla="*/ 194 h 821"/>
              <a:gd name="T44" fmla="*/ 73 w 1213"/>
              <a:gd name="T45" fmla="*/ 349 h 821"/>
              <a:gd name="T46" fmla="*/ 34 w 1213"/>
              <a:gd name="T47" fmla="*/ 528 h 821"/>
              <a:gd name="T48" fmla="*/ 97 w 1213"/>
              <a:gd name="T49" fmla="*/ 663 h 821"/>
              <a:gd name="T50" fmla="*/ 272 w 1213"/>
              <a:gd name="T51" fmla="*/ 753 h 821"/>
              <a:gd name="T52" fmla="*/ 612 w 1213"/>
              <a:gd name="T53" fmla="*/ 761 h 821"/>
              <a:gd name="T54" fmla="*/ 670 w 1213"/>
              <a:gd name="T55" fmla="*/ 715 h 821"/>
              <a:gd name="T56" fmla="*/ 593 w 1213"/>
              <a:gd name="T57" fmla="*/ 680 h 821"/>
              <a:gd name="T58" fmla="*/ 859 w 1213"/>
              <a:gd name="T59" fmla="*/ 686 h 821"/>
              <a:gd name="T60" fmla="*/ 933 w 1213"/>
              <a:gd name="T61" fmla="*/ 699 h 821"/>
              <a:gd name="T62" fmla="*/ 1049 w 1213"/>
              <a:gd name="T63" fmla="*/ 739 h 821"/>
              <a:gd name="T64" fmla="*/ 1152 w 1213"/>
              <a:gd name="T65" fmla="*/ 677 h 821"/>
              <a:gd name="T66" fmla="*/ 1119 w 1213"/>
              <a:gd name="T67" fmla="*/ 643 h 821"/>
              <a:gd name="T68" fmla="*/ 353 w 1213"/>
              <a:gd name="T69" fmla="*/ 141 h 821"/>
              <a:gd name="T70" fmla="*/ 158 w 1213"/>
              <a:gd name="T71" fmla="*/ 728 h 821"/>
              <a:gd name="T72" fmla="*/ 253 w 1213"/>
              <a:gd name="T73" fmla="*/ 620 h 821"/>
              <a:gd name="T74" fmla="*/ 331 w 1213"/>
              <a:gd name="T75" fmla="*/ 628 h 821"/>
              <a:gd name="T76" fmla="*/ 389 w 1213"/>
              <a:gd name="T77" fmla="*/ 154 h 821"/>
              <a:gd name="T78" fmla="*/ 414 w 1213"/>
              <a:gd name="T79" fmla="*/ 720 h 821"/>
              <a:gd name="T80" fmla="*/ 455 w 1213"/>
              <a:gd name="T81" fmla="*/ 633 h 821"/>
              <a:gd name="T82" fmla="*/ 545 w 1213"/>
              <a:gd name="T83" fmla="*/ 633 h 821"/>
              <a:gd name="T84" fmla="*/ 734 w 1213"/>
              <a:gd name="T85" fmla="*/ 674 h 821"/>
              <a:gd name="T86" fmla="*/ 686 w 1213"/>
              <a:gd name="T87" fmla="*/ 634 h 821"/>
              <a:gd name="T88" fmla="*/ 855 w 1213"/>
              <a:gd name="T89" fmla="*/ 120 h 821"/>
              <a:gd name="T90" fmla="*/ 937 w 1213"/>
              <a:gd name="T91" fmla="*/ 691 h 821"/>
              <a:gd name="T92" fmla="*/ 1007 w 1213"/>
              <a:gd name="T93" fmla="*/ 648 h 821"/>
              <a:gd name="T94" fmla="*/ 363 w 1213"/>
              <a:gd name="T95" fmla="*/ 106 h 821"/>
              <a:gd name="T96" fmla="*/ 496 w 1213"/>
              <a:gd name="T97" fmla="*/ 115 h 821"/>
              <a:gd name="T98" fmla="*/ 556 w 1213"/>
              <a:gd name="T99" fmla="*/ 137 h 821"/>
              <a:gd name="T100" fmla="*/ 706 w 1213"/>
              <a:gd name="T101" fmla="*/ 139 h 821"/>
              <a:gd name="T102" fmla="*/ 177 w 1213"/>
              <a:gd name="T103" fmla="*/ 212 h 821"/>
              <a:gd name="T104" fmla="*/ 848 w 1213"/>
              <a:gd name="T105" fmla="*/ 736 h 821"/>
              <a:gd name="T106" fmla="*/ 355 w 1213"/>
              <a:gd name="T107" fmla="*/ 776 h 821"/>
              <a:gd name="T108" fmla="*/ 164 w 1213"/>
              <a:gd name="T109" fmla="*/ 794 h 821"/>
              <a:gd name="T110" fmla="*/ 181 w 1213"/>
              <a:gd name="T111" fmla="*/ 789 h 821"/>
              <a:gd name="T112" fmla="*/ 907 w 1213"/>
              <a:gd name="T113" fmla="*/ 802 h 821"/>
              <a:gd name="T114" fmla="*/ 448 w 1213"/>
              <a:gd name="T115" fmla="*/ 77 h 821"/>
              <a:gd name="T116" fmla="*/ 475 w 1213"/>
              <a:gd name="T117" fmla="*/ 57 h 821"/>
              <a:gd name="T118" fmla="*/ 562 w 1213"/>
              <a:gd name="T119" fmla="*/ 59 h 821"/>
              <a:gd name="T120" fmla="*/ 66 w 1213"/>
              <a:gd name="T121" fmla="*/ 144 h 821"/>
              <a:gd name="T122" fmla="*/ 334 w 1213"/>
              <a:gd name="T123" fmla="*/ 743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3" h="821">
                <a:moveTo>
                  <a:pt x="45" y="3"/>
                </a:moveTo>
                <a:cubicBezTo>
                  <a:pt x="41" y="4"/>
                  <a:pt x="34" y="0"/>
                  <a:pt x="32" y="4"/>
                </a:cubicBezTo>
                <a:cubicBezTo>
                  <a:pt x="36" y="4"/>
                  <a:pt x="43" y="6"/>
                  <a:pt x="45" y="3"/>
                </a:cubicBezTo>
                <a:close/>
                <a:moveTo>
                  <a:pt x="547" y="48"/>
                </a:moveTo>
                <a:cubicBezTo>
                  <a:pt x="547" y="44"/>
                  <a:pt x="547" y="44"/>
                  <a:pt x="547" y="44"/>
                </a:cubicBezTo>
                <a:cubicBezTo>
                  <a:pt x="545" y="43"/>
                  <a:pt x="539" y="44"/>
                  <a:pt x="538" y="46"/>
                </a:cubicBezTo>
                <a:cubicBezTo>
                  <a:pt x="540" y="47"/>
                  <a:pt x="543" y="50"/>
                  <a:pt x="547" y="48"/>
                </a:cubicBezTo>
                <a:close/>
                <a:moveTo>
                  <a:pt x="677" y="54"/>
                </a:moveTo>
                <a:cubicBezTo>
                  <a:pt x="674" y="55"/>
                  <a:pt x="672" y="49"/>
                  <a:pt x="671" y="53"/>
                </a:cubicBezTo>
                <a:cubicBezTo>
                  <a:pt x="672" y="54"/>
                  <a:pt x="676" y="57"/>
                  <a:pt x="677" y="54"/>
                </a:cubicBezTo>
                <a:close/>
                <a:moveTo>
                  <a:pt x="53" y="55"/>
                </a:moveTo>
                <a:cubicBezTo>
                  <a:pt x="50" y="55"/>
                  <a:pt x="48" y="56"/>
                  <a:pt x="46" y="57"/>
                </a:cubicBezTo>
                <a:cubicBezTo>
                  <a:pt x="48" y="58"/>
                  <a:pt x="52" y="58"/>
                  <a:pt x="53" y="55"/>
                </a:cubicBezTo>
                <a:close/>
                <a:moveTo>
                  <a:pt x="55" y="68"/>
                </a:moveTo>
                <a:cubicBezTo>
                  <a:pt x="60" y="69"/>
                  <a:pt x="70" y="66"/>
                  <a:pt x="76" y="66"/>
                </a:cubicBezTo>
                <a:cubicBezTo>
                  <a:pt x="68" y="64"/>
                  <a:pt x="64" y="61"/>
                  <a:pt x="58" y="58"/>
                </a:cubicBezTo>
                <a:cubicBezTo>
                  <a:pt x="57" y="63"/>
                  <a:pt x="45" y="59"/>
                  <a:pt x="39" y="62"/>
                </a:cubicBezTo>
                <a:cubicBezTo>
                  <a:pt x="45" y="64"/>
                  <a:pt x="48" y="68"/>
                  <a:pt x="55" y="68"/>
                </a:cubicBezTo>
                <a:close/>
                <a:moveTo>
                  <a:pt x="671" y="83"/>
                </a:moveTo>
                <a:cubicBezTo>
                  <a:pt x="668" y="84"/>
                  <a:pt x="666" y="80"/>
                  <a:pt x="665" y="83"/>
                </a:cubicBezTo>
                <a:cubicBezTo>
                  <a:pt x="671" y="85"/>
                  <a:pt x="676" y="87"/>
                  <a:pt x="680" y="90"/>
                </a:cubicBezTo>
                <a:cubicBezTo>
                  <a:pt x="680" y="97"/>
                  <a:pt x="678" y="100"/>
                  <a:pt x="674" y="100"/>
                </a:cubicBezTo>
                <a:cubicBezTo>
                  <a:pt x="675" y="101"/>
                  <a:pt x="675" y="104"/>
                  <a:pt x="678" y="103"/>
                </a:cubicBezTo>
                <a:cubicBezTo>
                  <a:pt x="680" y="100"/>
                  <a:pt x="683" y="99"/>
                  <a:pt x="689" y="100"/>
                </a:cubicBezTo>
                <a:cubicBezTo>
                  <a:pt x="690" y="95"/>
                  <a:pt x="687" y="96"/>
                  <a:pt x="686" y="94"/>
                </a:cubicBezTo>
                <a:cubicBezTo>
                  <a:pt x="688" y="92"/>
                  <a:pt x="687" y="89"/>
                  <a:pt x="686" y="87"/>
                </a:cubicBezTo>
                <a:cubicBezTo>
                  <a:pt x="697" y="84"/>
                  <a:pt x="709" y="93"/>
                  <a:pt x="723" y="93"/>
                </a:cubicBezTo>
                <a:cubicBezTo>
                  <a:pt x="725" y="95"/>
                  <a:pt x="725" y="98"/>
                  <a:pt x="727" y="100"/>
                </a:cubicBezTo>
                <a:cubicBezTo>
                  <a:pt x="730" y="99"/>
                  <a:pt x="731" y="97"/>
                  <a:pt x="735" y="98"/>
                </a:cubicBezTo>
                <a:cubicBezTo>
                  <a:pt x="733" y="90"/>
                  <a:pt x="723" y="91"/>
                  <a:pt x="717" y="87"/>
                </a:cubicBezTo>
                <a:cubicBezTo>
                  <a:pt x="722" y="86"/>
                  <a:pt x="717" y="83"/>
                  <a:pt x="717" y="79"/>
                </a:cubicBezTo>
                <a:cubicBezTo>
                  <a:pt x="719" y="79"/>
                  <a:pt x="721" y="77"/>
                  <a:pt x="722" y="76"/>
                </a:cubicBezTo>
                <a:cubicBezTo>
                  <a:pt x="720" y="75"/>
                  <a:pt x="718" y="74"/>
                  <a:pt x="717" y="73"/>
                </a:cubicBezTo>
                <a:cubicBezTo>
                  <a:pt x="715" y="63"/>
                  <a:pt x="707" y="67"/>
                  <a:pt x="700" y="70"/>
                </a:cubicBezTo>
                <a:cubicBezTo>
                  <a:pt x="703" y="74"/>
                  <a:pt x="706" y="72"/>
                  <a:pt x="708" y="77"/>
                </a:cubicBezTo>
                <a:cubicBezTo>
                  <a:pt x="704" y="79"/>
                  <a:pt x="698" y="78"/>
                  <a:pt x="695" y="80"/>
                </a:cubicBezTo>
                <a:cubicBezTo>
                  <a:pt x="694" y="79"/>
                  <a:pt x="694" y="78"/>
                  <a:pt x="695" y="77"/>
                </a:cubicBezTo>
                <a:cubicBezTo>
                  <a:pt x="692" y="77"/>
                  <a:pt x="688" y="75"/>
                  <a:pt x="690" y="73"/>
                </a:cubicBezTo>
                <a:cubicBezTo>
                  <a:pt x="679" y="77"/>
                  <a:pt x="673" y="71"/>
                  <a:pt x="664" y="77"/>
                </a:cubicBezTo>
                <a:cubicBezTo>
                  <a:pt x="666" y="78"/>
                  <a:pt x="665" y="79"/>
                  <a:pt x="664" y="79"/>
                </a:cubicBezTo>
                <a:cubicBezTo>
                  <a:pt x="666" y="83"/>
                  <a:pt x="671" y="78"/>
                  <a:pt x="671" y="83"/>
                </a:cubicBezTo>
                <a:close/>
                <a:moveTo>
                  <a:pt x="753" y="78"/>
                </a:moveTo>
                <a:cubicBezTo>
                  <a:pt x="753" y="76"/>
                  <a:pt x="757" y="78"/>
                  <a:pt x="756" y="76"/>
                </a:cubicBezTo>
                <a:cubicBezTo>
                  <a:pt x="755" y="73"/>
                  <a:pt x="750" y="77"/>
                  <a:pt x="753" y="78"/>
                </a:cubicBezTo>
                <a:close/>
                <a:moveTo>
                  <a:pt x="764" y="84"/>
                </a:moveTo>
                <a:cubicBezTo>
                  <a:pt x="761" y="84"/>
                  <a:pt x="761" y="81"/>
                  <a:pt x="758" y="81"/>
                </a:cubicBezTo>
                <a:cubicBezTo>
                  <a:pt x="757" y="85"/>
                  <a:pt x="762" y="86"/>
                  <a:pt x="764" y="84"/>
                </a:cubicBezTo>
                <a:close/>
                <a:moveTo>
                  <a:pt x="85" y="84"/>
                </a:moveTo>
                <a:cubicBezTo>
                  <a:pt x="83" y="88"/>
                  <a:pt x="93" y="88"/>
                  <a:pt x="92" y="84"/>
                </a:cubicBezTo>
                <a:cubicBezTo>
                  <a:pt x="88" y="85"/>
                  <a:pt x="86" y="82"/>
                  <a:pt x="85" y="84"/>
                </a:cubicBezTo>
                <a:close/>
                <a:moveTo>
                  <a:pt x="85" y="91"/>
                </a:moveTo>
                <a:cubicBezTo>
                  <a:pt x="87" y="91"/>
                  <a:pt x="88" y="91"/>
                  <a:pt x="90" y="91"/>
                </a:cubicBezTo>
                <a:cubicBezTo>
                  <a:pt x="90" y="88"/>
                  <a:pt x="86" y="89"/>
                  <a:pt x="85" y="91"/>
                </a:cubicBezTo>
                <a:close/>
                <a:moveTo>
                  <a:pt x="708" y="94"/>
                </a:moveTo>
                <a:cubicBezTo>
                  <a:pt x="706" y="93"/>
                  <a:pt x="700" y="92"/>
                  <a:pt x="700" y="95"/>
                </a:cubicBezTo>
                <a:cubicBezTo>
                  <a:pt x="701" y="99"/>
                  <a:pt x="707" y="99"/>
                  <a:pt x="708" y="94"/>
                </a:cubicBezTo>
                <a:close/>
                <a:moveTo>
                  <a:pt x="115" y="100"/>
                </a:moveTo>
                <a:cubicBezTo>
                  <a:pt x="116" y="96"/>
                  <a:pt x="106" y="94"/>
                  <a:pt x="107" y="96"/>
                </a:cubicBezTo>
                <a:cubicBezTo>
                  <a:pt x="111" y="95"/>
                  <a:pt x="109" y="101"/>
                  <a:pt x="115" y="100"/>
                </a:cubicBezTo>
                <a:close/>
                <a:moveTo>
                  <a:pt x="755" y="101"/>
                </a:moveTo>
                <a:cubicBezTo>
                  <a:pt x="759" y="103"/>
                  <a:pt x="763" y="100"/>
                  <a:pt x="765" y="102"/>
                </a:cubicBezTo>
                <a:cubicBezTo>
                  <a:pt x="763" y="102"/>
                  <a:pt x="761" y="102"/>
                  <a:pt x="761" y="105"/>
                </a:cubicBezTo>
                <a:cubicBezTo>
                  <a:pt x="762" y="113"/>
                  <a:pt x="770" y="106"/>
                  <a:pt x="776" y="107"/>
                </a:cubicBezTo>
                <a:cubicBezTo>
                  <a:pt x="774" y="99"/>
                  <a:pt x="762" y="93"/>
                  <a:pt x="755" y="101"/>
                </a:cubicBezTo>
                <a:close/>
                <a:moveTo>
                  <a:pt x="186" y="108"/>
                </a:moveTo>
                <a:cubicBezTo>
                  <a:pt x="189" y="109"/>
                  <a:pt x="199" y="109"/>
                  <a:pt x="204" y="109"/>
                </a:cubicBezTo>
                <a:cubicBezTo>
                  <a:pt x="204" y="103"/>
                  <a:pt x="196" y="99"/>
                  <a:pt x="191" y="102"/>
                </a:cubicBezTo>
                <a:cubicBezTo>
                  <a:pt x="191" y="101"/>
                  <a:pt x="191" y="100"/>
                  <a:pt x="190" y="99"/>
                </a:cubicBezTo>
                <a:cubicBezTo>
                  <a:pt x="189" y="99"/>
                  <a:pt x="185" y="98"/>
                  <a:pt x="186" y="100"/>
                </a:cubicBezTo>
                <a:cubicBezTo>
                  <a:pt x="188" y="100"/>
                  <a:pt x="191" y="101"/>
                  <a:pt x="190" y="104"/>
                </a:cubicBezTo>
                <a:cubicBezTo>
                  <a:pt x="189" y="104"/>
                  <a:pt x="189" y="103"/>
                  <a:pt x="187" y="102"/>
                </a:cubicBezTo>
                <a:cubicBezTo>
                  <a:pt x="188" y="106"/>
                  <a:pt x="189" y="107"/>
                  <a:pt x="186" y="108"/>
                </a:cubicBezTo>
                <a:close/>
                <a:moveTo>
                  <a:pt x="334" y="102"/>
                </a:moveTo>
                <a:cubicBezTo>
                  <a:pt x="332" y="106"/>
                  <a:pt x="336" y="110"/>
                  <a:pt x="338" y="113"/>
                </a:cubicBezTo>
                <a:cubicBezTo>
                  <a:pt x="338" y="115"/>
                  <a:pt x="336" y="115"/>
                  <a:pt x="335" y="116"/>
                </a:cubicBezTo>
                <a:cubicBezTo>
                  <a:pt x="337" y="118"/>
                  <a:pt x="338" y="120"/>
                  <a:pt x="342" y="119"/>
                </a:cubicBezTo>
                <a:cubicBezTo>
                  <a:pt x="342" y="115"/>
                  <a:pt x="339" y="114"/>
                  <a:pt x="345" y="114"/>
                </a:cubicBezTo>
                <a:cubicBezTo>
                  <a:pt x="345" y="102"/>
                  <a:pt x="333" y="98"/>
                  <a:pt x="323" y="100"/>
                </a:cubicBezTo>
                <a:cubicBezTo>
                  <a:pt x="326" y="106"/>
                  <a:pt x="327" y="104"/>
                  <a:pt x="334" y="102"/>
                </a:cubicBezTo>
                <a:close/>
                <a:moveTo>
                  <a:pt x="336" y="106"/>
                </a:moveTo>
                <a:cubicBezTo>
                  <a:pt x="339" y="106"/>
                  <a:pt x="342" y="106"/>
                  <a:pt x="341" y="110"/>
                </a:cubicBezTo>
                <a:cubicBezTo>
                  <a:pt x="338" y="110"/>
                  <a:pt x="336" y="110"/>
                  <a:pt x="336" y="106"/>
                </a:cubicBezTo>
                <a:close/>
                <a:moveTo>
                  <a:pt x="695" y="106"/>
                </a:moveTo>
                <a:cubicBezTo>
                  <a:pt x="699" y="107"/>
                  <a:pt x="705" y="108"/>
                  <a:pt x="707" y="112"/>
                </a:cubicBezTo>
                <a:cubicBezTo>
                  <a:pt x="708" y="109"/>
                  <a:pt x="711" y="105"/>
                  <a:pt x="709" y="102"/>
                </a:cubicBezTo>
                <a:cubicBezTo>
                  <a:pt x="705" y="100"/>
                  <a:pt x="699" y="100"/>
                  <a:pt x="695" y="100"/>
                </a:cubicBezTo>
                <a:cubicBezTo>
                  <a:pt x="693" y="103"/>
                  <a:pt x="699" y="100"/>
                  <a:pt x="698" y="102"/>
                </a:cubicBezTo>
                <a:cubicBezTo>
                  <a:pt x="698" y="105"/>
                  <a:pt x="696" y="105"/>
                  <a:pt x="695" y="106"/>
                </a:cubicBezTo>
                <a:close/>
                <a:moveTo>
                  <a:pt x="52" y="108"/>
                </a:moveTo>
                <a:cubicBezTo>
                  <a:pt x="52" y="110"/>
                  <a:pt x="53" y="111"/>
                  <a:pt x="53" y="112"/>
                </a:cubicBezTo>
                <a:cubicBezTo>
                  <a:pt x="57" y="111"/>
                  <a:pt x="60" y="112"/>
                  <a:pt x="63" y="113"/>
                </a:cubicBezTo>
                <a:cubicBezTo>
                  <a:pt x="59" y="109"/>
                  <a:pt x="49" y="102"/>
                  <a:pt x="45" y="107"/>
                </a:cubicBezTo>
                <a:cubicBezTo>
                  <a:pt x="47" y="108"/>
                  <a:pt x="51" y="109"/>
                  <a:pt x="52" y="108"/>
                </a:cubicBezTo>
                <a:close/>
                <a:moveTo>
                  <a:pt x="752" y="112"/>
                </a:moveTo>
                <a:cubicBezTo>
                  <a:pt x="748" y="105"/>
                  <a:pt x="741" y="104"/>
                  <a:pt x="734" y="105"/>
                </a:cubicBezTo>
                <a:cubicBezTo>
                  <a:pt x="732" y="108"/>
                  <a:pt x="737" y="108"/>
                  <a:pt x="736" y="111"/>
                </a:cubicBezTo>
                <a:cubicBezTo>
                  <a:pt x="736" y="115"/>
                  <a:pt x="730" y="114"/>
                  <a:pt x="730" y="118"/>
                </a:cubicBezTo>
                <a:cubicBezTo>
                  <a:pt x="734" y="119"/>
                  <a:pt x="740" y="113"/>
                  <a:pt x="743" y="117"/>
                </a:cubicBezTo>
                <a:cubicBezTo>
                  <a:pt x="737" y="118"/>
                  <a:pt x="744" y="129"/>
                  <a:pt x="737" y="131"/>
                </a:cubicBezTo>
                <a:cubicBezTo>
                  <a:pt x="739" y="136"/>
                  <a:pt x="750" y="133"/>
                  <a:pt x="752" y="130"/>
                </a:cubicBezTo>
                <a:cubicBezTo>
                  <a:pt x="755" y="133"/>
                  <a:pt x="765" y="133"/>
                  <a:pt x="765" y="127"/>
                </a:cubicBezTo>
                <a:cubicBezTo>
                  <a:pt x="761" y="127"/>
                  <a:pt x="758" y="128"/>
                  <a:pt x="754" y="128"/>
                </a:cubicBezTo>
                <a:cubicBezTo>
                  <a:pt x="749" y="126"/>
                  <a:pt x="753" y="120"/>
                  <a:pt x="747" y="118"/>
                </a:cubicBezTo>
                <a:cubicBezTo>
                  <a:pt x="754" y="119"/>
                  <a:pt x="747" y="113"/>
                  <a:pt x="752" y="112"/>
                </a:cubicBezTo>
                <a:close/>
                <a:moveTo>
                  <a:pt x="611" y="113"/>
                </a:moveTo>
                <a:cubicBezTo>
                  <a:pt x="606" y="113"/>
                  <a:pt x="599" y="108"/>
                  <a:pt x="597" y="111"/>
                </a:cubicBezTo>
                <a:cubicBezTo>
                  <a:pt x="600" y="113"/>
                  <a:pt x="609" y="114"/>
                  <a:pt x="611" y="113"/>
                </a:cubicBezTo>
                <a:close/>
                <a:moveTo>
                  <a:pt x="660" y="120"/>
                </a:moveTo>
                <a:cubicBezTo>
                  <a:pt x="663" y="118"/>
                  <a:pt x="660" y="115"/>
                  <a:pt x="662" y="113"/>
                </a:cubicBezTo>
                <a:cubicBezTo>
                  <a:pt x="655" y="113"/>
                  <a:pt x="658" y="109"/>
                  <a:pt x="652" y="110"/>
                </a:cubicBezTo>
                <a:cubicBezTo>
                  <a:pt x="652" y="116"/>
                  <a:pt x="656" y="117"/>
                  <a:pt x="660" y="120"/>
                </a:cubicBezTo>
                <a:close/>
                <a:moveTo>
                  <a:pt x="197" y="111"/>
                </a:moveTo>
                <a:cubicBezTo>
                  <a:pt x="196" y="113"/>
                  <a:pt x="197" y="114"/>
                  <a:pt x="198" y="115"/>
                </a:cubicBezTo>
                <a:cubicBezTo>
                  <a:pt x="202" y="115"/>
                  <a:pt x="205" y="114"/>
                  <a:pt x="207" y="112"/>
                </a:cubicBezTo>
                <a:cubicBezTo>
                  <a:pt x="203" y="112"/>
                  <a:pt x="199" y="112"/>
                  <a:pt x="197" y="111"/>
                </a:cubicBezTo>
                <a:close/>
                <a:moveTo>
                  <a:pt x="627" y="129"/>
                </a:moveTo>
                <a:cubicBezTo>
                  <a:pt x="632" y="130"/>
                  <a:pt x="631" y="132"/>
                  <a:pt x="640" y="132"/>
                </a:cubicBezTo>
                <a:cubicBezTo>
                  <a:pt x="640" y="129"/>
                  <a:pt x="636" y="130"/>
                  <a:pt x="636" y="127"/>
                </a:cubicBezTo>
                <a:cubicBezTo>
                  <a:pt x="639" y="128"/>
                  <a:pt x="641" y="126"/>
                  <a:pt x="642" y="124"/>
                </a:cubicBezTo>
                <a:cubicBezTo>
                  <a:pt x="641" y="120"/>
                  <a:pt x="636" y="120"/>
                  <a:pt x="635" y="116"/>
                </a:cubicBezTo>
                <a:cubicBezTo>
                  <a:pt x="633" y="116"/>
                  <a:pt x="632" y="118"/>
                  <a:pt x="630" y="116"/>
                </a:cubicBezTo>
                <a:cubicBezTo>
                  <a:pt x="630" y="121"/>
                  <a:pt x="625" y="121"/>
                  <a:pt x="621" y="123"/>
                </a:cubicBezTo>
                <a:cubicBezTo>
                  <a:pt x="625" y="123"/>
                  <a:pt x="628" y="124"/>
                  <a:pt x="627" y="129"/>
                </a:cubicBezTo>
                <a:close/>
                <a:moveTo>
                  <a:pt x="649" y="117"/>
                </a:moveTo>
                <a:cubicBezTo>
                  <a:pt x="648" y="116"/>
                  <a:pt x="644" y="116"/>
                  <a:pt x="644" y="118"/>
                </a:cubicBezTo>
                <a:cubicBezTo>
                  <a:pt x="646" y="118"/>
                  <a:pt x="648" y="120"/>
                  <a:pt x="649" y="117"/>
                </a:cubicBezTo>
                <a:close/>
                <a:moveTo>
                  <a:pt x="197" y="121"/>
                </a:moveTo>
                <a:cubicBezTo>
                  <a:pt x="196" y="126"/>
                  <a:pt x="202" y="125"/>
                  <a:pt x="207" y="125"/>
                </a:cubicBezTo>
                <a:cubicBezTo>
                  <a:pt x="207" y="123"/>
                  <a:pt x="208" y="123"/>
                  <a:pt x="208" y="121"/>
                </a:cubicBezTo>
                <a:cubicBezTo>
                  <a:pt x="206" y="116"/>
                  <a:pt x="201" y="120"/>
                  <a:pt x="197" y="121"/>
                </a:cubicBezTo>
                <a:close/>
                <a:moveTo>
                  <a:pt x="493" y="130"/>
                </a:moveTo>
                <a:cubicBezTo>
                  <a:pt x="488" y="130"/>
                  <a:pt x="491" y="127"/>
                  <a:pt x="488" y="125"/>
                </a:cubicBezTo>
                <a:cubicBezTo>
                  <a:pt x="486" y="127"/>
                  <a:pt x="483" y="124"/>
                  <a:pt x="482" y="124"/>
                </a:cubicBezTo>
                <a:cubicBezTo>
                  <a:pt x="481" y="129"/>
                  <a:pt x="490" y="126"/>
                  <a:pt x="489" y="132"/>
                </a:cubicBezTo>
                <a:cubicBezTo>
                  <a:pt x="491" y="132"/>
                  <a:pt x="493" y="132"/>
                  <a:pt x="493" y="130"/>
                </a:cubicBezTo>
                <a:close/>
                <a:moveTo>
                  <a:pt x="524" y="135"/>
                </a:moveTo>
                <a:cubicBezTo>
                  <a:pt x="530" y="135"/>
                  <a:pt x="540" y="139"/>
                  <a:pt x="545" y="135"/>
                </a:cubicBezTo>
                <a:cubicBezTo>
                  <a:pt x="542" y="135"/>
                  <a:pt x="540" y="134"/>
                  <a:pt x="539" y="132"/>
                </a:cubicBezTo>
                <a:cubicBezTo>
                  <a:pt x="541" y="132"/>
                  <a:pt x="543" y="132"/>
                  <a:pt x="542" y="130"/>
                </a:cubicBezTo>
                <a:cubicBezTo>
                  <a:pt x="538" y="128"/>
                  <a:pt x="535" y="130"/>
                  <a:pt x="528" y="127"/>
                </a:cubicBezTo>
                <a:cubicBezTo>
                  <a:pt x="530" y="135"/>
                  <a:pt x="524" y="130"/>
                  <a:pt x="524" y="135"/>
                </a:cubicBezTo>
                <a:close/>
                <a:moveTo>
                  <a:pt x="722" y="133"/>
                </a:moveTo>
                <a:cubicBezTo>
                  <a:pt x="727" y="133"/>
                  <a:pt x="733" y="132"/>
                  <a:pt x="736" y="130"/>
                </a:cubicBezTo>
                <a:cubicBezTo>
                  <a:pt x="731" y="128"/>
                  <a:pt x="725" y="128"/>
                  <a:pt x="722" y="133"/>
                </a:cubicBezTo>
                <a:close/>
                <a:moveTo>
                  <a:pt x="190" y="134"/>
                </a:moveTo>
                <a:cubicBezTo>
                  <a:pt x="194" y="135"/>
                  <a:pt x="199" y="139"/>
                  <a:pt x="203" y="136"/>
                </a:cubicBezTo>
                <a:cubicBezTo>
                  <a:pt x="200" y="135"/>
                  <a:pt x="194" y="131"/>
                  <a:pt x="190" y="134"/>
                </a:cubicBezTo>
                <a:close/>
                <a:moveTo>
                  <a:pt x="293" y="137"/>
                </a:moveTo>
                <a:cubicBezTo>
                  <a:pt x="293" y="138"/>
                  <a:pt x="293" y="140"/>
                  <a:pt x="294" y="140"/>
                </a:cubicBezTo>
                <a:cubicBezTo>
                  <a:pt x="296" y="140"/>
                  <a:pt x="298" y="140"/>
                  <a:pt x="299" y="139"/>
                </a:cubicBezTo>
                <a:cubicBezTo>
                  <a:pt x="297" y="139"/>
                  <a:pt x="296" y="138"/>
                  <a:pt x="297" y="136"/>
                </a:cubicBezTo>
                <a:cubicBezTo>
                  <a:pt x="285" y="136"/>
                  <a:pt x="273" y="134"/>
                  <a:pt x="266" y="136"/>
                </a:cubicBezTo>
                <a:cubicBezTo>
                  <a:pt x="271" y="137"/>
                  <a:pt x="287" y="142"/>
                  <a:pt x="293" y="137"/>
                </a:cubicBezTo>
                <a:close/>
                <a:moveTo>
                  <a:pt x="770" y="138"/>
                </a:moveTo>
                <a:cubicBezTo>
                  <a:pt x="766" y="139"/>
                  <a:pt x="760" y="138"/>
                  <a:pt x="756" y="137"/>
                </a:cubicBezTo>
                <a:cubicBezTo>
                  <a:pt x="756" y="138"/>
                  <a:pt x="756" y="139"/>
                  <a:pt x="755" y="139"/>
                </a:cubicBezTo>
                <a:cubicBezTo>
                  <a:pt x="740" y="140"/>
                  <a:pt x="731" y="139"/>
                  <a:pt x="721" y="146"/>
                </a:cubicBezTo>
                <a:cubicBezTo>
                  <a:pt x="740" y="142"/>
                  <a:pt x="750" y="147"/>
                  <a:pt x="762" y="147"/>
                </a:cubicBezTo>
                <a:cubicBezTo>
                  <a:pt x="763" y="142"/>
                  <a:pt x="768" y="141"/>
                  <a:pt x="770" y="138"/>
                </a:cubicBezTo>
                <a:close/>
                <a:moveTo>
                  <a:pt x="298" y="144"/>
                </a:moveTo>
                <a:cubicBezTo>
                  <a:pt x="301" y="143"/>
                  <a:pt x="304" y="147"/>
                  <a:pt x="303" y="143"/>
                </a:cubicBezTo>
                <a:cubicBezTo>
                  <a:pt x="295" y="140"/>
                  <a:pt x="282" y="141"/>
                  <a:pt x="275" y="143"/>
                </a:cubicBezTo>
                <a:cubicBezTo>
                  <a:pt x="284" y="146"/>
                  <a:pt x="289" y="150"/>
                  <a:pt x="299" y="148"/>
                </a:cubicBezTo>
                <a:cubicBezTo>
                  <a:pt x="300" y="145"/>
                  <a:pt x="295" y="145"/>
                  <a:pt x="298" y="144"/>
                </a:cubicBezTo>
                <a:close/>
                <a:moveTo>
                  <a:pt x="181" y="151"/>
                </a:moveTo>
                <a:cubicBezTo>
                  <a:pt x="178" y="152"/>
                  <a:pt x="174" y="148"/>
                  <a:pt x="172" y="150"/>
                </a:cubicBezTo>
                <a:cubicBezTo>
                  <a:pt x="174" y="150"/>
                  <a:pt x="174" y="151"/>
                  <a:pt x="173" y="152"/>
                </a:cubicBezTo>
                <a:cubicBezTo>
                  <a:pt x="177" y="152"/>
                  <a:pt x="179" y="154"/>
                  <a:pt x="181" y="151"/>
                </a:cubicBezTo>
                <a:close/>
                <a:moveTo>
                  <a:pt x="750" y="155"/>
                </a:moveTo>
                <a:cubicBezTo>
                  <a:pt x="755" y="155"/>
                  <a:pt x="753" y="153"/>
                  <a:pt x="754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51" y="153"/>
                  <a:pt x="748" y="154"/>
                  <a:pt x="750" y="155"/>
                </a:cubicBezTo>
                <a:close/>
                <a:moveTo>
                  <a:pt x="1118" y="151"/>
                </a:moveTo>
                <a:cubicBezTo>
                  <a:pt x="1121" y="151"/>
                  <a:pt x="1125" y="152"/>
                  <a:pt x="1125" y="150"/>
                </a:cubicBezTo>
                <a:cubicBezTo>
                  <a:pt x="1122" y="150"/>
                  <a:pt x="1119" y="149"/>
                  <a:pt x="1118" y="151"/>
                </a:cubicBezTo>
                <a:close/>
                <a:moveTo>
                  <a:pt x="732" y="156"/>
                </a:moveTo>
                <a:cubicBezTo>
                  <a:pt x="732" y="155"/>
                  <a:pt x="733" y="153"/>
                  <a:pt x="731" y="152"/>
                </a:cubicBezTo>
                <a:cubicBezTo>
                  <a:pt x="731" y="154"/>
                  <a:pt x="729" y="153"/>
                  <a:pt x="729" y="154"/>
                </a:cubicBezTo>
                <a:cubicBezTo>
                  <a:pt x="731" y="154"/>
                  <a:pt x="730" y="157"/>
                  <a:pt x="732" y="156"/>
                </a:cubicBezTo>
                <a:close/>
                <a:moveTo>
                  <a:pt x="177" y="167"/>
                </a:moveTo>
                <a:cubicBezTo>
                  <a:pt x="180" y="162"/>
                  <a:pt x="182" y="165"/>
                  <a:pt x="183" y="158"/>
                </a:cubicBezTo>
                <a:cubicBezTo>
                  <a:pt x="180" y="161"/>
                  <a:pt x="173" y="158"/>
                  <a:pt x="175" y="154"/>
                </a:cubicBezTo>
                <a:cubicBezTo>
                  <a:pt x="173" y="154"/>
                  <a:pt x="171" y="155"/>
                  <a:pt x="170" y="156"/>
                </a:cubicBezTo>
                <a:cubicBezTo>
                  <a:pt x="171" y="159"/>
                  <a:pt x="171" y="167"/>
                  <a:pt x="177" y="167"/>
                </a:cubicBezTo>
                <a:close/>
                <a:moveTo>
                  <a:pt x="293" y="154"/>
                </a:moveTo>
                <a:cubicBezTo>
                  <a:pt x="293" y="156"/>
                  <a:pt x="293" y="156"/>
                  <a:pt x="292" y="157"/>
                </a:cubicBezTo>
                <a:cubicBezTo>
                  <a:pt x="295" y="160"/>
                  <a:pt x="298" y="156"/>
                  <a:pt x="300" y="155"/>
                </a:cubicBezTo>
                <a:cubicBezTo>
                  <a:pt x="297" y="156"/>
                  <a:pt x="296" y="154"/>
                  <a:pt x="293" y="154"/>
                </a:cubicBezTo>
                <a:close/>
                <a:moveTo>
                  <a:pt x="198" y="160"/>
                </a:moveTo>
                <a:cubicBezTo>
                  <a:pt x="196" y="159"/>
                  <a:pt x="189" y="159"/>
                  <a:pt x="189" y="164"/>
                </a:cubicBezTo>
                <a:cubicBezTo>
                  <a:pt x="194" y="164"/>
                  <a:pt x="196" y="161"/>
                  <a:pt x="198" y="160"/>
                </a:cubicBezTo>
                <a:close/>
                <a:moveTo>
                  <a:pt x="726" y="164"/>
                </a:moveTo>
                <a:cubicBezTo>
                  <a:pt x="728" y="164"/>
                  <a:pt x="731" y="164"/>
                  <a:pt x="732" y="165"/>
                </a:cubicBezTo>
                <a:cubicBezTo>
                  <a:pt x="733" y="163"/>
                  <a:pt x="731" y="163"/>
                  <a:pt x="731" y="161"/>
                </a:cubicBezTo>
                <a:cubicBezTo>
                  <a:pt x="729" y="161"/>
                  <a:pt x="727" y="162"/>
                  <a:pt x="726" y="164"/>
                </a:cubicBezTo>
                <a:close/>
                <a:moveTo>
                  <a:pt x="828" y="165"/>
                </a:moveTo>
                <a:cubicBezTo>
                  <a:pt x="820" y="165"/>
                  <a:pt x="814" y="166"/>
                  <a:pt x="808" y="168"/>
                </a:cubicBezTo>
                <a:cubicBezTo>
                  <a:pt x="816" y="167"/>
                  <a:pt x="819" y="170"/>
                  <a:pt x="824" y="171"/>
                </a:cubicBezTo>
                <a:cubicBezTo>
                  <a:pt x="822" y="167"/>
                  <a:pt x="826" y="167"/>
                  <a:pt x="828" y="165"/>
                </a:cubicBezTo>
                <a:close/>
                <a:moveTo>
                  <a:pt x="798" y="173"/>
                </a:moveTo>
                <a:cubicBezTo>
                  <a:pt x="794" y="173"/>
                  <a:pt x="796" y="166"/>
                  <a:pt x="793" y="165"/>
                </a:cubicBezTo>
                <a:cubicBezTo>
                  <a:pt x="793" y="166"/>
                  <a:pt x="792" y="166"/>
                  <a:pt x="790" y="166"/>
                </a:cubicBezTo>
                <a:cubicBezTo>
                  <a:pt x="790" y="171"/>
                  <a:pt x="795" y="178"/>
                  <a:pt x="798" y="173"/>
                </a:cubicBezTo>
                <a:close/>
                <a:moveTo>
                  <a:pt x="836" y="168"/>
                </a:moveTo>
                <a:cubicBezTo>
                  <a:pt x="834" y="167"/>
                  <a:pt x="829" y="167"/>
                  <a:pt x="832" y="170"/>
                </a:cubicBezTo>
                <a:cubicBezTo>
                  <a:pt x="832" y="169"/>
                  <a:pt x="836" y="171"/>
                  <a:pt x="836" y="168"/>
                </a:cubicBezTo>
                <a:close/>
                <a:moveTo>
                  <a:pt x="864" y="170"/>
                </a:moveTo>
                <a:cubicBezTo>
                  <a:pt x="860" y="170"/>
                  <a:pt x="855" y="167"/>
                  <a:pt x="854" y="171"/>
                </a:cubicBezTo>
                <a:cubicBezTo>
                  <a:pt x="858" y="169"/>
                  <a:pt x="861" y="172"/>
                  <a:pt x="864" y="170"/>
                </a:cubicBezTo>
                <a:close/>
                <a:moveTo>
                  <a:pt x="98" y="172"/>
                </a:moveTo>
                <a:cubicBezTo>
                  <a:pt x="96" y="171"/>
                  <a:pt x="92" y="168"/>
                  <a:pt x="89" y="171"/>
                </a:cubicBezTo>
                <a:cubicBezTo>
                  <a:pt x="92" y="172"/>
                  <a:pt x="96" y="178"/>
                  <a:pt x="98" y="172"/>
                </a:cubicBezTo>
                <a:close/>
                <a:moveTo>
                  <a:pt x="125" y="185"/>
                </a:moveTo>
                <a:cubicBezTo>
                  <a:pt x="125" y="181"/>
                  <a:pt x="128" y="185"/>
                  <a:pt x="130" y="184"/>
                </a:cubicBezTo>
                <a:cubicBezTo>
                  <a:pt x="125" y="179"/>
                  <a:pt x="111" y="179"/>
                  <a:pt x="109" y="173"/>
                </a:cubicBezTo>
                <a:cubicBezTo>
                  <a:pt x="109" y="177"/>
                  <a:pt x="102" y="170"/>
                  <a:pt x="99" y="174"/>
                </a:cubicBezTo>
                <a:cubicBezTo>
                  <a:pt x="103" y="181"/>
                  <a:pt x="116" y="180"/>
                  <a:pt x="121" y="187"/>
                </a:cubicBezTo>
                <a:cubicBezTo>
                  <a:pt x="121" y="183"/>
                  <a:pt x="124" y="182"/>
                  <a:pt x="125" y="185"/>
                </a:cubicBezTo>
                <a:close/>
                <a:moveTo>
                  <a:pt x="151" y="183"/>
                </a:moveTo>
                <a:cubicBezTo>
                  <a:pt x="152" y="183"/>
                  <a:pt x="154" y="183"/>
                  <a:pt x="154" y="182"/>
                </a:cubicBezTo>
                <a:cubicBezTo>
                  <a:pt x="153" y="182"/>
                  <a:pt x="151" y="177"/>
                  <a:pt x="150" y="180"/>
                </a:cubicBezTo>
                <a:cubicBezTo>
                  <a:pt x="151" y="180"/>
                  <a:pt x="151" y="182"/>
                  <a:pt x="151" y="183"/>
                </a:cubicBezTo>
                <a:close/>
                <a:moveTo>
                  <a:pt x="172" y="188"/>
                </a:moveTo>
                <a:cubicBezTo>
                  <a:pt x="174" y="189"/>
                  <a:pt x="174" y="192"/>
                  <a:pt x="176" y="192"/>
                </a:cubicBezTo>
                <a:cubicBezTo>
                  <a:pt x="177" y="190"/>
                  <a:pt x="175" y="190"/>
                  <a:pt x="175" y="188"/>
                </a:cubicBezTo>
                <a:cubicBezTo>
                  <a:pt x="174" y="188"/>
                  <a:pt x="172" y="187"/>
                  <a:pt x="172" y="188"/>
                </a:cubicBezTo>
                <a:close/>
                <a:moveTo>
                  <a:pt x="133" y="213"/>
                </a:moveTo>
                <a:cubicBezTo>
                  <a:pt x="134" y="216"/>
                  <a:pt x="140" y="215"/>
                  <a:pt x="137" y="213"/>
                </a:cubicBezTo>
                <a:cubicBezTo>
                  <a:pt x="137" y="215"/>
                  <a:pt x="133" y="210"/>
                  <a:pt x="133" y="213"/>
                </a:cubicBezTo>
                <a:close/>
                <a:moveTo>
                  <a:pt x="141" y="214"/>
                </a:moveTo>
                <a:cubicBezTo>
                  <a:pt x="143" y="216"/>
                  <a:pt x="147" y="218"/>
                  <a:pt x="148" y="214"/>
                </a:cubicBezTo>
                <a:cubicBezTo>
                  <a:pt x="147" y="214"/>
                  <a:pt x="146" y="214"/>
                  <a:pt x="146" y="213"/>
                </a:cubicBezTo>
                <a:cubicBezTo>
                  <a:pt x="144" y="213"/>
                  <a:pt x="142" y="213"/>
                  <a:pt x="141" y="214"/>
                </a:cubicBezTo>
                <a:close/>
                <a:moveTo>
                  <a:pt x="54" y="376"/>
                </a:moveTo>
                <a:cubicBezTo>
                  <a:pt x="51" y="376"/>
                  <a:pt x="51" y="376"/>
                  <a:pt x="48" y="376"/>
                </a:cubicBezTo>
                <a:cubicBezTo>
                  <a:pt x="48" y="383"/>
                  <a:pt x="40" y="380"/>
                  <a:pt x="39" y="385"/>
                </a:cubicBezTo>
                <a:cubicBezTo>
                  <a:pt x="45" y="386"/>
                  <a:pt x="51" y="381"/>
                  <a:pt x="54" y="376"/>
                </a:cubicBezTo>
                <a:close/>
                <a:moveTo>
                  <a:pt x="1168" y="527"/>
                </a:moveTo>
                <a:cubicBezTo>
                  <a:pt x="1169" y="528"/>
                  <a:pt x="1175" y="529"/>
                  <a:pt x="1176" y="527"/>
                </a:cubicBezTo>
                <a:cubicBezTo>
                  <a:pt x="1174" y="526"/>
                  <a:pt x="1169" y="523"/>
                  <a:pt x="1168" y="527"/>
                </a:cubicBezTo>
                <a:close/>
                <a:moveTo>
                  <a:pt x="36" y="597"/>
                </a:moveTo>
                <a:cubicBezTo>
                  <a:pt x="34" y="597"/>
                  <a:pt x="35" y="595"/>
                  <a:pt x="33" y="595"/>
                </a:cubicBezTo>
                <a:cubicBezTo>
                  <a:pt x="33" y="598"/>
                  <a:pt x="32" y="599"/>
                  <a:pt x="31" y="601"/>
                </a:cubicBezTo>
                <a:cubicBezTo>
                  <a:pt x="34" y="601"/>
                  <a:pt x="36" y="600"/>
                  <a:pt x="36" y="597"/>
                </a:cubicBezTo>
                <a:close/>
                <a:moveTo>
                  <a:pt x="74" y="603"/>
                </a:moveTo>
                <a:cubicBezTo>
                  <a:pt x="75" y="606"/>
                  <a:pt x="80" y="605"/>
                  <a:pt x="85" y="606"/>
                </a:cubicBezTo>
                <a:cubicBezTo>
                  <a:pt x="84" y="601"/>
                  <a:pt x="77" y="602"/>
                  <a:pt x="74" y="603"/>
                </a:cubicBezTo>
                <a:close/>
                <a:moveTo>
                  <a:pt x="348" y="618"/>
                </a:moveTo>
                <a:cubicBezTo>
                  <a:pt x="346" y="616"/>
                  <a:pt x="344" y="616"/>
                  <a:pt x="341" y="617"/>
                </a:cubicBezTo>
                <a:cubicBezTo>
                  <a:pt x="342" y="619"/>
                  <a:pt x="346" y="623"/>
                  <a:pt x="347" y="621"/>
                </a:cubicBezTo>
                <a:cubicBezTo>
                  <a:pt x="345" y="620"/>
                  <a:pt x="348" y="618"/>
                  <a:pt x="348" y="618"/>
                </a:cubicBezTo>
                <a:close/>
                <a:moveTo>
                  <a:pt x="1140" y="642"/>
                </a:moveTo>
                <a:cubicBezTo>
                  <a:pt x="1137" y="642"/>
                  <a:pt x="1132" y="640"/>
                  <a:pt x="1130" y="644"/>
                </a:cubicBezTo>
                <a:cubicBezTo>
                  <a:pt x="1136" y="646"/>
                  <a:pt x="1137" y="643"/>
                  <a:pt x="1140" y="646"/>
                </a:cubicBezTo>
                <a:cubicBezTo>
                  <a:pt x="1139" y="644"/>
                  <a:pt x="1141" y="644"/>
                  <a:pt x="1140" y="642"/>
                </a:cubicBezTo>
                <a:close/>
                <a:moveTo>
                  <a:pt x="1189" y="665"/>
                </a:moveTo>
                <a:cubicBezTo>
                  <a:pt x="1186" y="665"/>
                  <a:pt x="1184" y="666"/>
                  <a:pt x="1184" y="669"/>
                </a:cubicBezTo>
                <a:cubicBezTo>
                  <a:pt x="1188" y="669"/>
                  <a:pt x="1188" y="667"/>
                  <a:pt x="1189" y="665"/>
                </a:cubicBezTo>
                <a:close/>
                <a:moveTo>
                  <a:pt x="806" y="698"/>
                </a:moveTo>
                <a:cubicBezTo>
                  <a:pt x="810" y="699"/>
                  <a:pt x="813" y="698"/>
                  <a:pt x="815" y="695"/>
                </a:cubicBezTo>
                <a:cubicBezTo>
                  <a:pt x="811" y="695"/>
                  <a:pt x="807" y="695"/>
                  <a:pt x="806" y="698"/>
                </a:cubicBezTo>
                <a:close/>
                <a:moveTo>
                  <a:pt x="975" y="712"/>
                </a:moveTo>
                <a:cubicBezTo>
                  <a:pt x="968" y="716"/>
                  <a:pt x="962" y="709"/>
                  <a:pt x="957" y="715"/>
                </a:cubicBezTo>
                <a:cubicBezTo>
                  <a:pt x="963" y="715"/>
                  <a:pt x="965" y="715"/>
                  <a:pt x="970" y="716"/>
                </a:cubicBezTo>
                <a:cubicBezTo>
                  <a:pt x="972" y="715"/>
                  <a:pt x="974" y="713"/>
                  <a:pt x="975" y="712"/>
                </a:cubicBezTo>
                <a:close/>
                <a:moveTo>
                  <a:pt x="1049" y="723"/>
                </a:moveTo>
                <a:cubicBezTo>
                  <a:pt x="1052" y="725"/>
                  <a:pt x="1052" y="723"/>
                  <a:pt x="1055" y="724"/>
                </a:cubicBezTo>
                <a:cubicBezTo>
                  <a:pt x="1055" y="721"/>
                  <a:pt x="1050" y="720"/>
                  <a:pt x="1049" y="723"/>
                </a:cubicBezTo>
                <a:close/>
                <a:moveTo>
                  <a:pt x="272" y="731"/>
                </a:moveTo>
                <a:cubicBezTo>
                  <a:pt x="287" y="733"/>
                  <a:pt x="309" y="734"/>
                  <a:pt x="329" y="734"/>
                </a:cubicBezTo>
                <a:cubicBezTo>
                  <a:pt x="310" y="727"/>
                  <a:pt x="291" y="733"/>
                  <a:pt x="269" y="728"/>
                </a:cubicBezTo>
                <a:cubicBezTo>
                  <a:pt x="268" y="731"/>
                  <a:pt x="272" y="730"/>
                  <a:pt x="272" y="731"/>
                </a:cubicBezTo>
                <a:close/>
                <a:moveTo>
                  <a:pt x="1058" y="734"/>
                </a:moveTo>
                <a:cubicBezTo>
                  <a:pt x="1058" y="736"/>
                  <a:pt x="1055" y="735"/>
                  <a:pt x="1055" y="736"/>
                </a:cubicBezTo>
                <a:cubicBezTo>
                  <a:pt x="1068" y="737"/>
                  <a:pt x="1066" y="735"/>
                  <a:pt x="1058" y="734"/>
                </a:cubicBezTo>
                <a:close/>
                <a:moveTo>
                  <a:pt x="1079" y="735"/>
                </a:moveTo>
                <a:cubicBezTo>
                  <a:pt x="1077" y="734"/>
                  <a:pt x="1071" y="733"/>
                  <a:pt x="1071" y="736"/>
                </a:cubicBezTo>
                <a:cubicBezTo>
                  <a:pt x="1073" y="736"/>
                  <a:pt x="1078" y="737"/>
                  <a:pt x="1079" y="735"/>
                </a:cubicBezTo>
                <a:close/>
                <a:moveTo>
                  <a:pt x="1072" y="749"/>
                </a:moveTo>
                <a:cubicBezTo>
                  <a:pt x="1082" y="752"/>
                  <a:pt x="1093" y="750"/>
                  <a:pt x="1104" y="752"/>
                </a:cubicBezTo>
                <a:cubicBezTo>
                  <a:pt x="1097" y="747"/>
                  <a:pt x="1080" y="746"/>
                  <a:pt x="1072" y="749"/>
                </a:cubicBezTo>
                <a:close/>
                <a:moveTo>
                  <a:pt x="1057" y="749"/>
                </a:moveTo>
                <a:cubicBezTo>
                  <a:pt x="1061" y="751"/>
                  <a:pt x="1065" y="751"/>
                  <a:pt x="1069" y="749"/>
                </a:cubicBezTo>
                <a:cubicBezTo>
                  <a:pt x="1067" y="748"/>
                  <a:pt x="1059" y="747"/>
                  <a:pt x="1057" y="749"/>
                </a:cubicBezTo>
                <a:close/>
                <a:moveTo>
                  <a:pt x="300" y="756"/>
                </a:moveTo>
                <a:cubicBezTo>
                  <a:pt x="302" y="756"/>
                  <a:pt x="304" y="755"/>
                  <a:pt x="305" y="754"/>
                </a:cubicBezTo>
                <a:cubicBezTo>
                  <a:pt x="303" y="753"/>
                  <a:pt x="303" y="751"/>
                  <a:pt x="300" y="752"/>
                </a:cubicBezTo>
                <a:cubicBezTo>
                  <a:pt x="301" y="753"/>
                  <a:pt x="300" y="755"/>
                  <a:pt x="300" y="756"/>
                </a:cubicBezTo>
                <a:close/>
                <a:moveTo>
                  <a:pt x="962" y="761"/>
                </a:moveTo>
                <a:cubicBezTo>
                  <a:pt x="964" y="765"/>
                  <a:pt x="958" y="763"/>
                  <a:pt x="958" y="766"/>
                </a:cubicBezTo>
                <a:cubicBezTo>
                  <a:pt x="964" y="765"/>
                  <a:pt x="966" y="767"/>
                  <a:pt x="970" y="768"/>
                </a:cubicBezTo>
                <a:cubicBezTo>
                  <a:pt x="970" y="767"/>
                  <a:pt x="971" y="767"/>
                  <a:pt x="971" y="767"/>
                </a:cubicBezTo>
                <a:cubicBezTo>
                  <a:pt x="971" y="762"/>
                  <a:pt x="966" y="762"/>
                  <a:pt x="962" y="761"/>
                </a:cubicBezTo>
                <a:close/>
                <a:moveTo>
                  <a:pt x="1102" y="762"/>
                </a:moveTo>
                <a:cubicBezTo>
                  <a:pt x="1071" y="771"/>
                  <a:pt x="1025" y="763"/>
                  <a:pt x="996" y="768"/>
                </a:cubicBezTo>
                <a:cubicBezTo>
                  <a:pt x="996" y="766"/>
                  <a:pt x="997" y="763"/>
                  <a:pt x="995" y="763"/>
                </a:cubicBezTo>
                <a:cubicBezTo>
                  <a:pt x="991" y="764"/>
                  <a:pt x="985" y="764"/>
                  <a:pt x="982" y="767"/>
                </a:cubicBezTo>
                <a:cubicBezTo>
                  <a:pt x="983" y="763"/>
                  <a:pt x="977" y="763"/>
                  <a:pt x="976" y="766"/>
                </a:cubicBezTo>
                <a:cubicBezTo>
                  <a:pt x="980" y="767"/>
                  <a:pt x="985" y="769"/>
                  <a:pt x="991" y="770"/>
                </a:cubicBezTo>
                <a:cubicBezTo>
                  <a:pt x="998" y="771"/>
                  <a:pt x="1005" y="769"/>
                  <a:pt x="1013" y="769"/>
                </a:cubicBezTo>
                <a:cubicBezTo>
                  <a:pt x="1022" y="770"/>
                  <a:pt x="1030" y="774"/>
                  <a:pt x="1039" y="772"/>
                </a:cubicBezTo>
                <a:cubicBezTo>
                  <a:pt x="1043" y="771"/>
                  <a:pt x="1044" y="772"/>
                  <a:pt x="1047" y="772"/>
                </a:cubicBezTo>
                <a:cubicBezTo>
                  <a:pt x="1049" y="772"/>
                  <a:pt x="1052" y="770"/>
                  <a:pt x="1054" y="769"/>
                </a:cubicBezTo>
                <a:cubicBezTo>
                  <a:pt x="1070" y="767"/>
                  <a:pt x="1090" y="770"/>
                  <a:pt x="1102" y="764"/>
                </a:cubicBezTo>
                <a:cubicBezTo>
                  <a:pt x="1103" y="764"/>
                  <a:pt x="1103" y="762"/>
                  <a:pt x="1102" y="762"/>
                </a:cubicBezTo>
                <a:close/>
                <a:moveTo>
                  <a:pt x="515" y="779"/>
                </a:moveTo>
                <a:cubicBezTo>
                  <a:pt x="514" y="783"/>
                  <a:pt x="510" y="778"/>
                  <a:pt x="509" y="782"/>
                </a:cubicBezTo>
                <a:cubicBezTo>
                  <a:pt x="513" y="783"/>
                  <a:pt x="514" y="784"/>
                  <a:pt x="517" y="783"/>
                </a:cubicBezTo>
                <a:cubicBezTo>
                  <a:pt x="518" y="781"/>
                  <a:pt x="517" y="778"/>
                  <a:pt x="515" y="779"/>
                </a:cubicBezTo>
                <a:close/>
                <a:moveTo>
                  <a:pt x="587" y="785"/>
                </a:moveTo>
                <a:cubicBezTo>
                  <a:pt x="584" y="781"/>
                  <a:pt x="570" y="779"/>
                  <a:pt x="566" y="785"/>
                </a:cubicBezTo>
                <a:cubicBezTo>
                  <a:pt x="570" y="785"/>
                  <a:pt x="571" y="787"/>
                  <a:pt x="574" y="787"/>
                </a:cubicBezTo>
                <a:cubicBezTo>
                  <a:pt x="577" y="783"/>
                  <a:pt x="581" y="785"/>
                  <a:pt x="584" y="787"/>
                </a:cubicBezTo>
                <a:cubicBezTo>
                  <a:pt x="584" y="785"/>
                  <a:pt x="585" y="785"/>
                  <a:pt x="587" y="785"/>
                </a:cubicBezTo>
                <a:close/>
                <a:moveTo>
                  <a:pt x="327" y="795"/>
                </a:moveTo>
                <a:cubicBezTo>
                  <a:pt x="324" y="794"/>
                  <a:pt x="315" y="793"/>
                  <a:pt x="315" y="794"/>
                </a:cubicBezTo>
                <a:cubicBezTo>
                  <a:pt x="315" y="796"/>
                  <a:pt x="324" y="797"/>
                  <a:pt x="327" y="795"/>
                </a:cubicBezTo>
                <a:close/>
                <a:moveTo>
                  <a:pt x="264" y="797"/>
                </a:moveTo>
                <a:cubicBezTo>
                  <a:pt x="267" y="796"/>
                  <a:pt x="268" y="799"/>
                  <a:pt x="271" y="798"/>
                </a:cubicBezTo>
                <a:cubicBezTo>
                  <a:pt x="272" y="795"/>
                  <a:pt x="264" y="796"/>
                  <a:pt x="264" y="797"/>
                </a:cubicBezTo>
                <a:close/>
                <a:moveTo>
                  <a:pt x="1021" y="796"/>
                </a:moveTo>
                <a:cubicBezTo>
                  <a:pt x="1001" y="796"/>
                  <a:pt x="1001" y="796"/>
                  <a:pt x="1001" y="796"/>
                </a:cubicBezTo>
                <a:cubicBezTo>
                  <a:pt x="1004" y="801"/>
                  <a:pt x="1018" y="799"/>
                  <a:pt x="1021" y="796"/>
                </a:cubicBezTo>
                <a:close/>
                <a:moveTo>
                  <a:pt x="308" y="798"/>
                </a:moveTo>
                <a:cubicBezTo>
                  <a:pt x="314" y="804"/>
                  <a:pt x="321" y="800"/>
                  <a:pt x="330" y="801"/>
                </a:cubicBezTo>
                <a:cubicBezTo>
                  <a:pt x="326" y="797"/>
                  <a:pt x="315" y="796"/>
                  <a:pt x="308" y="798"/>
                </a:cubicBezTo>
                <a:close/>
                <a:moveTo>
                  <a:pt x="491" y="802"/>
                </a:moveTo>
                <a:cubicBezTo>
                  <a:pt x="494" y="809"/>
                  <a:pt x="513" y="806"/>
                  <a:pt x="520" y="804"/>
                </a:cubicBezTo>
                <a:cubicBezTo>
                  <a:pt x="508" y="802"/>
                  <a:pt x="501" y="800"/>
                  <a:pt x="491" y="802"/>
                </a:cubicBezTo>
                <a:close/>
                <a:moveTo>
                  <a:pt x="82" y="24"/>
                </a:moveTo>
                <a:cubicBezTo>
                  <a:pt x="83" y="20"/>
                  <a:pt x="88" y="26"/>
                  <a:pt x="89" y="23"/>
                </a:cubicBezTo>
                <a:cubicBezTo>
                  <a:pt x="87" y="22"/>
                  <a:pt x="85" y="21"/>
                  <a:pt x="82" y="21"/>
                </a:cubicBezTo>
                <a:cubicBezTo>
                  <a:pt x="82" y="23"/>
                  <a:pt x="80" y="23"/>
                  <a:pt x="82" y="24"/>
                </a:cubicBezTo>
                <a:close/>
                <a:moveTo>
                  <a:pt x="814" y="94"/>
                </a:moveTo>
                <a:cubicBezTo>
                  <a:pt x="813" y="85"/>
                  <a:pt x="799" y="91"/>
                  <a:pt x="799" y="83"/>
                </a:cubicBezTo>
                <a:cubicBezTo>
                  <a:pt x="793" y="82"/>
                  <a:pt x="792" y="86"/>
                  <a:pt x="790" y="90"/>
                </a:cubicBezTo>
                <a:cubicBezTo>
                  <a:pt x="796" y="90"/>
                  <a:pt x="800" y="92"/>
                  <a:pt x="801" y="95"/>
                </a:cubicBezTo>
                <a:cubicBezTo>
                  <a:pt x="809" y="95"/>
                  <a:pt x="810" y="94"/>
                  <a:pt x="814" y="94"/>
                </a:cubicBezTo>
                <a:close/>
                <a:moveTo>
                  <a:pt x="1168" y="623"/>
                </a:moveTo>
                <a:cubicBezTo>
                  <a:pt x="1173" y="620"/>
                  <a:pt x="1183" y="622"/>
                  <a:pt x="1185" y="616"/>
                </a:cubicBezTo>
                <a:cubicBezTo>
                  <a:pt x="1178" y="616"/>
                  <a:pt x="1174" y="613"/>
                  <a:pt x="1172" y="608"/>
                </a:cubicBezTo>
                <a:cubicBezTo>
                  <a:pt x="1167" y="609"/>
                  <a:pt x="1164" y="608"/>
                  <a:pt x="1160" y="608"/>
                </a:cubicBezTo>
                <a:cubicBezTo>
                  <a:pt x="1162" y="602"/>
                  <a:pt x="1156" y="605"/>
                  <a:pt x="1155" y="603"/>
                </a:cubicBezTo>
                <a:cubicBezTo>
                  <a:pt x="1159" y="599"/>
                  <a:pt x="1152" y="598"/>
                  <a:pt x="1157" y="595"/>
                </a:cubicBezTo>
                <a:cubicBezTo>
                  <a:pt x="1151" y="594"/>
                  <a:pt x="1147" y="593"/>
                  <a:pt x="1147" y="587"/>
                </a:cubicBezTo>
                <a:cubicBezTo>
                  <a:pt x="1163" y="585"/>
                  <a:pt x="1177" y="586"/>
                  <a:pt x="1194" y="585"/>
                </a:cubicBezTo>
                <a:cubicBezTo>
                  <a:pt x="1189" y="581"/>
                  <a:pt x="1178" y="582"/>
                  <a:pt x="1174" y="576"/>
                </a:cubicBezTo>
                <a:cubicBezTo>
                  <a:pt x="1177" y="574"/>
                  <a:pt x="1176" y="573"/>
                  <a:pt x="1177" y="571"/>
                </a:cubicBezTo>
                <a:cubicBezTo>
                  <a:pt x="1162" y="563"/>
                  <a:pt x="1133" y="569"/>
                  <a:pt x="1125" y="554"/>
                </a:cubicBezTo>
                <a:cubicBezTo>
                  <a:pt x="1110" y="550"/>
                  <a:pt x="1093" y="548"/>
                  <a:pt x="1081" y="542"/>
                </a:cubicBezTo>
                <a:cubicBezTo>
                  <a:pt x="1078" y="538"/>
                  <a:pt x="1082" y="538"/>
                  <a:pt x="1083" y="535"/>
                </a:cubicBezTo>
                <a:cubicBezTo>
                  <a:pt x="1080" y="532"/>
                  <a:pt x="1078" y="534"/>
                  <a:pt x="1074" y="532"/>
                </a:cubicBezTo>
                <a:cubicBezTo>
                  <a:pt x="1082" y="524"/>
                  <a:pt x="1092" y="521"/>
                  <a:pt x="1107" y="523"/>
                </a:cubicBezTo>
                <a:cubicBezTo>
                  <a:pt x="1108" y="519"/>
                  <a:pt x="1111" y="523"/>
                  <a:pt x="1112" y="520"/>
                </a:cubicBezTo>
                <a:cubicBezTo>
                  <a:pt x="1108" y="515"/>
                  <a:pt x="1093" y="522"/>
                  <a:pt x="1092" y="513"/>
                </a:cubicBezTo>
                <a:cubicBezTo>
                  <a:pt x="1091" y="509"/>
                  <a:pt x="1100" y="514"/>
                  <a:pt x="1100" y="509"/>
                </a:cubicBezTo>
                <a:cubicBezTo>
                  <a:pt x="1093" y="506"/>
                  <a:pt x="1086" y="509"/>
                  <a:pt x="1081" y="509"/>
                </a:cubicBezTo>
                <a:cubicBezTo>
                  <a:pt x="1079" y="508"/>
                  <a:pt x="1079" y="505"/>
                  <a:pt x="1077" y="505"/>
                </a:cubicBezTo>
                <a:cubicBezTo>
                  <a:pt x="1072" y="503"/>
                  <a:pt x="1067" y="506"/>
                  <a:pt x="1061" y="505"/>
                </a:cubicBezTo>
                <a:cubicBezTo>
                  <a:pt x="1061" y="503"/>
                  <a:pt x="1060" y="502"/>
                  <a:pt x="1060" y="501"/>
                </a:cubicBezTo>
                <a:cubicBezTo>
                  <a:pt x="1069" y="489"/>
                  <a:pt x="1089" y="496"/>
                  <a:pt x="1103" y="486"/>
                </a:cubicBezTo>
                <a:cubicBezTo>
                  <a:pt x="1106" y="487"/>
                  <a:pt x="1105" y="491"/>
                  <a:pt x="1108" y="491"/>
                </a:cubicBezTo>
                <a:cubicBezTo>
                  <a:pt x="1108" y="488"/>
                  <a:pt x="1109" y="486"/>
                  <a:pt x="1111" y="485"/>
                </a:cubicBezTo>
                <a:cubicBezTo>
                  <a:pt x="1123" y="486"/>
                  <a:pt x="1133" y="485"/>
                  <a:pt x="1140" y="480"/>
                </a:cubicBezTo>
                <a:cubicBezTo>
                  <a:pt x="1138" y="479"/>
                  <a:pt x="1135" y="479"/>
                  <a:pt x="1135" y="477"/>
                </a:cubicBezTo>
                <a:cubicBezTo>
                  <a:pt x="1141" y="474"/>
                  <a:pt x="1147" y="475"/>
                  <a:pt x="1154" y="472"/>
                </a:cubicBezTo>
                <a:cubicBezTo>
                  <a:pt x="1151" y="470"/>
                  <a:pt x="1147" y="469"/>
                  <a:pt x="1144" y="466"/>
                </a:cubicBezTo>
                <a:cubicBezTo>
                  <a:pt x="1147" y="462"/>
                  <a:pt x="1151" y="457"/>
                  <a:pt x="1157" y="460"/>
                </a:cubicBezTo>
                <a:cubicBezTo>
                  <a:pt x="1158" y="457"/>
                  <a:pt x="1160" y="456"/>
                  <a:pt x="1162" y="454"/>
                </a:cubicBezTo>
                <a:cubicBezTo>
                  <a:pt x="1160" y="454"/>
                  <a:pt x="1158" y="454"/>
                  <a:pt x="1158" y="451"/>
                </a:cubicBezTo>
                <a:cubicBezTo>
                  <a:pt x="1164" y="452"/>
                  <a:pt x="1157" y="445"/>
                  <a:pt x="1162" y="445"/>
                </a:cubicBezTo>
                <a:cubicBezTo>
                  <a:pt x="1157" y="443"/>
                  <a:pt x="1150" y="443"/>
                  <a:pt x="1146" y="439"/>
                </a:cubicBezTo>
                <a:cubicBezTo>
                  <a:pt x="1146" y="436"/>
                  <a:pt x="1154" y="441"/>
                  <a:pt x="1153" y="436"/>
                </a:cubicBezTo>
                <a:cubicBezTo>
                  <a:pt x="1152" y="434"/>
                  <a:pt x="1145" y="436"/>
                  <a:pt x="1144" y="433"/>
                </a:cubicBezTo>
                <a:cubicBezTo>
                  <a:pt x="1147" y="430"/>
                  <a:pt x="1149" y="427"/>
                  <a:pt x="1154" y="427"/>
                </a:cubicBezTo>
                <a:cubicBezTo>
                  <a:pt x="1154" y="424"/>
                  <a:pt x="1155" y="422"/>
                  <a:pt x="1157" y="422"/>
                </a:cubicBezTo>
                <a:cubicBezTo>
                  <a:pt x="1160" y="423"/>
                  <a:pt x="1164" y="420"/>
                  <a:pt x="1169" y="421"/>
                </a:cubicBezTo>
                <a:cubicBezTo>
                  <a:pt x="1172" y="413"/>
                  <a:pt x="1179" y="405"/>
                  <a:pt x="1178" y="397"/>
                </a:cubicBezTo>
                <a:cubicBezTo>
                  <a:pt x="1181" y="397"/>
                  <a:pt x="1182" y="396"/>
                  <a:pt x="1185" y="396"/>
                </a:cubicBezTo>
                <a:cubicBezTo>
                  <a:pt x="1187" y="388"/>
                  <a:pt x="1193" y="384"/>
                  <a:pt x="1193" y="376"/>
                </a:cubicBezTo>
                <a:cubicBezTo>
                  <a:pt x="1192" y="365"/>
                  <a:pt x="1178" y="360"/>
                  <a:pt x="1177" y="349"/>
                </a:cubicBezTo>
                <a:cubicBezTo>
                  <a:pt x="1176" y="329"/>
                  <a:pt x="1175" y="308"/>
                  <a:pt x="1167" y="288"/>
                </a:cubicBezTo>
                <a:cubicBezTo>
                  <a:pt x="1164" y="289"/>
                  <a:pt x="1163" y="287"/>
                  <a:pt x="1162" y="286"/>
                </a:cubicBezTo>
                <a:cubicBezTo>
                  <a:pt x="1161" y="280"/>
                  <a:pt x="1158" y="269"/>
                  <a:pt x="1165" y="264"/>
                </a:cubicBezTo>
                <a:cubicBezTo>
                  <a:pt x="1164" y="264"/>
                  <a:pt x="1163" y="262"/>
                  <a:pt x="1163" y="260"/>
                </a:cubicBezTo>
                <a:cubicBezTo>
                  <a:pt x="1147" y="256"/>
                  <a:pt x="1142" y="244"/>
                  <a:pt x="1138" y="231"/>
                </a:cubicBezTo>
                <a:cubicBezTo>
                  <a:pt x="1135" y="230"/>
                  <a:pt x="1130" y="230"/>
                  <a:pt x="1128" y="227"/>
                </a:cubicBezTo>
                <a:cubicBezTo>
                  <a:pt x="1128" y="225"/>
                  <a:pt x="1132" y="226"/>
                  <a:pt x="1132" y="225"/>
                </a:cubicBezTo>
                <a:cubicBezTo>
                  <a:pt x="1130" y="222"/>
                  <a:pt x="1126" y="222"/>
                  <a:pt x="1124" y="220"/>
                </a:cubicBezTo>
                <a:cubicBezTo>
                  <a:pt x="1126" y="218"/>
                  <a:pt x="1123" y="217"/>
                  <a:pt x="1123" y="214"/>
                </a:cubicBezTo>
                <a:cubicBezTo>
                  <a:pt x="1125" y="213"/>
                  <a:pt x="1127" y="212"/>
                  <a:pt x="1128" y="210"/>
                </a:cubicBezTo>
                <a:cubicBezTo>
                  <a:pt x="1124" y="204"/>
                  <a:pt x="1117" y="201"/>
                  <a:pt x="1111" y="197"/>
                </a:cubicBezTo>
                <a:cubicBezTo>
                  <a:pt x="1116" y="193"/>
                  <a:pt x="1121" y="193"/>
                  <a:pt x="1130" y="193"/>
                </a:cubicBezTo>
                <a:cubicBezTo>
                  <a:pt x="1129" y="188"/>
                  <a:pt x="1122" y="189"/>
                  <a:pt x="1120" y="185"/>
                </a:cubicBezTo>
                <a:cubicBezTo>
                  <a:pt x="1119" y="181"/>
                  <a:pt x="1123" y="183"/>
                  <a:pt x="1124" y="181"/>
                </a:cubicBezTo>
                <a:cubicBezTo>
                  <a:pt x="1122" y="177"/>
                  <a:pt x="1117" y="182"/>
                  <a:pt x="1116" y="178"/>
                </a:cubicBezTo>
                <a:cubicBezTo>
                  <a:pt x="1118" y="175"/>
                  <a:pt x="1125" y="176"/>
                  <a:pt x="1128" y="173"/>
                </a:cubicBezTo>
                <a:cubicBezTo>
                  <a:pt x="1126" y="167"/>
                  <a:pt x="1117" y="169"/>
                  <a:pt x="1117" y="163"/>
                </a:cubicBezTo>
                <a:cubicBezTo>
                  <a:pt x="1111" y="163"/>
                  <a:pt x="1106" y="164"/>
                  <a:pt x="1101" y="161"/>
                </a:cubicBezTo>
                <a:cubicBezTo>
                  <a:pt x="1107" y="157"/>
                  <a:pt x="1111" y="150"/>
                  <a:pt x="1118" y="147"/>
                </a:cubicBezTo>
                <a:cubicBezTo>
                  <a:pt x="1113" y="143"/>
                  <a:pt x="1103" y="146"/>
                  <a:pt x="1097" y="142"/>
                </a:cubicBezTo>
                <a:cubicBezTo>
                  <a:pt x="1099" y="142"/>
                  <a:pt x="1098" y="139"/>
                  <a:pt x="1098" y="138"/>
                </a:cubicBezTo>
                <a:cubicBezTo>
                  <a:pt x="1103" y="136"/>
                  <a:pt x="1106" y="135"/>
                  <a:pt x="1109" y="133"/>
                </a:cubicBezTo>
                <a:cubicBezTo>
                  <a:pt x="1110" y="135"/>
                  <a:pt x="1114" y="135"/>
                  <a:pt x="1115" y="133"/>
                </a:cubicBezTo>
                <a:cubicBezTo>
                  <a:pt x="1125" y="142"/>
                  <a:pt x="1130" y="130"/>
                  <a:pt x="1140" y="130"/>
                </a:cubicBezTo>
                <a:cubicBezTo>
                  <a:pt x="1140" y="128"/>
                  <a:pt x="1138" y="127"/>
                  <a:pt x="1139" y="125"/>
                </a:cubicBezTo>
                <a:cubicBezTo>
                  <a:pt x="1132" y="123"/>
                  <a:pt x="1125" y="127"/>
                  <a:pt x="1120" y="125"/>
                </a:cubicBezTo>
                <a:cubicBezTo>
                  <a:pt x="1122" y="124"/>
                  <a:pt x="1120" y="123"/>
                  <a:pt x="1120" y="122"/>
                </a:cubicBezTo>
                <a:cubicBezTo>
                  <a:pt x="1122" y="120"/>
                  <a:pt x="1126" y="122"/>
                  <a:pt x="1128" y="120"/>
                </a:cubicBezTo>
                <a:cubicBezTo>
                  <a:pt x="1135" y="105"/>
                  <a:pt x="1116" y="105"/>
                  <a:pt x="1113" y="98"/>
                </a:cubicBezTo>
                <a:cubicBezTo>
                  <a:pt x="1120" y="99"/>
                  <a:pt x="1121" y="94"/>
                  <a:pt x="1126" y="92"/>
                </a:cubicBezTo>
                <a:cubicBezTo>
                  <a:pt x="1112" y="86"/>
                  <a:pt x="1090" y="86"/>
                  <a:pt x="1076" y="81"/>
                </a:cubicBezTo>
                <a:cubicBezTo>
                  <a:pt x="1066" y="78"/>
                  <a:pt x="1051" y="77"/>
                  <a:pt x="1039" y="75"/>
                </a:cubicBezTo>
                <a:cubicBezTo>
                  <a:pt x="1032" y="73"/>
                  <a:pt x="1018" y="60"/>
                  <a:pt x="1013" y="71"/>
                </a:cubicBezTo>
                <a:cubicBezTo>
                  <a:pt x="1014" y="73"/>
                  <a:pt x="1018" y="72"/>
                  <a:pt x="1020" y="74"/>
                </a:cubicBezTo>
                <a:cubicBezTo>
                  <a:pt x="1009" y="74"/>
                  <a:pt x="989" y="82"/>
                  <a:pt x="984" y="71"/>
                </a:cubicBezTo>
                <a:cubicBezTo>
                  <a:pt x="981" y="71"/>
                  <a:pt x="979" y="70"/>
                  <a:pt x="976" y="69"/>
                </a:cubicBezTo>
                <a:cubicBezTo>
                  <a:pt x="969" y="85"/>
                  <a:pt x="938" y="78"/>
                  <a:pt x="919" y="81"/>
                </a:cubicBezTo>
                <a:cubicBezTo>
                  <a:pt x="919" y="84"/>
                  <a:pt x="919" y="85"/>
                  <a:pt x="916" y="85"/>
                </a:cubicBezTo>
                <a:cubicBezTo>
                  <a:pt x="912" y="83"/>
                  <a:pt x="908" y="83"/>
                  <a:pt x="904" y="84"/>
                </a:cubicBezTo>
                <a:cubicBezTo>
                  <a:pt x="906" y="78"/>
                  <a:pt x="898" y="76"/>
                  <a:pt x="894" y="78"/>
                </a:cubicBezTo>
                <a:cubicBezTo>
                  <a:pt x="897" y="79"/>
                  <a:pt x="900" y="82"/>
                  <a:pt x="898" y="84"/>
                </a:cubicBezTo>
                <a:cubicBezTo>
                  <a:pt x="886" y="85"/>
                  <a:pt x="869" y="82"/>
                  <a:pt x="860" y="90"/>
                </a:cubicBezTo>
                <a:cubicBezTo>
                  <a:pt x="865" y="94"/>
                  <a:pt x="876" y="92"/>
                  <a:pt x="879" y="98"/>
                </a:cubicBezTo>
                <a:cubicBezTo>
                  <a:pt x="870" y="99"/>
                  <a:pt x="858" y="93"/>
                  <a:pt x="853" y="98"/>
                </a:cubicBezTo>
                <a:cubicBezTo>
                  <a:pt x="848" y="95"/>
                  <a:pt x="846" y="90"/>
                  <a:pt x="845" y="83"/>
                </a:cubicBezTo>
                <a:cubicBezTo>
                  <a:pt x="836" y="82"/>
                  <a:pt x="828" y="83"/>
                  <a:pt x="821" y="85"/>
                </a:cubicBezTo>
                <a:cubicBezTo>
                  <a:pt x="824" y="85"/>
                  <a:pt x="826" y="87"/>
                  <a:pt x="827" y="89"/>
                </a:cubicBezTo>
                <a:cubicBezTo>
                  <a:pt x="819" y="91"/>
                  <a:pt x="816" y="96"/>
                  <a:pt x="811" y="101"/>
                </a:cubicBezTo>
                <a:cubicBezTo>
                  <a:pt x="806" y="101"/>
                  <a:pt x="804" y="98"/>
                  <a:pt x="801" y="95"/>
                </a:cubicBezTo>
                <a:cubicBezTo>
                  <a:pt x="797" y="98"/>
                  <a:pt x="795" y="92"/>
                  <a:pt x="790" y="95"/>
                </a:cubicBezTo>
                <a:cubicBezTo>
                  <a:pt x="789" y="93"/>
                  <a:pt x="789" y="91"/>
                  <a:pt x="788" y="89"/>
                </a:cubicBezTo>
                <a:cubicBezTo>
                  <a:pt x="781" y="89"/>
                  <a:pt x="778" y="93"/>
                  <a:pt x="776" y="98"/>
                </a:cubicBezTo>
                <a:cubicBezTo>
                  <a:pt x="777" y="103"/>
                  <a:pt x="784" y="97"/>
                  <a:pt x="786" y="102"/>
                </a:cubicBezTo>
                <a:cubicBezTo>
                  <a:pt x="782" y="102"/>
                  <a:pt x="782" y="105"/>
                  <a:pt x="782" y="108"/>
                </a:cubicBezTo>
                <a:cubicBezTo>
                  <a:pt x="791" y="109"/>
                  <a:pt x="800" y="110"/>
                  <a:pt x="803" y="116"/>
                </a:cubicBezTo>
                <a:cubicBezTo>
                  <a:pt x="799" y="120"/>
                  <a:pt x="794" y="123"/>
                  <a:pt x="792" y="129"/>
                </a:cubicBezTo>
                <a:cubicBezTo>
                  <a:pt x="788" y="130"/>
                  <a:pt x="787" y="128"/>
                  <a:pt x="788" y="124"/>
                </a:cubicBezTo>
                <a:cubicBezTo>
                  <a:pt x="783" y="121"/>
                  <a:pt x="772" y="119"/>
                  <a:pt x="771" y="127"/>
                </a:cubicBezTo>
                <a:cubicBezTo>
                  <a:pt x="771" y="128"/>
                  <a:pt x="772" y="128"/>
                  <a:pt x="772" y="129"/>
                </a:cubicBezTo>
                <a:cubicBezTo>
                  <a:pt x="776" y="131"/>
                  <a:pt x="781" y="132"/>
                  <a:pt x="786" y="130"/>
                </a:cubicBezTo>
                <a:cubicBezTo>
                  <a:pt x="786" y="133"/>
                  <a:pt x="788" y="133"/>
                  <a:pt x="788" y="136"/>
                </a:cubicBezTo>
                <a:cubicBezTo>
                  <a:pt x="786" y="136"/>
                  <a:pt x="786" y="137"/>
                  <a:pt x="786" y="139"/>
                </a:cubicBezTo>
                <a:cubicBezTo>
                  <a:pt x="791" y="146"/>
                  <a:pt x="811" y="140"/>
                  <a:pt x="821" y="143"/>
                </a:cubicBezTo>
                <a:cubicBezTo>
                  <a:pt x="819" y="145"/>
                  <a:pt x="815" y="144"/>
                  <a:pt x="815" y="147"/>
                </a:cubicBezTo>
                <a:cubicBezTo>
                  <a:pt x="815" y="150"/>
                  <a:pt x="819" y="150"/>
                  <a:pt x="819" y="153"/>
                </a:cubicBezTo>
                <a:cubicBezTo>
                  <a:pt x="805" y="153"/>
                  <a:pt x="792" y="155"/>
                  <a:pt x="782" y="147"/>
                </a:cubicBezTo>
                <a:cubicBezTo>
                  <a:pt x="780" y="150"/>
                  <a:pt x="773" y="150"/>
                  <a:pt x="769" y="154"/>
                </a:cubicBezTo>
                <a:cubicBezTo>
                  <a:pt x="778" y="152"/>
                  <a:pt x="783" y="162"/>
                  <a:pt x="786" y="156"/>
                </a:cubicBezTo>
                <a:cubicBezTo>
                  <a:pt x="794" y="157"/>
                  <a:pt x="802" y="160"/>
                  <a:pt x="808" y="156"/>
                </a:cubicBezTo>
                <a:cubicBezTo>
                  <a:pt x="817" y="165"/>
                  <a:pt x="832" y="154"/>
                  <a:pt x="841" y="165"/>
                </a:cubicBezTo>
                <a:cubicBezTo>
                  <a:pt x="840" y="167"/>
                  <a:pt x="838" y="167"/>
                  <a:pt x="837" y="168"/>
                </a:cubicBezTo>
                <a:cubicBezTo>
                  <a:pt x="839" y="168"/>
                  <a:pt x="843" y="172"/>
                  <a:pt x="840" y="174"/>
                </a:cubicBezTo>
                <a:cubicBezTo>
                  <a:pt x="838" y="170"/>
                  <a:pt x="830" y="170"/>
                  <a:pt x="829" y="173"/>
                </a:cubicBezTo>
                <a:cubicBezTo>
                  <a:pt x="832" y="174"/>
                  <a:pt x="834" y="175"/>
                  <a:pt x="834" y="177"/>
                </a:cubicBezTo>
                <a:cubicBezTo>
                  <a:pt x="828" y="175"/>
                  <a:pt x="820" y="181"/>
                  <a:pt x="818" y="174"/>
                </a:cubicBezTo>
                <a:cubicBezTo>
                  <a:pt x="815" y="174"/>
                  <a:pt x="813" y="176"/>
                  <a:pt x="811" y="175"/>
                </a:cubicBezTo>
                <a:cubicBezTo>
                  <a:pt x="808" y="174"/>
                  <a:pt x="813" y="170"/>
                  <a:pt x="809" y="170"/>
                </a:cubicBezTo>
                <a:cubicBezTo>
                  <a:pt x="806" y="171"/>
                  <a:pt x="811" y="175"/>
                  <a:pt x="809" y="176"/>
                </a:cubicBezTo>
                <a:cubicBezTo>
                  <a:pt x="804" y="174"/>
                  <a:pt x="800" y="177"/>
                  <a:pt x="796" y="178"/>
                </a:cubicBezTo>
                <a:cubicBezTo>
                  <a:pt x="794" y="178"/>
                  <a:pt x="795" y="174"/>
                  <a:pt x="792" y="175"/>
                </a:cubicBezTo>
                <a:cubicBezTo>
                  <a:pt x="789" y="177"/>
                  <a:pt x="784" y="177"/>
                  <a:pt x="779" y="176"/>
                </a:cubicBezTo>
                <a:cubicBezTo>
                  <a:pt x="781" y="175"/>
                  <a:pt x="784" y="175"/>
                  <a:pt x="785" y="174"/>
                </a:cubicBezTo>
                <a:cubicBezTo>
                  <a:pt x="768" y="171"/>
                  <a:pt x="751" y="176"/>
                  <a:pt x="740" y="172"/>
                </a:cubicBezTo>
                <a:cubicBezTo>
                  <a:pt x="740" y="173"/>
                  <a:pt x="740" y="174"/>
                  <a:pt x="739" y="175"/>
                </a:cubicBezTo>
                <a:cubicBezTo>
                  <a:pt x="731" y="174"/>
                  <a:pt x="722" y="177"/>
                  <a:pt x="715" y="175"/>
                </a:cubicBezTo>
                <a:cubicBezTo>
                  <a:pt x="716" y="172"/>
                  <a:pt x="716" y="172"/>
                  <a:pt x="715" y="169"/>
                </a:cubicBezTo>
                <a:cubicBezTo>
                  <a:pt x="713" y="168"/>
                  <a:pt x="711" y="168"/>
                  <a:pt x="708" y="168"/>
                </a:cubicBezTo>
                <a:cubicBezTo>
                  <a:pt x="706" y="170"/>
                  <a:pt x="705" y="173"/>
                  <a:pt x="702" y="173"/>
                </a:cubicBezTo>
                <a:cubicBezTo>
                  <a:pt x="697" y="172"/>
                  <a:pt x="694" y="169"/>
                  <a:pt x="687" y="169"/>
                </a:cubicBezTo>
                <a:cubicBezTo>
                  <a:pt x="685" y="168"/>
                  <a:pt x="690" y="165"/>
                  <a:pt x="686" y="165"/>
                </a:cubicBezTo>
                <a:cubicBezTo>
                  <a:pt x="680" y="164"/>
                  <a:pt x="682" y="172"/>
                  <a:pt x="676" y="171"/>
                </a:cubicBezTo>
                <a:cubicBezTo>
                  <a:pt x="676" y="169"/>
                  <a:pt x="679" y="170"/>
                  <a:pt x="679" y="168"/>
                </a:cubicBezTo>
                <a:cubicBezTo>
                  <a:pt x="671" y="169"/>
                  <a:pt x="655" y="162"/>
                  <a:pt x="644" y="168"/>
                </a:cubicBezTo>
                <a:cubicBezTo>
                  <a:pt x="644" y="164"/>
                  <a:pt x="637" y="165"/>
                  <a:pt x="638" y="160"/>
                </a:cubicBezTo>
                <a:cubicBezTo>
                  <a:pt x="634" y="161"/>
                  <a:pt x="632" y="160"/>
                  <a:pt x="630" y="161"/>
                </a:cubicBezTo>
                <a:cubicBezTo>
                  <a:pt x="629" y="163"/>
                  <a:pt x="633" y="164"/>
                  <a:pt x="630" y="164"/>
                </a:cubicBezTo>
                <a:cubicBezTo>
                  <a:pt x="623" y="167"/>
                  <a:pt x="616" y="163"/>
                  <a:pt x="611" y="161"/>
                </a:cubicBezTo>
                <a:cubicBezTo>
                  <a:pt x="609" y="168"/>
                  <a:pt x="596" y="164"/>
                  <a:pt x="594" y="160"/>
                </a:cubicBezTo>
                <a:cubicBezTo>
                  <a:pt x="591" y="161"/>
                  <a:pt x="590" y="162"/>
                  <a:pt x="586" y="162"/>
                </a:cubicBezTo>
                <a:cubicBezTo>
                  <a:pt x="586" y="157"/>
                  <a:pt x="579" y="159"/>
                  <a:pt x="573" y="162"/>
                </a:cubicBezTo>
                <a:cubicBezTo>
                  <a:pt x="571" y="158"/>
                  <a:pt x="564" y="154"/>
                  <a:pt x="561" y="159"/>
                </a:cubicBezTo>
                <a:cubicBezTo>
                  <a:pt x="561" y="161"/>
                  <a:pt x="565" y="159"/>
                  <a:pt x="564" y="162"/>
                </a:cubicBezTo>
                <a:cubicBezTo>
                  <a:pt x="558" y="163"/>
                  <a:pt x="542" y="162"/>
                  <a:pt x="547" y="155"/>
                </a:cubicBezTo>
                <a:cubicBezTo>
                  <a:pt x="541" y="154"/>
                  <a:pt x="540" y="148"/>
                  <a:pt x="533" y="149"/>
                </a:cubicBezTo>
                <a:cubicBezTo>
                  <a:pt x="534" y="152"/>
                  <a:pt x="531" y="151"/>
                  <a:pt x="532" y="154"/>
                </a:cubicBezTo>
                <a:cubicBezTo>
                  <a:pt x="535" y="156"/>
                  <a:pt x="538" y="158"/>
                  <a:pt x="539" y="161"/>
                </a:cubicBezTo>
                <a:cubicBezTo>
                  <a:pt x="535" y="161"/>
                  <a:pt x="525" y="161"/>
                  <a:pt x="522" y="158"/>
                </a:cubicBezTo>
                <a:cubicBezTo>
                  <a:pt x="523" y="156"/>
                  <a:pt x="526" y="156"/>
                  <a:pt x="526" y="152"/>
                </a:cubicBezTo>
                <a:cubicBezTo>
                  <a:pt x="519" y="153"/>
                  <a:pt x="518" y="150"/>
                  <a:pt x="517" y="146"/>
                </a:cubicBezTo>
                <a:cubicBezTo>
                  <a:pt x="515" y="146"/>
                  <a:pt x="511" y="145"/>
                  <a:pt x="511" y="147"/>
                </a:cubicBezTo>
                <a:cubicBezTo>
                  <a:pt x="515" y="148"/>
                  <a:pt x="513" y="151"/>
                  <a:pt x="516" y="152"/>
                </a:cubicBezTo>
                <a:cubicBezTo>
                  <a:pt x="510" y="154"/>
                  <a:pt x="500" y="150"/>
                  <a:pt x="491" y="151"/>
                </a:cubicBezTo>
                <a:cubicBezTo>
                  <a:pt x="489" y="153"/>
                  <a:pt x="491" y="158"/>
                  <a:pt x="490" y="159"/>
                </a:cubicBezTo>
                <a:cubicBezTo>
                  <a:pt x="483" y="158"/>
                  <a:pt x="489" y="148"/>
                  <a:pt x="482" y="147"/>
                </a:cubicBezTo>
                <a:cubicBezTo>
                  <a:pt x="482" y="154"/>
                  <a:pt x="476" y="146"/>
                  <a:pt x="472" y="150"/>
                </a:cubicBezTo>
                <a:cubicBezTo>
                  <a:pt x="472" y="155"/>
                  <a:pt x="482" y="151"/>
                  <a:pt x="481" y="158"/>
                </a:cubicBezTo>
                <a:cubicBezTo>
                  <a:pt x="475" y="156"/>
                  <a:pt x="474" y="159"/>
                  <a:pt x="469" y="159"/>
                </a:cubicBezTo>
                <a:cubicBezTo>
                  <a:pt x="469" y="151"/>
                  <a:pt x="460" y="147"/>
                  <a:pt x="451" y="149"/>
                </a:cubicBezTo>
                <a:cubicBezTo>
                  <a:pt x="450" y="152"/>
                  <a:pt x="454" y="150"/>
                  <a:pt x="454" y="152"/>
                </a:cubicBezTo>
                <a:cubicBezTo>
                  <a:pt x="450" y="151"/>
                  <a:pt x="451" y="154"/>
                  <a:pt x="448" y="154"/>
                </a:cubicBezTo>
                <a:cubicBezTo>
                  <a:pt x="446" y="144"/>
                  <a:pt x="432" y="148"/>
                  <a:pt x="425" y="145"/>
                </a:cubicBezTo>
                <a:cubicBezTo>
                  <a:pt x="413" y="148"/>
                  <a:pt x="404" y="147"/>
                  <a:pt x="392" y="144"/>
                </a:cubicBezTo>
                <a:cubicBezTo>
                  <a:pt x="395" y="144"/>
                  <a:pt x="398" y="144"/>
                  <a:pt x="400" y="142"/>
                </a:cubicBezTo>
                <a:cubicBezTo>
                  <a:pt x="395" y="143"/>
                  <a:pt x="391" y="142"/>
                  <a:pt x="388" y="141"/>
                </a:cubicBezTo>
                <a:cubicBezTo>
                  <a:pt x="387" y="143"/>
                  <a:pt x="387" y="145"/>
                  <a:pt x="386" y="146"/>
                </a:cubicBezTo>
                <a:cubicBezTo>
                  <a:pt x="381" y="144"/>
                  <a:pt x="378" y="147"/>
                  <a:pt x="374" y="144"/>
                </a:cubicBezTo>
                <a:cubicBezTo>
                  <a:pt x="375" y="142"/>
                  <a:pt x="381" y="144"/>
                  <a:pt x="380" y="139"/>
                </a:cubicBezTo>
                <a:cubicBezTo>
                  <a:pt x="374" y="140"/>
                  <a:pt x="372" y="137"/>
                  <a:pt x="367" y="141"/>
                </a:cubicBezTo>
                <a:cubicBezTo>
                  <a:pt x="365" y="141"/>
                  <a:pt x="365" y="138"/>
                  <a:pt x="363" y="139"/>
                </a:cubicBezTo>
                <a:cubicBezTo>
                  <a:pt x="351" y="141"/>
                  <a:pt x="342" y="133"/>
                  <a:pt x="330" y="139"/>
                </a:cubicBezTo>
                <a:cubicBezTo>
                  <a:pt x="327" y="135"/>
                  <a:pt x="318" y="139"/>
                  <a:pt x="312" y="136"/>
                </a:cubicBezTo>
                <a:cubicBezTo>
                  <a:pt x="313" y="142"/>
                  <a:pt x="312" y="142"/>
                  <a:pt x="310" y="146"/>
                </a:cubicBezTo>
                <a:cubicBezTo>
                  <a:pt x="314" y="148"/>
                  <a:pt x="310" y="151"/>
                  <a:pt x="312" y="152"/>
                </a:cubicBezTo>
                <a:cubicBezTo>
                  <a:pt x="312" y="149"/>
                  <a:pt x="316" y="155"/>
                  <a:pt x="316" y="151"/>
                </a:cubicBezTo>
                <a:cubicBezTo>
                  <a:pt x="314" y="150"/>
                  <a:pt x="318" y="148"/>
                  <a:pt x="320" y="147"/>
                </a:cubicBezTo>
                <a:cubicBezTo>
                  <a:pt x="319" y="145"/>
                  <a:pt x="316" y="145"/>
                  <a:pt x="316" y="142"/>
                </a:cubicBezTo>
                <a:cubicBezTo>
                  <a:pt x="319" y="138"/>
                  <a:pt x="326" y="138"/>
                  <a:pt x="330" y="141"/>
                </a:cubicBezTo>
                <a:cubicBezTo>
                  <a:pt x="329" y="144"/>
                  <a:pt x="326" y="144"/>
                  <a:pt x="324" y="145"/>
                </a:cubicBezTo>
                <a:cubicBezTo>
                  <a:pt x="326" y="148"/>
                  <a:pt x="325" y="148"/>
                  <a:pt x="325" y="152"/>
                </a:cubicBezTo>
                <a:cubicBezTo>
                  <a:pt x="327" y="154"/>
                  <a:pt x="330" y="153"/>
                  <a:pt x="330" y="156"/>
                </a:cubicBezTo>
                <a:cubicBezTo>
                  <a:pt x="318" y="160"/>
                  <a:pt x="303" y="165"/>
                  <a:pt x="289" y="161"/>
                </a:cubicBezTo>
                <a:cubicBezTo>
                  <a:pt x="288" y="168"/>
                  <a:pt x="278" y="160"/>
                  <a:pt x="275" y="164"/>
                </a:cubicBezTo>
                <a:cubicBezTo>
                  <a:pt x="274" y="167"/>
                  <a:pt x="278" y="165"/>
                  <a:pt x="277" y="168"/>
                </a:cubicBezTo>
                <a:cubicBezTo>
                  <a:pt x="259" y="177"/>
                  <a:pt x="241" y="166"/>
                  <a:pt x="221" y="169"/>
                </a:cubicBezTo>
                <a:cubicBezTo>
                  <a:pt x="223" y="169"/>
                  <a:pt x="222" y="171"/>
                  <a:pt x="222" y="172"/>
                </a:cubicBezTo>
                <a:cubicBezTo>
                  <a:pt x="218" y="174"/>
                  <a:pt x="215" y="174"/>
                  <a:pt x="209" y="174"/>
                </a:cubicBezTo>
                <a:cubicBezTo>
                  <a:pt x="208" y="181"/>
                  <a:pt x="202" y="184"/>
                  <a:pt x="196" y="184"/>
                </a:cubicBezTo>
                <a:cubicBezTo>
                  <a:pt x="197" y="185"/>
                  <a:pt x="193" y="189"/>
                  <a:pt x="190" y="189"/>
                </a:cubicBezTo>
                <a:cubicBezTo>
                  <a:pt x="188" y="186"/>
                  <a:pt x="183" y="185"/>
                  <a:pt x="182" y="179"/>
                </a:cubicBezTo>
                <a:cubicBezTo>
                  <a:pt x="184" y="178"/>
                  <a:pt x="186" y="182"/>
                  <a:pt x="186" y="178"/>
                </a:cubicBezTo>
                <a:cubicBezTo>
                  <a:pt x="186" y="176"/>
                  <a:pt x="183" y="175"/>
                  <a:pt x="179" y="175"/>
                </a:cubicBezTo>
                <a:cubicBezTo>
                  <a:pt x="178" y="178"/>
                  <a:pt x="183" y="175"/>
                  <a:pt x="182" y="178"/>
                </a:cubicBezTo>
                <a:cubicBezTo>
                  <a:pt x="179" y="177"/>
                  <a:pt x="178" y="178"/>
                  <a:pt x="176" y="176"/>
                </a:cubicBezTo>
                <a:cubicBezTo>
                  <a:pt x="176" y="175"/>
                  <a:pt x="178" y="176"/>
                  <a:pt x="178" y="175"/>
                </a:cubicBezTo>
                <a:cubicBezTo>
                  <a:pt x="175" y="174"/>
                  <a:pt x="171" y="171"/>
                  <a:pt x="168" y="174"/>
                </a:cubicBezTo>
                <a:cubicBezTo>
                  <a:pt x="172" y="174"/>
                  <a:pt x="173" y="177"/>
                  <a:pt x="174" y="180"/>
                </a:cubicBezTo>
                <a:cubicBezTo>
                  <a:pt x="168" y="183"/>
                  <a:pt x="160" y="177"/>
                  <a:pt x="156" y="183"/>
                </a:cubicBezTo>
                <a:cubicBezTo>
                  <a:pt x="162" y="182"/>
                  <a:pt x="160" y="188"/>
                  <a:pt x="165" y="188"/>
                </a:cubicBezTo>
                <a:cubicBezTo>
                  <a:pt x="165" y="185"/>
                  <a:pt x="165" y="183"/>
                  <a:pt x="167" y="183"/>
                </a:cubicBezTo>
                <a:cubicBezTo>
                  <a:pt x="170" y="182"/>
                  <a:pt x="169" y="185"/>
                  <a:pt x="172" y="185"/>
                </a:cubicBezTo>
                <a:cubicBezTo>
                  <a:pt x="175" y="183"/>
                  <a:pt x="173" y="177"/>
                  <a:pt x="178" y="180"/>
                </a:cubicBezTo>
                <a:cubicBezTo>
                  <a:pt x="178" y="185"/>
                  <a:pt x="175" y="182"/>
                  <a:pt x="175" y="185"/>
                </a:cubicBezTo>
                <a:cubicBezTo>
                  <a:pt x="176" y="187"/>
                  <a:pt x="181" y="185"/>
                  <a:pt x="182" y="187"/>
                </a:cubicBezTo>
                <a:cubicBezTo>
                  <a:pt x="181" y="194"/>
                  <a:pt x="188" y="195"/>
                  <a:pt x="194" y="195"/>
                </a:cubicBezTo>
                <a:cubicBezTo>
                  <a:pt x="194" y="194"/>
                  <a:pt x="194" y="192"/>
                  <a:pt x="195" y="192"/>
                </a:cubicBezTo>
                <a:cubicBezTo>
                  <a:pt x="201" y="196"/>
                  <a:pt x="209" y="191"/>
                  <a:pt x="216" y="197"/>
                </a:cubicBezTo>
                <a:cubicBezTo>
                  <a:pt x="214" y="204"/>
                  <a:pt x="203" y="198"/>
                  <a:pt x="198" y="203"/>
                </a:cubicBezTo>
                <a:cubicBezTo>
                  <a:pt x="194" y="198"/>
                  <a:pt x="186" y="199"/>
                  <a:pt x="180" y="201"/>
                </a:cubicBezTo>
                <a:cubicBezTo>
                  <a:pt x="181" y="202"/>
                  <a:pt x="182" y="202"/>
                  <a:pt x="183" y="203"/>
                </a:cubicBezTo>
                <a:cubicBezTo>
                  <a:pt x="181" y="203"/>
                  <a:pt x="180" y="203"/>
                  <a:pt x="180" y="205"/>
                </a:cubicBezTo>
                <a:cubicBezTo>
                  <a:pt x="179" y="215"/>
                  <a:pt x="194" y="212"/>
                  <a:pt x="198" y="217"/>
                </a:cubicBezTo>
                <a:cubicBezTo>
                  <a:pt x="181" y="221"/>
                  <a:pt x="164" y="216"/>
                  <a:pt x="151" y="212"/>
                </a:cubicBezTo>
                <a:cubicBezTo>
                  <a:pt x="153" y="216"/>
                  <a:pt x="149" y="214"/>
                  <a:pt x="153" y="219"/>
                </a:cubicBezTo>
                <a:cubicBezTo>
                  <a:pt x="151" y="221"/>
                  <a:pt x="150" y="220"/>
                  <a:pt x="149" y="224"/>
                </a:cubicBezTo>
                <a:cubicBezTo>
                  <a:pt x="140" y="222"/>
                  <a:pt x="133" y="218"/>
                  <a:pt x="130" y="212"/>
                </a:cubicBezTo>
                <a:cubicBezTo>
                  <a:pt x="124" y="211"/>
                  <a:pt x="116" y="212"/>
                  <a:pt x="114" y="208"/>
                </a:cubicBezTo>
                <a:cubicBezTo>
                  <a:pt x="117" y="209"/>
                  <a:pt x="117" y="207"/>
                  <a:pt x="120" y="207"/>
                </a:cubicBezTo>
                <a:cubicBezTo>
                  <a:pt x="121" y="205"/>
                  <a:pt x="116" y="203"/>
                  <a:pt x="119" y="201"/>
                </a:cubicBezTo>
                <a:cubicBezTo>
                  <a:pt x="128" y="201"/>
                  <a:pt x="131" y="217"/>
                  <a:pt x="137" y="209"/>
                </a:cubicBezTo>
                <a:cubicBezTo>
                  <a:pt x="136" y="207"/>
                  <a:pt x="131" y="209"/>
                  <a:pt x="130" y="207"/>
                </a:cubicBezTo>
                <a:cubicBezTo>
                  <a:pt x="129" y="203"/>
                  <a:pt x="133" y="203"/>
                  <a:pt x="137" y="203"/>
                </a:cubicBezTo>
                <a:cubicBezTo>
                  <a:pt x="131" y="202"/>
                  <a:pt x="135" y="194"/>
                  <a:pt x="130" y="196"/>
                </a:cubicBezTo>
                <a:cubicBezTo>
                  <a:pt x="131" y="196"/>
                  <a:pt x="132" y="196"/>
                  <a:pt x="131" y="198"/>
                </a:cubicBezTo>
                <a:cubicBezTo>
                  <a:pt x="130" y="199"/>
                  <a:pt x="124" y="200"/>
                  <a:pt x="124" y="197"/>
                </a:cubicBezTo>
                <a:cubicBezTo>
                  <a:pt x="128" y="194"/>
                  <a:pt x="120" y="193"/>
                  <a:pt x="126" y="190"/>
                </a:cubicBezTo>
                <a:cubicBezTo>
                  <a:pt x="124" y="190"/>
                  <a:pt x="123" y="188"/>
                  <a:pt x="121" y="188"/>
                </a:cubicBezTo>
                <a:cubicBezTo>
                  <a:pt x="114" y="198"/>
                  <a:pt x="100" y="186"/>
                  <a:pt x="89" y="187"/>
                </a:cubicBezTo>
                <a:cubicBezTo>
                  <a:pt x="93" y="187"/>
                  <a:pt x="90" y="195"/>
                  <a:pt x="96" y="193"/>
                </a:cubicBezTo>
                <a:cubicBezTo>
                  <a:pt x="99" y="193"/>
                  <a:pt x="92" y="191"/>
                  <a:pt x="96" y="190"/>
                </a:cubicBezTo>
                <a:cubicBezTo>
                  <a:pt x="97" y="191"/>
                  <a:pt x="100" y="191"/>
                  <a:pt x="101" y="192"/>
                </a:cubicBezTo>
                <a:cubicBezTo>
                  <a:pt x="99" y="192"/>
                  <a:pt x="96" y="191"/>
                  <a:pt x="97" y="194"/>
                </a:cubicBezTo>
                <a:cubicBezTo>
                  <a:pt x="101" y="193"/>
                  <a:pt x="104" y="196"/>
                  <a:pt x="102" y="198"/>
                </a:cubicBezTo>
                <a:cubicBezTo>
                  <a:pt x="99" y="198"/>
                  <a:pt x="96" y="194"/>
                  <a:pt x="94" y="197"/>
                </a:cubicBezTo>
                <a:cubicBezTo>
                  <a:pt x="100" y="197"/>
                  <a:pt x="103" y="200"/>
                  <a:pt x="107" y="200"/>
                </a:cubicBezTo>
                <a:cubicBezTo>
                  <a:pt x="107" y="203"/>
                  <a:pt x="109" y="204"/>
                  <a:pt x="110" y="205"/>
                </a:cubicBezTo>
                <a:cubicBezTo>
                  <a:pt x="97" y="207"/>
                  <a:pt x="79" y="194"/>
                  <a:pt x="73" y="208"/>
                </a:cubicBezTo>
                <a:cubicBezTo>
                  <a:pt x="67" y="207"/>
                  <a:pt x="70" y="211"/>
                  <a:pt x="65" y="212"/>
                </a:cubicBezTo>
                <a:cubicBezTo>
                  <a:pt x="69" y="215"/>
                  <a:pt x="78" y="212"/>
                  <a:pt x="80" y="217"/>
                </a:cubicBezTo>
                <a:cubicBezTo>
                  <a:pt x="76" y="219"/>
                  <a:pt x="72" y="216"/>
                  <a:pt x="69" y="219"/>
                </a:cubicBezTo>
                <a:cubicBezTo>
                  <a:pt x="72" y="219"/>
                  <a:pt x="71" y="221"/>
                  <a:pt x="71" y="224"/>
                </a:cubicBezTo>
                <a:cubicBezTo>
                  <a:pt x="69" y="224"/>
                  <a:pt x="69" y="223"/>
                  <a:pt x="67" y="223"/>
                </a:cubicBezTo>
                <a:cubicBezTo>
                  <a:pt x="66" y="226"/>
                  <a:pt x="69" y="226"/>
                  <a:pt x="69" y="228"/>
                </a:cubicBezTo>
                <a:cubicBezTo>
                  <a:pt x="67" y="229"/>
                  <a:pt x="64" y="229"/>
                  <a:pt x="63" y="231"/>
                </a:cubicBezTo>
                <a:cubicBezTo>
                  <a:pt x="67" y="231"/>
                  <a:pt x="65" y="233"/>
                  <a:pt x="65" y="236"/>
                </a:cubicBezTo>
                <a:cubicBezTo>
                  <a:pt x="69" y="237"/>
                  <a:pt x="74" y="239"/>
                  <a:pt x="72" y="244"/>
                </a:cubicBezTo>
                <a:cubicBezTo>
                  <a:pt x="78" y="247"/>
                  <a:pt x="85" y="250"/>
                  <a:pt x="89" y="256"/>
                </a:cubicBezTo>
                <a:cubicBezTo>
                  <a:pt x="86" y="257"/>
                  <a:pt x="84" y="259"/>
                  <a:pt x="81" y="259"/>
                </a:cubicBezTo>
                <a:cubicBezTo>
                  <a:pt x="80" y="262"/>
                  <a:pt x="83" y="262"/>
                  <a:pt x="81" y="264"/>
                </a:cubicBezTo>
                <a:cubicBezTo>
                  <a:pt x="72" y="265"/>
                  <a:pt x="69" y="264"/>
                  <a:pt x="61" y="263"/>
                </a:cubicBezTo>
                <a:cubicBezTo>
                  <a:pt x="61" y="269"/>
                  <a:pt x="62" y="272"/>
                  <a:pt x="59" y="275"/>
                </a:cubicBezTo>
                <a:cubicBezTo>
                  <a:pt x="59" y="279"/>
                  <a:pt x="63" y="278"/>
                  <a:pt x="62" y="282"/>
                </a:cubicBezTo>
                <a:cubicBezTo>
                  <a:pt x="58" y="282"/>
                  <a:pt x="57" y="286"/>
                  <a:pt x="54" y="287"/>
                </a:cubicBezTo>
                <a:cubicBezTo>
                  <a:pt x="60" y="293"/>
                  <a:pt x="52" y="299"/>
                  <a:pt x="57" y="304"/>
                </a:cubicBezTo>
                <a:cubicBezTo>
                  <a:pt x="52" y="306"/>
                  <a:pt x="52" y="312"/>
                  <a:pt x="46" y="313"/>
                </a:cubicBezTo>
                <a:cubicBezTo>
                  <a:pt x="48" y="326"/>
                  <a:pt x="63" y="326"/>
                  <a:pt x="64" y="339"/>
                </a:cubicBezTo>
                <a:cubicBezTo>
                  <a:pt x="62" y="342"/>
                  <a:pt x="60" y="339"/>
                  <a:pt x="58" y="341"/>
                </a:cubicBezTo>
                <a:cubicBezTo>
                  <a:pt x="64" y="343"/>
                  <a:pt x="71" y="343"/>
                  <a:pt x="73" y="349"/>
                </a:cubicBezTo>
                <a:cubicBezTo>
                  <a:pt x="71" y="351"/>
                  <a:pt x="70" y="352"/>
                  <a:pt x="67" y="352"/>
                </a:cubicBezTo>
                <a:cubicBezTo>
                  <a:pt x="65" y="351"/>
                  <a:pt x="63" y="350"/>
                  <a:pt x="63" y="347"/>
                </a:cubicBezTo>
                <a:cubicBezTo>
                  <a:pt x="55" y="346"/>
                  <a:pt x="46" y="345"/>
                  <a:pt x="46" y="336"/>
                </a:cubicBezTo>
                <a:cubicBezTo>
                  <a:pt x="47" y="334"/>
                  <a:pt x="49" y="334"/>
                  <a:pt x="51" y="333"/>
                </a:cubicBezTo>
                <a:cubicBezTo>
                  <a:pt x="51" y="329"/>
                  <a:pt x="48" y="329"/>
                  <a:pt x="49" y="325"/>
                </a:cubicBezTo>
                <a:cubicBezTo>
                  <a:pt x="27" y="323"/>
                  <a:pt x="19" y="339"/>
                  <a:pt x="13" y="349"/>
                </a:cubicBezTo>
                <a:cubicBezTo>
                  <a:pt x="15" y="346"/>
                  <a:pt x="24" y="343"/>
                  <a:pt x="26" y="349"/>
                </a:cubicBezTo>
                <a:cubicBezTo>
                  <a:pt x="20" y="354"/>
                  <a:pt x="16" y="361"/>
                  <a:pt x="17" y="373"/>
                </a:cubicBezTo>
                <a:cubicBezTo>
                  <a:pt x="23" y="377"/>
                  <a:pt x="31" y="375"/>
                  <a:pt x="35" y="381"/>
                </a:cubicBezTo>
                <a:cubicBezTo>
                  <a:pt x="43" y="375"/>
                  <a:pt x="63" y="362"/>
                  <a:pt x="73" y="372"/>
                </a:cubicBezTo>
                <a:cubicBezTo>
                  <a:pt x="70" y="383"/>
                  <a:pt x="68" y="395"/>
                  <a:pt x="57" y="398"/>
                </a:cubicBezTo>
                <a:cubicBezTo>
                  <a:pt x="56" y="402"/>
                  <a:pt x="56" y="403"/>
                  <a:pt x="55" y="407"/>
                </a:cubicBezTo>
                <a:cubicBezTo>
                  <a:pt x="51" y="407"/>
                  <a:pt x="48" y="411"/>
                  <a:pt x="42" y="409"/>
                </a:cubicBezTo>
                <a:cubicBezTo>
                  <a:pt x="41" y="408"/>
                  <a:pt x="41" y="405"/>
                  <a:pt x="39" y="404"/>
                </a:cubicBezTo>
                <a:cubicBezTo>
                  <a:pt x="23" y="397"/>
                  <a:pt x="19" y="412"/>
                  <a:pt x="28" y="420"/>
                </a:cubicBezTo>
                <a:cubicBezTo>
                  <a:pt x="22" y="427"/>
                  <a:pt x="26" y="438"/>
                  <a:pt x="21" y="446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3" y="456"/>
                  <a:pt x="0" y="459"/>
                  <a:pt x="0" y="468"/>
                </a:cubicBezTo>
                <a:cubicBezTo>
                  <a:pt x="0" y="480"/>
                  <a:pt x="21" y="473"/>
                  <a:pt x="21" y="489"/>
                </a:cubicBezTo>
                <a:cubicBezTo>
                  <a:pt x="29" y="489"/>
                  <a:pt x="31" y="493"/>
                  <a:pt x="30" y="499"/>
                </a:cubicBezTo>
                <a:cubicBezTo>
                  <a:pt x="34" y="500"/>
                  <a:pt x="35" y="498"/>
                  <a:pt x="39" y="498"/>
                </a:cubicBezTo>
                <a:cubicBezTo>
                  <a:pt x="41" y="500"/>
                  <a:pt x="40" y="504"/>
                  <a:pt x="40" y="508"/>
                </a:cubicBezTo>
                <a:cubicBezTo>
                  <a:pt x="42" y="509"/>
                  <a:pt x="44" y="509"/>
                  <a:pt x="45" y="510"/>
                </a:cubicBezTo>
                <a:cubicBezTo>
                  <a:pt x="45" y="514"/>
                  <a:pt x="42" y="514"/>
                  <a:pt x="41" y="517"/>
                </a:cubicBezTo>
                <a:cubicBezTo>
                  <a:pt x="42" y="518"/>
                  <a:pt x="44" y="519"/>
                  <a:pt x="44" y="521"/>
                </a:cubicBezTo>
                <a:cubicBezTo>
                  <a:pt x="40" y="523"/>
                  <a:pt x="36" y="525"/>
                  <a:pt x="34" y="528"/>
                </a:cubicBezTo>
                <a:cubicBezTo>
                  <a:pt x="38" y="530"/>
                  <a:pt x="35" y="539"/>
                  <a:pt x="30" y="538"/>
                </a:cubicBezTo>
                <a:cubicBezTo>
                  <a:pt x="29" y="542"/>
                  <a:pt x="33" y="541"/>
                  <a:pt x="33" y="545"/>
                </a:cubicBezTo>
                <a:cubicBezTo>
                  <a:pt x="36" y="563"/>
                  <a:pt x="38" y="580"/>
                  <a:pt x="54" y="585"/>
                </a:cubicBezTo>
                <a:cubicBezTo>
                  <a:pt x="61" y="587"/>
                  <a:pt x="68" y="585"/>
                  <a:pt x="75" y="586"/>
                </a:cubicBezTo>
                <a:cubicBezTo>
                  <a:pt x="97" y="589"/>
                  <a:pt x="121" y="598"/>
                  <a:pt x="140" y="600"/>
                </a:cubicBezTo>
                <a:cubicBezTo>
                  <a:pt x="132" y="602"/>
                  <a:pt x="124" y="602"/>
                  <a:pt x="117" y="604"/>
                </a:cubicBezTo>
                <a:cubicBezTo>
                  <a:pt x="117" y="599"/>
                  <a:pt x="112" y="600"/>
                  <a:pt x="109" y="599"/>
                </a:cubicBezTo>
                <a:cubicBezTo>
                  <a:pt x="107" y="600"/>
                  <a:pt x="112" y="601"/>
                  <a:pt x="111" y="604"/>
                </a:cubicBezTo>
                <a:cubicBezTo>
                  <a:pt x="101" y="602"/>
                  <a:pt x="99" y="606"/>
                  <a:pt x="89" y="606"/>
                </a:cubicBezTo>
                <a:cubicBezTo>
                  <a:pt x="87" y="612"/>
                  <a:pt x="79" y="614"/>
                  <a:pt x="73" y="618"/>
                </a:cubicBezTo>
                <a:cubicBezTo>
                  <a:pt x="83" y="620"/>
                  <a:pt x="97" y="618"/>
                  <a:pt x="102" y="625"/>
                </a:cubicBezTo>
                <a:cubicBezTo>
                  <a:pt x="100" y="625"/>
                  <a:pt x="100" y="628"/>
                  <a:pt x="99" y="629"/>
                </a:cubicBezTo>
                <a:cubicBezTo>
                  <a:pt x="108" y="629"/>
                  <a:pt x="117" y="624"/>
                  <a:pt x="125" y="632"/>
                </a:cubicBezTo>
                <a:cubicBezTo>
                  <a:pt x="108" y="633"/>
                  <a:pt x="87" y="634"/>
                  <a:pt x="70" y="632"/>
                </a:cubicBezTo>
                <a:cubicBezTo>
                  <a:pt x="68" y="639"/>
                  <a:pt x="54" y="641"/>
                  <a:pt x="49" y="638"/>
                </a:cubicBezTo>
                <a:cubicBezTo>
                  <a:pt x="50" y="636"/>
                  <a:pt x="52" y="635"/>
                  <a:pt x="56" y="635"/>
                </a:cubicBezTo>
                <a:cubicBezTo>
                  <a:pt x="53" y="632"/>
                  <a:pt x="54" y="632"/>
                  <a:pt x="54" y="627"/>
                </a:cubicBezTo>
                <a:cubicBezTo>
                  <a:pt x="48" y="626"/>
                  <a:pt x="43" y="625"/>
                  <a:pt x="36" y="625"/>
                </a:cubicBezTo>
                <a:cubicBezTo>
                  <a:pt x="35" y="623"/>
                  <a:pt x="35" y="621"/>
                  <a:pt x="32" y="620"/>
                </a:cubicBezTo>
                <a:cubicBezTo>
                  <a:pt x="21" y="622"/>
                  <a:pt x="25" y="629"/>
                  <a:pt x="21" y="637"/>
                </a:cubicBezTo>
                <a:cubicBezTo>
                  <a:pt x="28" y="637"/>
                  <a:pt x="32" y="644"/>
                  <a:pt x="39" y="645"/>
                </a:cubicBezTo>
                <a:cubicBezTo>
                  <a:pt x="42" y="646"/>
                  <a:pt x="45" y="645"/>
                  <a:pt x="48" y="645"/>
                </a:cubicBezTo>
                <a:cubicBezTo>
                  <a:pt x="62" y="647"/>
                  <a:pt x="85" y="652"/>
                  <a:pt x="98" y="654"/>
                </a:cubicBezTo>
                <a:cubicBezTo>
                  <a:pt x="104" y="655"/>
                  <a:pt x="112" y="653"/>
                  <a:pt x="116" y="657"/>
                </a:cubicBezTo>
                <a:cubicBezTo>
                  <a:pt x="103" y="658"/>
                  <a:pt x="89" y="655"/>
                  <a:pt x="80" y="660"/>
                </a:cubicBezTo>
                <a:cubicBezTo>
                  <a:pt x="85" y="662"/>
                  <a:pt x="92" y="662"/>
                  <a:pt x="97" y="663"/>
                </a:cubicBezTo>
                <a:cubicBezTo>
                  <a:pt x="97" y="665"/>
                  <a:pt x="98" y="667"/>
                  <a:pt x="98" y="668"/>
                </a:cubicBezTo>
                <a:cubicBezTo>
                  <a:pt x="110" y="669"/>
                  <a:pt x="121" y="670"/>
                  <a:pt x="125" y="679"/>
                </a:cubicBezTo>
                <a:cubicBezTo>
                  <a:pt x="128" y="678"/>
                  <a:pt x="134" y="678"/>
                  <a:pt x="138" y="681"/>
                </a:cubicBezTo>
                <a:cubicBezTo>
                  <a:pt x="129" y="683"/>
                  <a:pt x="119" y="683"/>
                  <a:pt x="112" y="687"/>
                </a:cubicBezTo>
                <a:cubicBezTo>
                  <a:pt x="91" y="686"/>
                  <a:pt x="70" y="685"/>
                  <a:pt x="50" y="682"/>
                </a:cubicBezTo>
                <a:cubicBezTo>
                  <a:pt x="47" y="678"/>
                  <a:pt x="42" y="675"/>
                  <a:pt x="36" y="673"/>
                </a:cubicBezTo>
                <a:cubicBezTo>
                  <a:pt x="31" y="677"/>
                  <a:pt x="26" y="683"/>
                  <a:pt x="27" y="690"/>
                </a:cubicBezTo>
                <a:cubicBezTo>
                  <a:pt x="22" y="692"/>
                  <a:pt x="19" y="695"/>
                  <a:pt x="17" y="699"/>
                </a:cubicBezTo>
                <a:cubicBezTo>
                  <a:pt x="17" y="702"/>
                  <a:pt x="19" y="704"/>
                  <a:pt x="18" y="708"/>
                </a:cubicBezTo>
                <a:cubicBezTo>
                  <a:pt x="24" y="710"/>
                  <a:pt x="26" y="714"/>
                  <a:pt x="31" y="710"/>
                </a:cubicBezTo>
                <a:cubicBezTo>
                  <a:pt x="31" y="712"/>
                  <a:pt x="31" y="714"/>
                  <a:pt x="33" y="714"/>
                </a:cubicBezTo>
                <a:cubicBezTo>
                  <a:pt x="33" y="712"/>
                  <a:pt x="33" y="710"/>
                  <a:pt x="34" y="710"/>
                </a:cubicBezTo>
                <a:cubicBezTo>
                  <a:pt x="44" y="714"/>
                  <a:pt x="50" y="705"/>
                  <a:pt x="58" y="711"/>
                </a:cubicBezTo>
                <a:cubicBezTo>
                  <a:pt x="67" y="707"/>
                  <a:pt x="79" y="707"/>
                  <a:pt x="89" y="709"/>
                </a:cubicBezTo>
                <a:cubicBezTo>
                  <a:pt x="93" y="710"/>
                  <a:pt x="96" y="714"/>
                  <a:pt x="100" y="715"/>
                </a:cubicBezTo>
                <a:cubicBezTo>
                  <a:pt x="117" y="719"/>
                  <a:pt x="137" y="713"/>
                  <a:pt x="153" y="720"/>
                </a:cubicBezTo>
                <a:cubicBezTo>
                  <a:pt x="122" y="722"/>
                  <a:pt x="103" y="721"/>
                  <a:pt x="75" y="720"/>
                </a:cubicBezTo>
                <a:cubicBezTo>
                  <a:pt x="74" y="730"/>
                  <a:pt x="58" y="725"/>
                  <a:pt x="54" y="731"/>
                </a:cubicBezTo>
                <a:cubicBezTo>
                  <a:pt x="45" y="731"/>
                  <a:pt x="33" y="733"/>
                  <a:pt x="26" y="739"/>
                </a:cubicBezTo>
                <a:cubicBezTo>
                  <a:pt x="28" y="741"/>
                  <a:pt x="33" y="740"/>
                  <a:pt x="34" y="744"/>
                </a:cubicBezTo>
                <a:cubicBezTo>
                  <a:pt x="61" y="741"/>
                  <a:pt x="79" y="739"/>
                  <a:pt x="103" y="743"/>
                </a:cubicBezTo>
                <a:cubicBezTo>
                  <a:pt x="103" y="744"/>
                  <a:pt x="102" y="745"/>
                  <a:pt x="102" y="745"/>
                </a:cubicBezTo>
                <a:cubicBezTo>
                  <a:pt x="110" y="744"/>
                  <a:pt x="121" y="745"/>
                  <a:pt x="124" y="751"/>
                </a:cubicBezTo>
                <a:cubicBezTo>
                  <a:pt x="144" y="746"/>
                  <a:pt x="164" y="751"/>
                  <a:pt x="185" y="754"/>
                </a:cubicBezTo>
                <a:cubicBezTo>
                  <a:pt x="197" y="755"/>
                  <a:pt x="210" y="752"/>
                  <a:pt x="222" y="753"/>
                </a:cubicBezTo>
                <a:cubicBezTo>
                  <a:pt x="238" y="754"/>
                  <a:pt x="255" y="757"/>
                  <a:pt x="272" y="753"/>
                </a:cubicBezTo>
                <a:cubicBezTo>
                  <a:pt x="267" y="750"/>
                  <a:pt x="261" y="751"/>
                  <a:pt x="257" y="750"/>
                </a:cubicBezTo>
                <a:cubicBezTo>
                  <a:pt x="258" y="747"/>
                  <a:pt x="261" y="749"/>
                  <a:pt x="263" y="749"/>
                </a:cubicBezTo>
                <a:cubicBezTo>
                  <a:pt x="267" y="740"/>
                  <a:pt x="280" y="745"/>
                  <a:pt x="290" y="742"/>
                </a:cubicBezTo>
                <a:cubicBezTo>
                  <a:pt x="283" y="738"/>
                  <a:pt x="273" y="742"/>
                  <a:pt x="266" y="738"/>
                </a:cubicBezTo>
                <a:cubicBezTo>
                  <a:pt x="268" y="737"/>
                  <a:pt x="269" y="737"/>
                  <a:pt x="269" y="736"/>
                </a:cubicBezTo>
                <a:cubicBezTo>
                  <a:pt x="263" y="735"/>
                  <a:pt x="256" y="735"/>
                  <a:pt x="254" y="731"/>
                </a:cubicBezTo>
                <a:cubicBezTo>
                  <a:pt x="235" y="728"/>
                  <a:pt x="211" y="729"/>
                  <a:pt x="192" y="724"/>
                </a:cubicBezTo>
                <a:cubicBezTo>
                  <a:pt x="196" y="725"/>
                  <a:pt x="202" y="723"/>
                  <a:pt x="206" y="723"/>
                </a:cubicBezTo>
                <a:cubicBezTo>
                  <a:pt x="223" y="724"/>
                  <a:pt x="241" y="728"/>
                  <a:pt x="253" y="722"/>
                </a:cubicBezTo>
                <a:cubicBezTo>
                  <a:pt x="273" y="726"/>
                  <a:pt x="299" y="728"/>
                  <a:pt x="318" y="726"/>
                </a:cubicBezTo>
                <a:cubicBezTo>
                  <a:pt x="322" y="725"/>
                  <a:pt x="322" y="727"/>
                  <a:pt x="325" y="727"/>
                </a:cubicBezTo>
                <a:cubicBezTo>
                  <a:pt x="362" y="725"/>
                  <a:pt x="410" y="727"/>
                  <a:pt x="451" y="732"/>
                </a:cubicBezTo>
                <a:cubicBezTo>
                  <a:pt x="435" y="732"/>
                  <a:pt x="413" y="734"/>
                  <a:pt x="399" y="731"/>
                </a:cubicBezTo>
                <a:cubicBezTo>
                  <a:pt x="384" y="727"/>
                  <a:pt x="358" y="732"/>
                  <a:pt x="346" y="729"/>
                </a:cubicBezTo>
                <a:cubicBezTo>
                  <a:pt x="341" y="732"/>
                  <a:pt x="334" y="731"/>
                  <a:pt x="330" y="734"/>
                </a:cubicBezTo>
                <a:cubicBezTo>
                  <a:pt x="376" y="744"/>
                  <a:pt x="423" y="733"/>
                  <a:pt x="466" y="741"/>
                </a:cubicBezTo>
                <a:cubicBezTo>
                  <a:pt x="459" y="748"/>
                  <a:pt x="447" y="744"/>
                  <a:pt x="432" y="746"/>
                </a:cubicBezTo>
                <a:cubicBezTo>
                  <a:pt x="430" y="746"/>
                  <a:pt x="430" y="743"/>
                  <a:pt x="428" y="742"/>
                </a:cubicBezTo>
                <a:cubicBezTo>
                  <a:pt x="425" y="741"/>
                  <a:pt x="424" y="744"/>
                  <a:pt x="422" y="742"/>
                </a:cubicBezTo>
                <a:cubicBezTo>
                  <a:pt x="423" y="748"/>
                  <a:pt x="432" y="747"/>
                  <a:pt x="435" y="750"/>
                </a:cubicBezTo>
                <a:cubicBezTo>
                  <a:pt x="429" y="751"/>
                  <a:pt x="420" y="749"/>
                  <a:pt x="422" y="755"/>
                </a:cubicBezTo>
                <a:cubicBezTo>
                  <a:pt x="423" y="752"/>
                  <a:pt x="427" y="756"/>
                  <a:pt x="430" y="755"/>
                </a:cubicBezTo>
                <a:cubicBezTo>
                  <a:pt x="431" y="756"/>
                  <a:pt x="431" y="758"/>
                  <a:pt x="430" y="759"/>
                </a:cubicBezTo>
                <a:cubicBezTo>
                  <a:pt x="476" y="759"/>
                  <a:pt x="522" y="763"/>
                  <a:pt x="569" y="760"/>
                </a:cubicBezTo>
                <a:cubicBezTo>
                  <a:pt x="569" y="760"/>
                  <a:pt x="569" y="758"/>
                  <a:pt x="570" y="758"/>
                </a:cubicBezTo>
                <a:cubicBezTo>
                  <a:pt x="581" y="760"/>
                  <a:pt x="596" y="760"/>
                  <a:pt x="612" y="761"/>
                </a:cubicBezTo>
                <a:cubicBezTo>
                  <a:pt x="645" y="762"/>
                  <a:pt x="680" y="758"/>
                  <a:pt x="714" y="759"/>
                </a:cubicBezTo>
                <a:cubicBezTo>
                  <a:pt x="734" y="760"/>
                  <a:pt x="753" y="765"/>
                  <a:pt x="771" y="759"/>
                </a:cubicBezTo>
                <a:cubicBezTo>
                  <a:pt x="768" y="755"/>
                  <a:pt x="761" y="761"/>
                  <a:pt x="757" y="756"/>
                </a:cubicBezTo>
                <a:cubicBezTo>
                  <a:pt x="761" y="753"/>
                  <a:pt x="756" y="752"/>
                  <a:pt x="758" y="748"/>
                </a:cubicBezTo>
                <a:cubicBezTo>
                  <a:pt x="769" y="745"/>
                  <a:pt x="786" y="749"/>
                  <a:pt x="791" y="741"/>
                </a:cubicBezTo>
                <a:cubicBezTo>
                  <a:pt x="770" y="737"/>
                  <a:pt x="755" y="741"/>
                  <a:pt x="733" y="736"/>
                </a:cubicBezTo>
                <a:cubicBezTo>
                  <a:pt x="732" y="738"/>
                  <a:pt x="729" y="737"/>
                  <a:pt x="727" y="739"/>
                </a:cubicBezTo>
                <a:cubicBezTo>
                  <a:pt x="728" y="736"/>
                  <a:pt x="724" y="738"/>
                  <a:pt x="724" y="736"/>
                </a:cubicBezTo>
                <a:cubicBezTo>
                  <a:pt x="671" y="735"/>
                  <a:pt x="617" y="732"/>
                  <a:pt x="573" y="728"/>
                </a:cubicBezTo>
                <a:cubicBezTo>
                  <a:pt x="564" y="732"/>
                  <a:pt x="553" y="726"/>
                  <a:pt x="541" y="730"/>
                </a:cubicBezTo>
                <a:cubicBezTo>
                  <a:pt x="540" y="729"/>
                  <a:pt x="540" y="728"/>
                  <a:pt x="539" y="727"/>
                </a:cubicBezTo>
                <a:cubicBezTo>
                  <a:pt x="529" y="732"/>
                  <a:pt x="516" y="724"/>
                  <a:pt x="506" y="729"/>
                </a:cubicBezTo>
                <a:cubicBezTo>
                  <a:pt x="506" y="726"/>
                  <a:pt x="500" y="728"/>
                  <a:pt x="501" y="724"/>
                </a:cubicBezTo>
                <a:cubicBezTo>
                  <a:pt x="491" y="729"/>
                  <a:pt x="473" y="726"/>
                  <a:pt x="460" y="725"/>
                </a:cubicBezTo>
                <a:cubicBezTo>
                  <a:pt x="465" y="718"/>
                  <a:pt x="475" y="722"/>
                  <a:pt x="482" y="721"/>
                </a:cubicBezTo>
                <a:cubicBezTo>
                  <a:pt x="506" y="719"/>
                  <a:pt x="545" y="718"/>
                  <a:pt x="576" y="720"/>
                </a:cubicBezTo>
                <a:cubicBezTo>
                  <a:pt x="637" y="724"/>
                  <a:pt x="704" y="726"/>
                  <a:pt x="757" y="729"/>
                </a:cubicBezTo>
                <a:cubicBezTo>
                  <a:pt x="758" y="731"/>
                  <a:pt x="750" y="730"/>
                  <a:pt x="753" y="731"/>
                </a:cubicBezTo>
                <a:cubicBezTo>
                  <a:pt x="765" y="733"/>
                  <a:pt x="775" y="733"/>
                  <a:pt x="785" y="733"/>
                </a:cubicBezTo>
                <a:cubicBezTo>
                  <a:pt x="787" y="731"/>
                  <a:pt x="799" y="737"/>
                  <a:pt x="796" y="729"/>
                </a:cubicBezTo>
                <a:cubicBezTo>
                  <a:pt x="805" y="728"/>
                  <a:pt x="811" y="727"/>
                  <a:pt x="816" y="725"/>
                </a:cubicBezTo>
                <a:cubicBezTo>
                  <a:pt x="778" y="720"/>
                  <a:pt x="748" y="715"/>
                  <a:pt x="710" y="714"/>
                </a:cubicBezTo>
                <a:cubicBezTo>
                  <a:pt x="710" y="716"/>
                  <a:pt x="708" y="717"/>
                  <a:pt x="705" y="717"/>
                </a:cubicBezTo>
                <a:cubicBezTo>
                  <a:pt x="703" y="712"/>
                  <a:pt x="699" y="716"/>
                  <a:pt x="696" y="716"/>
                </a:cubicBezTo>
                <a:cubicBezTo>
                  <a:pt x="690" y="716"/>
                  <a:pt x="684" y="711"/>
                  <a:pt x="677" y="713"/>
                </a:cubicBezTo>
                <a:cubicBezTo>
                  <a:pt x="674" y="714"/>
                  <a:pt x="674" y="719"/>
                  <a:pt x="670" y="715"/>
                </a:cubicBezTo>
                <a:cubicBezTo>
                  <a:pt x="670" y="714"/>
                  <a:pt x="672" y="714"/>
                  <a:pt x="672" y="713"/>
                </a:cubicBezTo>
                <a:cubicBezTo>
                  <a:pt x="663" y="713"/>
                  <a:pt x="655" y="705"/>
                  <a:pt x="647" y="709"/>
                </a:cubicBezTo>
                <a:cubicBezTo>
                  <a:pt x="647" y="708"/>
                  <a:pt x="648" y="708"/>
                  <a:pt x="648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2" y="709"/>
                  <a:pt x="632" y="710"/>
                  <a:pt x="630" y="710"/>
                </a:cubicBezTo>
                <a:cubicBezTo>
                  <a:pt x="619" y="707"/>
                  <a:pt x="611" y="713"/>
                  <a:pt x="600" y="710"/>
                </a:cubicBezTo>
                <a:cubicBezTo>
                  <a:pt x="598" y="711"/>
                  <a:pt x="598" y="715"/>
                  <a:pt x="595" y="714"/>
                </a:cubicBezTo>
                <a:cubicBezTo>
                  <a:pt x="593" y="711"/>
                  <a:pt x="596" y="712"/>
                  <a:pt x="596" y="710"/>
                </a:cubicBezTo>
                <a:cubicBezTo>
                  <a:pt x="593" y="710"/>
                  <a:pt x="591" y="711"/>
                  <a:pt x="589" y="711"/>
                </a:cubicBezTo>
                <a:cubicBezTo>
                  <a:pt x="589" y="709"/>
                  <a:pt x="590" y="709"/>
                  <a:pt x="590" y="707"/>
                </a:cubicBezTo>
                <a:cubicBezTo>
                  <a:pt x="584" y="709"/>
                  <a:pt x="583" y="706"/>
                  <a:pt x="576" y="706"/>
                </a:cubicBezTo>
                <a:cubicBezTo>
                  <a:pt x="578" y="702"/>
                  <a:pt x="563" y="701"/>
                  <a:pt x="561" y="705"/>
                </a:cubicBezTo>
                <a:cubicBezTo>
                  <a:pt x="553" y="690"/>
                  <a:pt x="524" y="703"/>
                  <a:pt x="519" y="686"/>
                </a:cubicBezTo>
                <a:cubicBezTo>
                  <a:pt x="517" y="688"/>
                  <a:pt x="519" y="689"/>
                  <a:pt x="517" y="691"/>
                </a:cubicBezTo>
                <a:cubicBezTo>
                  <a:pt x="511" y="692"/>
                  <a:pt x="507" y="691"/>
                  <a:pt x="503" y="689"/>
                </a:cubicBezTo>
                <a:cubicBezTo>
                  <a:pt x="506" y="689"/>
                  <a:pt x="508" y="689"/>
                  <a:pt x="509" y="687"/>
                </a:cubicBezTo>
                <a:cubicBezTo>
                  <a:pt x="504" y="684"/>
                  <a:pt x="501" y="688"/>
                  <a:pt x="498" y="690"/>
                </a:cubicBezTo>
                <a:cubicBezTo>
                  <a:pt x="497" y="688"/>
                  <a:pt x="498" y="689"/>
                  <a:pt x="498" y="686"/>
                </a:cubicBezTo>
                <a:cubicBezTo>
                  <a:pt x="495" y="688"/>
                  <a:pt x="492" y="684"/>
                  <a:pt x="491" y="688"/>
                </a:cubicBezTo>
                <a:cubicBezTo>
                  <a:pt x="493" y="688"/>
                  <a:pt x="494" y="688"/>
                  <a:pt x="493" y="690"/>
                </a:cubicBezTo>
                <a:cubicBezTo>
                  <a:pt x="488" y="686"/>
                  <a:pt x="483" y="686"/>
                  <a:pt x="480" y="684"/>
                </a:cubicBezTo>
                <a:cubicBezTo>
                  <a:pt x="497" y="680"/>
                  <a:pt x="517" y="690"/>
                  <a:pt x="527" y="680"/>
                </a:cubicBezTo>
                <a:cubicBezTo>
                  <a:pt x="529" y="680"/>
                  <a:pt x="528" y="682"/>
                  <a:pt x="530" y="682"/>
                </a:cubicBezTo>
                <a:cubicBezTo>
                  <a:pt x="530" y="678"/>
                  <a:pt x="533" y="679"/>
                  <a:pt x="535" y="678"/>
                </a:cubicBezTo>
                <a:cubicBezTo>
                  <a:pt x="553" y="680"/>
                  <a:pt x="570" y="674"/>
                  <a:pt x="590" y="676"/>
                </a:cubicBezTo>
                <a:cubicBezTo>
                  <a:pt x="590" y="678"/>
                  <a:pt x="592" y="678"/>
                  <a:pt x="593" y="680"/>
                </a:cubicBezTo>
                <a:cubicBezTo>
                  <a:pt x="584" y="682"/>
                  <a:pt x="570" y="681"/>
                  <a:pt x="562" y="682"/>
                </a:cubicBezTo>
                <a:cubicBezTo>
                  <a:pt x="575" y="683"/>
                  <a:pt x="585" y="684"/>
                  <a:pt x="599" y="685"/>
                </a:cubicBezTo>
                <a:cubicBezTo>
                  <a:pt x="601" y="684"/>
                  <a:pt x="601" y="682"/>
                  <a:pt x="603" y="682"/>
                </a:cubicBezTo>
                <a:cubicBezTo>
                  <a:pt x="613" y="688"/>
                  <a:pt x="629" y="691"/>
                  <a:pt x="640" y="684"/>
                </a:cubicBezTo>
                <a:cubicBezTo>
                  <a:pt x="635" y="685"/>
                  <a:pt x="639" y="683"/>
                  <a:pt x="638" y="680"/>
                </a:cubicBezTo>
                <a:cubicBezTo>
                  <a:pt x="646" y="680"/>
                  <a:pt x="660" y="676"/>
                  <a:pt x="664" y="683"/>
                </a:cubicBezTo>
                <a:cubicBezTo>
                  <a:pt x="665" y="686"/>
                  <a:pt x="662" y="685"/>
                  <a:pt x="662" y="689"/>
                </a:cubicBezTo>
                <a:cubicBezTo>
                  <a:pt x="663" y="689"/>
                  <a:pt x="665" y="689"/>
                  <a:pt x="666" y="689"/>
                </a:cubicBezTo>
                <a:cubicBezTo>
                  <a:pt x="666" y="686"/>
                  <a:pt x="667" y="685"/>
                  <a:pt x="668" y="683"/>
                </a:cubicBezTo>
                <a:cubicBezTo>
                  <a:pt x="667" y="683"/>
                  <a:pt x="665" y="683"/>
                  <a:pt x="665" y="682"/>
                </a:cubicBezTo>
                <a:cubicBezTo>
                  <a:pt x="673" y="685"/>
                  <a:pt x="679" y="683"/>
                  <a:pt x="690" y="684"/>
                </a:cubicBezTo>
                <a:cubicBezTo>
                  <a:pt x="690" y="682"/>
                  <a:pt x="691" y="680"/>
                  <a:pt x="694" y="679"/>
                </a:cubicBezTo>
                <a:cubicBezTo>
                  <a:pt x="692" y="678"/>
                  <a:pt x="694" y="673"/>
                  <a:pt x="695" y="672"/>
                </a:cubicBezTo>
                <a:cubicBezTo>
                  <a:pt x="698" y="674"/>
                  <a:pt x="705" y="672"/>
                  <a:pt x="707" y="675"/>
                </a:cubicBezTo>
                <a:cubicBezTo>
                  <a:pt x="705" y="678"/>
                  <a:pt x="701" y="678"/>
                  <a:pt x="698" y="680"/>
                </a:cubicBezTo>
                <a:cubicBezTo>
                  <a:pt x="703" y="680"/>
                  <a:pt x="703" y="682"/>
                  <a:pt x="702" y="686"/>
                </a:cubicBezTo>
                <a:cubicBezTo>
                  <a:pt x="709" y="686"/>
                  <a:pt x="709" y="686"/>
                  <a:pt x="709" y="686"/>
                </a:cubicBezTo>
                <a:cubicBezTo>
                  <a:pt x="715" y="697"/>
                  <a:pt x="735" y="682"/>
                  <a:pt x="747" y="687"/>
                </a:cubicBezTo>
                <a:cubicBezTo>
                  <a:pt x="749" y="687"/>
                  <a:pt x="748" y="684"/>
                  <a:pt x="750" y="684"/>
                </a:cubicBezTo>
                <a:cubicBezTo>
                  <a:pt x="748" y="687"/>
                  <a:pt x="753" y="687"/>
                  <a:pt x="749" y="689"/>
                </a:cubicBezTo>
                <a:cubicBezTo>
                  <a:pt x="756" y="695"/>
                  <a:pt x="767" y="690"/>
                  <a:pt x="776" y="690"/>
                </a:cubicBezTo>
                <a:cubicBezTo>
                  <a:pt x="786" y="690"/>
                  <a:pt x="800" y="695"/>
                  <a:pt x="808" y="688"/>
                </a:cubicBezTo>
                <a:cubicBezTo>
                  <a:pt x="808" y="686"/>
                  <a:pt x="806" y="689"/>
                  <a:pt x="806" y="687"/>
                </a:cubicBezTo>
                <a:cubicBezTo>
                  <a:pt x="810" y="684"/>
                  <a:pt x="817" y="687"/>
                  <a:pt x="817" y="683"/>
                </a:cubicBezTo>
                <a:cubicBezTo>
                  <a:pt x="822" y="685"/>
                  <a:pt x="836" y="682"/>
                  <a:pt x="840" y="687"/>
                </a:cubicBezTo>
                <a:cubicBezTo>
                  <a:pt x="844" y="682"/>
                  <a:pt x="853" y="686"/>
                  <a:pt x="859" y="686"/>
                </a:cubicBezTo>
                <a:cubicBezTo>
                  <a:pt x="859" y="686"/>
                  <a:pt x="859" y="684"/>
                  <a:pt x="861" y="684"/>
                </a:cubicBezTo>
                <a:cubicBezTo>
                  <a:pt x="866" y="685"/>
                  <a:pt x="873" y="685"/>
                  <a:pt x="876" y="683"/>
                </a:cubicBezTo>
                <a:cubicBezTo>
                  <a:pt x="878" y="684"/>
                  <a:pt x="880" y="685"/>
                  <a:pt x="881" y="686"/>
                </a:cubicBezTo>
                <a:cubicBezTo>
                  <a:pt x="879" y="686"/>
                  <a:pt x="880" y="690"/>
                  <a:pt x="879" y="690"/>
                </a:cubicBezTo>
                <a:cubicBezTo>
                  <a:pt x="876" y="686"/>
                  <a:pt x="874" y="688"/>
                  <a:pt x="873" y="692"/>
                </a:cubicBezTo>
                <a:cubicBezTo>
                  <a:pt x="873" y="690"/>
                  <a:pt x="868" y="691"/>
                  <a:pt x="868" y="692"/>
                </a:cubicBezTo>
                <a:cubicBezTo>
                  <a:pt x="867" y="690"/>
                  <a:pt x="866" y="690"/>
                  <a:pt x="867" y="688"/>
                </a:cubicBezTo>
                <a:cubicBezTo>
                  <a:pt x="863" y="688"/>
                  <a:pt x="862" y="690"/>
                  <a:pt x="857" y="690"/>
                </a:cubicBezTo>
                <a:cubicBezTo>
                  <a:pt x="857" y="692"/>
                  <a:pt x="859" y="692"/>
                  <a:pt x="858" y="694"/>
                </a:cubicBezTo>
                <a:cubicBezTo>
                  <a:pt x="863" y="695"/>
                  <a:pt x="870" y="694"/>
                  <a:pt x="873" y="695"/>
                </a:cubicBezTo>
                <a:cubicBezTo>
                  <a:pt x="873" y="697"/>
                  <a:pt x="873" y="697"/>
                  <a:pt x="874" y="698"/>
                </a:cubicBezTo>
                <a:cubicBezTo>
                  <a:pt x="872" y="698"/>
                  <a:pt x="869" y="698"/>
                  <a:pt x="869" y="701"/>
                </a:cubicBezTo>
                <a:cubicBezTo>
                  <a:pt x="872" y="700"/>
                  <a:pt x="881" y="704"/>
                  <a:pt x="880" y="700"/>
                </a:cubicBezTo>
                <a:cubicBezTo>
                  <a:pt x="888" y="706"/>
                  <a:pt x="903" y="699"/>
                  <a:pt x="911" y="701"/>
                </a:cubicBezTo>
                <a:cubicBezTo>
                  <a:pt x="912" y="698"/>
                  <a:pt x="907" y="697"/>
                  <a:pt x="910" y="696"/>
                </a:cubicBezTo>
                <a:cubicBezTo>
                  <a:pt x="916" y="695"/>
                  <a:pt x="919" y="693"/>
                  <a:pt x="924" y="696"/>
                </a:cubicBezTo>
                <a:cubicBezTo>
                  <a:pt x="924" y="695"/>
                  <a:pt x="923" y="694"/>
                  <a:pt x="923" y="694"/>
                </a:cubicBezTo>
                <a:cubicBezTo>
                  <a:pt x="925" y="694"/>
                  <a:pt x="925" y="696"/>
                  <a:pt x="926" y="697"/>
                </a:cubicBezTo>
                <a:cubicBezTo>
                  <a:pt x="925" y="693"/>
                  <a:pt x="927" y="693"/>
                  <a:pt x="925" y="689"/>
                </a:cubicBezTo>
                <a:cubicBezTo>
                  <a:pt x="928" y="691"/>
                  <a:pt x="929" y="688"/>
                  <a:pt x="926" y="687"/>
                </a:cubicBezTo>
                <a:cubicBezTo>
                  <a:pt x="930" y="687"/>
                  <a:pt x="931" y="689"/>
                  <a:pt x="935" y="688"/>
                </a:cubicBezTo>
                <a:cubicBezTo>
                  <a:pt x="933" y="691"/>
                  <a:pt x="937" y="690"/>
                  <a:pt x="936" y="693"/>
                </a:cubicBezTo>
                <a:cubicBezTo>
                  <a:pt x="935" y="692"/>
                  <a:pt x="928" y="692"/>
                  <a:pt x="932" y="695"/>
                </a:cubicBezTo>
                <a:cubicBezTo>
                  <a:pt x="932" y="692"/>
                  <a:pt x="938" y="700"/>
                  <a:pt x="941" y="694"/>
                </a:cubicBezTo>
                <a:cubicBezTo>
                  <a:pt x="941" y="696"/>
                  <a:pt x="941" y="696"/>
                  <a:pt x="942" y="697"/>
                </a:cubicBezTo>
                <a:cubicBezTo>
                  <a:pt x="939" y="699"/>
                  <a:pt x="934" y="696"/>
                  <a:pt x="933" y="699"/>
                </a:cubicBezTo>
                <a:cubicBezTo>
                  <a:pt x="939" y="704"/>
                  <a:pt x="956" y="702"/>
                  <a:pt x="966" y="707"/>
                </a:cubicBezTo>
                <a:cubicBezTo>
                  <a:pt x="965" y="708"/>
                  <a:pt x="964" y="707"/>
                  <a:pt x="964" y="708"/>
                </a:cubicBezTo>
                <a:cubicBezTo>
                  <a:pt x="968" y="708"/>
                  <a:pt x="970" y="707"/>
                  <a:pt x="972" y="710"/>
                </a:cubicBezTo>
                <a:cubicBezTo>
                  <a:pt x="976" y="706"/>
                  <a:pt x="985" y="710"/>
                  <a:pt x="982" y="715"/>
                </a:cubicBezTo>
                <a:cubicBezTo>
                  <a:pt x="986" y="715"/>
                  <a:pt x="982" y="711"/>
                  <a:pt x="986" y="710"/>
                </a:cubicBezTo>
                <a:cubicBezTo>
                  <a:pt x="989" y="712"/>
                  <a:pt x="995" y="711"/>
                  <a:pt x="1000" y="711"/>
                </a:cubicBezTo>
                <a:cubicBezTo>
                  <a:pt x="999" y="706"/>
                  <a:pt x="1006" y="704"/>
                  <a:pt x="1010" y="706"/>
                </a:cubicBezTo>
                <a:cubicBezTo>
                  <a:pt x="1006" y="710"/>
                  <a:pt x="1004" y="707"/>
                  <a:pt x="1000" y="712"/>
                </a:cubicBezTo>
                <a:cubicBezTo>
                  <a:pt x="1000" y="714"/>
                  <a:pt x="1004" y="713"/>
                  <a:pt x="1004" y="715"/>
                </a:cubicBezTo>
                <a:cubicBezTo>
                  <a:pt x="1000" y="723"/>
                  <a:pt x="991" y="717"/>
                  <a:pt x="980" y="718"/>
                </a:cubicBezTo>
                <a:cubicBezTo>
                  <a:pt x="975" y="718"/>
                  <a:pt x="973" y="719"/>
                  <a:pt x="970" y="717"/>
                </a:cubicBezTo>
                <a:cubicBezTo>
                  <a:pt x="969" y="717"/>
                  <a:pt x="969" y="720"/>
                  <a:pt x="967" y="719"/>
                </a:cubicBezTo>
                <a:cubicBezTo>
                  <a:pt x="965" y="719"/>
                  <a:pt x="963" y="715"/>
                  <a:pt x="960" y="718"/>
                </a:cubicBezTo>
                <a:cubicBezTo>
                  <a:pt x="967" y="719"/>
                  <a:pt x="958" y="722"/>
                  <a:pt x="960" y="725"/>
                </a:cubicBezTo>
                <a:cubicBezTo>
                  <a:pt x="968" y="728"/>
                  <a:pt x="973" y="725"/>
                  <a:pt x="981" y="729"/>
                </a:cubicBezTo>
                <a:cubicBezTo>
                  <a:pt x="982" y="733"/>
                  <a:pt x="977" y="731"/>
                  <a:pt x="977" y="734"/>
                </a:cubicBezTo>
                <a:cubicBezTo>
                  <a:pt x="981" y="735"/>
                  <a:pt x="987" y="737"/>
                  <a:pt x="989" y="735"/>
                </a:cubicBezTo>
                <a:cubicBezTo>
                  <a:pt x="989" y="738"/>
                  <a:pt x="989" y="737"/>
                  <a:pt x="989" y="740"/>
                </a:cubicBezTo>
                <a:cubicBezTo>
                  <a:pt x="985" y="738"/>
                  <a:pt x="980" y="742"/>
                  <a:pt x="978" y="737"/>
                </a:cubicBezTo>
                <a:cubicBezTo>
                  <a:pt x="978" y="742"/>
                  <a:pt x="974" y="741"/>
                  <a:pt x="970" y="741"/>
                </a:cubicBezTo>
                <a:cubicBezTo>
                  <a:pt x="974" y="747"/>
                  <a:pt x="988" y="743"/>
                  <a:pt x="996" y="746"/>
                </a:cubicBezTo>
                <a:cubicBezTo>
                  <a:pt x="996" y="748"/>
                  <a:pt x="992" y="749"/>
                  <a:pt x="996" y="749"/>
                </a:cubicBezTo>
                <a:cubicBezTo>
                  <a:pt x="1015" y="750"/>
                  <a:pt x="1029" y="750"/>
                  <a:pt x="1046" y="748"/>
                </a:cubicBezTo>
                <a:cubicBezTo>
                  <a:pt x="1041" y="748"/>
                  <a:pt x="1040" y="745"/>
                  <a:pt x="1034" y="744"/>
                </a:cubicBezTo>
                <a:cubicBezTo>
                  <a:pt x="1040" y="743"/>
                  <a:pt x="1052" y="742"/>
                  <a:pt x="1052" y="737"/>
                </a:cubicBezTo>
                <a:cubicBezTo>
                  <a:pt x="1051" y="734"/>
                  <a:pt x="1051" y="740"/>
                  <a:pt x="1049" y="739"/>
                </a:cubicBezTo>
                <a:cubicBezTo>
                  <a:pt x="1049" y="736"/>
                  <a:pt x="1049" y="737"/>
                  <a:pt x="1049" y="734"/>
                </a:cubicBezTo>
                <a:cubicBezTo>
                  <a:pt x="1054" y="734"/>
                  <a:pt x="1056" y="730"/>
                  <a:pt x="1060" y="729"/>
                </a:cubicBezTo>
                <a:cubicBezTo>
                  <a:pt x="1045" y="726"/>
                  <a:pt x="1032" y="730"/>
                  <a:pt x="1019" y="725"/>
                </a:cubicBezTo>
                <a:cubicBezTo>
                  <a:pt x="1019" y="723"/>
                  <a:pt x="1024" y="726"/>
                  <a:pt x="1023" y="722"/>
                </a:cubicBezTo>
                <a:cubicBezTo>
                  <a:pt x="1022" y="719"/>
                  <a:pt x="1020" y="723"/>
                  <a:pt x="1018" y="722"/>
                </a:cubicBezTo>
                <a:cubicBezTo>
                  <a:pt x="1020" y="714"/>
                  <a:pt x="1004" y="720"/>
                  <a:pt x="1005" y="712"/>
                </a:cubicBezTo>
                <a:cubicBezTo>
                  <a:pt x="1009" y="712"/>
                  <a:pt x="1009" y="715"/>
                  <a:pt x="1014" y="714"/>
                </a:cubicBezTo>
                <a:cubicBezTo>
                  <a:pt x="1015" y="713"/>
                  <a:pt x="1014" y="710"/>
                  <a:pt x="1015" y="708"/>
                </a:cubicBezTo>
                <a:cubicBezTo>
                  <a:pt x="1014" y="708"/>
                  <a:pt x="1012" y="708"/>
                  <a:pt x="1012" y="706"/>
                </a:cubicBezTo>
                <a:cubicBezTo>
                  <a:pt x="1016" y="707"/>
                  <a:pt x="1018" y="704"/>
                  <a:pt x="1020" y="707"/>
                </a:cubicBezTo>
                <a:cubicBezTo>
                  <a:pt x="1018" y="707"/>
                  <a:pt x="1018" y="708"/>
                  <a:pt x="1018" y="710"/>
                </a:cubicBezTo>
                <a:cubicBezTo>
                  <a:pt x="1032" y="705"/>
                  <a:pt x="1037" y="708"/>
                  <a:pt x="1051" y="705"/>
                </a:cubicBezTo>
                <a:cubicBezTo>
                  <a:pt x="1047" y="704"/>
                  <a:pt x="1043" y="704"/>
                  <a:pt x="1038" y="702"/>
                </a:cubicBezTo>
                <a:cubicBezTo>
                  <a:pt x="1058" y="695"/>
                  <a:pt x="1092" y="693"/>
                  <a:pt x="1111" y="698"/>
                </a:cubicBezTo>
                <a:cubicBezTo>
                  <a:pt x="1107" y="700"/>
                  <a:pt x="1112" y="706"/>
                  <a:pt x="1110" y="709"/>
                </a:cubicBezTo>
                <a:cubicBezTo>
                  <a:pt x="1118" y="711"/>
                  <a:pt x="1134" y="708"/>
                  <a:pt x="1143" y="709"/>
                </a:cubicBezTo>
                <a:cubicBezTo>
                  <a:pt x="1144" y="705"/>
                  <a:pt x="1139" y="706"/>
                  <a:pt x="1138" y="705"/>
                </a:cubicBezTo>
                <a:cubicBezTo>
                  <a:pt x="1140" y="702"/>
                  <a:pt x="1143" y="700"/>
                  <a:pt x="1148" y="700"/>
                </a:cubicBezTo>
                <a:cubicBezTo>
                  <a:pt x="1155" y="681"/>
                  <a:pt x="1186" y="694"/>
                  <a:pt x="1206" y="686"/>
                </a:cubicBezTo>
                <a:cubicBezTo>
                  <a:pt x="1193" y="680"/>
                  <a:pt x="1183" y="686"/>
                  <a:pt x="1172" y="685"/>
                </a:cubicBezTo>
                <a:cubicBezTo>
                  <a:pt x="1171" y="684"/>
                  <a:pt x="1170" y="683"/>
                  <a:pt x="1171" y="682"/>
                </a:cubicBezTo>
                <a:cubicBezTo>
                  <a:pt x="1168" y="682"/>
                  <a:pt x="1166" y="683"/>
                  <a:pt x="1163" y="681"/>
                </a:cubicBezTo>
                <a:cubicBezTo>
                  <a:pt x="1163" y="679"/>
                  <a:pt x="1165" y="679"/>
                  <a:pt x="1165" y="678"/>
                </a:cubicBezTo>
                <a:cubicBezTo>
                  <a:pt x="1164" y="677"/>
                  <a:pt x="1158" y="674"/>
                  <a:pt x="1156" y="677"/>
                </a:cubicBezTo>
                <a:cubicBezTo>
                  <a:pt x="1166" y="679"/>
                  <a:pt x="1149" y="682"/>
                  <a:pt x="1148" y="676"/>
                </a:cubicBezTo>
                <a:cubicBezTo>
                  <a:pt x="1150" y="676"/>
                  <a:pt x="1151" y="676"/>
                  <a:pt x="1152" y="677"/>
                </a:cubicBezTo>
                <a:cubicBezTo>
                  <a:pt x="1151" y="674"/>
                  <a:pt x="1150" y="667"/>
                  <a:pt x="1153" y="666"/>
                </a:cubicBezTo>
                <a:cubicBezTo>
                  <a:pt x="1156" y="665"/>
                  <a:pt x="1157" y="668"/>
                  <a:pt x="1158" y="666"/>
                </a:cubicBezTo>
                <a:cubicBezTo>
                  <a:pt x="1155" y="663"/>
                  <a:pt x="1148" y="665"/>
                  <a:pt x="1147" y="661"/>
                </a:cubicBezTo>
                <a:cubicBezTo>
                  <a:pt x="1138" y="663"/>
                  <a:pt x="1122" y="658"/>
                  <a:pt x="1111" y="664"/>
                </a:cubicBezTo>
                <a:cubicBezTo>
                  <a:pt x="1119" y="663"/>
                  <a:pt x="1120" y="667"/>
                  <a:pt x="1126" y="667"/>
                </a:cubicBezTo>
                <a:cubicBezTo>
                  <a:pt x="1121" y="668"/>
                  <a:pt x="1129" y="670"/>
                  <a:pt x="1132" y="671"/>
                </a:cubicBezTo>
                <a:cubicBezTo>
                  <a:pt x="1132" y="673"/>
                  <a:pt x="1131" y="674"/>
                  <a:pt x="1130" y="674"/>
                </a:cubicBezTo>
                <a:cubicBezTo>
                  <a:pt x="1127" y="669"/>
                  <a:pt x="1115" y="674"/>
                  <a:pt x="1108" y="674"/>
                </a:cubicBezTo>
                <a:cubicBezTo>
                  <a:pt x="1108" y="673"/>
                  <a:pt x="1107" y="673"/>
                  <a:pt x="1108" y="671"/>
                </a:cubicBezTo>
                <a:cubicBezTo>
                  <a:pt x="1105" y="675"/>
                  <a:pt x="1093" y="675"/>
                  <a:pt x="1087" y="673"/>
                </a:cubicBezTo>
                <a:cubicBezTo>
                  <a:pt x="1087" y="669"/>
                  <a:pt x="1093" y="671"/>
                  <a:pt x="1094" y="668"/>
                </a:cubicBezTo>
                <a:cubicBezTo>
                  <a:pt x="1088" y="669"/>
                  <a:pt x="1087" y="669"/>
                  <a:pt x="1082" y="667"/>
                </a:cubicBezTo>
                <a:cubicBezTo>
                  <a:pt x="1084" y="665"/>
                  <a:pt x="1092" y="668"/>
                  <a:pt x="1093" y="664"/>
                </a:cubicBezTo>
                <a:cubicBezTo>
                  <a:pt x="1080" y="663"/>
                  <a:pt x="1074" y="662"/>
                  <a:pt x="1060" y="662"/>
                </a:cubicBezTo>
                <a:cubicBezTo>
                  <a:pt x="1058" y="660"/>
                  <a:pt x="1060" y="659"/>
                  <a:pt x="1059" y="657"/>
                </a:cubicBezTo>
                <a:cubicBezTo>
                  <a:pt x="1055" y="658"/>
                  <a:pt x="1053" y="661"/>
                  <a:pt x="1050" y="662"/>
                </a:cubicBezTo>
                <a:cubicBezTo>
                  <a:pt x="1044" y="658"/>
                  <a:pt x="1033" y="659"/>
                  <a:pt x="1026" y="656"/>
                </a:cubicBezTo>
                <a:cubicBezTo>
                  <a:pt x="1030" y="652"/>
                  <a:pt x="1023" y="653"/>
                  <a:pt x="1025" y="649"/>
                </a:cubicBezTo>
                <a:cubicBezTo>
                  <a:pt x="1030" y="645"/>
                  <a:pt x="1038" y="641"/>
                  <a:pt x="1045" y="646"/>
                </a:cubicBezTo>
                <a:cubicBezTo>
                  <a:pt x="1055" y="639"/>
                  <a:pt x="1061" y="649"/>
                  <a:pt x="1076" y="645"/>
                </a:cubicBezTo>
                <a:cubicBezTo>
                  <a:pt x="1072" y="639"/>
                  <a:pt x="1079" y="639"/>
                  <a:pt x="1075" y="634"/>
                </a:cubicBezTo>
                <a:cubicBezTo>
                  <a:pt x="1080" y="634"/>
                  <a:pt x="1084" y="635"/>
                  <a:pt x="1087" y="636"/>
                </a:cubicBezTo>
                <a:cubicBezTo>
                  <a:pt x="1087" y="638"/>
                  <a:pt x="1086" y="638"/>
                  <a:pt x="1085" y="639"/>
                </a:cubicBezTo>
                <a:cubicBezTo>
                  <a:pt x="1091" y="641"/>
                  <a:pt x="1089" y="635"/>
                  <a:pt x="1093" y="635"/>
                </a:cubicBezTo>
                <a:cubicBezTo>
                  <a:pt x="1095" y="637"/>
                  <a:pt x="1092" y="639"/>
                  <a:pt x="1095" y="639"/>
                </a:cubicBezTo>
                <a:cubicBezTo>
                  <a:pt x="1105" y="642"/>
                  <a:pt x="1110" y="648"/>
                  <a:pt x="1119" y="643"/>
                </a:cubicBezTo>
                <a:cubicBezTo>
                  <a:pt x="1121" y="643"/>
                  <a:pt x="1126" y="646"/>
                  <a:pt x="1128" y="644"/>
                </a:cubicBezTo>
                <a:cubicBezTo>
                  <a:pt x="1127" y="643"/>
                  <a:pt x="1127" y="641"/>
                  <a:pt x="1127" y="639"/>
                </a:cubicBezTo>
                <a:cubicBezTo>
                  <a:pt x="1135" y="638"/>
                  <a:pt x="1140" y="640"/>
                  <a:pt x="1148" y="640"/>
                </a:cubicBezTo>
                <a:cubicBezTo>
                  <a:pt x="1148" y="642"/>
                  <a:pt x="1145" y="641"/>
                  <a:pt x="1146" y="644"/>
                </a:cubicBezTo>
                <a:cubicBezTo>
                  <a:pt x="1162" y="637"/>
                  <a:pt x="1181" y="642"/>
                  <a:pt x="1196" y="642"/>
                </a:cubicBezTo>
                <a:cubicBezTo>
                  <a:pt x="1195" y="637"/>
                  <a:pt x="1198" y="635"/>
                  <a:pt x="1200" y="636"/>
                </a:cubicBezTo>
                <a:cubicBezTo>
                  <a:pt x="1201" y="639"/>
                  <a:pt x="1194" y="642"/>
                  <a:pt x="1198" y="643"/>
                </a:cubicBezTo>
                <a:cubicBezTo>
                  <a:pt x="1199" y="639"/>
                  <a:pt x="1204" y="641"/>
                  <a:pt x="1204" y="637"/>
                </a:cubicBezTo>
                <a:cubicBezTo>
                  <a:pt x="1207" y="639"/>
                  <a:pt x="1213" y="638"/>
                  <a:pt x="1213" y="634"/>
                </a:cubicBezTo>
                <a:cubicBezTo>
                  <a:pt x="1199" y="630"/>
                  <a:pt x="1182" y="630"/>
                  <a:pt x="1168" y="623"/>
                </a:cubicBezTo>
                <a:close/>
                <a:moveTo>
                  <a:pt x="1126" y="132"/>
                </a:moveTo>
                <a:cubicBezTo>
                  <a:pt x="1126" y="134"/>
                  <a:pt x="1119" y="137"/>
                  <a:pt x="1119" y="133"/>
                </a:cubicBezTo>
                <a:cubicBezTo>
                  <a:pt x="1120" y="132"/>
                  <a:pt x="1123" y="132"/>
                  <a:pt x="1126" y="132"/>
                </a:cubicBezTo>
                <a:close/>
                <a:moveTo>
                  <a:pt x="199" y="729"/>
                </a:moveTo>
                <a:cubicBezTo>
                  <a:pt x="201" y="731"/>
                  <a:pt x="203" y="732"/>
                  <a:pt x="208" y="731"/>
                </a:cubicBezTo>
                <a:cubicBezTo>
                  <a:pt x="208" y="733"/>
                  <a:pt x="208" y="733"/>
                  <a:pt x="209" y="733"/>
                </a:cubicBezTo>
                <a:cubicBezTo>
                  <a:pt x="205" y="737"/>
                  <a:pt x="201" y="733"/>
                  <a:pt x="198" y="737"/>
                </a:cubicBezTo>
                <a:cubicBezTo>
                  <a:pt x="197" y="732"/>
                  <a:pt x="202" y="733"/>
                  <a:pt x="199" y="729"/>
                </a:cubicBezTo>
                <a:close/>
                <a:moveTo>
                  <a:pt x="378" y="156"/>
                </a:moveTo>
                <a:cubicBezTo>
                  <a:pt x="379" y="158"/>
                  <a:pt x="377" y="159"/>
                  <a:pt x="377" y="161"/>
                </a:cubicBezTo>
                <a:cubicBezTo>
                  <a:pt x="372" y="160"/>
                  <a:pt x="366" y="159"/>
                  <a:pt x="363" y="162"/>
                </a:cubicBezTo>
                <a:cubicBezTo>
                  <a:pt x="361" y="160"/>
                  <a:pt x="365" y="156"/>
                  <a:pt x="360" y="156"/>
                </a:cubicBezTo>
                <a:cubicBezTo>
                  <a:pt x="364" y="149"/>
                  <a:pt x="373" y="162"/>
                  <a:pt x="378" y="156"/>
                </a:cubicBezTo>
                <a:close/>
                <a:moveTo>
                  <a:pt x="353" y="141"/>
                </a:moveTo>
                <a:cubicBezTo>
                  <a:pt x="353" y="144"/>
                  <a:pt x="349" y="143"/>
                  <a:pt x="348" y="142"/>
                </a:cubicBezTo>
                <a:cubicBezTo>
                  <a:pt x="348" y="140"/>
                  <a:pt x="352" y="140"/>
                  <a:pt x="353" y="141"/>
                </a:cubicBezTo>
                <a:close/>
                <a:moveTo>
                  <a:pt x="344" y="143"/>
                </a:moveTo>
                <a:cubicBezTo>
                  <a:pt x="341" y="142"/>
                  <a:pt x="333" y="146"/>
                  <a:pt x="333" y="141"/>
                </a:cubicBezTo>
                <a:cubicBezTo>
                  <a:pt x="337" y="142"/>
                  <a:pt x="342" y="138"/>
                  <a:pt x="344" y="143"/>
                </a:cubicBezTo>
                <a:close/>
                <a:moveTo>
                  <a:pt x="250" y="193"/>
                </a:moveTo>
                <a:cubicBezTo>
                  <a:pt x="249" y="197"/>
                  <a:pt x="253" y="198"/>
                  <a:pt x="255" y="201"/>
                </a:cubicBezTo>
                <a:cubicBezTo>
                  <a:pt x="251" y="201"/>
                  <a:pt x="246" y="200"/>
                  <a:pt x="243" y="196"/>
                </a:cubicBezTo>
                <a:cubicBezTo>
                  <a:pt x="243" y="192"/>
                  <a:pt x="248" y="191"/>
                  <a:pt x="250" y="193"/>
                </a:cubicBezTo>
                <a:close/>
                <a:moveTo>
                  <a:pt x="209" y="190"/>
                </a:moveTo>
                <a:cubicBezTo>
                  <a:pt x="206" y="191"/>
                  <a:pt x="207" y="189"/>
                  <a:pt x="204" y="189"/>
                </a:cubicBezTo>
                <a:cubicBezTo>
                  <a:pt x="205" y="187"/>
                  <a:pt x="202" y="187"/>
                  <a:pt x="203" y="184"/>
                </a:cubicBezTo>
                <a:cubicBezTo>
                  <a:pt x="205" y="184"/>
                  <a:pt x="206" y="184"/>
                  <a:pt x="208" y="184"/>
                </a:cubicBezTo>
                <a:cubicBezTo>
                  <a:pt x="207" y="187"/>
                  <a:pt x="209" y="187"/>
                  <a:pt x="209" y="190"/>
                </a:cubicBezTo>
                <a:close/>
                <a:moveTo>
                  <a:pt x="209" y="190"/>
                </a:moveTo>
                <a:cubicBezTo>
                  <a:pt x="210" y="190"/>
                  <a:pt x="210" y="189"/>
                  <a:pt x="210" y="188"/>
                </a:cubicBezTo>
                <a:cubicBezTo>
                  <a:pt x="212" y="186"/>
                  <a:pt x="213" y="188"/>
                  <a:pt x="216" y="188"/>
                </a:cubicBezTo>
                <a:cubicBezTo>
                  <a:pt x="216" y="191"/>
                  <a:pt x="216" y="191"/>
                  <a:pt x="216" y="191"/>
                </a:cubicBezTo>
                <a:cubicBezTo>
                  <a:pt x="213" y="191"/>
                  <a:pt x="211" y="192"/>
                  <a:pt x="209" y="190"/>
                </a:cubicBezTo>
                <a:close/>
                <a:moveTo>
                  <a:pt x="229" y="608"/>
                </a:moveTo>
                <a:cubicBezTo>
                  <a:pt x="224" y="610"/>
                  <a:pt x="209" y="611"/>
                  <a:pt x="206" y="605"/>
                </a:cubicBezTo>
                <a:cubicBezTo>
                  <a:pt x="213" y="606"/>
                  <a:pt x="220" y="605"/>
                  <a:pt x="229" y="608"/>
                </a:cubicBezTo>
                <a:close/>
                <a:moveTo>
                  <a:pt x="178" y="226"/>
                </a:moveTo>
                <a:cubicBezTo>
                  <a:pt x="178" y="230"/>
                  <a:pt x="168" y="228"/>
                  <a:pt x="167" y="226"/>
                </a:cubicBezTo>
                <a:cubicBezTo>
                  <a:pt x="170" y="223"/>
                  <a:pt x="174" y="225"/>
                  <a:pt x="178" y="226"/>
                </a:cubicBezTo>
                <a:close/>
                <a:moveTo>
                  <a:pt x="157" y="731"/>
                </a:moveTo>
                <a:cubicBezTo>
                  <a:pt x="153" y="731"/>
                  <a:pt x="147" y="730"/>
                  <a:pt x="142" y="729"/>
                </a:cubicBezTo>
                <a:cubicBezTo>
                  <a:pt x="144" y="725"/>
                  <a:pt x="155" y="725"/>
                  <a:pt x="158" y="728"/>
                </a:cubicBezTo>
                <a:cubicBezTo>
                  <a:pt x="158" y="728"/>
                  <a:pt x="157" y="729"/>
                  <a:pt x="157" y="731"/>
                </a:cubicBezTo>
                <a:close/>
                <a:moveTo>
                  <a:pt x="155" y="680"/>
                </a:moveTo>
                <a:cubicBezTo>
                  <a:pt x="153" y="678"/>
                  <a:pt x="153" y="676"/>
                  <a:pt x="149" y="676"/>
                </a:cubicBezTo>
                <a:cubicBezTo>
                  <a:pt x="148" y="673"/>
                  <a:pt x="153" y="676"/>
                  <a:pt x="153" y="672"/>
                </a:cubicBezTo>
                <a:cubicBezTo>
                  <a:pt x="151" y="670"/>
                  <a:pt x="142" y="674"/>
                  <a:pt x="142" y="669"/>
                </a:cubicBezTo>
                <a:cubicBezTo>
                  <a:pt x="148" y="666"/>
                  <a:pt x="151" y="672"/>
                  <a:pt x="155" y="669"/>
                </a:cubicBezTo>
                <a:cubicBezTo>
                  <a:pt x="154" y="673"/>
                  <a:pt x="157" y="673"/>
                  <a:pt x="159" y="674"/>
                </a:cubicBezTo>
                <a:cubicBezTo>
                  <a:pt x="157" y="675"/>
                  <a:pt x="155" y="676"/>
                  <a:pt x="155" y="680"/>
                </a:cubicBezTo>
                <a:close/>
                <a:moveTo>
                  <a:pt x="183" y="732"/>
                </a:moveTo>
                <a:cubicBezTo>
                  <a:pt x="178" y="734"/>
                  <a:pt x="176" y="734"/>
                  <a:pt x="171" y="733"/>
                </a:cubicBezTo>
                <a:cubicBezTo>
                  <a:pt x="169" y="728"/>
                  <a:pt x="174" y="731"/>
                  <a:pt x="171" y="726"/>
                </a:cubicBezTo>
                <a:cubicBezTo>
                  <a:pt x="176" y="728"/>
                  <a:pt x="183" y="724"/>
                  <a:pt x="183" y="732"/>
                </a:cubicBezTo>
                <a:close/>
                <a:moveTo>
                  <a:pt x="182" y="723"/>
                </a:moveTo>
                <a:cubicBezTo>
                  <a:pt x="184" y="723"/>
                  <a:pt x="186" y="723"/>
                  <a:pt x="187" y="724"/>
                </a:cubicBezTo>
                <a:cubicBezTo>
                  <a:pt x="187" y="725"/>
                  <a:pt x="181" y="726"/>
                  <a:pt x="182" y="723"/>
                </a:cubicBezTo>
                <a:close/>
                <a:moveTo>
                  <a:pt x="205" y="668"/>
                </a:moveTo>
                <a:cubicBezTo>
                  <a:pt x="190" y="667"/>
                  <a:pt x="172" y="666"/>
                  <a:pt x="164" y="659"/>
                </a:cubicBezTo>
                <a:cubicBezTo>
                  <a:pt x="166" y="658"/>
                  <a:pt x="174" y="658"/>
                  <a:pt x="175" y="657"/>
                </a:cubicBezTo>
                <a:cubicBezTo>
                  <a:pt x="194" y="661"/>
                  <a:pt x="216" y="658"/>
                  <a:pt x="231" y="666"/>
                </a:cubicBezTo>
                <a:cubicBezTo>
                  <a:pt x="223" y="667"/>
                  <a:pt x="214" y="668"/>
                  <a:pt x="205" y="668"/>
                </a:cubicBezTo>
                <a:close/>
                <a:moveTo>
                  <a:pt x="236" y="716"/>
                </a:moveTo>
                <a:cubicBezTo>
                  <a:pt x="230" y="721"/>
                  <a:pt x="221" y="715"/>
                  <a:pt x="214" y="715"/>
                </a:cubicBezTo>
                <a:cubicBezTo>
                  <a:pt x="230" y="710"/>
                  <a:pt x="255" y="714"/>
                  <a:pt x="269" y="717"/>
                </a:cubicBezTo>
                <a:cubicBezTo>
                  <a:pt x="261" y="721"/>
                  <a:pt x="248" y="716"/>
                  <a:pt x="236" y="716"/>
                </a:cubicBezTo>
                <a:close/>
                <a:moveTo>
                  <a:pt x="217" y="619"/>
                </a:moveTo>
                <a:cubicBezTo>
                  <a:pt x="227" y="612"/>
                  <a:pt x="242" y="615"/>
                  <a:pt x="253" y="620"/>
                </a:cubicBezTo>
                <a:cubicBezTo>
                  <a:pt x="254" y="620"/>
                  <a:pt x="253" y="617"/>
                  <a:pt x="255" y="617"/>
                </a:cubicBezTo>
                <a:cubicBezTo>
                  <a:pt x="264" y="618"/>
                  <a:pt x="273" y="624"/>
                  <a:pt x="283" y="623"/>
                </a:cubicBezTo>
                <a:cubicBezTo>
                  <a:pt x="262" y="628"/>
                  <a:pt x="241" y="618"/>
                  <a:pt x="217" y="619"/>
                </a:cubicBezTo>
                <a:close/>
                <a:moveTo>
                  <a:pt x="274" y="719"/>
                </a:moveTo>
                <a:cubicBezTo>
                  <a:pt x="274" y="713"/>
                  <a:pt x="284" y="716"/>
                  <a:pt x="287" y="717"/>
                </a:cubicBezTo>
                <a:cubicBezTo>
                  <a:pt x="285" y="722"/>
                  <a:pt x="279" y="717"/>
                  <a:pt x="274" y="719"/>
                </a:cubicBezTo>
                <a:close/>
                <a:moveTo>
                  <a:pt x="290" y="720"/>
                </a:moveTo>
                <a:cubicBezTo>
                  <a:pt x="290" y="718"/>
                  <a:pt x="294" y="719"/>
                  <a:pt x="292" y="716"/>
                </a:cubicBezTo>
                <a:cubicBezTo>
                  <a:pt x="294" y="716"/>
                  <a:pt x="295" y="716"/>
                  <a:pt x="297" y="716"/>
                </a:cubicBezTo>
                <a:cubicBezTo>
                  <a:pt x="297" y="717"/>
                  <a:pt x="299" y="718"/>
                  <a:pt x="299" y="720"/>
                </a:cubicBezTo>
                <a:lnTo>
                  <a:pt x="290" y="720"/>
                </a:lnTo>
                <a:close/>
                <a:moveTo>
                  <a:pt x="301" y="622"/>
                </a:moveTo>
                <a:cubicBezTo>
                  <a:pt x="302" y="620"/>
                  <a:pt x="303" y="618"/>
                  <a:pt x="307" y="619"/>
                </a:cubicBezTo>
                <a:cubicBezTo>
                  <a:pt x="308" y="621"/>
                  <a:pt x="306" y="622"/>
                  <a:pt x="306" y="624"/>
                </a:cubicBezTo>
                <a:cubicBezTo>
                  <a:pt x="304" y="624"/>
                  <a:pt x="304" y="622"/>
                  <a:pt x="301" y="622"/>
                </a:cubicBezTo>
                <a:close/>
                <a:moveTo>
                  <a:pt x="322" y="721"/>
                </a:moveTo>
                <a:cubicBezTo>
                  <a:pt x="319" y="724"/>
                  <a:pt x="309" y="722"/>
                  <a:pt x="307" y="719"/>
                </a:cubicBezTo>
                <a:cubicBezTo>
                  <a:pt x="308" y="719"/>
                  <a:pt x="312" y="720"/>
                  <a:pt x="310" y="718"/>
                </a:cubicBezTo>
                <a:cubicBezTo>
                  <a:pt x="321" y="715"/>
                  <a:pt x="336" y="716"/>
                  <a:pt x="345" y="721"/>
                </a:cubicBezTo>
                <a:cubicBezTo>
                  <a:pt x="338" y="723"/>
                  <a:pt x="326" y="726"/>
                  <a:pt x="322" y="721"/>
                </a:cubicBezTo>
                <a:close/>
                <a:moveTo>
                  <a:pt x="351" y="631"/>
                </a:moveTo>
                <a:cubicBezTo>
                  <a:pt x="352" y="628"/>
                  <a:pt x="352" y="629"/>
                  <a:pt x="351" y="626"/>
                </a:cubicBezTo>
                <a:cubicBezTo>
                  <a:pt x="348" y="626"/>
                  <a:pt x="348" y="628"/>
                  <a:pt x="345" y="627"/>
                </a:cubicBezTo>
                <a:cubicBezTo>
                  <a:pt x="343" y="627"/>
                  <a:pt x="345" y="628"/>
                  <a:pt x="345" y="630"/>
                </a:cubicBezTo>
                <a:cubicBezTo>
                  <a:pt x="336" y="630"/>
                  <a:pt x="329" y="629"/>
                  <a:pt x="323" y="629"/>
                </a:cubicBezTo>
                <a:cubicBezTo>
                  <a:pt x="324" y="625"/>
                  <a:pt x="327" y="629"/>
                  <a:pt x="331" y="628"/>
                </a:cubicBezTo>
                <a:cubicBezTo>
                  <a:pt x="331" y="625"/>
                  <a:pt x="329" y="625"/>
                  <a:pt x="327" y="625"/>
                </a:cubicBezTo>
                <a:cubicBezTo>
                  <a:pt x="329" y="621"/>
                  <a:pt x="331" y="620"/>
                  <a:pt x="331" y="616"/>
                </a:cubicBezTo>
                <a:cubicBezTo>
                  <a:pt x="306" y="614"/>
                  <a:pt x="281" y="616"/>
                  <a:pt x="255" y="614"/>
                </a:cubicBezTo>
                <a:cubicBezTo>
                  <a:pt x="251" y="614"/>
                  <a:pt x="243" y="614"/>
                  <a:pt x="241" y="610"/>
                </a:cubicBezTo>
                <a:cubicBezTo>
                  <a:pt x="245" y="607"/>
                  <a:pt x="252" y="609"/>
                  <a:pt x="264" y="608"/>
                </a:cubicBezTo>
                <a:cubicBezTo>
                  <a:pt x="268" y="608"/>
                  <a:pt x="269" y="608"/>
                  <a:pt x="274" y="609"/>
                </a:cubicBezTo>
                <a:cubicBezTo>
                  <a:pt x="278" y="610"/>
                  <a:pt x="281" y="608"/>
                  <a:pt x="285" y="608"/>
                </a:cubicBezTo>
                <a:cubicBezTo>
                  <a:pt x="298" y="609"/>
                  <a:pt x="312" y="613"/>
                  <a:pt x="326" y="611"/>
                </a:cubicBezTo>
                <a:cubicBezTo>
                  <a:pt x="328" y="611"/>
                  <a:pt x="327" y="607"/>
                  <a:pt x="327" y="606"/>
                </a:cubicBezTo>
                <a:cubicBezTo>
                  <a:pt x="332" y="607"/>
                  <a:pt x="341" y="615"/>
                  <a:pt x="345" y="608"/>
                </a:cubicBezTo>
                <a:cubicBezTo>
                  <a:pt x="356" y="610"/>
                  <a:pt x="360" y="613"/>
                  <a:pt x="368" y="611"/>
                </a:cubicBezTo>
                <a:cubicBezTo>
                  <a:pt x="372" y="616"/>
                  <a:pt x="376" y="614"/>
                  <a:pt x="383" y="616"/>
                </a:cubicBezTo>
                <a:cubicBezTo>
                  <a:pt x="377" y="622"/>
                  <a:pt x="363" y="613"/>
                  <a:pt x="353" y="618"/>
                </a:cubicBezTo>
                <a:cubicBezTo>
                  <a:pt x="354" y="619"/>
                  <a:pt x="357" y="619"/>
                  <a:pt x="357" y="621"/>
                </a:cubicBezTo>
                <a:cubicBezTo>
                  <a:pt x="357" y="625"/>
                  <a:pt x="354" y="625"/>
                  <a:pt x="353" y="628"/>
                </a:cubicBezTo>
                <a:cubicBezTo>
                  <a:pt x="360" y="629"/>
                  <a:pt x="370" y="629"/>
                  <a:pt x="376" y="626"/>
                </a:cubicBezTo>
                <a:cubicBezTo>
                  <a:pt x="378" y="630"/>
                  <a:pt x="381" y="628"/>
                  <a:pt x="386" y="630"/>
                </a:cubicBezTo>
                <a:cubicBezTo>
                  <a:pt x="376" y="634"/>
                  <a:pt x="365" y="631"/>
                  <a:pt x="351" y="631"/>
                </a:cubicBezTo>
                <a:close/>
                <a:moveTo>
                  <a:pt x="365" y="626"/>
                </a:moveTo>
                <a:cubicBezTo>
                  <a:pt x="365" y="621"/>
                  <a:pt x="372" y="622"/>
                  <a:pt x="376" y="623"/>
                </a:cubicBezTo>
                <a:cubicBezTo>
                  <a:pt x="374" y="626"/>
                  <a:pt x="372" y="626"/>
                  <a:pt x="369" y="628"/>
                </a:cubicBezTo>
                <a:cubicBezTo>
                  <a:pt x="370" y="623"/>
                  <a:pt x="368" y="626"/>
                  <a:pt x="365" y="626"/>
                </a:cubicBezTo>
                <a:close/>
                <a:moveTo>
                  <a:pt x="386" y="160"/>
                </a:moveTo>
                <a:cubicBezTo>
                  <a:pt x="385" y="158"/>
                  <a:pt x="383" y="158"/>
                  <a:pt x="380" y="158"/>
                </a:cubicBezTo>
                <a:cubicBezTo>
                  <a:pt x="379" y="155"/>
                  <a:pt x="383" y="157"/>
                  <a:pt x="381" y="153"/>
                </a:cubicBezTo>
                <a:cubicBezTo>
                  <a:pt x="384" y="155"/>
                  <a:pt x="385" y="155"/>
                  <a:pt x="389" y="154"/>
                </a:cubicBezTo>
                <a:cubicBezTo>
                  <a:pt x="391" y="156"/>
                  <a:pt x="387" y="158"/>
                  <a:pt x="386" y="160"/>
                </a:cubicBezTo>
                <a:close/>
                <a:moveTo>
                  <a:pt x="584" y="744"/>
                </a:moveTo>
                <a:cubicBezTo>
                  <a:pt x="588" y="745"/>
                  <a:pt x="593" y="744"/>
                  <a:pt x="595" y="745"/>
                </a:cubicBezTo>
                <a:cubicBezTo>
                  <a:pt x="596" y="751"/>
                  <a:pt x="589" y="750"/>
                  <a:pt x="584" y="750"/>
                </a:cubicBezTo>
                <a:cubicBezTo>
                  <a:pt x="583" y="747"/>
                  <a:pt x="584" y="748"/>
                  <a:pt x="584" y="744"/>
                </a:cubicBezTo>
                <a:close/>
                <a:moveTo>
                  <a:pt x="567" y="736"/>
                </a:moveTo>
                <a:cubicBezTo>
                  <a:pt x="568" y="731"/>
                  <a:pt x="575" y="734"/>
                  <a:pt x="576" y="738"/>
                </a:cubicBezTo>
                <a:cubicBezTo>
                  <a:pt x="566" y="744"/>
                  <a:pt x="555" y="739"/>
                  <a:pt x="541" y="739"/>
                </a:cubicBezTo>
                <a:cubicBezTo>
                  <a:pt x="544" y="732"/>
                  <a:pt x="560" y="736"/>
                  <a:pt x="567" y="736"/>
                </a:cubicBezTo>
                <a:close/>
                <a:moveTo>
                  <a:pt x="495" y="733"/>
                </a:moveTo>
                <a:cubicBezTo>
                  <a:pt x="493" y="738"/>
                  <a:pt x="484" y="736"/>
                  <a:pt x="479" y="735"/>
                </a:cubicBezTo>
                <a:cubicBezTo>
                  <a:pt x="482" y="730"/>
                  <a:pt x="491" y="731"/>
                  <a:pt x="495" y="733"/>
                </a:cubicBezTo>
                <a:close/>
                <a:moveTo>
                  <a:pt x="790" y="727"/>
                </a:moveTo>
                <a:cubicBezTo>
                  <a:pt x="791" y="729"/>
                  <a:pt x="789" y="730"/>
                  <a:pt x="787" y="730"/>
                </a:cubicBezTo>
                <a:cubicBezTo>
                  <a:pt x="786" y="729"/>
                  <a:pt x="786" y="728"/>
                  <a:pt x="786" y="726"/>
                </a:cubicBezTo>
                <a:cubicBezTo>
                  <a:pt x="788" y="726"/>
                  <a:pt x="789" y="726"/>
                  <a:pt x="790" y="727"/>
                </a:cubicBezTo>
                <a:close/>
                <a:moveTo>
                  <a:pt x="421" y="155"/>
                </a:moveTo>
                <a:cubicBezTo>
                  <a:pt x="423" y="156"/>
                  <a:pt x="424" y="160"/>
                  <a:pt x="423" y="162"/>
                </a:cubicBezTo>
                <a:cubicBezTo>
                  <a:pt x="420" y="161"/>
                  <a:pt x="419" y="157"/>
                  <a:pt x="421" y="155"/>
                </a:cubicBezTo>
                <a:close/>
                <a:moveTo>
                  <a:pt x="414" y="155"/>
                </a:moveTo>
                <a:cubicBezTo>
                  <a:pt x="413" y="158"/>
                  <a:pt x="411" y="163"/>
                  <a:pt x="408" y="160"/>
                </a:cubicBezTo>
                <a:cubicBezTo>
                  <a:pt x="409" y="157"/>
                  <a:pt x="410" y="155"/>
                  <a:pt x="414" y="155"/>
                </a:cubicBezTo>
                <a:close/>
                <a:moveTo>
                  <a:pt x="404" y="723"/>
                </a:moveTo>
                <a:cubicBezTo>
                  <a:pt x="405" y="721"/>
                  <a:pt x="410" y="721"/>
                  <a:pt x="412" y="722"/>
                </a:cubicBezTo>
                <a:cubicBezTo>
                  <a:pt x="411" y="726"/>
                  <a:pt x="408" y="722"/>
                  <a:pt x="404" y="723"/>
                </a:cubicBezTo>
                <a:close/>
                <a:moveTo>
                  <a:pt x="414" y="720"/>
                </a:moveTo>
                <a:cubicBezTo>
                  <a:pt x="418" y="722"/>
                  <a:pt x="420" y="722"/>
                  <a:pt x="425" y="722"/>
                </a:cubicBezTo>
                <a:cubicBezTo>
                  <a:pt x="424" y="725"/>
                  <a:pt x="412" y="726"/>
                  <a:pt x="414" y="720"/>
                </a:cubicBezTo>
                <a:close/>
                <a:moveTo>
                  <a:pt x="434" y="681"/>
                </a:moveTo>
                <a:cubicBezTo>
                  <a:pt x="428" y="680"/>
                  <a:pt x="419" y="682"/>
                  <a:pt x="414" y="678"/>
                </a:cubicBezTo>
                <a:cubicBezTo>
                  <a:pt x="420" y="670"/>
                  <a:pt x="428" y="674"/>
                  <a:pt x="436" y="679"/>
                </a:cubicBezTo>
                <a:cubicBezTo>
                  <a:pt x="439" y="679"/>
                  <a:pt x="441" y="677"/>
                  <a:pt x="444" y="676"/>
                </a:cubicBezTo>
                <a:cubicBezTo>
                  <a:pt x="445" y="679"/>
                  <a:pt x="452" y="680"/>
                  <a:pt x="454" y="685"/>
                </a:cubicBezTo>
                <a:cubicBezTo>
                  <a:pt x="447" y="690"/>
                  <a:pt x="437" y="687"/>
                  <a:pt x="434" y="681"/>
                </a:cubicBezTo>
                <a:close/>
                <a:moveTo>
                  <a:pt x="440" y="723"/>
                </a:moveTo>
                <a:cubicBezTo>
                  <a:pt x="445" y="721"/>
                  <a:pt x="451" y="720"/>
                  <a:pt x="458" y="722"/>
                </a:cubicBezTo>
                <a:cubicBezTo>
                  <a:pt x="454" y="728"/>
                  <a:pt x="444" y="724"/>
                  <a:pt x="440" y="723"/>
                </a:cubicBezTo>
                <a:close/>
                <a:moveTo>
                  <a:pt x="478" y="685"/>
                </a:moveTo>
                <a:cubicBezTo>
                  <a:pt x="474" y="685"/>
                  <a:pt x="474" y="685"/>
                  <a:pt x="474" y="685"/>
                </a:cubicBezTo>
                <a:cubicBezTo>
                  <a:pt x="474" y="684"/>
                  <a:pt x="475" y="683"/>
                  <a:pt x="476" y="683"/>
                </a:cubicBezTo>
                <a:cubicBezTo>
                  <a:pt x="476" y="682"/>
                  <a:pt x="476" y="680"/>
                  <a:pt x="475" y="680"/>
                </a:cubicBezTo>
                <a:cubicBezTo>
                  <a:pt x="479" y="677"/>
                  <a:pt x="479" y="684"/>
                  <a:pt x="478" y="685"/>
                </a:cubicBezTo>
                <a:close/>
                <a:moveTo>
                  <a:pt x="455" y="633"/>
                </a:moveTo>
                <a:cubicBezTo>
                  <a:pt x="448" y="633"/>
                  <a:pt x="446" y="636"/>
                  <a:pt x="443" y="638"/>
                </a:cubicBezTo>
                <a:cubicBezTo>
                  <a:pt x="433" y="638"/>
                  <a:pt x="424" y="628"/>
                  <a:pt x="412" y="634"/>
                </a:cubicBezTo>
                <a:cubicBezTo>
                  <a:pt x="408" y="633"/>
                  <a:pt x="406" y="631"/>
                  <a:pt x="402" y="631"/>
                </a:cubicBezTo>
                <a:cubicBezTo>
                  <a:pt x="407" y="624"/>
                  <a:pt x="421" y="628"/>
                  <a:pt x="434" y="628"/>
                </a:cubicBezTo>
                <a:cubicBezTo>
                  <a:pt x="435" y="628"/>
                  <a:pt x="438" y="626"/>
                  <a:pt x="438" y="626"/>
                </a:cubicBezTo>
                <a:cubicBezTo>
                  <a:pt x="441" y="626"/>
                  <a:pt x="444" y="629"/>
                  <a:pt x="447" y="630"/>
                </a:cubicBezTo>
                <a:cubicBezTo>
                  <a:pt x="452" y="631"/>
                  <a:pt x="455" y="629"/>
                  <a:pt x="461" y="629"/>
                </a:cubicBezTo>
                <a:cubicBezTo>
                  <a:pt x="467" y="628"/>
                  <a:pt x="477" y="628"/>
                  <a:pt x="480" y="634"/>
                </a:cubicBezTo>
                <a:cubicBezTo>
                  <a:pt x="474" y="635"/>
                  <a:pt x="460" y="640"/>
                  <a:pt x="455" y="633"/>
                </a:cubicBezTo>
                <a:close/>
                <a:moveTo>
                  <a:pt x="508" y="155"/>
                </a:moveTo>
                <a:cubicBezTo>
                  <a:pt x="509" y="154"/>
                  <a:pt x="513" y="154"/>
                  <a:pt x="514" y="155"/>
                </a:cubicBezTo>
                <a:cubicBezTo>
                  <a:pt x="513" y="158"/>
                  <a:pt x="512" y="159"/>
                  <a:pt x="509" y="160"/>
                </a:cubicBezTo>
                <a:cubicBezTo>
                  <a:pt x="509" y="158"/>
                  <a:pt x="507" y="158"/>
                  <a:pt x="508" y="155"/>
                </a:cubicBezTo>
                <a:close/>
                <a:moveTo>
                  <a:pt x="482" y="636"/>
                </a:moveTo>
                <a:cubicBezTo>
                  <a:pt x="483" y="635"/>
                  <a:pt x="482" y="635"/>
                  <a:pt x="482" y="634"/>
                </a:cubicBezTo>
                <a:cubicBezTo>
                  <a:pt x="483" y="632"/>
                  <a:pt x="488" y="634"/>
                  <a:pt x="493" y="634"/>
                </a:cubicBezTo>
                <a:cubicBezTo>
                  <a:pt x="491" y="637"/>
                  <a:pt x="486" y="636"/>
                  <a:pt x="482" y="636"/>
                </a:cubicBezTo>
                <a:close/>
                <a:moveTo>
                  <a:pt x="489" y="679"/>
                </a:moveTo>
                <a:cubicBezTo>
                  <a:pt x="489" y="672"/>
                  <a:pt x="498" y="676"/>
                  <a:pt x="508" y="675"/>
                </a:cubicBezTo>
                <a:cubicBezTo>
                  <a:pt x="503" y="680"/>
                  <a:pt x="495" y="678"/>
                  <a:pt x="489" y="679"/>
                </a:cubicBezTo>
                <a:close/>
                <a:moveTo>
                  <a:pt x="508" y="635"/>
                </a:moveTo>
                <a:cubicBezTo>
                  <a:pt x="513" y="636"/>
                  <a:pt x="517" y="635"/>
                  <a:pt x="521" y="636"/>
                </a:cubicBezTo>
                <a:cubicBezTo>
                  <a:pt x="518" y="638"/>
                  <a:pt x="517" y="637"/>
                  <a:pt x="517" y="640"/>
                </a:cubicBezTo>
                <a:cubicBezTo>
                  <a:pt x="512" y="641"/>
                  <a:pt x="513" y="639"/>
                  <a:pt x="508" y="639"/>
                </a:cubicBezTo>
                <a:lnTo>
                  <a:pt x="508" y="635"/>
                </a:lnTo>
                <a:close/>
                <a:moveTo>
                  <a:pt x="511" y="645"/>
                </a:moveTo>
                <a:cubicBezTo>
                  <a:pt x="513" y="640"/>
                  <a:pt x="523" y="646"/>
                  <a:pt x="530" y="645"/>
                </a:cubicBezTo>
                <a:cubicBezTo>
                  <a:pt x="524" y="646"/>
                  <a:pt x="517" y="647"/>
                  <a:pt x="511" y="645"/>
                </a:cubicBezTo>
                <a:close/>
                <a:moveTo>
                  <a:pt x="525" y="639"/>
                </a:moveTo>
                <a:cubicBezTo>
                  <a:pt x="527" y="641"/>
                  <a:pt x="528" y="638"/>
                  <a:pt x="532" y="639"/>
                </a:cubicBezTo>
                <a:cubicBezTo>
                  <a:pt x="533" y="642"/>
                  <a:pt x="524" y="642"/>
                  <a:pt x="525" y="639"/>
                </a:cubicBezTo>
                <a:close/>
                <a:moveTo>
                  <a:pt x="541" y="640"/>
                </a:moveTo>
                <a:cubicBezTo>
                  <a:pt x="538" y="639"/>
                  <a:pt x="538" y="637"/>
                  <a:pt x="536" y="640"/>
                </a:cubicBezTo>
                <a:cubicBezTo>
                  <a:pt x="534" y="639"/>
                  <a:pt x="534" y="636"/>
                  <a:pt x="530" y="635"/>
                </a:cubicBezTo>
                <a:cubicBezTo>
                  <a:pt x="535" y="631"/>
                  <a:pt x="538" y="634"/>
                  <a:pt x="545" y="633"/>
                </a:cubicBezTo>
                <a:cubicBezTo>
                  <a:pt x="545" y="637"/>
                  <a:pt x="543" y="639"/>
                  <a:pt x="541" y="640"/>
                </a:cubicBezTo>
                <a:close/>
                <a:moveTo>
                  <a:pt x="766" y="645"/>
                </a:moveTo>
                <a:cubicBezTo>
                  <a:pt x="768" y="644"/>
                  <a:pt x="771" y="646"/>
                  <a:pt x="773" y="647"/>
                </a:cubicBezTo>
                <a:cubicBezTo>
                  <a:pt x="772" y="649"/>
                  <a:pt x="768" y="648"/>
                  <a:pt x="766" y="648"/>
                </a:cubicBezTo>
                <a:lnTo>
                  <a:pt x="766" y="645"/>
                </a:lnTo>
                <a:close/>
                <a:moveTo>
                  <a:pt x="558" y="673"/>
                </a:moveTo>
                <a:cubicBezTo>
                  <a:pt x="557" y="671"/>
                  <a:pt x="562" y="674"/>
                  <a:pt x="561" y="670"/>
                </a:cubicBezTo>
                <a:cubicBezTo>
                  <a:pt x="563" y="670"/>
                  <a:pt x="563" y="672"/>
                  <a:pt x="566" y="672"/>
                </a:cubicBezTo>
                <a:cubicBezTo>
                  <a:pt x="565" y="676"/>
                  <a:pt x="561" y="673"/>
                  <a:pt x="558" y="673"/>
                </a:cubicBezTo>
                <a:close/>
                <a:moveTo>
                  <a:pt x="659" y="658"/>
                </a:moveTo>
                <a:cubicBezTo>
                  <a:pt x="663" y="654"/>
                  <a:pt x="675" y="654"/>
                  <a:pt x="680" y="659"/>
                </a:cubicBezTo>
                <a:cubicBezTo>
                  <a:pt x="675" y="662"/>
                  <a:pt x="667" y="658"/>
                  <a:pt x="659" y="658"/>
                </a:cubicBezTo>
                <a:close/>
                <a:moveTo>
                  <a:pt x="683" y="682"/>
                </a:moveTo>
                <a:cubicBezTo>
                  <a:pt x="683" y="679"/>
                  <a:pt x="686" y="679"/>
                  <a:pt x="687" y="681"/>
                </a:cubicBezTo>
                <a:cubicBezTo>
                  <a:pt x="687" y="682"/>
                  <a:pt x="684" y="683"/>
                  <a:pt x="683" y="682"/>
                </a:cubicBezTo>
                <a:close/>
                <a:moveTo>
                  <a:pt x="686" y="660"/>
                </a:moveTo>
                <a:cubicBezTo>
                  <a:pt x="687" y="657"/>
                  <a:pt x="689" y="655"/>
                  <a:pt x="690" y="652"/>
                </a:cubicBezTo>
                <a:cubicBezTo>
                  <a:pt x="693" y="652"/>
                  <a:pt x="697" y="655"/>
                  <a:pt x="698" y="652"/>
                </a:cubicBezTo>
                <a:cubicBezTo>
                  <a:pt x="694" y="649"/>
                  <a:pt x="684" y="653"/>
                  <a:pt x="680" y="650"/>
                </a:cubicBezTo>
                <a:cubicBezTo>
                  <a:pt x="679" y="648"/>
                  <a:pt x="679" y="644"/>
                  <a:pt x="680" y="648"/>
                </a:cubicBezTo>
                <a:cubicBezTo>
                  <a:pt x="689" y="649"/>
                  <a:pt x="697" y="648"/>
                  <a:pt x="704" y="649"/>
                </a:cubicBezTo>
                <a:cubicBezTo>
                  <a:pt x="704" y="656"/>
                  <a:pt x="710" y="657"/>
                  <a:pt x="713" y="659"/>
                </a:cubicBezTo>
                <a:cubicBezTo>
                  <a:pt x="706" y="665"/>
                  <a:pt x="694" y="660"/>
                  <a:pt x="686" y="660"/>
                </a:cubicBezTo>
                <a:close/>
                <a:moveTo>
                  <a:pt x="731" y="678"/>
                </a:moveTo>
                <a:cubicBezTo>
                  <a:pt x="730" y="677"/>
                  <a:pt x="730" y="675"/>
                  <a:pt x="730" y="673"/>
                </a:cubicBezTo>
                <a:cubicBezTo>
                  <a:pt x="732" y="673"/>
                  <a:pt x="733" y="673"/>
                  <a:pt x="734" y="674"/>
                </a:cubicBezTo>
                <a:cubicBezTo>
                  <a:pt x="735" y="677"/>
                  <a:pt x="732" y="676"/>
                  <a:pt x="731" y="678"/>
                </a:cubicBezTo>
                <a:close/>
                <a:moveTo>
                  <a:pt x="718" y="659"/>
                </a:moveTo>
                <a:cubicBezTo>
                  <a:pt x="722" y="657"/>
                  <a:pt x="715" y="657"/>
                  <a:pt x="715" y="654"/>
                </a:cubicBezTo>
                <a:cubicBezTo>
                  <a:pt x="720" y="653"/>
                  <a:pt x="720" y="653"/>
                  <a:pt x="723" y="653"/>
                </a:cubicBezTo>
                <a:cubicBezTo>
                  <a:pt x="715" y="642"/>
                  <a:pt x="703" y="650"/>
                  <a:pt x="693" y="643"/>
                </a:cubicBezTo>
                <a:cubicBezTo>
                  <a:pt x="691" y="643"/>
                  <a:pt x="693" y="647"/>
                  <a:pt x="689" y="645"/>
                </a:cubicBezTo>
                <a:cubicBezTo>
                  <a:pt x="689" y="644"/>
                  <a:pt x="690" y="644"/>
                  <a:pt x="691" y="644"/>
                </a:cubicBezTo>
                <a:cubicBezTo>
                  <a:pt x="680" y="636"/>
                  <a:pt x="663" y="645"/>
                  <a:pt x="653" y="641"/>
                </a:cubicBezTo>
                <a:cubicBezTo>
                  <a:pt x="651" y="644"/>
                  <a:pt x="646" y="644"/>
                  <a:pt x="641" y="645"/>
                </a:cubicBezTo>
                <a:cubicBezTo>
                  <a:pt x="641" y="650"/>
                  <a:pt x="632" y="648"/>
                  <a:pt x="623" y="649"/>
                </a:cubicBezTo>
                <a:cubicBezTo>
                  <a:pt x="634" y="652"/>
                  <a:pt x="646" y="653"/>
                  <a:pt x="656" y="656"/>
                </a:cubicBezTo>
                <a:cubicBezTo>
                  <a:pt x="652" y="661"/>
                  <a:pt x="642" y="656"/>
                  <a:pt x="635" y="659"/>
                </a:cubicBezTo>
                <a:cubicBezTo>
                  <a:pt x="619" y="654"/>
                  <a:pt x="593" y="658"/>
                  <a:pt x="578" y="655"/>
                </a:cubicBezTo>
                <a:cubicBezTo>
                  <a:pt x="580" y="651"/>
                  <a:pt x="588" y="654"/>
                  <a:pt x="593" y="653"/>
                </a:cubicBezTo>
                <a:cubicBezTo>
                  <a:pt x="595" y="649"/>
                  <a:pt x="586" y="646"/>
                  <a:pt x="584" y="647"/>
                </a:cubicBezTo>
                <a:cubicBezTo>
                  <a:pt x="591" y="643"/>
                  <a:pt x="598" y="647"/>
                  <a:pt x="610" y="645"/>
                </a:cubicBezTo>
                <a:cubicBezTo>
                  <a:pt x="607" y="641"/>
                  <a:pt x="597" y="645"/>
                  <a:pt x="595" y="641"/>
                </a:cubicBezTo>
                <a:cubicBezTo>
                  <a:pt x="589" y="648"/>
                  <a:pt x="581" y="639"/>
                  <a:pt x="573" y="644"/>
                </a:cubicBezTo>
                <a:cubicBezTo>
                  <a:pt x="573" y="645"/>
                  <a:pt x="575" y="646"/>
                  <a:pt x="574" y="647"/>
                </a:cubicBezTo>
                <a:cubicBezTo>
                  <a:pt x="572" y="647"/>
                  <a:pt x="570" y="647"/>
                  <a:pt x="569" y="646"/>
                </a:cubicBezTo>
                <a:cubicBezTo>
                  <a:pt x="569" y="645"/>
                  <a:pt x="570" y="644"/>
                  <a:pt x="572" y="645"/>
                </a:cubicBezTo>
                <a:cubicBezTo>
                  <a:pt x="565" y="641"/>
                  <a:pt x="556" y="641"/>
                  <a:pt x="547" y="639"/>
                </a:cubicBezTo>
                <a:cubicBezTo>
                  <a:pt x="546" y="630"/>
                  <a:pt x="557" y="637"/>
                  <a:pt x="560" y="632"/>
                </a:cubicBezTo>
                <a:cubicBezTo>
                  <a:pt x="562" y="635"/>
                  <a:pt x="564" y="633"/>
                  <a:pt x="568" y="632"/>
                </a:cubicBezTo>
                <a:cubicBezTo>
                  <a:pt x="583" y="631"/>
                  <a:pt x="599" y="641"/>
                  <a:pt x="613" y="633"/>
                </a:cubicBezTo>
                <a:cubicBezTo>
                  <a:pt x="634" y="635"/>
                  <a:pt x="659" y="634"/>
                  <a:pt x="686" y="634"/>
                </a:cubicBezTo>
                <a:cubicBezTo>
                  <a:pt x="702" y="638"/>
                  <a:pt x="731" y="635"/>
                  <a:pt x="751" y="639"/>
                </a:cubicBezTo>
                <a:cubicBezTo>
                  <a:pt x="751" y="643"/>
                  <a:pt x="744" y="639"/>
                  <a:pt x="743" y="642"/>
                </a:cubicBezTo>
                <a:cubicBezTo>
                  <a:pt x="749" y="645"/>
                  <a:pt x="751" y="641"/>
                  <a:pt x="757" y="645"/>
                </a:cubicBezTo>
                <a:cubicBezTo>
                  <a:pt x="755" y="649"/>
                  <a:pt x="746" y="645"/>
                  <a:pt x="749" y="650"/>
                </a:cubicBezTo>
                <a:cubicBezTo>
                  <a:pt x="747" y="648"/>
                  <a:pt x="744" y="648"/>
                  <a:pt x="743" y="645"/>
                </a:cubicBezTo>
                <a:cubicBezTo>
                  <a:pt x="737" y="650"/>
                  <a:pt x="729" y="648"/>
                  <a:pt x="724" y="652"/>
                </a:cubicBezTo>
                <a:cubicBezTo>
                  <a:pt x="739" y="655"/>
                  <a:pt x="754" y="651"/>
                  <a:pt x="765" y="657"/>
                </a:cubicBezTo>
                <a:cubicBezTo>
                  <a:pt x="749" y="657"/>
                  <a:pt x="738" y="662"/>
                  <a:pt x="718" y="659"/>
                </a:cubicBezTo>
                <a:close/>
                <a:moveTo>
                  <a:pt x="765" y="657"/>
                </a:moveTo>
                <a:cubicBezTo>
                  <a:pt x="767" y="654"/>
                  <a:pt x="772" y="655"/>
                  <a:pt x="775" y="657"/>
                </a:cubicBezTo>
                <a:cubicBezTo>
                  <a:pt x="773" y="659"/>
                  <a:pt x="768" y="657"/>
                  <a:pt x="765" y="657"/>
                </a:cubicBezTo>
                <a:close/>
                <a:moveTo>
                  <a:pt x="767" y="685"/>
                </a:moveTo>
                <a:cubicBezTo>
                  <a:pt x="769" y="683"/>
                  <a:pt x="773" y="686"/>
                  <a:pt x="777" y="685"/>
                </a:cubicBezTo>
                <a:cubicBezTo>
                  <a:pt x="774" y="687"/>
                  <a:pt x="769" y="688"/>
                  <a:pt x="767" y="685"/>
                </a:cubicBezTo>
                <a:close/>
                <a:moveTo>
                  <a:pt x="826" y="147"/>
                </a:moveTo>
                <a:cubicBezTo>
                  <a:pt x="823" y="148"/>
                  <a:pt x="824" y="143"/>
                  <a:pt x="822" y="143"/>
                </a:cubicBezTo>
                <a:cubicBezTo>
                  <a:pt x="822" y="141"/>
                  <a:pt x="828" y="142"/>
                  <a:pt x="829" y="143"/>
                </a:cubicBezTo>
                <a:cubicBezTo>
                  <a:pt x="829" y="145"/>
                  <a:pt x="827" y="146"/>
                  <a:pt x="826" y="147"/>
                </a:cubicBezTo>
                <a:close/>
                <a:moveTo>
                  <a:pt x="822" y="124"/>
                </a:moveTo>
                <a:cubicBezTo>
                  <a:pt x="821" y="122"/>
                  <a:pt x="820" y="121"/>
                  <a:pt x="819" y="121"/>
                </a:cubicBezTo>
                <a:cubicBezTo>
                  <a:pt x="818" y="118"/>
                  <a:pt x="820" y="118"/>
                  <a:pt x="821" y="116"/>
                </a:cubicBezTo>
                <a:cubicBezTo>
                  <a:pt x="819" y="111"/>
                  <a:pt x="814" y="111"/>
                  <a:pt x="809" y="111"/>
                </a:cubicBezTo>
                <a:cubicBezTo>
                  <a:pt x="812" y="108"/>
                  <a:pt x="822" y="105"/>
                  <a:pt x="824" y="110"/>
                </a:cubicBezTo>
                <a:cubicBezTo>
                  <a:pt x="837" y="113"/>
                  <a:pt x="854" y="106"/>
                  <a:pt x="863" y="111"/>
                </a:cubicBezTo>
                <a:cubicBezTo>
                  <a:pt x="857" y="112"/>
                  <a:pt x="854" y="117"/>
                  <a:pt x="845" y="115"/>
                </a:cubicBezTo>
                <a:cubicBezTo>
                  <a:pt x="847" y="118"/>
                  <a:pt x="852" y="118"/>
                  <a:pt x="855" y="120"/>
                </a:cubicBezTo>
                <a:cubicBezTo>
                  <a:pt x="844" y="123"/>
                  <a:pt x="834" y="119"/>
                  <a:pt x="822" y="124"/>
                </a:cubicBezTo>
                <a:close/>
                <a:moveTo>
                  <a:pt x="843" y="175"/>
                </a:moveTo>
                <a:cubicBezTo>
                  <a:pt x="844" y="173"/>
                  <a:pt x="848" y="174"/>
                  <a:pt x="849" y="172"/>
                </a:cubicBezTo>
                <a:cubicBezTo>
                  <a:pt x="851" y="173"/>
                  <a:pt x="852" y="174"/>
                  <a:pt x="852" y="176"/>
                </a:cubicBezTo>
                <a:cubicBezTo>
                  <a:pt x="849" y="176"/>
                  <a:pt x="847" y="174"/>
                  <a:pt x="843" y="175"/>
                </a:cubicBezTo>
                <a:close/>
                <a:moveTo>
                  <a:pt x="856" y="175"/>
                </a:moveTo>
                <a:cubicBezTo>
                  <a:pt x="853" y="169"/>
                  <a:pt x="849" y="169"/>
                  <a:pt x="844" y="167"/>
                </a:cubicBezTo>
                <a:cubicBezTo>
                  <a:pt x="847" y="159"/>
                  <a:pt x="865" y="164"/>
                  <a:pt x="871" y="168"/>
                </a:cubicBezTo>
                <a:cubicBezTo>
                  <a:pt x="870" y="174"/>
                  <a:pt x="861" y="172"/>
                  <a:pt x="856" y="175"/>
                </a:cubicBezTo>
                <a:close/>
                <a:moveTo>
                  <a:pt x="876" y="696"/>
                </a:moveTo>
                <a:cubicBezTo>
                  <a:pt x="877" y="694"/>
                  <a:pt x="882" y="696"/>
                  <a:pt x="884" y="695"/>
                </a:cubicBezTo>
                <a:cubicBezTo>
                  <a:pt x="884" y="699"/>
                  <a:pt x="877" y="697"/>
                  <a:pt x="876" y="696"/>
                </a:cubicBezTo>
                <a:close/>
                <a:moveTo>
                  <a:pt x="885" y="696"/>
                </a:moveTo>
                <a:cubicBezTo>
                  <a:pt x="888" y="697"/>
                  <a:pt x="887" y="696"/>
                  <a:pt x="890" y="696"/>
                </a:cubicBezTo>
                <a:cubicBezTo>
                  <a:pt x="890" y="698"/>
                  <a:pt x="891" y="699"/>
                  <a:pt x="892" y="699"/>
                </a:cubicBezTo>
                <a:cubicBezTo>
                  <a:pt x="890" y="701"/>
                  <a:pt x="886" y="698"/>
                  <a:pt x="885" y="696"/>
                </a:cubicBezTo>
                <a:close/>
                <a:moveTo>
                  <a:pt x="900" y="169"/>
                </a:moveTo>
                <a:cubicBezTo>
                  <a:pt x="894" y="178"/>
                  <a:pt x="881" y="171"/>
                  <a:pt x="872" y="172"/>
                </a:cubicBezTo>
                <a:cubicBezTo>
                  <a:pt x="876" y="165"/>
                  <a:pt x="897" y="164"/>
                  <a:pt x="902" y="170"/>
                </a:cubicBezTo>
                <a:cubicBezTo>
                  <a:pt x="901" y="170"/>
                  <a:pt x="901" y="169"/>
                  <a:pt x="900" y="169"/>
                </a:cubicBezTo>
                <a:close/>
                <a:moveTo>
                  <a:pt x="915" y="94"/>
                </a:moveTo>
                <a:cubicBezTo>
                  <a:pt x="913" y="92"/>
                  <a:pt x="914" y="91"/>
                  <a:pt x="913" y="87"/>
                </a:cubicBezTo>
                <a:cubicBezTo>
                  <a:pt x="918" y="87"/>
                  <a:pt x="918" y="87"/>
                  <a:pt x="918" y="87"/>
                </a:cubicBezTo>
                <a:cubicBezTo>
                  <a:pt x="919" y="91"/>
                  <a:pt x="917" y="92"/>
                  <a:pt x="915" y="94"/>
                </a:cubicBezTo>
                <a:close/>
                <a:moveTo>
                  <a:pt x="945" y="692"/>
                </a:moveTo>
                <a:cubicBezTo>
                  <a:pt x="941" y="692"/>
                  <a:pt x="940" y="692"/>
                  <a:pt x="937" y="691"/>
                </a:cubicBezTo>
                <a:cubicBezTo>
                  <a:pt x="938" y="690"/>
                  <a:pt x="938" y="689"/>
                  <a:pt x="937" y="689"/>
                </a:cubicBezTo>
                <a:cubicBezTo>
                  <a:pt x="938" y="688"/>
                  <a:pt x="943" y="691"/>
                  <a:pt x="941" y="687"/>
                </a:cubicBezTo>
                <a:cubicBezTo>
                  <a:pt x="941" y="686"/>
                  <a:pt x="943" y="686"/>
                  <a:pt x="944" y="686"/>
                </a:cubicBezTo>
                <a:cubicBezTo>
                  <a:pt x="943" y="689"/>
                  <a:pt x="945" y="689"/>
                  <a:pt x="945" y="692"/>
                </a:cubicBezTo>
                <a:close/>
                <a:moveTo>
                  <a:pt x="954" y="688"/>
                </a:moveTo>
                <a:cubicBezTo>
                  <a:pt x="957" y="689"/>
                  <a:pt x="957" y="686"/>
                  <a:pt x="958" y="688"/>
                </a:cubicBezTo>
                <a:cubicBezTo>
                  <a:pt x="955" y="689"/>
                  <a:pt x="955" y="690"/>
                  <a:pt x="955" y="693"/>
                </a:cubicBezTo>
                <a:cubicBezTo>
                  <a:pt x="952" y="692"/>
                  <a:pt x="954" y="690"/>
                  <a:pt x="954" y="688"/>
                </a:cubicBezTo>
                <a:close/>
                <a:moveTo>
                  <a:pt x="958" y="698"/>
                </a:moveTo>
                <a:cubicBezTo>
                  <a:pt x="958" y="699"/>
                  <a:pt x="956" y="699"/>
                  <a:pt x="957" y="701"/>
                </a:cubicBezTo>
                <a:cubicBezTo>
                  <a:pt x="956" y="701"/>
                  <a:pt x="956" y="699"/>
                  <a:pt x="955" y="699"/>
                </a:cubicBezTo>
                <a:cubicBezTo>
                  <a:pt x="956" y="696"/>
                  <a:pt x="958" y="695"/>
                  <a:pt x="958" y="693"/>
                </a:cubicBezTo>
                <a:cubicBezTo>
                  <a:pt x="960" y="692"/>
                  <a:pt x="960" y="694"/>
                  <a:pt x="962" y="694"/>
                </a:cubicBezTo>
                <a:cubicBezTo>
                  <a:pt x="961" y="695"/>
                  <a:pt x="956" y="695"/>
                  <a:pt x="958" y="698"/>
                </a:cubicBezTo>
                <a:close/>
                <a:moveTo>
                  <a:pt x="1020" y="737"/>
                </a:moveTo>
                <a:cubicBezTo>
                  <a:pt x="1019" y="741"/>
                  <a:pt x="1013" y="738"/>
                  <a:pt x="1010" y="738"/>
                </a:cubicBezTo>
                <a:cubicBezTo>
                  <a:pt x="1012" y="735"/>
                  <a:pt x="1018" y="734"/>
                  <a:pt x="1020" y="737"/>
                </a:cubicBezTo>
                <a:close/>
                <a:moveTo>
                  <a:pt x="1009" y="736"/>
                </a:moveTo>
                <a:cubicBezTo>
                  <a:pt x="1009" y="739"/>
                  <a:pt x="1009" y="739"/>
                  <a:pt x="1009" y="739"/>
                </a:cubicBezTo>
                <a:cubicBezTo>
                  <a:pt x="1007" y="739"/>
                  <a:pt x="1007" y="738"/>
                  <a:pt x="1008" y="738"/>
                </a:cubicBezTo>
                <a:cubicBezTo>
                  <a:pt x="1006" y="738"/>
                  <a:pt x="998" y="740"/>
                  <a:pt x="992" y="739"/>
                </a:cubicBezTo>
                <a:cubicBezTo>
                  <a:pt x="997" y="735"/>
                  <a:pt x="1004" y="735"/>
                  <a:pt x="1009" y="736"/>
                </a:cubicBezTo>
                <a:close/>
                <a:moveTo>
                  <a:pt x="1152" y="688"/>
                </a:moveTo>
                <a:cubicBezTo>
                  <a:pt x="1152" y="692"/>
                  <a:pt x="1145" y="693"/>
                  <a:pt x="1144" y="689"/>
                </a:cubicBezTo>
                <a:cubicBezTo>
                  <a:pt x="1149" y="688"/>
                  <a:pt x="1149" y="689"/>
                  <a:pt x="1152" y="688"/>
                </a:cubicBezTo>
                <a:close/>
                <a:moveTo>
                  <a:pt x="1007" y="648"/>
                </a:moveTo>
                <a:cubicBezTo>
                  <a:pt x="1009" y="646"/>
                  <a:pt x="1022" y="647"/>
                  <a:pt x="1022" y="652"/>
                </a:cubicBezTo>
                <a:cubicBezTo>
                  <a:pt x="1016" y="656"/>
                  <a:pt x="1009" y="655"/>
                  <a:pt x="1007" y="648"/>
                </a:cubicBezTo>
                <a:close/>
                <a:moveTo>
                  <a:pt x="1138" y="628"/>
                </a:moveTo>
                <a:cubicBezTo>
                  <a:pt x="1140" y="626"/>
                  <a:pt x="1139" y="628"/>
                  <a:pt x="1141" y="628"/>
                </a:cubicBezTo>
                <a:cubicBezTo>
                  <a:pt x="1142" y="631"/>
                  <a:pt x="1137" y="631"/>
                  <a:pt x="1138" y="628"/>
                </a:cubicBezTo>
                <a:close/>
                <a:moveTo>
                  <a:pt x="1160" y="635"/>
                </a:moveTo>
                <a:cubicBezTo>
                  <a:pt x="1160" y="632"/>
                  <a:pt x="1167" y="634"/>
                  <a:pt x="1166" y="629"/>
                </a:cubicBezTo>
                <a:cubicBezTo>
                  <a:pt x="1170" y="629"/>
                  <a:pt x="1174" y="631"/>
                  <a:pt x="1177" y="629"/>
                </a:cubicBezTo>
                <a:cubicBezTo>
                  <a:pt x="1174" y="633"/>
                  <a:pt x="1178" y="632"/>
                  <a:pt x="1179" y="636"/>
                </a:cubicBezTo>
                <a:cubicBezTo>
                  <a:pt x="1173" y="639"/>
                  <a:pt x="1165" y="638"/>
                  <a:pt x="1160" y="635"/>
                </a:cubicBezTo>
                <a:close/>
                <a:moveTo>
                  <a:pt x="1187" y="638"/>
                </a:moveTo>
                <a:cubicBezTo>
                  <a:pt x="1184" y="638"/>
                  <a:pt x="1184" y="636"/>
                  <a:pt x="1181" y="637"/>
                </a:cubicBezTo>
                <a:cubicBezTo>
                  <a:pt x="1182" y="632"/>
                  <a:pt x="1192" y="633"/>
                  <a:pt x="1194" y="636"/>
                </a:cubicBezTo>
                <a:cubicBezTo>
                  <a:pt x="1189" y="636"/>
                  <a:pt x="1189" y="635"/>
                  <a:pt x="1187" y="638"/>
                </a:cubicBezTo>
                <a:close/>
                <a:moveTo>
                  <a:pt x="64" y="79"/>
                </a:moveTo>
                <a:cubicBezTo>
                  <a:pt x="60" y="74"/>
                  <a:pt x="48" y="80"/>
                  <a:pt x="42" y="78"/>
                </a:cubicBezTo>
                <a:cubicBezTo>
                  <a:pt x="49" y="80"/>
                  <a:pt x="60" y="85"/>
                  <a:pt x="64" y="79"/>
                </a:cubicBezTo>
                <a:close/>
                <a:moveTo>
                  <a:pt x="733" y="88"/>
                </a:moveTo>
                <a:cubicBezTo>
                  <a:pt x="740" y="89"/>
                  <a:pt x="741" y="85"/>
                  <a:pt x="746" y="87"/>
                </a:cubicBezTo>
                <a:cubicBezTo>
                  <a:pt x="746" y="84"/>
                  <a:pt x="749" y="87"/>
                  <a:pt x="750" y="83"/>
                </a:cubicBezTo>
                <a:cubicBezTo>
                  <a:pt x="746" y="80"/>
                  <a:pt x="742" y="76"/>
                  <a:pt x="734" y="77"/>
                </a:cubicBezTo>
                <a:cubicBezTo>
                  <a:pt x="737" y="80"/>
                  <a:pt x="733" y="82"/>
                  <a:pt x="734" y="85"/>
                </a:cubicBezTo>
                <a:cubicBezTo>
                  <a:pt x="732" y="85"/>
                  <a:pt x="733" y="82"/>
                  <a:pt x="731" y="82"/>
                </a:cubicBezTo>
                <a:cubicBezTo>
                  <a:pt x="732" y="85"/>
                  <a:pt x="727" y="81"/>
                  <a:pt x="728" y="84"/>
                </a:cubicBezTo>
                <a:cubicBezTo>
                  <a:pt x="731" y="84"/>
                  <a:pt x="734" y="84"/>
                  <a:pt x="733" y="88"/>
                </a:cubicBezTo>
                <a:close/>
                <a:moveTo>
                  <a:pt x="363" y="106"/>
                </a:moveTo>
                <a:cubicBezTo>
                  <a:pt x="362" y="109"/>
                  <a:pt x="362" y="109"/>
                  <a:pt x="364" y="111"/>
                </a:cubicBezTo>
                <a:cubicBezTo>
                  <a:pt x="369" y="112"/>
                  <a:pt x="366" y="107"/>
                  <a:pt x="370" y="107"/>
                </a:cubicBezTo>
                <a:cubicBezTo>
                  <a:pt x="370" y="111"/>
                  <a:pt x="372" y="113"/>
                  <a:pt x="368" y="114"/>
                </a:cubicBezTo>
                <a:cubicBezTo>
                  <a:pt x="365" y="113"/>
                  <a:pt x="362" y="113"/>
                  <a:pt x="360" y="114"/>
                </a:cubicBezTo>
                <a:cubicBezTo>
                  <a:pt x="365" y="115"/>
                  <a:pt x="363" y="118"/>
                  <a:pt x="361" y="120"/>
                </a:cubicBezTo>
                <a:cubicBezTo>
                  <a:pt x="363" y="122"/>
                  <a:pt x="368" y="120"/>
                  <a:pt x="371" y="121"/>
                </a:cubicBezTo>
                <a:cubicBezTo>
                  <a:pt x="372" y="119"/>
                  <a:pt x="368" y="118"/>
                  <a:pt x="370" y="117"/>
                </a:cubicBezTo>
                <a:cubicBezTo>
                  <a:pt x="374" y="117"/>
                  <a:pt x="374" y="121"/>
                  <a:pt x="376" y="122"/>
                </a:cubicBezTo>
                <a:cubicBezTo>
                  <a:pt x="378" y="122"/>
                  <a:pt x="379" y="120"/>
                  <a:pt x="382" y="121"/>
                </a:cubicBezTo>
                <a:cubicBezTo>
                  <a:pt x="383" y="126"/>
                  <a:pt x="386" y="123"/>
                  <a:pt x="390" y="126"/>
                </a:cubicBezTo>
                <a:cubicBezTo>
                  <a:pt x="390" y="124"/>
                  <a:pt x="390" y="123"/>
                  <a:pt x="391" y="123"/>
                </a:cubicBezTo>
                <a:cubicBezTo>
                  <a:pt x="390" y="124"/>
                  <a:pt x="390" y="127"/>
                  <a:pt x="393" y="127"/>
                </a:cubicBezTo>
                <a:cubicBezTo>
                  <a:pt x="405" y="117"/>
                  <a:pt x="416" y="136"/>
                  <a:pt x="429" y="127"/>
                </a:cubicBezTo>
                <a:cubicBezTo>
                  <a:pt x="434" y="127"/>
                  <a:pt x="438" y="129"/>
                  <a:pt x="443" y="130"/>
                </a:cubicBezTo>
                <a:cubicBezTo>
                  <a:pt x="446" y="129"/>
                  <a:pt x="445" y="125"/>
                  <a:pt x="449" y="126"/>
                </a:cubicBezTo>
                <a:cubicBezTo>
                  <a:pt x="452" y="127"/>
                  <a:pt x="455" y="130"/>
                  <a:pt x="459" y="129"/>
                </a:cubicBezTo>
                <a:cubicBezTo>
                  <a:pt x="462" y="131"/>
                  <a:pt x="458" y="133"/>
                  <a:pt x="460" y="133"/>
                </a:cubicBezTo>
                <a:cubicBezTo>
                  <a:pt x="461" y="132"/>
                  <a:pt x="466" y="134"/>
                  <a:pt x="466" y="130"/>
                </a:cubicBezTo>
                <a:cubicBezTo>
                  <a:pt x="465" y="127"/>
                  <a:pt x="460" y="129"/>
                  <a:pt x="456" y="128"/>
                </a:cubicBezTo>
                <a:cubicBezTo>
                  <a:pt x="451" y="116"/>
                  <a:pt x="429" y="125"/>
                  <a:pt x="420" y="118"/>
                </a:cubicBezTo>
                <a:cubicBezTo>
                  <a:pt x="425" y="108"/>
                  <a:pt x="439" y="123"/>
                  <a:pt x="448" y="117"/>
                </a:cubicBezTo>
                <a:cubicBezTo>
                  <a:pt x="450" y="120"/>
                  <a:pt x="452" y="120"/>
                  <a:pt x="456" y="119"/>
                </a:cubicBezTo>
                <a:cubicBezTo>
                  <a:pt x="458" y="114"/>
                  <a:pt x="463" y="113"/>
                  <a:pt x="469" y="112"/>
                </a:cubicBezTo>
                <a:cubicBezTo>
                  <a:pt x="469" y="116"/>
                  <a:pt x="467" y="116"/>
                  <a:pt x="470" y="118"/>
                </a:cubicBezTo>
                <a:cubicBezTo>
                  <a:pt x="474" y="117"/>
                  <a:pt x="481" y="121"/>
                  <a:pt x="485" y="116"/>
                </a:cubicBezTo>
                <a:cubicBezTo>
                  <a:pt x="488" y="121"/>
                  <a:pt x="494" y="118"/>
                  <a:pt x="496" y="115"/>
                </a:cubicBezTo>
                <a:cubicBezTo>
                  <a:pt x="499" y="115"/>
                  <a:pt x="499" y="121"/>
                  <a:pt x="502" y="118"/>
                </a:cubicBezTo>
                <a:cubicBezTo>
                  <a:pt x="501" y="118"/>
                  <a:pt x="501" y="116"/>
                  <a:pt x="502" y="115"/>
                </a:cubicBezTo>
                <a:cubicBezTo>
                  <a:pt x="511" y="121"/>
                  <a:pt x="512" y="115"/>
                  <a:pt x="523" y="115"/>
                </a:cubicBezTo>
                <a:cubicBezTo>
                  <a:pt x="520" y="111"/>
                  <a:pt x="517" y="107"/>
                  <a:pt x="514" y="104"/>
                </a:cubicBezTo>
                <a:cubicBezTo>
                  <a:pt x="500" y="110"/>
                  <a:pt x="482" y="103"/>
                  <a:pt x="467" y="101"/>
                </a:cubicBezTo>
                <a:cubicBezTo>
                  <a:pt x="465" y="102"/>
                  <a:pt x="466" y="104"/>
                  <a:pt x="463" y="104"/>
                </a:cubicBezTo>
                <a:cubicBezTo>
                  <a:pt x="461" y="104"/>
                  <a:pt x="461" y="102"/>
                  <a:pt x="458" y="102"/>
                </a:cubicBezTo>
                <a:cubicBezTo>
                  <a:pt x="446" y="108"/>
                  <a:pt x="439" y="97"/>
                  <a:pt x="425" y="98"/>
                </a:cubicBezTo>
                <a:cubicBezTo>
                  <a:pt x="425" y="100"/>
                  <a:pt x="425" y="102"/>
                  <a:pt x="423" y="102"/>
                </a:cubicBezTo>
                <a:cubicBezTo>
                  <a:pt x="400" y="105"/>
                  <a:pt x="376" y="99"/>
                  <a:pt x="348" y="102"/>
                </a:cubicBezTo>
                <a:cubicBezTo>
                  <a:pt x="351" y="107"/>
                  <a:pt x="356" y="105"/>
                  <a:pt x="363" y="106"/>
                </a:cubicBezTo>
                <a:close/>
                <a:moveTo>
                  <a:pt x="388" y="115"/>
                </a:moveTo>
                <a:cubicBezTo>
                  <a:pt x="385" y="117"/>
                  <a:pt x="378" y="116"/>
                  <a:pt x="376" y="115"/>
                </a:cubicBezTo>
                <a:cubicBezTo>
                  <a:pt x="380" y="112"/>
                  <a:pt x="382" y="115"/>
                  <a:pt x="388" y="115"/>
                </a:cubicBezTo>
                <a:close/>
                <a:moveTo>
                  <a:pt x="378" y="108"/>
                </a:moveTo>
                <a:cubicBezTo>
                  <a:pt x="378" y="111"/>
                  <a:pt x="375" y="110"/>
                  <a:pt x="375" y="112"/>
                </a:cubicBezTo>
                <a:cubicBezTo>
                  <a:pt x="374" y="111"/>
                  <a:pt x="374" y="109"/>
                  <a:pt x="374" y="108"/>
                </a:cubicBezTo>
                <a:lnTo>
                  <a:pt x="378" y="108"/>
                </a:lnTo>
                <a:close/>
                <a:moveTo>
                  <a:pt x="663" y="130"/>
                </a:moveTo>
                <a:cubicBezTo>
                  <a:pt x="668" y="129"/>
                  <a:pt x="673" y="129"/>
                  <a:pt x="676" y="126"/>
                </a:cubicBezTo>
                <a:cubicBezTo>
                  <a:pt x="673" y="126"/>
                  <a:pt x="670" y="126"/>
                  <a:pt x="668" y="128"/>
                </a:cubicBezTo>
                <a:cubicBezTo>
                  <a:pt x="668" y="127"/>
                  <a:pt x="668" y="126"/>
                  <a:pt x="667" y="126"/>
                </a:cubicBezTo>
                <a:cubicBezTo>
                  <a:pt x="664" y="125"/>
                  <a:pt x="663" y="129"/>
                  <a:pt x="661" y="127"/>
                </a:cubicBezTo>
                <a:cubicBezTo>
                  <a:pt x="660" y="129"/>
                  <a:pt x="663" y="128"/>
                  <a:pt x="663" y="130"/>
                </a:cubicBezTo>
                <a:close/>
                <a:moveTo>
                  <a:pt x="550" y="137"/>
                </a:moveTo>
                <a:cubicBezTo>
                  <a:pt x="553" y="136"/>
                  <a:pt x="554" y="141"/>
                  <a:pt x="556" y="137"/>
                </a:cubicBezTo>
                <a:cubicBezTo>
                  <a:pt x="554" y="137"/>
                  <a:pt x="548" y="134"/>
                  <a:pt x="550" y="137"/>
                </a:cubicBezTo>
                <a:close/>
                <a:moveTo>
                  <a:pt x="158" y="140"/>
                </a:moveTo>
                <a:cubicBezTo>
                  <a:pt x="159" y="141"/>
                  <a:pt x="162" y="141"/>
                  <a:pt x="164" y="142"/>
                </a:cubicBezTo>
                <a:cubicBezTo>
                  <a:pt x="164" y="140"/>
                  <a:pt x="158" y="137"/>
                  <a:pt x="158" y="140"/>
                </a:cubicBezTo>
                <a:close/>
                <a:moveTo>
                  <a:pt x="175" y="144"/>
                </a:moveTo>
                <a:cubicBezTo>
                  <a:pt x="185" y="141"/>
                  <a:pt x="194" y="148"/>
                  <a:pt x="205" y="147"/>
                </a:cubicBezTo>
                <a:cubicBezTo>
                  <a:pt x="211" y="146"/>
                  <a:pt x="217" y="146"/>
                  <a:pt x="222" y="147"/>
                </a:cubicBezTo>
                <a:cubicBezTo>
                  <a:pt x="223" y="144"/>
                  <a:pt x="227" y="144"/>
                  <a:pt x="229" y="141"/>
                </a:cubicBezTo>
                <a:cubicBezTo>
                  <a:pt x="205" y="139"/>
                  <a:pt x="182" y="141"/>
                  <a:pt x="166" y="141"/>
                </a:cubicBezTo>
                <a:cubicBezTo>
                  <a:pt x="168" y="143"/>
                  <a:pt x="173" y="142"/>
                  <a:pt x="175" y="144"/>
                </a:cubicBezTo>
                <a:close/>
                <a:moveTo>
                  <a:pt x="638" y="148"/>
                </a:moveTo>
                <a:cubicBezTo>
                  <a:pt x="639" y="145"/>
                  <a:pt x="635" y="147"/>
                  <a:pt x="636" y="144"/>
                </a:cubicBezTo>
                <a:cubicBezTo>
                  <a:pt x="640" y="146"/>
                  <a:pt x="648" y="144"/>
                  <a:pt x="648" y="150"/>
                </a:cubicBezTo>
                <a:cubicBezTo>
                  <a:pt x="656" y="149"/>
                  <a:pt x="659" y="150"/>
                  <a:pt x="663" y="151"/>
                </a:cubicBezTo>
                <a:cubicBezTo>
                  <a:pt x="659" y="156"/>
                  <a:pt x="653" y="152"/>
                  <a:pt x="651" y="159"/>
                </a:cubicBezTo>
                <a:cubicBezTo>
                  <a:pt x="655" y="160"/>
                  <a:pt x="654" y="156"/>
                  <a:pt x="657" y="156"/>
                </a:cubicBezTo>
                <a:cubicBezTo>
                  <a:pt x="659" y="157"/>
                  <a:pt x="656" y="158"/>
                  <a:pt x="658" y="159"/>
                </a:cubicBezTo>
                <a:cubicBezTo>
                  <a:pt x="664" y="155"/>
                  <a:pt x="676" y="152"/>
                  <a:pt x="682" y="151"/>
                </a:cubicBezTo>
                <a:cubicBezTo>
                  <a:pt x="681" y="151"/>
                  <a:pt x="680" y="151"/>
                  <a:pt x="680" y="151"/>
                </a:cubicBezTo>
                <a:cubicBezTo>
                  <a:pt x="685" y="151"/>
                  <a:pt x="685" y="151"/>
                  <a:pt x="685" y="151"/>
                </a:cubicBezTo>
                <a:cubicBezTo>
                  <a:pt x="685" y="152"/>
                  <a:pt x="686" y="152"/>
                  <a:pt x="686" y="154"/>
                </a:cubicBezTo>
                <a:cubicBezTo>
                  <a:pt x="689" y="155"/>
                  <a:pt x="690" y="155"/>
                  <a:pt x="696" y="155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704" y="149"/>
                  <a:pt x="715" y="154"/>
                  <a:pt x="723" y="155"/>
                </a:cubicBezTo>
                <a:cubicBezTo>
                  <a:pt x="725" y="154"/>
                  <a:pt x="727" y="153"/>
                  <a:pt x="728" y="151"/>
                </a:cubicBezTo>
                <a:cubicBezTo>
                  <a:pt x="720" y="146"/>
                  <a:pt x="711" y="147"/>
                  <a:pt x="706" y="139"/>
                </a:cubicBezTo>
                <a:cubicBezTo>
                  <a:pt x="704" y="141"/>
                  <a:pt x="700" y="139"/>
                  <a:pt x="698" y="141"/>
                </a:cubicBezTo>
                <a:cubicBezTo>
                  <a:pt x="700" y="141"/>
                  <a:pt x="704" y="144"/>
                  <a:pt x="702" y="145"/>
                </a:cubicBezTo>
                <a:cubicBezTo>
                  <a:pt x="693" y="147"/>
                  <a:pt x="683" y="145"/>
                  <a:pt x="674" y="141"/>
                </a:cubicBezTo>
                <a:cubicBezTo>
                  <a:pt x="673" y="142"/>
                  <a:pt x="673" y="143"/>
                  <a:pt x="672" y="144"/>
                </a:cubicBezTo>
                <a:cubicBezTo>
                  <a:pt x="665" y="144"/>
                  <a:pt x="652" y="140"/>
                  <a:pt x="646" y="144"/>
                </a:cubicBezTo>
                <a:cubicBezTo>
                  <a:pt x="643" y="144"/>
                  <a:pt x="646" y="139"/>
                  <a:pt x="644" y="141"/>
                </a:cubicBezTo>
                <a:cubicBezTo>
                  <a:pt x="640" y="142"/>
                  <a:pt x="632" y="143"/>
                  <a:pt x="628" y="140"/>
                </a:cubicBezTo>
                <a:cubicBezTo>
                  <a:pt x="628" y="143"/>
                  <a:pt x="626" y="144"/>
                  <a:pt x="621" y="144"/>
                </a:cubicBezTo>
                <a:cubicBezTo>
                  <a:pt x="623" y="150"/>
                  <a:pt x="634" y="145"/>
                  <a:pt x="638" y="148"/>
                </a:cubicBezTo>
                <a:close/>
                <a:moveTo>
                  <a:pt x="725" y="153"/>
                </a:moveTo>
                <a:cubicBezTo>
                  <a:pt x="722" y="154"/>
                  <a:pt x="722" y="152"/>
                  <a:pt x="720" y="151"/>
                </a:cubicBezTo>
                <a:cubicBezTo>
                  <a:pt x="721" y="148"/>
                  <a:pt x="726" y="149"/>
                  <a:pt x="725" y="153"/>
                </a:cubicBezTo>
                <a:close/>
                <a:moveTo>
                  <a:pt x="188" y="156"/>
                </a:moveTo>
                <a:cubicBezTo>
                  <a:pt x="189" y="153"/>
                  <a:pt x="190" y="158"/>
                  <a:pt x="191" y="158"/>
                </a:cubicBezTo>
                <a:cubicBezTo>
                  <a:pt x="191" y="157"/>
                  <a:pt x="191" y="157"/>
                  <a:pt x="192" y="157"/>
                </a:cubicBezTo>
                <a:cubicBezTo>
                  <a:pt x="192" y="155"/>
                  <a:pt x="192" y="155"/>
                  <a:pt x="192" y="155"/>
                </a:cubicBezTo>
                <a:cubicBezTo>
                  <a:pt x="186" y="156"/>
                  <a:pt x="193" y="150"/>
                  <a:pt x="188" y="150"/>
                </a:cubicBezTo>
                <a:cubicBezTo>
                  <a:pt x="188" y="151"/>
                  <a:pt x="189" y="152"/>
                  <a:pt x="189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154"/>
                  <a:pt x="187" y="155"/>
                  <a:pt x="188" y="156"/>
                </a:cubicBezTo>
                <a:close/>
                <a:moveTo>
                  <a:pt x="150" y="204"/>
                </a:moveTo>
                <a:cubicBezTo>
                  <a:pt x="151" y="206"/>
                  <a:pt x="152" y="208"/>
                  <a:pt x="154" y="208"/>
                </a:cubicBezTo>
                <a:cubicBezTo>
                  <a:pt x="163" y="204"/>
                  <a:pt x="165" y="213"/>
                  <a:pt x="171" y="212"/>
                </a:cubicBezTo>
                <a:cubicBezTo>
                  <a:pt x="172" y="212"/>
                  <a:pt x="171" y="215"/>
                  <a:pt x="173" y="215"/>
                </a:cubicBezTo>
                <a:cubicBezTo>
                  <a:pt x="173" y="213"/>
                  <a:pt x="174" y="212"/>
                  <a:pt x="176" y="212"/>
                </a:cubicBezTo>
                <a:cubicBezTo>
                  <a:pt x="176" y="212"/>
                  <a:pt x="177" y="213"/>
                  <a:pt x="177" y="212"/>
                </a:cubicBezTo>
                <a:cubicBezTo>
                  <a:pt x="173" y="210"/>
                  <a:pt x="177" y="206"/>
                  <a:pt x="176" y="202"/>
                </a:cubicBezTo>
                <a:cubicBezTo>
                  <a:pt x="174" y="202"/>
                  <a:pt x="172" y="201"/>
                  <a:pt x="170" y="201"/>
                </a:cubicBezTo>
                <a:cubicBezTo>
                  <a:pt x="169" y="202"/>
                  <a:pt x="170" y="204"/>
                  <a:pt x="168" y="205"/>
                </a:cubicBezTo>
                <a:cubicBezTo>
                  <a:pt x="160" y="203"/>
                  <a:pt x="147" y="201"/>
                  <a:pt x="141" y="204"/>
                </a:cubicBezTo>
                <a:cubicBezTo>
                  <a:pt x="143" y="205"/>
                  <a:pt x="146" y="207"/>
                  <a:pt x="150" y="204"/>
                </a:cubicBezTo>
                <a:close/>
                <a:moveTo>
                  <a:pt x="37" y="656"/>
                </a:moveTo>
                <a:cubicBezTo>
                  <a:pt x="40" y="659"/>
                  <a:pt x="43" y="664"/>
                  <a:pt x="39" y="669"/>
                </a:cubicBezTo>
                <a:cubicBezTo>
                  <a:pt x="43" y="676"/>
                  <a:pt x="49" y="670"/>
                  <a:pt x="58" y="671"/>
                </a:cubicBezTo>
                <a:cubicBezTo>
                  <a:pt x="57" y="668"/>
                  <a:pt x="59" y="668"/>
                  <a:pt x="60" y="667"/>
                </a:cubicBezTo>
                <a:cubicBezTo>
                  <a:pt x="54" y="667"/>
                  <a:pt x="49" y="667"/>
                  <a:pt x="49" y="662"/>
                </a:cubicBezTo>
                <a:cubicBezTo>
                  <a:pt x="55" y="660"/>
                  <a:pt x="59" y="662"/>
                  <a:pt x="63" y="660"/>
                </a:cubicBezTo>
                <a:cubicBezTo>
                  <a:pt x="59" y="654"/>
                  <a:pt x="42" y="659"/>
                  <a:pt x="37" y="656"/>
                </a:cubicBezTo>
                <a:close/>
                <a:moveTo>
                  <a:pt x="1195" y="668"/>
                </a:moveTo>
                <a:cubicBezTo>
                  <a:pt x="1197" y="668"/>
                  <a:pt x="1193" y="669"/>
                  <a:pt x="1194" y="670"/>
                </a:cubicBezTo>
                <a:cubicBezTo>
                  <a:pt x="1196" y="670"/>
                  <a:pt x="1196" y="670"/>
                  <a:pt x="1196" y="670"/>
                </a:cubicBezTo>
                <a:cubicBezTo>
                  <a:pt x="1196" y="670"/>
                  <a:pt x="1197" y="670"/>
                  <a:pt x="1196" y="669"/>
                </a:cubicBezTo>
                <a:cubicBezTo>
                  <a:pt x="1196" y="668"/>
                  <a:pt x="1201" y="665"/>
                  <a:pt x="1195" y="668"/>
                </a:cubicBezTo>
                <a:close/>
                <a:moveTo>
                  <a:pt x="851" y="735"/>
                </a:moveTo>
                <a:cubicBezTo>
                  <a:pt x="855" y="736"/>
                  <a:pt x="854" y="732"/>
                  <a:pt x="856" y="731"/>
                </a:cubicBezTo>
                <a:cubicBezTo>
                  <a:pt x="858" y="731"/>
                  <a:pt x="857" y="735"/>
                  <a:pt x="858" y="736"/>
                </a:cubicBezTo>
                <a:cubicBezTo>
                  <a:pt x="863" y="736"/>
                  <a:pt x="860" y="732"/>
                  <a:pt x="859" y="731"/>
                </a:cubicBezTo>
                <a:cubicBezTo>
                  <a:pt x="863" y="730"/>
                  <a:pt x="864" y="732"/>
                  <a:pt x="867" y="731"/>
                </a:cubicBezTo>
                <a:cubicBezTo>
                  <a:pt x="862" y="724"/>
                  <a:pt x="853" y="729"/>
                  <a:pt x="849" y="728"/>
                </a:cubicBezTo>
                <a:cubicBezTo>
                  <a:pt x="848" y="730"/>
                  <a:pt x="847" y="731"/>
                  <a:pt x="849" y="732"/>
                </a:cubicBezTo>
                <a:cubicBezTo>
                  <a:pt x="847" y="732"/>
                  <a:pt x="846" y="733"/>
                  <a:pt x="845" y="734"/>
                </a:cubicBezTo>
                <a:cubicBezTo>
                  <a:pt x="847" y="734"/>
                  <a:pt x="846" y="737"/>
                  <a:pt x="848" y="736"/>
                </a:cubicBezTo>
                <a:cubicBezTo>
                  <a:pt x="848" y="736"/>
                  <a:pt x="850" y="731"/>
                  <a:pt x="851" y="735"/>
                </a:cubicBezTo>
                <a:close/>
                <a:moveTo>
                  <a:pt x="1094" y="735"/>
                </a:moveTo>
                <a:cubicBezTo>
                  <a:pt x="1095" y="733"/>
                  <a:pt x="1096" y="736"/>
                  <a:pt x="1097" y="734"/>
                </a:cubicBezTo>
                <a:cubicBezTo>
                  <a:pt x="1097" y="735"/>
                  <a:pt x="1098" y="735"/>
                  <a:pt x="1098" y="734"/>
                </a:cubicBezTo>
                <a:cubicBezTo>
                  <a:pt x="1095" y="733"/>
                  <a:pt x="1101" y="733"/>
                  <a:pt x="1099" y="731"/>
                </a:cubicBezTo>
                <a:cubicBezTo>
                  <a:pt x="1098" y="731"/>
                  <a:pt x="1096" y="730"/>
                  <a:pt x="1095" y="731"/>
                </a:cubicBezTo>
                <a:cubicBezTo>
                  <a:pt x="1098" y="732"/>
                  <a:pt x="1091" y="734"/>
                  <a:pt x="1094" y="735"/>
                </a:cubicBezTo>
                <a:close/>
                <a:moveTo>
                  <a:pt x="1125" y="745"/>
                </a:moveTo>
                <a:cubicBezTo>
                  <a:pt x="1123" y="745"/>
                  <a:pt x="1123" y="744"/>
                  <a:pt x="1122" y="743"/>
                </a:cubicBezTo>
                <a:cubicBezTo>
                  <a:pt x="1123" y="741"/>
                  <a:pt x="1123" y="739"/>
                  <a:pt x="1125" y="738"/>
                </a:cubicBezTo>
                <a:cubicBezTo>
                  <a:pt x="1118" y="739"/>
                  <a:pt x="1114" y="737"/>
                  <a:pt x="1110" y="740"/>
                </a:cubicBezTo>
                <a:cubicBezTo>
                  <a:pt x="1113" y="741"/>
                  <a:pt x="1120" y="739"/>
                  <a:pt x="1122" y="740"/>
                </a:cubicBezTo>
                <a:cubicBezTo>
                  <a:pt x="1123" y="747"/>
                  <a:pt x="1115" y="748"/>
                  <a:pt x="1108" y="750"/>
                </a:cubicBezTo>
                <a:cubicBezTo>
                  <a:pt x="1115" y="752"/>
                  <a:pt x="1121" y="750"/>
                  <a:pt x="1130" y="749"/>
                </a:cubicBezTo>
                <a:cubicBezTo>
                  <a:pt x="1128" y="744"/>
                  <a:pt x="1142" y="748"/>
                  <a:pt x="1142" y="743"/>
                </a:cubicBezTo>
                <a:cubicBezTo>
                  <a:pt x="1139" y="743"/>
                  <a:pt x="1130" y="741"/>
                  <a:pt x="1125" y="745"/>
                </a:cubicBezTo>
                <a:close/>
                <a:moveTo>
                  <a:pt x="518" y="787"/>
                </a:moveTo>
                <a:cubicBezTo>
                  <a:pt x="502" y="780"/>
                  <a:pt x="472" y="790"/>
                  <a:pt x="458" y="780"/>
                </a:cubicBezTo>
                <a:cubicBezTo>
                  <a:pt x="457" y="779"/>
                  <a:pt x="459" y="778"/>
                  <a:pt x="459" y="777"/>
                </a:cubicBezTo>
                <a:cubicBezTo>
                  <a:pt x="443" y="774"/>
                  <a:pt x="427" y="777"/>
                  <a:pt x="414" y="778"/>
                </a:cubicBezTo>
                <a:cubicBezTo>
                  <a:pt x="409" y="778"/>
                  <a:pt x="403" y="776"/>
                  <a:pt x="399" y="778"/>
                </a:cubicBezTo>
                <a:cubicBezTo>
                  <a:pt x="396" y="779"/>
                  <a:pt x="396" y="781"/>
                  <a:pt x="393" y="781"/>
                </a:cubicBezTo>
                <a:cubicBezTo>
                  <a:pt x="390" y="782"/>
                  <a:pt x="387" y="779"/>
                  <a:pt x="384" y="780"/>
                </a:cubicBezTo>
                <a:cubicBezTo>
                  <a:pt x="386" y="780"/>
                  <a:pt x="389" y="783"/>
                  <a:pt x="387" y="784"/>
                </a:cubicBezTo>
                <a:cubicBezTo>
                  <a:pt x="380" y="785"/>
                  <a:pt x="368" y="781"/>
                  <a:pt x="360" y="783"/>
                </a:cubicBezTo>
                <a:cubicBezTo>
                  <a:pt x="363" y="779"/>
                  <a:pt x="354" y="781"/>
                  <a:pt x="355" y="776"/>
                </a:cubicBezTo>
                <a:cubicBezTo>
                  <a:pt x="343" y="775"/>
                  <a:pt x="334" y="773"/>
                  <a:pt x="323" y="775"/>
                </a:cubicBezTo>
                <a:cubicBezTo>
                  <a:pt x="325" y="775"/>
                  <a:pt x="325" y="776"/>
                  <a:pt x="325" y="778"/>
                </a:cubicBezTo>
                <a:cubicBezTo>
                  <a:pt x="314" y="780"/>
                  <a:pt x="305" y="767"/>
                  <a:pt x="291" y="773"/>
                </a:cubicBezTo>
                <a:cubicBezTo>
                  <a:pt x="291" y="777"/>
                  <a:pt x="295" y="776"/>
                  <a:pt x="293" y="780"/>
                </a:cubicBezTo>
                <a:cubicBezTo>
                  <a:pt x="288" y="778"/>
                  <a:pt x="275" y="779"/>
                  <a:pt x="275" y="772"/>
                </a:cubicBezTo>
                <a:cubicBezTo>
                  <a:pt x="266" y="772"/>
                  <a:pt x="257" y="771"/>
                  <a:pt x="245" y="771"/>
                </a:cubicBezTo>
                <a:cubicBezTo>
                  <a:pt x="243" y="781"/>
                  <a:pt x="233" y="772"/>
                  <a:pt x="225" y="776"/>
                </a:cubicBezTo>
                <a:cubicBezTo>
                  <a:pt x="227" y="771"/>
                  <a:pt x="221" y="773"/>
                  <a:pt x="219" y="771"/>
                </a:cubicBezTo>
                <a:cubicBezTo>
                  <a:pt x="219" y="768"/>
                  <a:pt x="219" y="768"/>
                  <a:pt x="219" y="768"/>
                </a:cubicBezTo>
                <a:cubicBezTo>
                  <a:pt x="199" y="764"/>
                  <a:pt x="177" y="762"/>
                  <a:pt x="154" y="762"/>
                </a:cubicBezTo>
                <a:cubicBezTo>
                  <a:pt x="152" y="764"/>
                  <a:pt x="149" y="768"/>
                  <a:pt x="145" y="766"/>
                </a:cubicBezTo>
                <a:cubicBezTo>
                  <a:pt x="145" y="763"/>
                  <a:pt x="147" y="763"/>
                  <a:pt x="145" y="761"/>
                </a:cubicBezTo>
                <a:cubicBezTo>
                  <a:pt x="136" y="759"/>
                  <a:pt x="125" y="757"/>
                  <a:pt x="117" y="756"/>
                </a:cubicBezTo>
                <a:cubicBezTo>
                  <a:pt x="102" y="755"/>
                  <a:pt x="90" y="761"/>
                  <a:pt x="78" y="761"/>
                </a:cubicBezTo>
                <a:cubicBezTo>
                  <a:pt x="77" y="761"/>
                  <a:pt x="74" y="759"/>
                  <a:pt x="73" y="759"/>
                </a:cubicBezTo>
                <a:cubicBezTo>
                  <a:pt x="62" y="758"/>
                  <a:pt x="52" y="765"/>
                  <a:pt x="44" y="768"/>
                </a:cubicBezTo>
                <a:cubicBezTo>
                  <a:pt x="43" y="771"/>
                  <a:pt x="45" y="772"/>
                  <a:pt x="43" y="774"/>
                </a:cubicBezTo>
                <a:cubicBezTo>
                  <a:pt x="37" y="777"/>
                  <a:pt x="25" y="777"/>
                  <a:pt x="19" y="779"/>
                </a:cubicBezTo>
                <a:cubicBezTo>
                  <a:pt x="27" y="781"/>
                  <a:pt x="33" y="780"/>
                  <a:pt x="43" y="780"/>
                </a:cubicBezTo>
                <a:cubicBezTo>
                  <a:pt x="44" y="782"/>
                  <a:pt x="41" y="781"/>
                  <a:pt x="41" y="784"/>
                </a:cubicBezTo>
                <a:cubicBezTo>
                  <a:pt x="55" y="785"/>
                  <a:pt x="76" y="777"/>
                  <a:pt x="88" y="785"/>
                </a:cubicBezTo>
                <a:cubicBezTo>
                  <a:pt x="72" y="787"/>
                  <a:pt x="43" y="789"/>
                  <a:pt x="27" y="796"/>
                </a:cubicBezTo>
                <a:cubicBezTo>
                  <a:pt x="34" y="797"/>
                  <a:pt x="40" y="796"/>
                  <a:pt x="45" y="794"/>
                </a:cubicBezTo>
                <a:cubicBezTo>
                  <a:pt x="45" y="796"/>
                  <a:pt x="46" y="796"/>
                  <a:pt x="46" y="798"/>
                </a:cubicBezTo>
                <a:cubicBezTo>
                  <a:pt x="61" y="795"/>
                  <a:pt x="82" y="798"/>
                  <a:pt x="96" y="793"/>
                </a:cubicBezTo>
                <a:cubicBezTo>
                  <a:pt x="118" y="793"/>
                  <a:pt x="141" y="791"/>
                  <a:pt x="164" y="794"/>
                </a:cubicBezTo>
                <a:cubicBezTo>
                  <a:pt x="174" y="796"/>
                  <a:pt x="183" y="797"/>
                  <a:pt x="194" y="797"/>
                </a:cubicBezTo>
                <a:cubicBezTo>
                  <a:pt x="211" y="797"/>
                  <a:pt x="246" y="806"/>
                  <a:pt x="255" y="797"/>
                </a:cubicBezTo>
                <a:cubicBezTo>
                  <a:pt x="251" y="794"/>
                  <a:pt x="245" y="793"/>
                  <a:pt x="241" y="791"/>
                </a:cubicBezTo>
                <a:cubicBezTo>
                  <a:pt x="261" y="788"/>
                  <a:pt x="281" y="799"/>
                  <a:pt x="303" y="790"/>
                </a:cubicBezTo>
                <a:cubicBezTo>
                  <a:pt x="307" y="790"/>
                  <a:pt x="307" y="793"/>
                  <a:pt x="309" y="793"/>
                </a:cubicBezTo>
                <a:cubicBezTo>
                  <a:pt x="316" y="787"/>
                  <a:pt x="335" y="794"/>
                  <a:pt x="345" y="789"/>
                </a:cubicBezTo>
                <a:cubicBezTo>
                  <a:pt x="344" y="785"/>
                  <a:pt x="338" y="788"/>
                  <a:pt x="339" y="783"/>
                </a:cubicBezTo>
                <a:cubicBezTo>
                  <a:pt x="341" y="783"/>
                  <a:pt x="343" y="782"/>
                  <a:pt x="344" y="780"/>
                </a:cubicBezTo>
                <a:cubicBezTo>
                  <a:pt x="345" y="783"/>
                  <a:pt x="347" y="785"/>
                  <a:pt x="351" y="783"/>
                </a:cubicBezTo>
                <a:cubicBezTo>
                  <a:pt x="353" y="786"/>
                  <a:pt x="353" y="791"/>
                  <a:pt x="356" y="793"/>
                </a:cubicBezTo>
                <a:cubicBezTo>
                  <a:pt x="361" y="794"/>
                  <a:pt x="361" y="794"/>
                  <a:pt x="366" y="794"/>
                </a:cubicBezTo>
                <a:cubicBezTo>
                  <a:pt x="366" y="797"/>
                  <a:pt x="362" y="795"/>
                  <a:pt x="363" y="798"/>
                </a:cubicBezTo>
                <a:cubicBezTo>
                  <a:pt x="376" y="794"/>
                  <a:pt x="389" y="795"/>
                  <a:pt x="404" y="793"/>
                </a:cubicBezTo>
                <a:cubicBezTo>
                  <a:pt x="400" y="789"/>
                  <a:pt x="391" y="794"/>
                  <a:pt x="387" y="788"/>
                </a:cubicBezTo>
                <a:cubicBezTo>
                  <a:pt x="399" y="787"/>
                  <a:pt x="416" y="780"/>
                  <a:pt x="419" y="792"/>
                </a:cubicBezTo>
                <a:cubicBezTo>
                  <a:pt x="419" y="790"/>
                  <a:pt x="417" y="797"/>
                  <a:pt x="417" y="796"/>
                </a:cubicBezTo>
                <a:cubicBezTo>
                  <a:pt x="424" y="809"/>
                  <a:pt x="458" y="807"/>
                  <a:pt x="467" y="802"/>
                </a:cubicBezTo>
                <a:cubicBezTo>
                  <a:pt x="466" y="800"/>
                  <a:pt x="466" y="798"/>
                  <a:pt x="463" y="797"/>
                </a:cubicBezTo>
                <a:cubicBezTo>
                  <a:pt x="484" y="792"/>
                  <a:pt x="515" y="805"/>
                  <a:pt x="534" y="797"/>
                </a:cubicBezTo>
                <a:cubicBezTo>
                  <a:pt x="533" y="792"/>
                  <a:pt x="547" y="796"/>
                  <a:pt x="548" y="790"/>
                </a:cubicBezTo>
                <a:cubicBezTo>
                  <a:pt x="537" y="789"/>
                  <a:pt x="527" y="782"/>
                  <a:pt x="518" y="787"/>
                </a:cubicBezTo>
                <a:close/>
                <a:moveTo>
                  <a:pt x="153" y="789"/>
                </a:moveTo>
                <a:cubicBezTo>
                  <a:pt x="156" y="787"/>
                  <a:pt x="157" y="791"/>
                  <a:pt x="161" y="790"/>
                </a:cubicBezTo>
                <a:cubicBezTo>
                  <a:pt x="161" y="793"/>
                  <a:pt x="152" y="793"/>
                  <a:pt x="153" y="789"/>
                </a:cubicBezTo>
                <a:close/>
                <a:moveTo>
                  <a:pt x="175" y="791"/>
                </a:moveTo>
                <a:cubicBezTo>
                  <a:pt x="175" y="789"/>
                  <a:pt x="179" y="787"/>
                  <a:pt x="181" y="789"/>
                </a:cubicBezTo>
                <a:cubicBezTo>
                  <a:pt x="180" y="790"/>
                  <a:pt x="177" y="791"/>
                  <a:pt x="175" y="791"/>
                </a:cubicBezTo>
                <a:close/>
                <a:moveTo>
                  <a:pt x="286" y="787"/>
                </a:moveTo>
                <a:cubicBezTo>
                  <a:pt x="285" y="786"/>
                  <a:pt x="285" y="784"/>
                  <a:pt x="283" y="783"/>
                </a:cubicBezTo>
                <a:cubicBezTo>
                  <a:pt x="287" y="780"/>
                  <a:pt x="299" y="778"/>
                  <a:pt x="300" y="785"/>
                </a:cubicBezTo>
                <a:cubicBezTo>
                  <a:pt x="295" y="785"/>
                  <a:pt x="291" y="786"/>
                  <a:pt x="286" y="787"/>
                </a:cubicBezTo>
                <a:close/>
                <a:moveTo>
                  <a:pt x="316" y="789"/>
                </a:moveTo>
                <a:cubicBezTo>
                  <a:pt x="313" y="789"/>
                  <a:pt x="312" y="787"/>
                  <a:pt x="309" y="788"/>
                </a:cubicBezTo>
                <a:cubicBezTo>
                  <a:pt x="307" y="787"/>
                  <a:pt x="317" y="784"/>
                  <a:pt x="316" y="789"/>
                </a:cubicBezTo>
                <a:close/>
                <a:moveTo>
                  <a:pt x="961" y="761"/>
                </a:moveTo>
                <a:cubicBezTo>
                  <a:pt x="958" y="761"/>
                  <a:pt x="960" y="755"/>
                  <a:pt x="956" y="756"/>
                </a:cubicBezTo>
                <a:cubicBezTo>
                  <a:pt x="955" y="760"/>
                  <a:pt x="960" y="762"/>
                  <a:pt x="961" y="761"/>
                </a:cubicBezTo>
                <a:close/>
                <a:moveTo>
                  <a:pt x="605" y="793"/>
                </a:moveTo>
                <a:cubicBezTo>
                  <a:pt x="604" y="794"/>
                  <a:pt x="602" y="794"/>
                  <a:pt x="601" y="795"/>
                </a:cubicBezTo>
                <a:cubicBezTo>
                  <a:pt x="599" y="791"/>
                  <a:pt x="595" y="793"/>
                  <a:pt x="589" y="793"/>
                </a:cubicBezTo>
                <a:cubicBezTo>
                  <a:pt x="590" y="796"/>
                  <a:pt x="584" y="792"/>
                  <a:pt x="585" y="796"/>
                </a:cubicBezTo>
                <a:cubicBezTo>
                  <a:pt x="593" y="800"/>
                  <a:pt x="602" y="794"/>
                  <a:pt x="602" y="799"/>
                </a:cubicBezTo>
                <a:cubicBezTo>
                  <a:pt x="607" y="796"/>
                  <a:pt x="612" y="803"/>
                  <a:pt x="615" y="799"/>
                </a:cubicBezTo>
                <a:cubicBezTo>
                  <a:pt x="609" y="800"/>
                  <a:pt x="609" y="794"/>
                  <a:pt x="605" y="793"/>
                </a:cubicBezTo>
                <a:close/>
                <a:moveTo>
                  <a:pt x="933" y="808"/>
                </a:moveTo>
                <a:cubicBezTo>
                  <a:pt x="935" y="808"/>
                  <a:pt x="936" y="808"/>
                  <a:pt x="936" y="806"/>
                </a:cubicBezTo>
                <a:cubicBezTo>
                  <a:pt x="933" y="807"/>
                  <a:pt x="932" y="806"/>
                  <a:pt x="931" y="805"/>
                </a:cubicBezTo>
                <a:cubicBezTo>
                  <a:pt x="930" y="808"/>
                  <a:pt x="926" y="804"/>
                  <a:pt x="924" y="807"/>
                </a:cubicBezTo>
                <a:cubicBezTo>
                  <a:pt x="925" y="804"/>
                  <a:pt x="916" y="804"/>
                  <a:pt x="913" y="806"/>
                </a:cubicBezTo>
                <a:cubicBezTo>
                  <a:pt x="911" y="804"/>
                  <a:pt x="911" y="805"/>
                  <a:pt x="908" y="806"/>
                </a:cubicBezTo>
                <a:cubicBezTo>
                  <a:pt x="908" y="804"/>
                  <a:pt x="911" y="805"/>
                  <a:pt x="909" y="803"/>
                </a:cubicBezTo>
                <a:cubicBezTo>
                  <a:pt x="908" y="802"/>
                  <a:pt x="907" y="803"/>
                  <a:pt x="907" y="802"/>
                </a:cubicBezTo>
                <a:cubicBezTo>
                  <a:pt x="903" y="803"/>
                  <a:pt x="904" y="805"/>
                  <a:pt x="900" y="803"/>
                </a:cubicBezTo>
                <a:cubicBezTo>
                  <a:pt x="900" y="806"/>
                  <a:pt x="897" y="805"/>
                  <a:pt x="896" y="806"/>
                </a:cubicBezTo>
                <a:cubicBezTo>
                  <a:pt x="896" y="802"/>
                  <a:pt x="885" y="806"/>
                  <a:pt x="888" y="802"/>
                </a:cubicBezTo>
                <a:cubicBezTo>
                  <a:pt x="884" y="802"/>
                  <a:pt x="884" y="806"/>
                  <a:pt x="880" y="805"/>
                </a:cubicBezTo>
                <a:cubicBezTo>
                  <a:pt x="880" y="804"/>
                  <a:pt x="881" y="803"/>
                  <a:pt x="881" y="803"/>
                </a:cubicBezTo>
                <a:cubicBezTo>
                  <a:pt x="876" y="802"/>
                  <a:pt x="873" y="805"/>
                  <a:pt x="868" y="802"/>
                </a:cubicBezTo>
                <a:cubicBezTo>
                  <a:pt x="868" y="805"/>
                  <a:pt x="865" y="802"/>
                  <a:pt x="861" y="804"/>
                </a:cubicBezTo>
                <a:cubicBezTo>
                  <a:pt x="861" y="801"/>
                  <a:pt x="858" y="801"/>
                  <a:pt x="856" y="801"/>
                </a:cubicBezTo>
                <a:cubicBezTo>
                  <a:pt x="855" y="805"/>
                  <a:pt x="860" y="799"/>
                  <a:pt x="860" y="804"/>
                </a:cubicBezTo>
                <a:cubicBezTo>
                  <a:pt x="854" y="804"/>
                  <a:pt x="850" y="802"/>
                  <a:pt x="850" y="807"/>
                </a:cubicBezTo>
                <a:cubicBezTo>
                  <a:pt x="862" y="811"/>
                  <a:pt x="873" y="812"/>
                  <a:pt x="885" y="812"/>
                </a:cubicBezTo>
                <a:cubicBezTo>
                  <a:pt x="891" y="804"/>
                  <a:pt x="903" y="812"/>
                  <a:pt x="909" y="817"/>
                </a:cubicBezTo>
                <a:cubicBezTo>
                  <a:pt x="912" y="815"/>
                  <a:pt x="913" y="817"/>
                  <a:pt x="917" y="817"/>
                </a:cubicBezTo>
                <a:cubicBezTo>
                  <a:pt x="916" y="821"/>
                  <a:pt x="924" y="821"/>
                  <a:pt x="926" y="819"/>
                </a:cubicBezTo>
                <a:cubicBezTo>
                  <a:pt x="925" y="819"/>
                  <a:pt x="925" y="817"/>
                  <a:pt x="924" y="817"/>
                </a:cubicBezTo>
                <a:cubicBezTo>
                  <a:pt x="931" y="813"/>
                  <a:pt x="943" y="817"/>
                  <a:pt x="947" y="812"/>
                </a:cubicBezTo>
                <a:cubicBezTo>
                  <a:pt x="942" y="811"/>
                  <a:pt x="935" y="812"/>
                  <a:pt x="933" y="808"/>
                </a:cubicBezTo>
                <a:close/>
                <a:moveTo>
                  <a:pt x="1010" y="805"/>
                </a:moveTo>
                <a:cubicBezTo>
                  <a:pt x="1010" y="804"/>
                  <a:pt x="1011" y="804"/>
                  <a:pt x="1010" y="803"/>
                </a:cubicBezTo>
                <a:cubicBezTo>
                  <a:pt x="999" y="803"/>
                  <a:pt x="981" y="800"/>
                  <a:pt x="974" y="805"/>
                </a:cubicBezTo>
                <a:cubicBezTo>
                  <a:pt x="975" y="806"/>
                  <a:pt x="976" y="808"/>
                  <a:pt x="976" y="810"/>
                </a:cubicBezTo>
                <a:cubicBezTo>
                  <a:pt x="973" y="811"/>
                  <a:pt x="973" y="813"/>
                  <a:pt x="971" y="813"/>
                </a:cubicBezTo>
                <a:cubicBezTo>
                  <a:pt x="973" y="813"/>
                  <a:pt x="971" y="814"/>
                  <a:pt x="971" y="816"/>
                </a:cubicBezTo>
                <a:cubicBezTo>
                  <a:pt x="997" y="820"/>
                  <a:pt x="1029" y="816"/>
                  <a:pt x="1052" y="811"/>
                </a:cubicBezTo>
                <a:cubicBezTo>
                  <a:pt x="1031" y="815"/>
                  <a:pt x="1026" y="800"/>
                  <a:pt x="1010" y="805"/>
                </a:cubicBezTo>
                <a:close/>
                <a:moveTo>
                  <a:pt x="448" y="77"/>
                </a:moveTo>
                <a:cubicBezTo>
                  <a:pt x="445" y="77"/>
                  <a:pt x="443" y="77"/>
                  <a:pt x="443" y="79"/>
                </a:cubicBezTo>
                <a:cubicBezTo>
                  <a:pt x="447" y="81"/>
                  <a:pt x="449" y="88"/>
                  <a:pt x="454" y="86"/>
                </a:cubicBezTo>
                <a:cubicBezTo>
                  <a:pt x="456" y="82"/>
                  <a:pt x="454" y="82"/>
                  <a:pt x="453" y="78"/>
                </a:cubicBezTo>
                <a:cubicBezTo>
                  <a:pt x="455" y="76"/>
                  <a:pt x="458" y="75"/>
                  <a:pt x="459" y="72"/>
                </a:cubicBezTo>
                <a:cubicBezTo>
                  <a:pt x="463" y="73"/>
                  <a:pt x="463" y="74"/>
                  <a:pt x="468" y="73"/>
                </a:cubicBezTo>
                <a:cubicBezTo>
                  <a:pt x="468" y="71"/>
                  <a:pt x="469" y="69"/>
                  <a:pt x="470" y="68"/>
                </a:cubicBezTo>
                <a:cubicBezTo>
                  <a:pt x="472" y="72"/>
                  <a:pt x="481" y="71"/>
                  <a:pt x="479" y="67"/>
                </a:cubicBezTo>
                <a:cubicBezTo>
                  <a:pt x="477" y="64"/>
                  <a:pt x="478" y="70"/>
                  <a:pt x="475" y="69"/>
                </a:cubicBezTo>
                <a:cubicBezTo>
                  <a:pt x="475" y="67"/>
                  <a:pt x="476" y="66"/>
                  <a:pt x="477" y="65"/>
                </a:cubicBezTo>
                <a:cubicBezTo>
                  <a:pt x="481" y="67"/>
                  <a:pt x="486" y="65"/>
                  <a:pt x="490" y="70"/>
                </a:cubicBezTo>
                <a:cubicBezTo>
                  <a:pt x="490" y="82"/>
                  <a:pt x="475" y="74"/>
                  <a:pt x="469" y="79"/>
                </a:cubicBezTo>
                <a:cubicBezTo>
                  <a:pt x="471" y="81"/>
                  <a:pt x="474" y="81"/>
                  <a:pt x="476" y="82"/>
                </a:cubicBezTo>
                <a:cubicBezTo>
                  <a:pt x="475" y="84"/>
                  <a:pt x="475" y="86"/>
                  <a:pt x="478" y="87"/>
                </a:cubicBezTo>
                <a:cubicBezTo>
                  <a:pt x="481" y="86"/>
                  <a:pt x="481" y="82"/>
                  <a:pt x="484" y="81"/>
                </a:cubicBezTo>
                <a:cubicBezTo>
                  <a:pt x="497" y="90"/>
                  <a:pt x="514" y="80"/>
                  <a:pt x="530" y="84"/>
                </a:cubicBezTo>
                <a:cubicBezTo>
                  <a:pt x="532" y="82"/>
                  <a:pt x="531" y="81"/>
                  <a:pt x="532" y="79"/>
                </a:cubicBezTo>
                <a:cubicBezTo>
                  <a:pt x="530" y="75"/>
                  <a:pt x="523" y="74"/>
                  <a:pt x="524" y="69"/>
                </a:cubicBezTo>
                <a:cubicBezTo>
                  <a:pt x="529" y="69"/>
                  <a:pt x="528" y="69"/>
                  <a:pt x="532" y="67"/>
                </a:cubicBezTo>
                <a:cubicBezTo>
                  <a:pt x="534" y="70"/>
                  <a:pt x="533" y="73"/>
                  <a:pt x="535" y="79"/>
                </a:cubicBezTo>
                <a:cubicBezTo>
                  <a:pt x="539" y="80"/>
                  <a:pt x="541" y="81"/>
                  <a:pt x="546" y="78"/>
                </a:cubicBezTo>
                <a:cubicBezTo>
                  <a:pt x="547" y="76"/>
                  <a:pt x="544" y="76"/>
                  <a:pt x="545" y="73"/>
                </a:cubicBezTo>
                <a:cubicBezTo>
                  <a:pt x="542" y="72"/>
                  <a:pt x="539" y="72"/>
                  <a:pt x="538" y="69"/>
                </a:cubicBezTo>
                <a:cubicBezTo>
                  <a:pt x="542" y="69"/>
                  <a:pt x="540" y="65"/>
                  <a:pt x="544" y="65"/>
                </a:cubicBezTo>
                <a:cubicBezTo>
                  <a:pt x="547" y="67"/>
                  <a:pt x="551" y="68"/>
                  <a:pt x="557" y="67"/>
                </a:cubicBezTo>
                <a:cubicBezTo>
                  <a:pt x="554" y="60"/>
                  <a:pt x="544" y="62"/>
                  <a:pt x="535" y="61"/>
                </a:cubicBezTo>
                <a:cubicBezTo>
                  <a:pt x="515" y="59"/>
                  <a:pt x="494" y="57"/>
                  <a:pt x="475" y="57"/>
                </a:cubicBezTo>
                <a:cubicBezTo>
                  <a:pt x="475" y="59"/>
                  <a:pt x="476" y="59"/>
                  <a:pt x="475" y="60"/>
                </a:cubicBezTo>
                <a:cubicBezTo>
                  <a:pt x="467" y="61"/>
                  <a:pt x="459" y="59"/>
                  <a:pt x="457" y="64"/>
                </a:cubicBezTo>
                <a:cubicBezTo>
                  <a:pt x="458" y="61"/>
                  <a:pt x="461" y="65"/>
                  <a:pt x="462" y="65"/>
                </a:cubicBezTo>
                <a:cubicBezTo>
                  <a:pt x="454" y="69"/>
                  <a:pt x="444" y="62"/>
                  <a:pt x="437" y="68"/>
                </a:cubicBezTo>
                <a:cubicBezTo>
                  <a:pt x="439" y="70"/>
                  <a:pt x="442" y="71"/>
                  <a:pt x="446" y="71"/>
                </a:cubicBezTo>
                <a:cubicBezTo>
                  <a:pt x="446" y="73"/>
                  <a:pt x="448" y="75"/>
                  <a:pt x="448" y="77"/>
                </a:cubicBezTo>
                <a:close/>
                <a:moveTo>
                  <a:pt x="488" y="60"/>
                </a:moveTo>
                <a:cubicBezTo>
                  <a:pt x="489" y="60"/>
                  <a:pt x="490" y="61"/>
                  <a:pt x="491" y="61"/>
                </a:cubicBezTo>
                <a:cubicBezTo>
                  <a:pt x="491" y="62"/>
                  <a:pt x="490" y="63"/>
                  <a:pt x="490" y="65"/>
                </a:cubicBezTo>
                <a:cubicBezTo>
                  <a:pt x="487" y="65"/>
                  <a:pt x="486" y="61"/>
                  <a:pt x="488" y="60"/>
                </a:cubicBezTo>
                <a:close/>
                <a:moveTo>
                  <a:pt x="574" y="69"/>
                </a:moveTo>
                <a:cubicBezTo>
                  <a:pt x="577" y="71"/>
                  <a:pt x="583" y="70"/>
                  <a:pt x="584" y="72"/>
                </a:cubicBezTo>
                <a:cubicBezTo>
                  <a:pt x="584" y="73"/>
                  <a:pt x="581" y="77"/>
                  <a:pt x="580" y="74"/>
                </a:cubicBezTo>
                <a:cubicBezTo>
                  <a:pt x="580" y="73"/>
                  <a:pt x="581" y="73"/>
                  <a:pt x="582" y="72"/>
                </a:cubicBezTo>
                <a:cubicBezTo>
                  <a:pt x="578" y="70"/>
                  <a:pt x="579" y="74"/>
                  <a:pt x="576" y="75"/>
                </a:cubicBezTo>
                <a:cubicBezTo>
                  <a:pt x="579" y="76"/>
                  <a:pt x="581" y="78"/>
                  <a:pt x="578" y="81"/>
                </a:cubicBezTo>
                <a:cubicBezTo>
                  <a:pt x="578" y="83"/>
                  <a:pt x="579" y="83"/>
                  <a:pt x="579" y="85"/>
                </a:cubicBezTo>
                <a:cubicBezTo>
                  <a:pt x="583" y="84"/>
                  <a:pt x="587" y="87"/>
                  <a:pt x="590" y="85"/>
                </a:cubicBezTo>
                <a:cubicBezTo>
                  <a:pt x="591" y="79"/>
                  <a:pt x="587" y="78"/>
                  <a:pt x="584" y="76"/>
                </a:cubicBezTo>
                <a:cubicBezTo>
                  <a:pt x="590" y="77"/>
                  <a:pt x="592" y="74"/>
                  <a:pt x="595" y="72"/>
                </a:cubicBezTo>
                <a:cubicBezTo>
                  <a:pt x="595" y="75"/>
                  <a:pt x="596" y="76"/>
                  <a:pt x="599" y="76"/>
                </a:cubicBezTo>
                <a:cubicBezTo>
                  <a:pt x="601" y="69"/>
                  <a:pt x="595" y="72"/>
                  <a:pt x="597" y="68"/>
                </a:cubicBezTo>
                <a:cubicBezTo>
                  <a:pt x="591" y="66"/>
                  <a:pt x="595" y="70"/>
                  <a:pt x="590" y="71"/>
                </a:cubicBezTo>
                <a:cubicBezTo>
                  <a:pt x="589" y="68"/>
                  <a:pt x="592" y="69"/>
                  <a:pt x="592" y="66"/>
                </a:cubicBezTo>
                <a:cubicBezTo>
                  <a:pt x="581" y="67"/>
                  <a:pt x="579" y="63"/>
                  <a:pt x="584" y="55"/>
                </a:cubicBezTo>
                <a:cubicBezTo>
                  <a:pt x="578" y="54"/>
                  <a:pt x="568" y="56"/>
                  <a:pt x="562" y="59"/>
                </a:cubicBezTo>
                <a:cubicBezTo>
                  <a:pt x="570" y="59"/>
                  <a:pt x="577" y="62"/>
                  <a:pt x="574" y="69"/>
                </a:cubicBezTo>
                <a:close/>
                <a:moveTo>
                  <a:pt x="414" y="86"/>
                </a:moveTo>
                <a:cubicBezTo>
                  <a:pt x="414" y="83"/>
                  <a:pt x="416" y="82"/>
                  <a:pt x="417" y="81"/>
                </a:cubicBezTo>
                <a:cubicBezTo>
                  <a:pt x="420" y="85"/>
                  <a:pt x="427" y="83"/>
                  <a:pt x="430" y="86"/>
                </a:cubicBezTo>
                <a:cubicBezTo>
                  <a:pt x="432" y="83"/>
                  <a:pt x="436" y="82"/>
                  <a:pt x="439" y="80"/>
                </a:cubicBezTo>
                <a:cubicBezTo>
                  <a:pt x="436" y="66"/>
                  <a:pt x="429" y="72"/>
                  <a:pt x="419" y="76"/>
                </a:cubicBezTo>
                <a:cubicBezTo>
                  <a:pt x="418" y="79"/>
                  <a:pt x="422" y="76"/>
                  <a:pt x="422" y="78"/>
                </a:cubicBezTo>
                <a:cubicBezTo>
                  <a:pt x="415" y="79"/>
                  <a:pt x="410" y="78"/>
                  <a:pt x="405" y="77"/>
                </a:cubicBezTo>
                <a:cubicBezTo>
                  <a:pt x="404" y="78"/>
                  <a:pt x="406" y="83"/>
                  <a:pt x="407" y="86"/>
                </a:cubicBezTo>
                <a:cubicBezTo>
                  <a:pt x="407" y="85"/>
                  <a:pt x="412" y="84"/>
                  <a:pt x="414" y="86"/>
                </a:cubicBezTo>
                <a:close/>
                <a:moveTo>
                  <a:pt x="304" y="102"/>
                </a:moveTo>
                <a:cubicBezTo>
                  <a:pt x="305" y="103"/>
                  <a:pt x="307" y="103"/>
                  <a:pt x="306" y="106"/>
                </a:cubicBezTo>
                <a:cubicBezTo>
                  <a:pt x="307" y="109"/>
                  <a:pt x="302" y="105"/>
                  <a:pt x="302" y="108"/>
                </a:cubicBezTo>
                <a:cubicBezTo>
                  <a:pt x="306" y="110"/>
                  <a:pt x="319" y="112"/>
                  <a:pt x="318" y="104"/>
                </a:cubicBezTo>
                <a:cubicBezTo>
                  <a:pt x="309" y="97"/>
                  <a:pt x="298" y="98"/>
                  <a:pt x="285" y="99"/>
                </a:cubicBezTo>
                <a:cubicBezTo>
                  <a:pt x="293" y="99"/>
                  <a:pt x="299" y="103"/>
                  <a:pt x="304" y="102"/>
                </a:cubicBezTo>
                <a:close/>
                <a:moveTo>
                  <a:pt x="677" y="125"/>
                </a:moveTo>
                <a:cubicBezTo>
                  <a:pt x="681" y="131"/>
                  <a:pt x="693" y="135"/>
                  <a:pt x="693" y="126"/>
                </a:cubicBezTo>
                <a:cubicBezTo>
                  <a:pt x="687" y="122"/>
                  <a:pt x="682" y="125"/>
                  <a:pt x="677" y="125"/>
                </a:cubicBezTo>
                <a:close/>
                <a:moveTo>
                  <a:pt x="717" y="126"/>
                </a:moveTo>
                <a:cubicBezTo>
                  <a:pt x="715" y="123"/>
                  <a:pt x="711" y="123"/>
                  <a:pt x="707" y="123"/>
                </a:cubicBezTo>
                <a:cubicBezTo>
                  <a:pt x="708" y="128"/>
                  <a:pt x="705" y="128"/>
                  <a:pt x="703" y="130"/>
                </a:cubicBezTo>
                <a:cubicBezTo>
                  <a:pt x="705" y="132"/>
                  <a:pt x="708" y="134"/>
                  <a:pt x="713" y="135"/>
                </a:cubicBezTo>
                <a:cubicBezTo>
                  <a:pt x="713" y="131"/>
                  <a:pt x="714" y="128"/>
                  <a:pt x="717" y="126"/>
                </a:cubicBezTo>
                <a:close/>
                <a:moveTo>
                  <a:pt x="49" y="134"/>
                </a:moveTo>
                <a:cubicBezTo>
                  <a:pt x="51" y="141"/>
                  <a:pt x="63" y="138"/>
                  <a:pt x="66" y="144"/>
                </a:cubicBezTo>
                <a:cubicBezTo>
                  <a:pt x="61" y="145"/>
                  <a:pt x="59" y="148"/>
                  <a:pt x="57" y="151"/>
                </a:cubicBezTo>
                <a:cubicBezTo>
                  <a:pt x="59" y="157"/>
                  <a:pt x="70" y="153"/>
                  <a:pt x="68" y="163"/>
                </a:cubicBezTo>
                <a:cubicBezTo>
                  <a:pt x="71" y="161"/>
                  <a:pt x="70" y="165"/>
                  <a:pt x="73" y="164"/>
                </a:cubicBezTo>
                <a:cubicBezTo>
                  <a:pt x="76" y="162"/>
                  <a:pt x="69" y="160"/>
                  <a:pt x="72" y="159"/>
                </a:cubicBezTo>
                <a:cubicBezTo>
                  <a:pt x="81" y="158"/>
                  <a:pt x="91" y="158"/>
                  <a:pt x="99" y="156"/>
                </a:cubicBezTo>
                <a:cubicBezTo>
                  <a:pt x="97" y="154"/>
                  <a:pt x="93" y="153"/>
                  <a:pt x="92" y="151"/>
                </a:cubicBezTo>
                <a:cubicBezTo>
                  <a:pt x="100" y="148"/>
                  <a:pt x="110" y="148"/>
                  <a:pt x="117" y="154"/>
                </a:cubicBezTo>
                <a:cubicBezTo>
                  <a:pt x="117" y="152"/>
                  <a:pt x="121" y="153"/>
                  <a:pt x="122" y="151"/>
                </a:cubicBezTo>
                <a:cubicBezTo>
                  <a:pt x="110" y="146"/>
                  <a:pt x="97" y="136"/>
                  <a:pt x="80" y="139"/>
                </a:cubicBezTo>
                <a:cubicBezTo>
                  <a:pt x="75" y="135"/>
                  <a:pt x="48" y="121"/>
                  <a:pt x="49" y="134"/>
                </a:cubicBezTo>
                <a:close/>
                <a:moveTo>
                  <a:pt x="85" y="149"/>
                </a:moveTo>
                <a:cubicBezTo>
                  <a:pt x="84" y="151"/>
                  <a:pt x="80" y="149"/>
                  <a:pt x="78" y="148"/>
                </a:cubicBezTo>
                <a:cubicBezTo>
                  <a:pt x="79" y="144"/>
                  <a:pt x="83" y="148"/>
                  <a:pt x="85" y="149"/>
                </a:cubicBezTo>
                <a:close/>
                <a:moveTo>
                  <a:pt x="72" y="610"/>
                </a:moveTo>
                <a:cubicBezTo>
                  <a:pt x="70" y="610"/>
                  <a:pt x="70" y="609"/>
                  <a:pt x="70" y="608"/>
                </a:cubicBezTo>
                <a:cubicBezTo>
                  <a:pt x="59" y="607"/>
                  <a:pt x="52" y="607"/>
                  <a:pt x="48" y="611"/>
                </a:cubicBezTo>
                <a:cubicBezTo>
                  <a:pt x="57" y="613"/>
                  <a:pt x="65" y="613"/>
                  <a:pt x="72" y="610"/>
                </a:cubicBezTo>
                <a:close/>
                <a:moveTo>
                  <a:pt x="323" y="754"/>
                </a:moveTo>
                <a:cubicBezTo>
                  <a:pt x="341" y="759"/>
                  <a:pt x="369" y="758"/>
                  <a:pt x="386" y="757"/>
                </a:cubicBezTo>
                <a:cubicBezTo>
                  <a:pt x="397" y="757"/>
                  <a:pt x="408" y="761"/>
                  <a:pt x="415" y="756"/>
                </a:cubicBezTo>
                <a:cubicBezTo>
                  <a:pt x="410" y="756"/>
                  <a:pt x="401" y="759"/>
                  <a:pt x="405" y="755"/>
                </a:cubicBezTo>
                <a:cubicBezTo>
                  <a:pt x="400" y="753"/>
                  <a:pt x="401" y="755"/>
                  <a:pt x="399" y="753"/>
                </a:cubicBezTo>
                <a:cubicBezTo>
                  <a:pt x="397" y="752"/>
                  <a:pt x="399" y="757"/>
                  <a:pt x="396" y="756"/>
                </a:cubicBezTo>
                <a:cubicBezTo>
                  <a:pt x="391" y="750"/>
                  <a:pt x="376" y="754"/>
                  <a:pt x="371" y="748"/>
                </a:cubicBezTo>
                <a:cubicBezTo>
                  <a:pt x="377" y="747"/>
                  <a:pt x="384" y="748"/>
                  <a:pt x="389" y="746"/>
                </a:cubicBezTo>
                <a:cubicBezTo>
                  <a:pt x="371" y="742"/>
                  <a:pt x="351" y="741"/>
                  <a:pt x="334" y="743"/>
                </a:cubicBezTo>
                <a:cubicBezTo>
                  <a:pt x="334" y="745"/>
                  <a:pt x="338" y="743"/>
                  <a:pt x="338" y="745"/>
                </a:cubicBezTo>
                <a:cubicBezTo>
                  <a:pt x="328" y="744"/>
                  <a:pt x="328" y="751"/>
                  <a:pt x="323" y="754"/>
                </a:cubicBezTo>
                <a:close/>
                <a:moveTo>
                  <a:pt x="985" y="755"/>
                </a:moveTo>
                <a:cubicBezTo>
                  <a:pt x="987" y="759"/>
                  <a:pt x="995" y="756"/>
                  <a:pt x="996" y="761"/>
                </a:cubicBezTo>
                <a:cubicBezTo>
                  <a:pt x="1025" y="760"/>
                  <a:pt x="1048" y="764"/>
                  <a:pt x="1078" y="759"/>
                </a:cubicBezTo>
                <a:cubicBezTo>
                  <a:pt x="1073" y="760"/>
                  <a:pt x="1070" y="758"/>
                  <a:pt x="1067" y="757"/>
                </a:cubicBezTo>
                <a:cubicBezTo>
                  <a:pt x="1067" y="756"/>
                  <a:pt x="1067" y="754"/>
                  <a:pt x="1066" y="754"/>
                </a:cubicBezTo>
                <a:cubicBezTo>
                  <a:pt x="1038" y="751"/>
                  <a:pt x="1014" y="755"/>
                  <a:pt x="985" y="755"/>
                </a:cubicBezTo>
                <a:close/>
                <a:moveTo>
                  <a:pt x="930" y="799"/>
                </a:moveTo>
                <a:cubicBezTo>
                  <a:pt x="935" y="802"/>
                  <a:pt x="940" y="803"/>
                  <a:pt x="947" y="804"/>
                </a:cubicBezTo>
                <a:cubicBezTo>
                  <a:pt x="946" y="805"/>
                  <a:pt x="946" y="807"/>
                  <a:pt x="947" y="808"/>
                </a:cubicBezTo>
                <a:cubicBezTo>
                  <a:pt x="956" y="808"/>
                  <a:pt x="960" y="806"/>
                  <a:pt x="967" y="805"/>
                </a:cubicBezTo>
                <a:cubicBezTo>
                  <a:pt x="965" y="804"/>
                  <a:pt x="962" y="804"/>
                  <a:pt x="961" y="801"/>
                </a:cubicBezTo>
                <a:cubicBezTo>
                  <a:pt x="963" y="799"/>
                  <a:pt x="969" y="801"/>
                  <a:pt x="970" y="797"/>
                </a:cubicBezTo>
                <a:cubicBezTo>
                  <a:pt x="955" y="797"/>
                  <a:pt x="939" y="794"/>
                  <a:pt x="930" y="799"/>
                </a:cubicBezTo>
                <a:close/>
              </a:path>
            </a:pathLst>
          </a:cu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41604"/>
            <a:ext cx="2798763" cy="14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51502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-0.0293 L 4.72222E-6 -3.62739E-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3" y="14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_TARGET" val="_self"/>
  <p:tag name="GENSWF_MOVIE_PRESENTATION_END_URL_TARGET" val="_self"/>
  <p:tag name="FLASHSPRING_PRESENTATION_TITLE" val="挑战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15</Words>
  <Application>Microsoft Office PowerPoint</Application>
  <PresentationFormat>全屏显示(16:9)</PresentationFormat>
  <Paragraphs>3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站酷高端黑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Tom Moore</dc:creator>
  <cp:lastModifiedBy>pc</cp:lastModifiedBy>
  <cp:revision>77</cp:revision>
  <dcterms:modified xsi:type="dcterms:W3CDTF">2015-07-11T13:04:44Z</dcterms:modified>
</cp:coreProperties>
</file>