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776" r:id="rId2"/>
    <p:sldId id="4777" r:id="rId3"/>
    <p:sldId id="4778" r:id="rId4"/>
    <p:sldId id="4715" r:id="rId5"/>
    <p:sldId id="4775" r:id="rId6"/>
    <p:sldId id="4685" r:id="rId7"/>
    <p:sldId id="4476" r:id="rId8"/>
    <p:sldId id="4779" r:id="rId9"/>
    <p:sldId id="4665" r:id="rId10"/>
    <p:sldId id="4749" r:id="rId11"/>
    <p:sldId id="4752" r:id="rId12"/>
    <p:sldId id="4662" r:id="rId13"/>
    <p:sldId id="4780" r:id="rId14"/>
    <p:sldId id="4716" r:id="rId15"/>
    <p:sldId id="4750" r:id="rId16"/>
    <p:sldId id="4658" r:id="rId17"/>
    <p:sldId id="4656" r:id="rId18"/>
    <p:sldId id="4781" r:id="rId19"/>
    <p:sldId id="4664" r:id="rId20"/>
    <p:sldId id="4651" r:id="rId21"/>
    <p:sldId id="4751" r:id="rId22"/>
    <p:sldId id="4782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AABA"/>
    <a:srgbClr val="1E6C7A"/>
    <a:srgbClr val="BF0000"/>
    <a:srgbClr val="166CA3"/>
    <a:srgbClr val="10517A"/>
    <a:srgbClr val="FFFFFF"/>
    <a:srgbClr val="19B7F4"/>
    <a:srgbClr val="4BC1DD"/>
    <a:srgbClr val="EE9167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 varScale="1">
        <p:scale>
          <a:sx n="110" d="100"/>
          <a:sy n="110" d="100"/>
        </p:scale>
        <p:origin x="306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45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20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1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850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059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317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243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0359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6763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648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80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616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26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27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2713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700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299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61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89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D87B8-9A4B-45E2-BBE5-FB86ADE287A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1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1910848"/>
            <a:ext cx="4904362" cy="5321802"/>
          </a:xfrm>
          <a:custGeom>
            <a:avLst/>
            <a:gdLst>
              <a:gd name="T0" fmla="*/ 0 w 2197"/>
              <a:gd name="T1" fmla="*/ 0 h 2384"/>
              <a:gd name="T2" fmla="*/ 2197 w 2197"/>
              <a:gd name="T3" fmla="*/ 2384 h 2384"/>
              <a:gd name="T4" fmla="*/ 0 w 2197"/>
              <a:gd name="T5" fmla="*/ 2384 h 2384"/>
              <a:gd name="T6" fmla="*/ 0 w 2197"/>
              <a:gd name="T7" fmla="*/ 0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97" h="2384">
                <a:moveTo>
                  <a:pt x="0" y="0"/>
                </a:moveTo>
                <a:lnTo>
                  <a:pt x="2197" y="2384"/>
                </a:lnTo>
                <a:lnTo>
                  <a:pt x="0" y="2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1910848"/>
            <a:ext cx="4904362" cy="5321802"/>
          </a:xfrm>
          <a:custGeom>
            <a:avLst/>
            <a:gdLst>
              <a:gd name="T0" fmla="*/ 0 w 2197"/>
              <a:gd name="T1" fmla="*/ 0 h 2384"/>
              <a:gd name="T2" fmla="*/ 2197 w 2197"/>
              <a:gd name="T3" fmla="*/ 2384 h 2384"/>
              <a:gd name="T4" fmla="*/ 0 w 2197"/>
              <a:gd name="T5" fmla="*/ 430 h 2384"/>
              <a:gd name="T6" fmla="*/ 0 w 2197"/>
              <a:gd name="T7" fmla="*/ 0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97" h="2384">
                <a:moveTo>
                  <a:pt x="0" y="0"/>
                </a:moveTo>
                <a:lnTo>
                  <a:pt x="2197" y="2384"/>
                </a:lnTo>
                <a:lnTo>
                  <a:pt x="0" y="4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0" y="0"/>
            <a:ext cx="9761846" cy="5949079"/>
          </a:xfrm>
          <a:custGeom>
            <a:avLst/>
            <a:gdLst>
              <a:gd name="T0" fmla="*/ 0 w 4373"/>
              <a:gd name="T1" fmla="*/ 0 h 2665"/>
              <a:gd name="T2" fmla="*/ 4373 w 4373"/>
              <a:gd name="T3" fmla="*/ 0 h 2665"/>
              <a:gd name="T4" fmla="*/ 0 w 4373"/>
              <a:gd name="T5" fmla="*/ 2665 h 2665"/>
              <a:gd name="T6" fmla="*/ 0 w 4373"/>
              <a:gd name="T7" fmla="*/ 0 h 2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3" h="2665">
                <a:moveTo>
                  <a:pt x="0" y="0"/>
                </a:moveTo>
                <a:lnTo>
                  <a:pt x="4373" y="0"/>
                </a:lnTo>
                <a:lnTo>
                  <a:pt x="0" y="266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60" t="-10926" r="-2596" b="-4802"/>
            </a:stretch>
          </a:blipFill>
          <a:ln w="0">
            <a:noFill/>
            <a:prstDash val="solid"/>
            <a:round/>
            <a:headEnd/>
            <a:tailEnd/>
          </a:ln>
          <a:effectLst>
            <a:outerShdw blurRad="317500" dist="1016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0" y="0"/>
            <a:ext cx="9761846" cy="5949079"/>
          </a:xfrm>
          <a:custGeom>
            <a:avLst/>
            <a:gdLst>
              <a:gd name="T0" fmla="*/ 4373 w 4373"/>
              <a:gd name="T1" fmla="*/ 0 h 2665"/>
              <a:gd name="T2" fmla="*/ 0 w 4373"/>
              <a:gd name="T3" fmla="*/ 2665 h 2665"/>
              <a:gd name="T4" fmla="*/ 0 w 4373"/>
              <a:gd name="T5" fmla="*/ 2185 h 2665"/>
              <a:gd name="T6" fmla="*/ 4373 w 4373"/>
              <a:gd name="T7" fmla="*/ 0 h 2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3" h="2665">
                <a:moveTo>
                  <a:pt x="4373" y="0"/>
                </a:moveTo>
                <a:lnTo>
                  <a:pt x="0" y="2665"/>
                </a:lnTo>
                <a:lnTo>
                  <a:pt x="0" y="2185"/>
                </a:lnTo>
                <a:lnTo>
                  <a:pt x="437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6000750" y="4834885"/>
            <a:ext cx="5688632" cy="598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969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INTRODUCTION PROPAGANDA PPT</a:t>
            </a:r>
          </a:p>
          <a:p>
            <a:pPr>
              <a:buNone/>
            </a:pP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000750" y="3922732"/>
            <a:ext cx="623803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公司介绍</a:t>
            </a:r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企业宣传</a:t>
            </a:r>
            <a:r>
              <a:rPr lang="en-US" altLang="zh-CN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000750" y="6072542"/>
            <a:ext cx="4495779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汇报人：树灵视觉旗舰店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https://shulingshijue.tmall.com/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1726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2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0" grpId="1"/>
      <p:bldP spid="11" grpId="0"/>
      <p:bldP spid="11" grpId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42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/>
          <p:cNvGrpSpPr/>
          <p:nvPr/>
        </p:nvGrpSpPr>
        <p:grpSpPr>
          <a:xfrm>
            <a:off x="5082931" y="5776565"/>
            <a:ext cx="2743123" cy="2743123"/>
            <a:chOff x="3614476" y="3221164"/>
            <a:chExt cx="1950772" cy="1950772"/>
          </a:xfrm>
        </p:grpSpPr>
        <p:sp>
          <p:nvSpPr>
            <p:cNvPr id="49" name="Chord 48"/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53"/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Arc 43"/>
          <p:cNvSpPr/>
          <p:nvPr/>
        </p:nvSpPr>
        <p:spPr>
          <a:xfrm>
            <a:off x="3971615" y="4729244"/>
            <a:ext cx="4915523" cy="4915523"/>
          </a:xfrm>
          <a:prstGeom prst="arc">
            <a:avLst>
              <a:gd name="adj1" fmla="val 10769273"/>
              <a:gd name="adj2" fmla="val 0"/>
            </a:avLst>
          </a:prstGeom>
          <a:ln w="57150" cap="rnd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10889" y="6998206"/>
            <a:ext cx="321451" cy="3214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8726412" y="6998206"/>
            <a:ext cx="321451" cy="32145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269971" y="4567386"/>
            <a:ext cx="321451" cy="3214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023237" y="5306869"/>
            <a:ext cx="321451" cy="3214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20196" y="5306869"/>
            <a:ext cx="321451" cy="3214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ardrop 12"/>
          <p:cNvSpPr/>
          <p:nvPr/>
        </p:nvSpPr>
        <p:spPr>
          <a:xfrm rot="5400000">
            <a:off x="2665718" y="5853036"/>
            <a:ext cx="1145170" cy="1145170"/>
          </a:xfrm>
          <a:prstGeom prst="teardrop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ardrop 13"/>
          <p:cNvSpPr/>
          <p:nvPr/>
        </p:nvSpPr>
        <p:spPr>
          <a:xfrm rot="5400000">
            <a:off x="3355498" y="4165571"/>
            <a:ext cx="1145170" cy="1145170"/>
          </a:xfrm>
          <a:prstGeom prst="teardrop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ardrop 14"/>
          <p:cNvSpPr/>
          <p:nvPr/>
        </p:nvSpPr>
        <p:spPr>
          <a:xfrm rot="16200000" flipH="1">
            <a:off x="8381521" y="4165572"/>
            <a:ext cx="1145170" cy="1145170"/>
          </a:xfrm>
          <a:prstGeom prst="teardrop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ardrop 15"/>
          <p:cNvSpPr/>
          <p:nvPr/>
        </p:nvSpPr>
        <p:spPr>
          <a:xfrm rot="16200000" flipH="1">
            <a:off x="9141618" y="5853036"/>
            <a:ext cx="1145170" cy="1145170"/>
          </a:xfrm>
          <a:prstGeom prst="teardrop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ardrop 16"/>
          <p:cNvSpPr/>
          <p:nvPr/>
        </p:nvSpPr>
        <p:spPr>
          <a:xfrm rot="13500000" flipH="1">
            <a:off x="5858111" y="3118073"/>
            <a:ext cx="1145170" cy="1145170"/>
          </a:xfrm>
          <a:prstGeom prst="teardrop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27"/>
          <p:cNvSpPr>
            <a:spLocks/>
          </p:cNvSpPr>
          <p:nvPr/>
        </p:nvSpPr>
        <p:spPr bwMode="auto">
          <a:xfrm>
            <a:off x="6193757" y="3483115"/>
            <a:ext cx="473879" cy="522147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37"/>
          <p:cNvSpPr>
            <a:spLocks noEditPoints="1"/>
          </p:cNvSpPr>
          <p:nvPr/>
        </p:nvSpPr>
        <p:spPr bwMode="auto">
          <a:xfrm>
            <a:off x="9486510" y="6307663"/>
            <a:ext cx="417633" cy="427655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45"/>
          <p:cNvSpPr>
            <a:spLocks/>
          </p:cNvSpPr>
          <p:nvPr/>
        </p:nvSpPr>
        <p:spPr bwMode="auto">
          <a:xfrm>
            <a:off x="3698063" y="4539363"/>
            <a:ext cx="461064" cy="397586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46"/>
          <p:cNvSpPr>
            <a:spLocks noEditPoints="1"/>
          </p:cNvSpPr>
          <p:nvPr/>
        </p:nvSpPr>
        <p:spPr bwMode="auto">
          <a:xfrm>
            <a:off x="3023712" y="6269240"/>
            <a:ext cx="461064" cy="504500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75"/>
          <p:cNvSpPr>
            <a:spLocks noEditPoints="1"/>
          </p:cNvSpPr>
          <p:nvPr/>
        </p:nvSpPr>
        <p:spPr bwMode="auto">
          <a:xfrm>
            <a:off x="8753200" y="4527670"/>
            <a:ext cx="417633" cy="420973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244799" y="5176825"/>
            <a:ext cx="176915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1757203" y="4903577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1757202" y="3631153"/>
            <a:ext cx="179264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2293094" y="3357905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5496765" y="2206552"/>
            <a:ext cx="186786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5802319" y="1933304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8887138" y="3326010"/>
            <a:ext cx="186271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8887138" y="3052762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9885837" y="5260398"/>
            <a:ext cx="178834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9885837" y="4987150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23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86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1"/>
          <p:cNvSpPr txBox="1"/>
          <p:nvPr/>
        </p:nvSpPr>
        <p:spPr>
          <a:xfrm>
            <a:off x="4351925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43358" y="4030484"/>
            <a:ext cx="477203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6412016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351925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412016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MH_Others_2"/>
          <p:cNvSpPr txBox="1"/>
          <p:nvPr>
            <p:custDataLst>
              <p:tags r:id="rId1"/>
            </p:custDataLst>
          </p:nvPr>
        </p:nvSpPr>
        <p:spPr>
          <a:xfrm>
            <a:off x="4678964" y="1996519"/>
            <a:ext cx="3500822" cy="153888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  <a:p>
            <a:pPr algn="ctr"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SECTION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82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3" grpId="0"/>
      <p:bldP spid="24" grpId="0"/>
      <p:bldP spid="25" grpId="0"/>
      <p:bldP spid="1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401606" y="5006027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1228" y="5050650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0849" y="5095274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2212" y="1918609"/>
            <a:ext cx="8638667" cy="2883693"/>
            <a:chOff x="1167355" y="1217191"/>
            <a:chExt cx="6892537" cy="2300813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69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517" y="1786760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83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9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9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2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1"/>
          <p:cNvSpPr txBox="1"/>
          <p:nvPr/>
        </p:nvSpPr>
        <p:spPr>
          <a:xfrm>
            <a:off x="4351925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43358" y="4030484"/>
            <a:ext cx="477203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6412016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351925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412016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MH_Others_2"/>
          <p:cNvSpPr txBox="1"/>
          <p:nvPr>
            <p:custDataLst>
              <p:tags r:id="rId1"/>
            </p:custDataLst>
          </p:nvPr>
        </p:nvSpPr>
        <p:spPr>
          <a:xfrm>
            <a:off x="4678964" y="1996519"/>
            <a:ext cx="3500822" cy="153888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  <a:p>
            <a:pPr algn="ctr"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SECTION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92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3" grpId="0"/>
      <p:bldP spid="24" grpId="0"/>
      <p:bldP spid="25" grpId="0"/>
      <p:bldP spid="1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0"/>
            <a:ext cx="8071561" cy="4596949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0"/>
            <a:ext cx="6303578" cy="7232650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blipFill dpi="0"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362" r="-18692"/>
            </a:stretch>
          </a:blipFill>
          <a:ln>
            <a:noFill/>
          </a:ln>
          <a:effectLst>
            <a:outerShdw blurRad="254000" dist="1016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8345041" y="227948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8962556" y="2219004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8345041" y="3172878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8962556" y="3112393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8345041" y="4066267"/>
            <a:ext cx="379667" cy="37966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8962556" y="4005782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8345041" y="4959655"/>
            <a:ext cx="379667" cy="37966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8962556" y="4899170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4478997" y="2431950"/>
            <a:ext cx="2626654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46273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105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2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48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1910848"/>
            <a:ext cx="4904362" cy="5321802"/>
          </a:xfrm>
          <a:custGeom>
            <a:avLst/>
            <a:gdLst>
              <a:gd name="T0" fmla="*/ 0 w 2197"/>
              <a:gd name="T1" fmla="*/ 0 h 2384"/>
              <a:gd name="T2" fmla="*/ 2197 w 2197"/>
              <a:gd name="T3" fmla="*/ 2384 h 2384"/>
              <a:gd name="T4" fmla="*/ 0 w 2197"/>
              <a:gd name="T5" fmla="*/ 2384 h 2384"/>
              <a:gd name="T6" fmla="*/ 0 w 2197"/>
              <a:gd name="T7" fmla="*/ 0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97" h="2384">
                <a:moveTo>
                  <a:pt x="0" y="0"/>
                </a:moveTo>
                <a:lnTo>
                  <a:pt x="2197" y="2384"/>
                </a:lnTo>
                <a:lnTo>
                  <a:pt x="0" y="2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1910848"/>
            <a:ext cx="4904362" cy="5321802"/>
          </a:xfrm>
          <a:custGeom>
            <a:avLst/>
            <a:gdLst>
              <a:gd name="T0" fmla="*/ 0 w 2197"/>
              <a:gd name="T1" fmla="*/ 0 h 2384"/>
              <a:gd name="T2" fmla="*/ 2197 w 2197"/>
              <a:gd name="T3" fmla="*/ 2384 h 2384"/>
              <a:gd name="T4" fmla="*/ 0 w 2197"/>
              <a:gd name="T5" fmla="*/ 430 h 2384"/>
              <a:gd name="T6" fmla="*/ 0 w 2197"/>
              <a:gd name="T7" fmla="*/ 0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97" h="2384">
                <a:moveTo>
                  <a:pt x="0" y="0"/>
                </a:moveTo>
                <a:lnTo>
                  <a:pt x="2197" y="2384"/>
                </a:lnTo>
                <a:lnTo>
                  <a:pt x="0" y="4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0" y="0"/>
            <a:ext cx="9761846" cy="5949079"/>
          </a:xfrm>
          <a:custGeom>
            <a:avLst/>
            <a:gdLst>
              <a:gd name="T0" fmla="*/ 0 w 4373"/>
              <a:gd name="T1" fmla="*/ 0 h 2665"/>
              <a:gd name="T2" fmla="*/ 4373 w 4373"/>
              <a:gd name="T3" fmla="*/ 0 h 2665"/>
              <a:gd name="T4" fmla="*/ 0 w 4373"/>
              <a:gd name="T5" fmla="*/ 2665 h 2665"/>
              <a:gd name="T6" fmla="*/ 0 w 4373"/>
              <a:gd name="T7" fmla="*/ 0 h 2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3" h="2665">
                <a:moveTo>
                  <a:pt x="0" y="0"/>
                </a:moveTo>
                <a:lnTo>
                  <a:pt x="4373" y="0"/>
                </a:lnTo>
                <a:lnTo>
                  <a:pt x="0" y="266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60" t="-10926" r="-2596" b="-4802"/>
            </a:stretch>
          </a:blipFill>
          <a:ln w="0">
            <a:noFill/>
            <a:prstDash val="solid"/>
            <a:round/>
            <a:headEnd/>
            <a:tailEnd/>
          </a:ln>
          <a:effectLst>
            <a:outerShdw blurRad="317500" dist="1016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0" y="0"/>
            <a:ext cx="9761846" cy="5949079"/>
          </a:xfrm>
          <a:custGeom>
            <a:avLst/>
            <a:gdLst>
              <a:gd name="T0" fmla="*/ 4373 w 4373"/>
              <a:gd name="T1" fmla="*/ 0 h 2665"/>
              <a:gd name="T2" fmla="*/ 0 w 4373"/>
              <a:gd name="T3" fmla="*/ 2665 h 2665"/>
              <a:gd name="T4" fmla="*/ 0 w 4373"/>
              <a:gd name="T5" fmla="*/ 2185 h 2665"/>
              <a:gd name="T6" fmla="*/ 4373 w 4373"/>
              <a:gd name="T7" fmla="*/ 0 h 2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3" h="2665">
                <a:moveTo>
                  <a:pt x="4373" y="0"/>
                </a:moveTo>
                <a:lnTo>
                  <a:pt x="0" y="2665"/>
                </a:lnTo>
                <a:lnTo>
                  <a:pt x="0" y="2185"/>
                </a:lnTo>
                <a:lnTo>
                  <a:pt x="437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000750" y="3732232"/>
            <a:ext cx="5973242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05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en-US" altLang="zh-CN" sz="105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000751" y="5462942"/>
            <a:ext cx="376109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3080341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/>
      <p:bldP spid="11" grpId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1"/>
          <p:cNvSpPr txBox="1"/>
          <p:nvPr/>
        </p:nvSpPr>
        <p:spPr>
          <a:xfrm>
            <a:off x="4351925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43358" y="4030484"/>
            <a:ext cx="477203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6412016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351925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412016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MH_Others_2"/>
          <p:cNvSpPr txBox="1"/>
          <p:nvPr>
            <p:custDataLst>
              <p:tags r:id="rId1"/>
            </p:custDataLst>
          </p:nvPr>
        </p:nvSpPr>
        <p:spPr>
          <a:xfrm>
            <a:off x="4678964" y="1996519"/>
            <a:ext cx="3500822" cy="153888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  <a:p>
            <a:pPr algn="ctr"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SECTION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44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3" grpId="0"/>
      <p:bldP spid="24" grpId="0"/>
      <p:bldP spid="25" grpId="0"/>
      <p:bldP spid="1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42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35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1"/>
          <p:cNvSpPr txBox="1"/>
          <p:nvPr/>
        </p:nvSpPr>
        <p:spPr>
          <a:xfrm>
            <a:off x="4351925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43358" y="4030484"/>
            <a:ext cx="477203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3" name="TextBox 11"/>
          <p:cNvSpPr txBox="1"/>
          <p:nvPr/>
        </p:nvSpPr>
        <p:spPr>
          <a:xfrm>
            <a:off x="6412016" y="4847319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351925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412016" y="5170951"/>
            <a:ext cx="223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MH_Others_2"/>
          <p:cNvSpPr txBox="1"/>
          <p:nvPr>
            <p:custDataLst>
              <p:tags r:id="rId1"/>
            </p:custDataLst>
          </p:nvPr>
        </p:nvSpPr>
        <p:spPr>
          <a:xfrm>
            <a:off x="4678964" y="1996519"/>
            <a:ext cx="3500822" cy="153888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  <a:p>
            <a:pPr algn="ctr"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SECTION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77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3" grpId="0"/>
      <p:bldP spid="24" grpId="0"/>
      <p:bldP spid="25" grpId="0"/>
      <p:bldP spid="1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358"/>
      </a:accent1>
      <a:accent2>
        <a:srgbClr val="18B29D"/>
      </a:accent2>
      <a:accent3>
        <a:srgbClr val="004358"/>
      </a:accent3>
      <a:accent4>
        <a:srgbClr val="18B29D"/>
      </a:accent4>
      <a:accent5>
        <a:srgbClr val="004358"/>
      </a:accent5>
      <a:accent6>
        <a:srgbClr val="18B29D"/>
      </a:accent6>
      <a:hlink>
        <a:srgbClr val="004358"/>
      </a:hlink>
      <a:folHlink>
        <a:srgbClr val="18B29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2990</Words>
  <Application>Microsoft Office PowerPoint</Application>
  <PresentationFormat>自定义</PresentationFormat>
  <Paragraphs>259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bt200</dc:title>
  <dc:creator/>
  <cp:lastModifiedBy/>
  <cp:revision>1</cp:revision>
  <dcterms:created xsi:type="dcterms:W3CDTF">2016-11-28T17:01:59Z</dcterms:created>
  <dcterms:modified xsi:type="dcterms:W3CDTF">2017-05-30T08:32:05Z</dcterms:modified>
</cp:coreProperties>
</file>