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4507" r:id="rId2"/>
    <p:sldId id="4505" r:id="rId3"/>
    <p:sldId id="4501" r:id="rId4"/>
    <p:sldId id="4467" r:id="rId5"/>
    <p:sldId id="4478" r:id="rId6"/>
    <p:sldId id="4409" r:id="rId7"/>
    <p:sldId id="4415" r:id="rId8"/>
    <p:sldId id="4508" r:id="rId9"/>
    <p:sldId id="4479" r:id="rId10"/>
    <p:sldId id="4475" r:id="rId11"/>
    <p:sldId id="4472" r:id="rId12"/>
    <p:sldId id="4414" r:id="rId13"/>
    <p:sldId id="4509" r:id="rId14"/>
    <p:sldId id="4465" r:id="rId15"/>
    <p:sldId id="4476" r:id="rId16"/>
    <p:sldId id="4413" r:id="rId17"/>
    <p:sldId id="4474" r:id="rId18"/>
    <p:sldId id="4510" r:id="rId19"/>
    <p:sldId id="4484" r:id="rId20"/>
    <p:sldId id="4477" r:id="rId21"/>
    <p:sldId id="4466" r:id="rId22"/>
    <p:sldId id="4511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6E4F"/>
    <a:srgbClr val="73DB29"/>
    <a:srgbClr val="FED40D"/>
    <a:srgbClr val="3AD1B5"/>
    <a:srgbClr val="3F3F3F"/>
    <a:srgbClr val="900000"/>
    <a:srgbClr val="333F50"/>
    <a:srgbClr val="CA8F45"/>
    <a:srgbClr val="D14E5B"/>
    <a:srgbClr val="4BC1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5274" autoAdjust="0"/>
  </p:normalViewPr>
  <p:slideViewPr>
    <p:cSldViewPr>
      <p:cViewPr varScale="1">
        <p:scale>
          <a:sx n="110" d="100"/>
          <a:sy n="110" d="100"/>
        </p:scale>
        <p:origin x="288" y="10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11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954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04151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0320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7359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1623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9696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81881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85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5384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08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2277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8128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5759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734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117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11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508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962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143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1616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652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858397" cy="72326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26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14.jp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image" Target="../media/image22.jp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4.jp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9.jp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/>
          </p:cNvSpPr>
          <p:nvPr/>
        </p:nvSpPr>
        <p:spPr bwMode="auto">
          <a:xfrm>
            <a:off x="5914245" y="697982"/>
            <a:ext cx="2244978" cy="1977721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752" r="-37862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8658607" y="697982"/>
            <a:ext cx="4202023" cy="1977721"/>
          </a:xfrm>
          <a:custGeom>
            <a:avLst/>
            <a:gdLst>
              <a:gd name="T0" fmla="*/ 0 w 1868"/>
              <a:gd name="T1" fmla="*/ 0 h 861"/>
              <a:gd name="T2" fmla="*/ 1868 w 1868"/>
              <a:gd name="T3" fmla="*/ 0 h 861"/>
              <a:gd name="T4" fmla="*/ 1868 w 1868"/>
              <a:gd name="T5" fmla="*/ 861 h 861"/>
              <a:gd name="T6" fmla="*/ 494 w 1868"/>
              <a:gd name="T7" fmla="*/ 861 h 861"/>
              <a:gd name="T8" fmla="*/ 0 w 1868"/>
              <a:gd name="T9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8" h="861">
                <a:moveTo>
                  <a:pt x="0" y="0"/>
                </a:moveTo>
                <a:lnTo>
                  <a:pt x="1868" y="0"/>
                </a:lnTo>
                <a:lnTo>
                  <a:pt x="1868" y="861"/>
                </a:lnTo>
                <a:lnTo>
                  <a:pt x="494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任意多边形 20"/>
          <p:cNvSpPr>
            <a:spLocks/>
          </p:cNvSpPr>
          <p:nvPr/>
        </p:nvSpPr>
        <p:spPr bwMode="auto">
          <a:xfrm>
            <a:off x="-1880" y="4554651"/>
            <a:ext cx="9138223" cy="1980017"/>
          </a:xfrm>
          <a:custGeom>
            <a:avLst/>
            <a:gdLst>
              <a:gd name="connsiteX0" fmla="*/ 9784407 w 10507307"/>
              <a:gd name="connsiteY0" fmla="*/ 858166 h 1980017"/>
              <a:gd name="connsiteX1" fmla="*/ 10507307 w 10507307"/>
              <a:gd name="connsiteY1" fmla="*/ 1980017 h 1980017"/>
              <a:gd name="connsiteX2" fmla="*/ 9138223 w 10507307"/>
              <a:gd name="connsiteY2" fmla="*/ 1980017 h 1980017"/>
              <a:gd name="connsiteX3" fmla="*/ 0 w 10507307"/>
              <a:gd name="connsiteY3" fmla="*/ 0 h 1980017"/>
              <a:gd name="connsiteX4" fmla="*/ 8031480 w 10507307"/>
              <a:gd name="connsiteY4" fmla="*/ 0 h 1980017"/>
              <a:gd name="connsiteX5" fmla="*/ 9138223 w 10507307"/>
              <a:gd name="connsiteY5" fmla="*/ 1980017 h 1980017"/>
              <a:gd name="connsiteX6" fmla="*/ 0 w 10507307"/>
              <a:gd name="connsiteY6" fmla="*/ 1980017 h 1980017"/>
              <a:gd name="connsiteX0" fmla="*/ 9784407 w 9784407"/>
              <a:gd name="connsiteY0" fmla="*/ 858166 h 1980017"/>
              <a:gd name="connsiteX1" fmla="*/ 9138223 w 9784407"/>
              <a:gd name="connsiteY1" fmla="*/ 1980017 h 1980017"/>
              <a:gd name="connsiteX2" fmla="*/ 9784407 w 9784407"/>
              <a:gd name="connsiteY2" fmla="*/ 858166 h 1980017"/>
              <a:gd name="connsiteX3" fmla="*/ 0 w 9784407"/>
              <a:gd name="connsiteY3" fmla="*/ 0 h 1980017"/>
              <a:gd name="connsiteX4" fmla="*/ 8031480 w 9784407"/>
              <a:gd name="connsiteY4" fmla="*/ 0 h 1980017"/>
              <a:gd name="connsiteX5" fmla="*/ 9138223 w 9784407"/>
              <a:gd name="connsiteY5" fmla="*/ 1980017 h 1980017"/>
              <a:gd name="connsiteX6" fmla="*/ 0 w 9784407"/>
              <a:gd name="connsiteY6" fmla="*/ 1980017 h 1980017"/>
              <a:gd name="connsiteX7" fmla="*/ 0 w 9784407"/>
              <a:gd name="connsiteY7" fmla="*/ 0 h 1980017"/>
              <a:gd name="connsiteX0" fmla="*/ 0 w 9138223"/>
              <a:gd name="connsiteY0" fmla="*/ 0 h 1980017"/>
              <a:gd name="connsiteX1" fmla="*/ 8031480 w 9138223"/>
              <a:gd name="connsiteY1" fmla="*/ 0 h 1980017"/>
              <a:gd name="connsiteX2" fmla="*/ 9138223 w 9138223"/>
              <a:gd name="connsiteY2" fmla="*/ 1980017 h 1980017"/>
              <a:gd name="connsiteX3" fmla="*/ 0 w 9138223"/>
              <a:gd name="connsiteY3" fmla="*/ 1980017 h 1980017"/>
              <a:gd name="connsiteX4" fmla="*/ 0 w 9138223"/>
              <a:gd name="connsiteY4" fmla="*/ 0 h 1980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8223" h="1980017">
                <a:moveTo>
                  <a:pt x="0" y="0"/>
                </a:moveTo>
                <a:lnTo>
                  <a:pt x="8031480" y="0"/>
                </a:lnTo>
                <a:lnTo>
                  <a:pt x="9138223" y="1980017"/>
                </a:lnTo>
                <a:lnTo>
                  <a:pt x="0" y="19800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6240420" y="697982"/>
            <a:ext cx="4265008" cy="3711957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798246" y="2605560"/>
            <a:ext cx="470392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2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798248" y="1586148"/>
            <a:ext cx="511599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年终总结</a:t>
            </a:r>
            <a:r>
              <a:rPr lang="en-US" altLang="zh-CN" sz="66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4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821367" y="3547299"/>
            <a:ext cx="3872791" cy="689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endParaRPr lang="zh-CN" altLang="en-US" sz="1400" dirty="0">
              <a:solidFill>
                <a:schemeClr val="accent1"/>
              </a:solidFill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1400" dirty="0">
                <a:solidFill>
                  <a:schemeClr val="accent1"/>
                </a:solidFill>
                <a:cs typeface="Arial" panose="020B0604020202020204" pitchFamily="34" charset="0"/>
              </a:rPr>
              <a:t>汇报人：树灵视觉旗舰店  </a:t>
            </a:r>
            <a:r>
              <a:rPr lang="en-US" altLang="zh-CN" sz="1400" dirty="0">
                <a:solidFill>
                  <a:schemeClr val="accent1"/>
                </a:solidFill>
                <a:cs typeface="Arial" panose="020B0604020202020204" pitchFamily="34" charset="0"/>
              </a:rPr>
              <a:t>https://shulingshijue.tmall.com/</a:t>
            </a:r>
            <a:endParaRPr lang="zh-CN" altLang="en-US" sz="14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7352593" y="2665820"/>
            <a:ext cx="205653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en-US" altLang="zh-CN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8258200" y="4554651"/>
            <a:ext cx="2247228" cy="1980017"/>
          </a:xfrm>
          <a:custGeom>
            <a:avLst/>
            <a:gdLst>
              <a:gd name="T0" fmla="*/ 0 w 999"/>
              <a:gd name="T1" fmla="*/ 0 h 862"/>
              <a:gd name="T2" fmla="*/ 999 w 999"/>
              <a:gd name="T3" fmla="*/ 0 h 862"/>
              <a:gd name="T4" fmla="*/ 492 w 999"/>
              <a:gd name="T5" fmla="*/ 862 h 862"/>
              <a:gd name="T6" fmla="*/ 0 w 999"/>
              <a:gd name="T7" fmla="*/ 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9" h="862">
                <a:moveTo>
                  <a:pt x="0" y="0"/>
                </a:moveTo>
                <a:lnTo>
                  <a:pt x="999" y="0"/>
                </a:lnTo>
                <a:lnTo>
                  <a:pt x="492" y="86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51" t="-7308" r="-24951" b="-7308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124575" y="-14857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2798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39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0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5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3" dur="5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4" dur="25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6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6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7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4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2" grpId="0" animBg="1"/>
          <p:bldP spid="15" grpId="0" animBg="1"/>
          <p:bldP spid="21" grpId="0" animBg="1"/>
          <p:bldP spid="17" grpId="0" animBg="1"/>
          <p:bldP spid="9" grpId="0"/>
          <p:bldP spid="9" grpId="1"/>
          <p:bldP spid="10" grpId="0"/>
          <p:bldP spid="10" grpId="1"/>
          <p:bldP spid="11" grpId="0"/>
          <p:bldP spid="19" grpId="0"/>
          <p:bldP spid="19" grpId="1"/>
          <p:bldP spid="1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39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0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5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3" dur="5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4" dur="25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6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6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7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4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2" grpId="0" animBg="1"/>
          <p:bldP spid="15" grpId="0" animBg="1"/>
          <p:bldP spid="21" grpId="0" animBg="1"/>
          <p:bldP spid="17" grpId="0" animBg="1"/>
          <p:bldP spid="9" grpId="0"/>
          <p:bldP spid="9" grpId="1"/>
          <p:bldP spid="10" grpId="0"/>
          <p:bldP spid="10" grpId="1"/>
          <p:bldP spid="11" grpId="0"/>
          <p:bldP spid="19" grpId="0"/>
          <p:bldP spid="19" grpId="1"/>
          <p:bldP spid="13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3290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487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8647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6026" r="-16026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5012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2800" y="1339385"/>
            <a:ext cx="5258739" cy="53011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54869" y="4055350"/>
            <a:ext cx="2755383" cy="258516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90567" y="4055350"/>
            <a:ext cx="2755383" cy="258516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561" name="组合 38"/>
          <p:cNvGrpSpPr>
            <a:grpSpLocks/>
          </p:cNvGrpSpPr>
          <p:nvPr/>
        </p:nvGrpSpPr>
        <p:grpSpPr bwMode="auto">
          <a:xfrm>
            <a:off x="6429375" y="2464197"/>
            <a:ext cx="992815" cy="992816"/>
            <a:chOff x="0" y="0"/>
            <a:chExt cx="941070" cy="941070"/>
          </a:xfrm>
          <a:solidFill>
            <a:schemeClr val="accent1"/>
          </a:solidFill>
        </p:grpSpPr>
        <p:sp>
          <p:nvSpPr>
            <p:cNvPr id="2356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3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564" name="组合 40"/>
          <p:cNvGrpSpPr>
            <a:grpSpLocks/>
          </p:cNvGrpSpPr>
          <p:nvPr/>
        </p:nvGrpSpPr>
        <p:grpSpPr bwMode="auto">
          <a:xfrm>
            <a:off x="9511621" y="2464197"/>
            <a:ext cx="992816" cy="992816"/>
            <a:chOff x="0" y="0"/>
            <a:chExt cx="941070" cy="941070"/>
          </a:xfrm>
          <a:solidFill>
            <a:schemeClr val="accent3"/>
          </a:solidFill>
        </p:grpSpPr>
        <p:sp>
          <p:nvSpPr>
            <p:cNvPr id="23565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1027 w 1031"/>
                <a:gd name="T1" fmla="*/ 227 h 1107"/>
                <a:gd name="T2" fmla="*/ 1023 w 1031"/>
                <a:gd name="T3" fmla="*/ 205 h 1107"/>
                <a:gd name="T4" fmla="*/ 655 w 1031"/>
                <a:gd name="T5" fmla="*/ 7 h 1107"/>
                <a:gd name="T6" fmla="*/ 376 w 1031"/>
                <a:gd name="T7" fmla="*/ 7 h 1107"/>
                <a:gd name="T8" fmla="*/ 8 w 1031"/>
                <a:gd name="T9" fmla="*/ 205 h 1107"/>
                <a:gd name="T10" fmla="*/ 3 w 1031"/>
                <a:gd name="T11" fmla="*/ 227 h 1107"/>
                <a:gd name="T12" fmla="*/ 3 w 1031"/>
                <a:gd name="T13" fmla="*/ 592 h 1107"/>
                <a:gd name="T14" fmla="*/ 8 w 1031"/>
                <a:gd name="T15" fmla="*/ 614 h 1107"/>
                <a:gd name="T16" fmla="*/ 137 w 1031"/>
                <a:gd name="T17" fmla="*/ 876 h 1107"/>
                <a:gd name="T18" fmla="*/ 501 w 1031"/>
                <a:gd name="T19" fmla="*/ 1103 h 1107"/>
                <a:gd name="T20" fmla="*/ 530 w 1031"/>
                <a:gd name="T21" fmla="*/ 1103 h 1107"/>
                <a:gd name="T22" fmla="*/ 894 w 1031"/>
                <a:gd name="T23" fmla="*/ 876 h 1107"/>
                <a:gd name="T24" fmla="*/ 1023 w 1031"/>
                <a:gd name="T25" fmla="*/ 614 h 1107"/>
                <a:gd name="T26" fmla="*/ 1027 w 1031"/>
                <a:gd name="T27" fmla="*/ 592 h 1107"/>
                <a:gd name="T28" fmla="*/ 515 w 1031"/>
                <a:gd name="T29" fmla="*/ 594 h 1107"/>
                <a:gd name="T30" fmla="*/ 515 w 1031"/>
                <a:gd name="T31" fmla="*/ 225 h 1107"/>
                <a:gd name="T32" fmla="*/ 515 w 1031"/>
                <a:gd name="T33" fmla="*/ 594 h 1107"/>
                <a:gd name="T34" fmla="*/ 993 w 1031"/>
                <a:gd name="T35" fmla="*/ 222 h 1107"/>
                <a:gd name="T36" fmla="*/ 537 w 1031"/>
                <a:gd name="T37" fmla="*/ 204 h 1107"/>
                <a:gd name="T38" fmla="*/ 360 w 1031"/>
                <a:gd name="T39" fmla="*/ 35 h 1107"/>
                <a:gd name="T40" fmla="*/ 170 w 1031"/>
                <a:gd name="T41" fmla="*/ 390 h 1107"/>
                <a:gd name="T42" fmla="*/ 360 w 1031"/>
                <a:gd name="T43" fmla="*/ 35 h 1107"/>
                <a:gd name="T44" fmla="*/ 493 w 1031"/>
                <a:gd name="T45" fmla="*/ 615 h 1107"/>
                <a:gd name="T46" fmla="*/ 37 w 1031"/>
                <a:gd name="T47" fmla="*/ 597 h 1107"/>
                <a:gd name="T48" fmla="*/ 835 w 1031"/>
                <a:gd name="T49" fmla="*/ 859 h 1107"/>
                <a:gd name="T50" fmla="*/ 196 w 1031"/>
                <a:gd name="T51" fmla="*/ 859 h 1107"/>
                <a:gd name="T52" fmla="*/ 349 w 1031"/>
                <a:gd name="T53" fmla="*/ 828 h 1107"/>
                <a:gd name="T54" fmla="*/ 515 w 1031"/>
                <a:gd name="T55" fmla="*/ 658 h 1107"/>
                <a:gd name="T56" fmla="*/ 681 w 1031"/>
                <a:gd name="T57" fmla="*/ 828 h 1107"/>
                <a:gd name="T58" fmla="*/ 835 w 1031"/>
                <a:gd name="T59" fmla="*/ 859 h 1107"/>
                <a:gd name="T60" fmla="*/ 537 w 1031"/>
                <a:gd name="T61" fmla="*/ 615 h 1107"/>
                <a:gd name="T62" fmla="*/ 993 w 1031"/>
                <a:gd name="T63" fmla="*/ 59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567" name="组合 39"/>
          <p:cNvGrpSpPr>
            <a:grpSpLocks/>
          </p:cNvGrpSpPr>
          <p:nvPr/>
        </p:nvGrpSpPr>
        <p:grpSpPr bwMode="auto">
          <a:xfrm>
            <a:off x="7969662" y="2464197"/>
            <a:ext cx="992815" cy="992816"/>
            <a:chOff x="0" y="0"/>
            <a:chExt cx="941070" cy="941070"/>
          </a:xfrm>
          <a:solidFill>
            <a:schemeClr val="accent2"/>
          </a:solidFill>
        </p:grpSpPr>
        <p:sp>
          <p:nvSpPr>
            <p:cNvPr id="23568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569" name="组合 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>
            <a:grpSpLocks/>
          </p:cNvGrpSpPr>
          <p:nvPr/>
        </p:nvGrpSpPr>
        <p:grpSpPr bwMode="auto">
          <a:xfrm>
            <a:off x="11051908" y="2464197"/>
            <a:ext cx="992816" cy="992816"/>
            <a:chOff x="0" y="0"/>
            <a:chExt cx="941070" cy="941070"/>
          </a:xfrm>
          <a:solidFill>
            <a:schemeClr val="accent4"/>
          </a:solidFill>
        </p:grpSpPr>
        <p:sp>
          <p:nvSpPr>
            <p:cNvPr id="23571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572" name="组合 3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6429375" y="1339386"/>
            <a:ext cx="561534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6129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35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 rot="16200000" flipH="1">
            <a:off x="4018475" y="4080496"/>
            <a:ext cx="4821803" cy="3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6831192" y="2272324"/>
            <a:ext cx="5214758" cy="4219075"/>
            <a:chOff x="4857752" y="1643056"/>
            <a:chExt cx="3708476" cy="3000396"/>
          </a:xfrm>
        </p:grpSpPr>
        <p:sp>
          <p:nvSpPr>
            <p:cNvPr id="16" name="Rectangle 15"/>
            <p:cNvSpPr/>
            <p:nvPr/>
          </p:nvSpPr>
          <p:spPr>
            <a:xfrm>
              <a:off x="4857752" y="2928940"/>
              <a:ext cx="3708476" cy="171451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4857752" y="1643056"/>
              <a:ext cx="3708476" cy="1013816"/>
              <a:chOff x="4857752" y="1643056"/>
              <a:chExt cx="3708476" cy="1013816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4857752" y="2000246"/>
                <a:ext cx="3708476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857752" y="1643056"/>
                <a:ext cx="1823961" cy="218876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884237" y="1669596"/>
            <a:ext cx="5140459" cy="4037407"/>
            <a:chOff x="628574" y="1214428"/>
            <a:chExt cx="3655639" cy="2871204"/>
          </a:xfrm>
        </p:grpSpPr>
        <p:sp>
          <p:nvSpPr>
            <p:cNvPr id="15" name="Rectangle 14"/>
            <p:cNvSpPr/>
            <p:nvPr/>
          </p:nvSpPr>
          <p:spPr>
            <a:xfrm>
              <a:off x="628575" y="1214428"/>
              <a:ext cx="3655638" cy="171451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17"/>
            <p:cNvGrpSpPr/>
            <p:nvPr/>
          </p:nvGrpSpPr>
          <p:grpSpPr>
            <a:xfrm>
              <a:off x="628574" y="3071816"/>
              <a:ext cx="3655639" cy="1013816"/>
              <a:chOff x="628574" y="3071816"/>
              <a:chExt cx="3655639" cy="1013816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628575" y="3429006"/>
                <a:ext cx="3655638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</a:t>
                </a: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28574" y="3071816"/>
                <a:ext cx="1946294" cy="21887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sp>
        <p:nvSpPr>
          <p:cNvPr id="2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0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>
              <a:spLocks/>
            </p:cNvSpPr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>
              <a:spLocks/>
            </p:cNvSpPr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>
              <a:spLocks/>
            </p:cNvSpPr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>
              <a:spLocks/>
            </p:cNvSpPr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>
              <a:spLocks/>
            </p:cNvSpPr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2843368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2843368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2843368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2843368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2843368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796844"/>
            <a:ext cx="1953732" cy="868609"/>
            <a:chOff x="1098171" y="3570851"/>
            <a:chExt cx="1745511" cy="82365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796845"/>
            <a:ext cx="1988312" cy="868611"/>
            <a:chOff x="1098171" y="3570851"/>
            <a:chExt cx="1776406" cy="82366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845166"/>
            <a:ext cx="1919830" cy="868609"/>
            <a:chOff x="1098171" y="3570851"/>
            <a:chExt cx="1715222" cy="82365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845166"/>
            <a:ext cx="1964985" cy="868609"/>
            <a:chOff x="1098171" y="3570851"/>
            <a:chExt cx="1755565" cy="82365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944791"/>
            <a:ext cx="2065940" cy="868607"/>
            <a:chOff x="1098172" y="3570851"/>
            <a:chExt cx="1845760" cy="82365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944791"/>
            <a:ext cx="1964984" cy="868609"/>
            <a:chOff x="1098172" y="3570851"/>
            <a:chExt cx="1755564" cy="82365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8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91" name="直接连接符 90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195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31032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31032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31032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31032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35073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35073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35073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35073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51491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53768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231074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253837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51491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53768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231074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253837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0976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309" r="-12309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7668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8402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7406716" y="2031927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7" name="MH_Entry_1"/>
          <p:cNvSpPr/>
          <p:nvPr>
            <p:custDataLst>
              <p:tags r:id="rId2"/>
            </p:custDataLst>
          </p:nvPr>
        </p:nvSpPr>
        <p:spPr>
          <a:xfrm>
            <a:off x="8024195" y="1889100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Number_2"/>
          <p:cNvSpPr/>
          <p:nvPr>
            <p:custDataLst>
              <p:tags r:id="rId3"/>
            </p:custDataLst>
          </p:nvPr>
        </p:nvSpPr>
        <p:spPr>
          <a:xfrm>
            <a:off x="7406716" y="3026862"/>
            <a:ext cx="379646" cy="3796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9" name="MH_Entry_2"/>
          <p:cNvSpPr/>
          <p:nvPr>
            <p:custDataLst>
              <p:tags r:id="rId4"/>
            </p:custDataLst>
          </p:nvPr>
        </p:nvSpPr>
        <p:spPr>
          <a:xfrm>
            <a:off x="8024195" y="2884035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3"/>
          <p:cNvSpPr/>
          <p:nvPr>
            <p:custDataLst>
              <p:tags r:id="rId5"/>
            </p:custDataLst>
          </p:nvPr>
        </p:nvSpPr>
        <p:spPr>
          <a:xfrm>
            <a:off x="7406716" y="4021795"/>
            <a:ext cx="379646" cy="379646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3"/>
          <p:cNvSpPr/>
          <p:nvPr>
            <p:custDataLst>
              <p:tags r:id="rId6"/>
            </p:custDataLst>
          </p:nvPr>
        </p:nvSpPr>
        <p:spPr>
          <a:xfrm>
            <a:off x="8024195" y="3878969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Number_4"/>
          <p:cNvSpPr/>
          <p:nvPr>
            <p:custDataLst>
              <p:tags r:id="rId7"/>
            </p:custDataLst>
          </p:nvPr>
        </p:nvSpPr>
        <p:spPr>
          <a:xfrm>
            <a:off x="7406716" y="5016729"/>
            <a:ext cx="379646" cy="379646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4"/>
          <p:cNvSpPr/>
          <p:nvPr>
            <p:custDataLst>
              <p:tags r:id="rId8"/>
            </p:custDataLst>
          </p:nvPr>
        </p:nvSpPr>
        <p:spPr>
          <a:xfrm>
            <a:off x="8024195" y="4873902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Others_1"/>
          <p:cNvSpPr txBox="1"/>
          <p:nvPr>
            <p:custDataLst>
              <p:tags r:id="rId9"/>
            </p:custDataLst>
          </p:nvPr>
        </p:nvSpPr>
        <p:spPr>
          <a:xfrm>
            <a:off x="2392797" y="2697519"/>
            <a:ext cx="2626510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5" name="MH_Others_2"/>
          <p:cNvSpPr txBox="1"/>
          <p:nvPr>
            <p:custDataLst>
              <p:tags r:id="rId10"/>
            </p:custDataLst>
          </p:nvPr>
        </p:nvSpPr>
        <p:spPr>
          <a:xfrm>
            <a:off x="2541108" y="3875228"/>
            <a:ext cx="2329889" cy="430887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728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16" grpId="0" animBg="1"/>
          <p:bldP spid="17" grpId="0"/>
          <p:bldP spid="18" grpId="0" animBg="1"/>
          <p:bldP spid="19" grpId="0"/>
          <p:bldP spid="20" grpId="0" animBg="1"/>
          <p:bldP spid="21" grpId="0"/>
          <p:bldP spid="22" grpId="0" animBg="1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16" grpId="0" animBg="1"/>
          <p:bldP spid="17" grpId="0"/>
          <p:bldP spid="18" grpId="0" animBg="1"/>
          <p:bldP spid="19" grpId="0"/>
          <p:bldP spid="20" grpId="0" animBg="1"/>
          <p:bldP spid="21" grpId="0"/>
          <p:bldP spid="22" grpId="0" animBg="1"/>
          <p:bldP spid="23" grpId="0"/>
          <p:bldP spid="24" grpId="0"/>
          <p:bldP spid="2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082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65" name="直接连接符 6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3396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/>
          </p:cNvSpPr>
          <p:nvPr/>
        </p:nvSpPr>
        <p:spPr bwMode="auto">
          <a:xfrm>
            <a:off x="5914245" y="697982"/>
            <a:ext cx="2244978" cy="1977721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752" r="-37862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8658607" y="697982"/>
            <a:ext cx="4202023" cy="1977721"/>
          </a:xfrm>
          <a:custGeom>
            <a:avLst/>
            <a:gdLst>
              <a:gd name="T0" fmla="*/ 0 w 1868"/>
              <a:gd name="T1" fmla="*/ 0 h 861"/>
              <a:gd name="T2" fmla="*/ 1868 w 1868"/>
              <a:gd name="T3" fmla="*/ 0 h 861"/>
              <a:gd name="T4" fmla="*/ 1868 w 1868"/>
              <a:gd name="T5" fmla="*/ 861 h 861"/>
              <a:gd name="T6" fmla="*/ 494 w 1868"/>
              <a:gd name="T7" fmla="*/ 861 h 861"/>
              <a:gd name="T8" fmla="*/ 0 w 1868"/>
              <a:gd name="T9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8" h="861">
                <a:moveTo>
                  <a:pt x="0" y="0"/>
                </a:moveTo>
                <a:lnTo>
                  <a:pt x="1868" y="0"/>
                </a:lnTo>
                <a:lnTo>
                  <a:pt x="1868" y="861"/>
                </a:lnTo>
                <a:lnTo>
                  <a:pt x="494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任意多边形 20"/>
          <p:cNvSpPr>
            <a:spLocks/>
          </p:cNvSpPr>
          <p:nvPr/>
        </p:nvSpPr>
        <p:spPr bwMode="auto">
          <a:xfrm>
            <a:off x="-1880" y="4554651"/>
            <a:ext cx="9138223" cy="1980017"/>
          </a:xfrm>
          <a:custGeom>
            <a:avLst/>
            <a:gdLst>
              <a:gd name="connsiteX0" fmla="*/ 9784407 w 10507307"/>
              <a:gd name="connsiteY0" fmla="*/ 858166 h 1980017"/>
              <a:gd name="connsiteX1" fmla="*/ 10507307 w 10507307"/>
              <a:gd name="connsiteY1" fmla="*/ 1980017 h 1980017"/>
              <a:gd name="connsiteX2" fmla="*/ 9138223 w 10507307"/>
              <a:gd name="connsiteY2" fmla="*/ 1980017 h 1980017"/>
              <a:gd name="connsiteX3" fmla="*/ 0 w 10507307"/>
              <a:gd name="connsiteY3" fmla="*/ 0 h 1980017"/>
              <a:gd name="connsiteX4" fmla="*/ 8031480 w 10507307"/>
              <a:gd name="connsiteY4" fmla="*/ 0 h 1980017"/>
              <a:gd name="connsiteX5" fmla="*/ 9138223 w 10507307"/>
              <a:gd name="connsiteY5" fmla="*/ 1980017 h 1980017"/>
              <a:gd name="connsiteX6" fmla="*/ 0 w 10507307"/>
              <a:gd name="connsiteY6" fmla="*/ 1980017 h 1980017"/>
              <a:gd name="connsiteX0" fmla="*/ 9784407 w 9784407"/>
              <a:gd name="connsiteY0" fmla="*/ 858166 h 1980017"/>
              <a:gd name="connsiteX1" fmla="*/ 9138223 w 9784407"/>
              <a:gd name="connsiteY1" fmla="*/ 1980017 h 1980017"/>
              <a:gd name="connsiteX2" fmla="*/ 9784407 w 9784407"/>
              <a:gd name="connsiteY2" fmla="*/ 858166 h 1980017"/>
              <a:gd name="connsiteX3" fmla="*/ 0 w 9784407"/>
              <a:gd name="connsiteY3" fmla="*/ 0 h 1980017"/>
              <a:gd name="connsiteX4" fmla="*/ 8031480 w 9784407"/>
              <a:gd name="connsiteY4" fmla="*/ 0 h 1980017"/>
              <a:gd name="connsiteX5" fmla="*/ 9138223 w 9784407"/>
              <a:gd name="connsiteY5" fmla="*/ 1980017 h 1980017"/>
              <a:gd name="connsiteX6" fmla="*/ 0 w 9784407"/>
              <a:gd name="connsiteY6" fmla="*/ 1980017 h 1980017"/>
              <a:gd name="connsiteX7" fmla="*/ 0 w 9784407"/>
              <a:gd name="connsiteY7" fmla="*/ 0 h 1980017"/>
              <a:gd name="connsiteX0" fmla="*/ 0 w 9138223"/>
              <a:gd name="connsiteY0" fmla="*/ 0 h 1980017"/>
              <a:gd name="connsiteX1" fmla="*/ 8031480 w 9138223"/>
              <a:gd name="connsiteY1" fmla="*/ 0 h 1980017"/>
              <a:gd name="connsiteX2" fmla="*/ 9138223 w 9138223"/>
              <a:gd name="connsiteY2" fmla="*/ 1980017 h 1980017"/>
              <a:gd name="connsiteX3" fmla="*/ 0 w 9138223"/>
              <a:gd name="connsiteY3" fmla="*/ 1980017 h 1980017"/>
              <a:gd name="connsiteX4" fmla="*/ 0 w 9138223"/>
              <a:gd name="connsiteY4" fmla="*/ 0 h 1980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8223" h="1980017">
                <a:moveTo>
                  <a:pt x="0" y="0"/>
                </a:moveTo>
                <a:lnTo>
                  <a:pt x="8031480" y="0"/>
                </a:lnTo>
                <a:lnTo>
                  <a:pt x="9138223" y="1980017"/>
                </a:lnTo>
                <a:lnTo>
                  <a:pt x="0" y="19800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6240420" y="697982"/>
            <a:ext cx="4265008" cy="3711957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798248" y="2062738"/>
            <a:ext cx="550515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7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4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798247" y="3366039"/>
            <a:ext cx="387279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800" dirty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7352593" y="2665820"/>
            <a:ext cx="205653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en-US" altLang="zh-CN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8258200" y="4554651"/>
            <a:ext cx="2247228" cy="1980017"/>
          </a:xfrm>
          <a:custGeom>
            <a:avLst/>
            <a:gdLst>
              <a:gd name="T0" fmla="*/ 0 w 999"/>
              <a:gd name="T1" fmla="*/ 0 h 862"/>
              <a:gd name="T2" fmla="*/ 999 w 999"/>
              <a:gd name="T3" fmla="*/ 0 h 862"/>
              <a:gd name="T4" fmla="*/ 492 w 999"/>
              <a:gd name="T5" fmla="*/ 862 h 862"/>
              <a:gd name="T6" fmla="*/ 0 w 999"/>
              <a:gd name="T7" fmla="*/ 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9" h="862">
                <a:moveTo>
                  <a:pt x="0" y="0"/>
                </a:moveTo>
                <a:lnTo>
                  <a:pt x="999" y="0"/>
                </a:lnTo>
                <a:lnTo>
                  <a:pt x="492" y="86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51" t="-7308" r="-24951" b="-7308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0859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3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6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7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4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9" dur="5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0" dur="25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5" grpId="0" animBg="1"/>
          <p:bldP spid="21" grpId="0" animBg="1"/>
          <p:bldP spid="17" grpId="0" animBg="1"/>
          <p:bldP spid="10" grpId="0"/>
          <p:bldP spid="10" grpId="1"/>
          <p:bldP spid="11" grpId="0"/>
          <p:bldP spid="19" grpId="0"/>
          <p:bldP spid="19" grpId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3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6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7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4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9" dur="5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0" dur="25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5" grpId="0" animBg="1"/>
          <p:bldP spid="21" grpId="0" animBg="1"/>
          <p:bldP spid="17" grpId="0" animBg="1"/>
          <p:bldP spid="10" grpId="0"/>
          <p:bldP spid="10" grpId="1"/>
          <p:bldP spid="11" grpId="0"/>
          <p:bldP spid="19" grpId="0"/>
          <p:bldP spid="19" grpId="1"/>
          <p:bldP spid="13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731" r="-8731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55476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175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23273" y="4927190"/>
            <a:ext cx="724534" cy="724534"/>
            <a:chOff x="875113" y="4924847"/>
            <a:chExt cx="687003" cy="687003"/>
          </a:xfrm>
        </p:grpSpPr>
        <p:sp>
          <p:nvSpPr>
            <p:cNvPr id="10" name="Rectangle 9"/>
            <p:cNvSpPr/>
            <p:nvPr/>
          </p:nvSpPr>
          <p:spPr>
            <a:xfrm>
              <a:off x="875113" y="4924847"/>
              <a:ext cx="687003" cy="6870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9196" y="5093738"/>
              <a:ext cx="389292" cy="34921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23273" y="1828206"/>
            <a:ext cx="724534" cy="724534"/>
            <a:chOff x="875113" y="2012837"/>
            <a:chExt cx="687003" cy="687003"/>
          </a:xfrm>
        </p:grpSpPr>
        <p:sp>
          <p:nvSpPr>
            <p:cNvPr id="7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273" y="2861201"/>
            <a:ext cx="724534" cy="724534"/>
            <a:chOff x="875113" y="2983507"/>
            <a:chExt cx="687003" cy="687003"/>
          </a:xfrm>
        </p:grpSpPr>
        <p:sp>
          <p:nvSpPr>
            <p:cNvPr id="8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3273" y="3894196"/>
            <a:ext cx="724534" cy="724534"/>
            <a:chOff x="875113" y="3954177"/>
            <a:chExt cx="687003" cy="687003"/>
          </a:xfrm>
        </p:grpSpPr>
        <p:sp>
          <p:nvSpPr>
            <p:cNvPr id="9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7937" y="1786815"/>
            <a:ext cx="4411347" cy="865305"/>
            <a:chOff x="7855640" y="3619632"/>
            <a:chExt cx="4182840" cy="820481"/>
          </a:xfrm>
        </p:grpSpPr>
        <p:sp>
          <p:nvSpPr>
            <p:cNvPr id="17" name="TextBox 16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55640" y="3914813"/>
              <a:ext cx="4182840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27937" y="2810513"/>
            <a:ext cx="4411347" cy="843376"/>
            <a:chOff x="7855640" y="3619632"/>
            <a:chExt cx="4182840" cy="799688"/>
          </a:xfrm>
        </p:grpSpPr>
        <p:sp>
          <p:nvSpPr>
            <p:cNvPr id="20" name="TextBox 19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27937" y="3834210"/>
            <a:ext cx="4411347" cy="843376"/>
            <a:chOff x="7855640" y="3619632"/>
            <a:chExt cx="4182840" cy="799688"/>
          </a:xfrm>
        </p:grpSpPr>
        <p:sp>
          <p:nvSpPr>
            <p:cNvPr id="23" name="TextBox 22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27937" y="4857906"/>
            <a:ext cx="4411347" cy="843376"/>
            <a:chOff x="7855640" y="3619632"/>
            <a:chExt cx="4182840" cy="799688"/>
          </a:xfrm>
        </p:grpSpPr>
        <p:sp>
          <p:nvSpPr>
            <p:cNvPr id="26" name="TextBox 25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6751179" y="1828206"/>
            <a:ext cx="6107571" cy="38730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376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9586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514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423" r="-28423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0646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4" y="-3332"/>
            <a:ext cx="12858043" cy="4915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78352" y="0"/>
            <a:ext cx="4393103" cy="49124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84623" y="1271372"/>
            <a:ext cx="29331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84624" y="1737623"/>
            <a:ext cx="3980558" cy="2563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1100783" y="5653832"/>
            <a:ext cx="1044177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00784" y="5233679"/>
            <a:ext cx="2664296" cy="305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88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1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66CA3"/>
      </a:accent1>
      <a:accent2>
        <a:srgbClr val="46B9D0"/>
      </a:accent2>
      <a:accent3>
        <a:srgbClr val="166CA3"/>
      </a:accent3>
      <a:accent4>
        <a:srgbClr val="46B9D0"/>
      </a:accent4>
      <a:accent5>
        <a:srgbClr val="166CA3"/>
      </a:accent5>
      <a:accent6>
        <a:srgbClr val="46B9D0"/>
      </a:accent6>
      <a:hlink>
        <a:srgbClr val="166CA3"/>
      </a:hlink>
      <a:folHlink>
        <a:srgbClr val="46B9D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3852</Words>
  <Application>Microsoft Office PowerPoint</Application>
  <PresentationFormat>自定义</PresentationFormat>
  <Paragraphs>236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bt238</dc:title>
  <dc:creator/>
  <cp:lastModifiedBy/>
  <cp:revision>1</cp:revision>
  <dcterms:created xsi:type="dcterms:W3CDTF">2016-11-30T15:06:19Z</dcterms:created>
  <dcterms:modified xsi:type="dcterms:W3CDTF">2017-05-30T08:43:11Z</dcterms:modified>
</cp:coreProperties>
</file>