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487" r:id="rId2"/>
    <p:sldId id="4488" r:id="rId3"/>
    <p:sldId id="4489" r:id="rId4"/>
    <p:sldId id="4473" r:id="rId5"/>
    <p:sldId id="4476" r:id="rId6"/>
    <p:sldId id="4414" r:id="rId7"/>
    <p:sldId id="4417" r:id="rId8"/>
    <p:sldId id="4490" r:id="rId9"/>
    <p:sldId id="4471" r:id="rId10"/>
    <p:sldId id="4410" r:id="rId11"/>
    <p:sldId id="4475" r:id="rId12"/>
    <p:sldId id="4418" r:id="rId13"/>
    <p:sldId id="4491" r:id="rId14"/>
    <p:sldId id="4472" r:id="rId15"/>
    <p:sldId id="4415" r:id="rId16"/>
    <p:sldId id="4419" r:id="rId17"/>
    <p:sldId id="4486" r:id="rId18"/>
    <p:sldId id="4492" r:id="rId19"/>
    <p:sldId id="4474" r:id="rId20"/>
    <p:sldId id="4477" r:id="rId21"/>
    <p:sldId id="4409" r:id="rId22"/>
    <p:sldId id="4493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D14E5B"/>
    <a:srgbClr val="CA8F45"/>
    <a:srgbClr val="4BC1DD"/>
    <a:srgbClr val="58A9CC"/>
    <a:srgbClr val="0C2744"/>
    <a:srgbClr val="29ABE2"/>
    <a:srgbClr val="FFC000"/>
    <a:srgbClr val="5CBA46"/>
    <a:srgbClr val="0093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5274" autoAdjust="0"/>
  </p:normalViewPr>
  <p:slideViewPr>
    <p:cSldViewPr>
      <p:cViewPr varScale="1">
        <p:scale>
          <a:sx n="110" d="100"/>
          <a:sy n="110" d="100"/>
        </p:scale>
        <p:origin x="288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5684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947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11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3273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352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9815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481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432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2155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0852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4061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37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2781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4549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962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10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63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48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32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450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48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5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>
            <a:spLocks/>
          </p:cNvSpPr>
          <p:nvPr/>
        </p:nvSpPr>
        <p:spPr bwMode="auto">
          <a:xfrm>
            <a:off x="2" y="0"/>
            <a:ext cx="12858746" cy="3590985"/>
          </a:xfrm>
          <a:custGeom>
            <a:avLst/>
            <a:gdLst>
              <a:gd name="connsiteX0" fmla="*/ 0 w 10410960"/>
              <a:gd name="connsiteY0" fmla="*/ 0 h 3590985"/>
              <a:gd name="connsiteX1" fmla="*/ 1735159 w 10410960"/>
              <a:gd name="connsiteY1" fmla="*/ 0 h 3590985"/>
              <a:gd name="connsiteX2" fmla="*/ 1735159 w 10410960"/>
              <a:gd name="connsiteY2" fmla="*/ 2307111 h 3590985"/>
              <a:gd name="connsiteX3" fmla="*/ 0 w 10410960"/>
              <a:gd name="connsiteY3" fmla="*/ 1882371 h 3590985"/>
              <a:gd name="connsiteX4" fmla="*/ 8675800 w 10410960"/>
              <a:gd name="connsiteY4" fmla="*/ 0 h 3590985"/>
              <a:gd name="connsiteX5" fmla="*/ 10410960 w 10410960"/>
              <a:gd name="connsiteY5" fmla="*/ 0 h 3590985"/>
              <a:gd name="connsiteX6" fmla="*/ 10410960 w 10410960"/>
              <a:gd name="connsiteY6" fmla="*/ 1882370 h 3590985"/>
              <a:gd name="connsiteX7" fmla="*/ 8675801 w 10410960"/>
              <a:gd name="connsiteY7" fmla="*/ 2736677 h 3590985"/>
              <a:gd name="connsiteX8" fmla="*/ 8675801 w 10410960"/>
              <a:gd name="connsiteY8" fmla="*/ 2736678 h 3590985"/>
              <a:gd name="connsiteX9" fmla="*/ 6943054 w 10410960"/>
              <a:gd name="connsiteY9" fmla="*/ 3590985 h 3590985"/>
              <a:gd name="connsiteX10" fmla="*/ 5207894 w 10410960"/>
              <a:gd name="connsiteY10" fmla="*/ 3161418 h 3590985"/>
              <a:gd name="connsiteX11" fmla="*/ 5207894 w 10410960"/>
              <a:gd name="connsiteY11" fmla="*/ 3161417 h 3590985"/>
              <a:gd name="connsiteX12" fmla="*/ 3470320 w 10410960"/>
              <a:gd name="connsiteY12" fmla="*/ 2736677 h 3590985"/>
              <a:gd name="connsiteX13" fmla="*/ 1735161 w 10410960"/>
              <a:gd name="connsiteY13" fmla="*/ 2307111 h 3590985"/>
              <a:gd name="connsiteX14" fmla="*/ 1735161 w 10410960"/>
              <a:gd name="connsiteY14" fmla="*/ 0 h 3590985"/>
              <a:gd name="connsiteX15" fmla="*/ 3470320 w 10410960"/>
              <a:gd name="connsiteY15" fmla="*/ 0 h 3590985"/>
              <a:gd name="connsiteX16" fmla="*/ 3470320 w 10410960"/>
              <a:gd name="connsiteY16" fmla="*/ 0 h 3590985"/>
              <a:gd name="connsiteX17" fmla="*/ 5207894 w 10410960"/>
              <a:gd name="connsiteY17" fmla="*/ 0 h 3590985"/>
              <a:gd name="connsiteX18" fmla="*/ 5207894 w 10410960"/>
              <a:gd name="connsiteY18" fmla="*/ 1 h 3590985"/>
              <a:gd name="connsiteX19" fmla="*/ 6943054 w 10410960"/>
              <a:gd name="connsiteY19" fmla="*/ 1 h 3590985"/>
              <a:gd name="connsiteX20" fmla="*/ 6943054 w 10410960"/>
              <a:gd name="connsiteY20" fmla="*/ 1 h 3590985"/>
              <a:gd name="connsiteX21" fmla="*/ 8675800 w 10410960"/>
              <a:gd name="connsiteY21" fmla="*/ 1 h 35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410960" h="3590985">
                <a:moveTo>
                  <a:pt x="0" y="0"/>
                </a:moveTo>
                <a:lnTo>
                  <a:pt x="1735159" y="0"/>
                </a:lnTo>
                <a:lnTo>
                  <a:pt x="1735159" y="2307111"/>
                </a:lnTo>
                <a:lnTo>
                  <a:pt x="0" y="1882371"/>
                </a:lnTo>
                <a:close/>
                <a:moveTo>
                  <a:pt x="8675800" y="0"/>
                </a:moveTo>
                <a:lnTo>
                  <a:pt x="10410960" y="0"/>
                </a:lnTo>
                <a:lnTo>
                  <a:pt x="10410960" y="1882370"/>
                </a:lnTo>
                <a:lnTo>
                  <a:pt x="8675801" y="2736677"/>
                </a:lnTo>
                <a:lnTo>
                  <a:pt x="8675801" y="2736678"/>
                </a:lnTo>
                <a:lnTo>
                  <a:pt x="6943054" y="3590985"/>
                </a:lnTo>
                <a:lnTo>
                  <a:pt x="5207894" y="3161418"/>
                </a:lnTo>
                <a:lnTo>
                  <a:pt x="5207894" y="3161417"/>
                </a:lnTo>
                <a:lnTo>
                  <a:pt x="3470320" y="2736677"/>
                </a:lnTo>
                <a:lnTo>
                  <a:pt x="1735161" y="2307111"/>
                </a:lnTo>
                <a:lnTo>
                  <a:pt x="1735161" y="0"/>
                </a:lnTo>
                <a:lnTo>
                  <a:pt x="3470320" y="0"/>
                </a:lnTo>
                <a:lnTo>
                  <a:pt x="3470320" y="0"/>
                </a:lnTo>
                <a:lnTo>
                  <a:pt x="5207894" y="0"/>
                </a:lnTo>
                <a:lnTo>
                  <a:pt x="5207894" y="1"/>
                </a:lnTo>
                <a:lnTo>
                  <a:pt x="6943054" y="1"/>
                </a:lnTo>
                <a:lnTo>
                  <a:pt x="6943054" y="1"/>
                </a:lnTo>
                <a:lnTo>
                  <a:pt x="8675800" y="1"/>
                </a:lnTo>
                <a:close/>
              </a:path>
            </a:pathLst>
          </a:custGeom>
          <a:blipFill dpi="0" rotWithShape="1"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3724" b="-50636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" y="2041649"/>
            <a:ext cx="8575479" cy="1708614"/>
          </a:xfrm>
          <a:custGeom>
            <a:avLst/>
            <a:gdLst>
              <a:gd name="T0" fmla="*/ 0 w 2877"/>
              <a:gd name="T1" fmla="*/ 0 h 708"/>
              <a:gd name="T2" fmla="*/ 2877 w 2877"/>
              <a:gd name="T3" fmla="*/ 708 h 708"/>
              <a:gd name="T4" fmla="*/ 0 w 2877"/>
              <a:gd name="T5" fmla="*/ 270 h 708"/>
              <a:gd name="T6" fmla="*/ 0 w 2877"/>
              <a:gd name="T7" fmla="*/ 0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77" h="708">
                <a:moveTo>
                  <a:pt x="0" y="0"/>
                </a:moveTo>
                <a:lnTo>
                  <a:pt x="2877" y="708"/>
                </a:lnTo>
                <a:lnTo>
                  <a:pt x="0" y="2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575481" y="2041649"/>
            <a:ext cx="4283270" cy="1708614"/>
          </a:xfrm>
          <a:custGeom>
            <a:avLst/>
            <a:gdLst>
              <a:gd name="T0" fmla="*/ 1437 w 1437"/>
              <a:gd name="T1" fmla="*/ 0 h 708"/>
              <a:gd name="T2" fmla="*/ 1437 w 1437"/>
              <a:gd name="T3" fmla="*/ 270 h 708"/>
              <a:gd name="T4" fmla="*/ 0 w 1437"/>
              <a:gd name="T5" fmla="*/ 708 h 708"/>
              <a:gd name="T6" fmla="*/ 1437 w 1437"/>
              <a:gd name="T7" fmla="*/ 0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37" h="708">
                <a:moveTo>
                  <a:pt x="1437" y="0"/>
                </a:moveTo>
                <a:lnTo>
                  <a:pt x="1437" y="270"/>
                </a:lnTo>
                <a:lnTo>
                  <a:pt x="0" y="708"/>
                </a:lnTo>
                <a:lnTo>
                  <a:pt x="143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2" y="6906855"/>
            <a:ext cx="12858749" cy="325795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981103" y="5596177"/>
            <a:ext cx="4735435" cy="787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endParaRPr lang="zh-CN" altLang="en-US" sz="1600" dirty="0">
              <a:solidFill>
                <a:schemeClr val="accent2"/>
              </a:solidFill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1600" dirty="0">
                <a:solidFill>
                  <a:schemeClr val="accent2"/>
                </a:solidFill>
                <a:cs typeface="Arial" panose="020B0604020202020204" pitchFamily="34" charset="0"/>
              </a:rPr>
              <a:t>汇报人：树灵视觉旗舰店  </a:t>
            </a:r>
            <a:r>
              <a:rPr lang="en-US" altLang="zh-CN" sz="1600" dirty="0">
                <a:solidFill>
                  <a:schemeClr val="accent2"/>
                </a:solidFill>
                <a:cs typeface="Arial" panose="020B0604020202020204" pitchFamily="34" charset="0"/>
              </a:rPr>
              <a:t>https://shulingshijue.tmall.com/</a:t>
            </a:r>
            <a:endParaRPr lang="zh-CN" altLang="en-US" sz="160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369035" y="4845194"/>
            <a:ext cx="6120680" cy="787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FINANCING PPT</a:t>
            </a:r>
          </a:p>
          <a:p>
            <a:pPr algn="ctr">
              <a:buNone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计划 工作报告 销售</a:t>
            </a: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培训 年终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总结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3369035" y="3664094"/>
            <a:ext cx="612068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创业融资</a:t>
            </a:r>
            <a:r>
              <a:rPr lang="en-US" altLang="zh-CN" sz="8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8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8522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869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600"/>
                            </p:stCondLst>
                            <p:childTnLst>
                              <p:par>
                                <p:cTn id="6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" grpId="0" animBg="1"/>
      <p:bldP spid="12" grpId="0" animBg="1"/>
      <p:bldP spid="13" grpId="0" animBg="1"/>
      <p:bldP spid="14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03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36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089" y="3197109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481" y="2520770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7159" y="2957694"/>
            <a:ext cx="5504246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659" y="2022038"/>
            <a:ext cx="3021981" cy="315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9898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97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89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14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4429024" y="1960141"/>
            <a:ext cx="4101964" cy="4101964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AU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540262" y="2301904"/>
            <a:ext cx="1879488" cy="3418438"/>
            <a:chOff x="2777030" y="1276350"/>
            <a:chExt cx="1871170" cy="34033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030" y="1276350"/>
              <a:ext cx="1871170" cy="3403312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2961703" y="1874759"/>
              <a:ext cx="1501824" cy="2211466"/>
            </a:xfrm>
            <a:prstGeom prst="rect">
              <a:avLst/>
            </a:prstGeom>
            <a:blipFill dpi="0"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644771" y="2208822"/>
            <a:ext cx="904654" cy="904657"/>
            <a:chOff x="8197836" y="1898395"/>
            <a:chExt cx="1017919" cy="1017922"/>
          </a:xfrm>
        </p:grpSpPr>
        <p:sp>
          <p:nvSpPr>
            <p:cNvPr id="27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390335" y="2211918"/>
            <a:ext cx="904654" cy="904657"/>
            <a:chOff x="8197836" y="1898395"/>
            <a:chExt cx="1017919" cy="1017922"/>
          </a:xfrm>
        </p:grpSpPr>
        <p:sp>
          <p:nvSpPr>
            <p:cNvPr id="32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640402" y="4900513"/>
            <a:ext cx="904654" cy="904657"/>
            <a:chOff x="8197836" y="1898395"/>
            <a:chExt cx="1017919" cy="1017922"/>
          </a:xfrm>
        </p:grpSpPr>
        <p:sp>
          <p:nvSpPr>
            <p:cNvPr id="41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5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422891" y="4904695"/>
            <a:ext cx="904654" cy="904657"/>
            <a:chOff x="8197836" y="1898395"/>
            <a:chExt cx="1017919" cy="1017922"/>
          </a:xfrm>
        </p:grpSpPr>
        <p:sp>
          <p:nvSpPr>
            <p:cNvPr id="44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8"/>
          <p:cNvSpPr txBox="1">
            <a:spLocks/>
          </p:cNvSpPr>
          <p:nvPr/>
        </p:nvSpPr>
        <p:spPr>
          <a:xfrm>
            <a:off x="2454434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9"/>
          <p:cNvSpPr txBox="1">
            <a:spLocks/>
          </p:cNvSpPr>
          <p:nvPr/>
        </p:nvSpPr>
        <p:spPr>
          <a:xfrm>
            <a:off x="19496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8"/>
          <p:cNvSpPr txBox="1">
            <a:spLocks/>
          </p:cNvSpPr>
          <p:nvPr/>
        </p:nvSpPr>
        <p:spPr>
          <a:xfrm>
            <a:off x="8756809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9"/>
          <p:cNvSpPr txBox="1">
            <a:spLocks/>
          </p:cNvSpPr>
          <p:nvPr/>
        </p:nvSpPr>
        <p:spPr>
          <a:xfrm>
            <a:off x="87568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8"/>
          <p:cNvSpPr txBox="1">
            <a:spLocks/>
          </p:cNvSpPr>
          <p:nvPr/>
        </p:nvSpPr>
        <p:spPr>
          <a:xfrm>
            <a:off x="2454434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9"/>
          <p:cNvSpPr txBox="1">
            <a:spLocks/>
          </p:cNvSpPr>
          <p:nvPr/>
        </p:nvSpPr>
        <p:spPr>
          <a:xfrm>
            <a:off x="19496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8756809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87568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0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1" grpId="0" build="p"/>
      <p:bldP spid="22" grpId="0" build="p"/>
      <p:bldP spid="23" grpId="0" build="p"/>
      <p:bldP spid="24" grpId="0" build="p"/>
      <p:bldP spid="25" grpId="0" build="p"/>
      <p:bldP spid="30" grpId="0" build="p"/>
      <p:bldP spid="34" grpId="0" build="p"/>
      <p:bldP spid="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31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089" y="3197109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481" y="2520770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7159" y="2957694"/>
            <a:ext cx="5504246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659" y="2022038"/>
            <a:ext cx="3021981" cy="315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9898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90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79007" y="2858420"/>
            <a:ext cx="3107361" cy="3643113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65%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4982844" y="2624028"/>
            <a:ext cx="3107360" cy="3877505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247929" y="20640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85%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32232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8786682" y="2858420"/>
            <a:ext cx="3107360" cy="3643113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660929" y="21529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445232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1218344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498678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880635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33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7"/>
          <p:cNvSpPr>
            <a:spLocks/>
          </p:cNvSpPr>
          <p:nvPr/>
        </p:nvSpPr>
        <p:spPr bwMode="auto">
          <a:xfrm>
            <a:off x="1059" y="397"/>
            <a:ext cx="10172322" cy="7256930"/>
          </a:xfrm>
          <a:custGeom>
            <a:avLst/>
            <a:gdLst>
              <a:gd name="T0" fmla="*/ 0 w 3091"/>
              <a:gd name="T1" fmla="*/ 0 h 2526"/>
              <a:gd name="T2" fmla="*/ 3091 w 3091"/>
              <a:gd name="T3" fmla="*/ 0 h 2526"/>
              <a:gd name="T4" fmla="*/ 856 w 3091"/>
              <a:gd name="T5" fmla="*/ 2526 h 2526"/>
              <a:gd name="T6" fmla="*/ 0 w 3091"/>
              <a:gd name="T7" fmla="*/ 1557 h 2526"/>
              <a:gd name="T8" fmla="*/ 0 w 3091"/>
              <a:gd name="T9" fmla="*/ 0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1" h="2526">
                <a:moveTo>
                  <a:pt x="0" y="0"/>
                </a:moveTo>
                <a:lnTo>
                  <a:pt x="3091" y="0"/>
                </a:lnTo>
                <a:lnTo>
                  <a:pt x="856" y="2526"/>
                </a:lnTo>
                <a:lnTo>
                  <a:pt x="0" y="1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2" rIns="128566" bIns="64282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1061" y="397"/>
            <a:ext cx="8107223" cy="4065821"/>
          </a:xfrm>
          <a:custGeom>
            <a:avLst/>
            <a:gdLst>
              <a:gd name="T0" fmla="*/ 0 w 2759"/>
              <a:gd name="T1" fmla="*/ 0 h 1585"/>
              <a:gd name="T2" fmla="*/ 2759 w 2759"/>
              <a:gd name="T3" fmla="*/ 0 h 1585"/>
              <a:gd name="T4" fmla="*/ 1357 w 2759"/>
              <a:gd name="T5" fmla="*/ 1585 h 1585"/>
              <a:gd name="T6" fmla="*/ 0 w 2759"/>
              <a:gd name="T7" fmla="*/ 51 h 1585"/>
              <a:gd name="T8" fmla="*/ 0 w 2759"/>
              <a:gd name="T9" fmla="*/ 0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9" h="1585">
                <a:moveTo>
                  <a:pt x="0" y="0"/>
                </a:moveTo>
                <a:lnTo>
                  <a:pt x="2759" y="0"/>
                </a:lnTo>
                <a:lnTo>
                  <a:pt x="1357" y="1585"/>
                </a:lnTo>
                <a:lnTo>
                  <a:pt x="0" y="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2" rIns="128566" bIns="64282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7597289" y="2055007"/>
            <a:ext cx="379624" cy="379624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8214735" y="1912167"/>
            <a:ext cx="2622557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19465" y="3150161"/>
            <a:ext cx="379624" cy="379624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36912" y="3007321"/>
            <a:ext cx="2622557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5441641" y="4245313"/>
            <a:ext cx="379624" cy="379624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6059089" y="4102474"/>
            <a:ext cx="2622557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4363820" y="5340468"/>
            <a:ext cx="379624" cy="379624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4981266" y="5197628"/>
            <a:ext cx="2622557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2685766" y="1161962"/>
            <a:ext cx="2626365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2834070" y="2339637"/>
            <a:ext cx="2329761" cy="492571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2927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32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6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>
            <a:spLocks/>
          </p:cNvSpPr>
          <p:nvPr/>
        </p:nvSpPr>
        <p:spPr bwMode="auto">
          <a:xfrm>
            <a:off x="2" y="0"/>
            <a:ext cx="12858746" cy="3590985"/>
          </a:xfrm>
          <a:custGeom>
            <a:avLst/>
            <a:gdLst>
              <a:gd name="connsiteX0" fmla="*/ 0 w 10410960"/>
              <a:gd name="connsiteY0" fmla="*/ 0 h 3590985"/>
              <a:gd name="connsiteX1" fmla="*/ 1735159 w 10410960"/>
              <a:gd name="connsiteY1" fmla="*/ 0 h 3590985"/>
              <a:gd name="connsiteX2" fmla="*/ 1735159 w 10410960"/>
              <a:gd name="connsiteY2" fmla="*/ 2307111 h 3590985"/>
              <a:gd name="connsiteX3" fmla="*/ 0 w 10410960"/>
              <a:gd name="connsiteY3" fmla="*/ 1882371 h 3590985"/>
              <a:gd name="connsiteX4" fmla="*/ 8675800 w 10410960"/>
              <a:gd name="connsiteY4" fmla="*/ 0 h 3590985"/>
              <a:gd name="connsiteX5" fmla="*/ 10410960 w 10410960"/>
              <a:gd name="connsiteY5" fmla="*/ 0 h 3590985"/>
              <a:gd name="connsiteX6" fmla="*/ 10410960 w 10410960"/>
              <a:gd name="connsiteY6" fmla="*/ 1882370 h 3590985"/>
              <a:gd name="connsiteX7" fmla="*/ 8675801 w 10410960"/>
              <a:gd name="connsiteY7" fmla="*/ 2736677 h 3590985"/>
              <a:gd name="connsiteX8" fmla="*/ 8675801 w 10410960"/>
              <a:gd name="connsiteY8" fmla="*/ 2736678 h 3590985"/>
              <a:gd name="connsiteX9" fmla="*/ 6943054 w 10410960"/>
              <a:gd name="connsiteY9" fmla="*/ 3590985 h 3590985"/>
              <a:gd name="connsiteX10" fmla="*/ 5207894 w 10410960"/>
              <a:gd name="connsiteY10" fmla="*/ 3161418 h 3590985"/>
              <a:gd name="connsiteX11" fmla="*/ 5207894 w 10410960"/>
              <a:gd name="connsiteY11" fmla="*/ 3161417 h 3590985"/>
              <a:gd name="connsiteX12" fmla="*/ 3470320 w 10410960"/>
              <a:gd name="connsiteY12" fmla="*/ 2736677 h 3590985"/>
              <a:gd name="connsiteX13" fmla="*/ 1735161 w 10410960"/>
              <a:gd name="connsiteY13" fmla="*/ 2307111 h 3590985"/>
              <a:gd name="connsiteX14" fmla="*/ 1735161 w 10410960"/>
              <a:gd name="connsiteY14" fmla="*/ 0 h 3590985"/>
              <a:gd name="connsiteX15" fmla="*/ 3470320 w 10410960"/>
              <a:gd name="connsiteY15" fmla="*/ 0 h 3590985"/>
              <a:gd name="connsiteX16" fmla="*/ 3470320 w 10410960"/>
              <a:gd name="connsiteY16" fmla="*/ 0 h 3590985"/>
              <a:gd name="connsiteX17" fmla="*/ 5207894 w 10410960"/>
              <a:gd name="connsiteY17" fmla="*/ 0 h 3590985"/>
              <a:gd name="connsiteX18" fmla="*/ 5207894 w 10410960"/>
              <a:gd name="connsiteY18" fmla="*/ 1 h 3590985"/>
              <a:gd name="connsiteX19" fmla="*/ 6943054 w 10410960"/>
              <a:gd name="connsiteY19" fmla="*/ 1 h 3590985"/>
              <a:gd name="connsiteX20" fmla="*/ 6943054 w 10410960"/>
              <a:gd name="connsiteY20" fmla="*/ 1 h 3590985"/>
              <a:gd name="connsiteX21" fmla="*/ 8675800 w 10410960"/>
              <a:gd name="connsiteY21" fmla="*/ 1 h 35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410960" h="3590985">
                <a:moveTo>
                  <a:pt x="0" y="0"/>
                </a:moveTo>
                <a:lnTo>
                  <a:pt x="1735159" y="0"/>
                </a:lnTo>
                <a:lnTo>
                  <a:pt x="1735159" y="2307111"/>
                </a:lnTo>
                <a:lnTo>
                  <a:pt x="0" y="1882371"/>
                </a:lnTo>
                <a:close/>
                <a:moveTo>
                  <a:pt x="8675800" y="0"/>
                </a:moveTo>
                <a:lnTo>
                  <a:pt x="10410960" y="0"/>
                </a:lnTo>
                <a:lnTo>
                  <a:pt x="10410960" y="1882370"/>
                </a:lnTo>
                <a:lnTo>
                  <a:pt x="8675801" y="2736677"/>
                </a:lnTo>
                <a:lnTo>
                  <a:pt x="8675801" y="2736678"/>
                </a:lnTo>
                <a:lnTo>
                  <a:pt x="6943054" y="3590985"/>
                </a:lnTo>
                <a:lnTo>
                  <a:pt x="5207894" y="3161418"/>
                </a:lnTo>
                <a:lnTo>
                  <a:pt x="5207894" y="3161417"/>
                </a:lnTo>
                <a:lnTo>
                  <a:pt x="3470320" y="2736677"/>
                </a:lnTo>
                <a:lnTo>
                  <a:pt x="1735161" y="2307111"/>
                </a:lnTo>
                <a:lnTo>
                  <a:pt x="1735161" y="0"/>
                </a:lnTo>
                <a:lnTo>
                  <a:pt x="3470320" y="0"/>
                </a:lnTo>
                <a:lnTo>
                  <a:pt x="3470320" y="0"/>
                </a:lnTo>
                <a:lnTo>
                  <a:pt x="5207894" y="0"/>
                </a:lnTo>
                <a:lnTo>
                  <a:pt x="5207894" y="1"/>
                </a:lnTo>
                <a:lnTo>
                  <a:pt x="6943054" y="1"/>
                </a:lnTo>
                <a:lnTo>
                  <a:pt x="6943054" y="1"/>
                </a:lnTo>
                <a:lnTo>
                  <a:pt x="8675800" y="1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3724" b="-50636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" y="2041649"/>
            <a:ext cx="8575479" cy="1708614"/>
          </a:xfrm>
          <a:custGeom>
            <a:avLst/>
            <a:gdLst>
              <a:gd name="T0" fmla="*/ 0 w 2877"/>
              <a:gd name="T1" fmla="*/ 0 h 708"/>
              <a:gd name="T2" fmla="*/ 2877 w 2877"/>
              <a:gd name="T3" fmla="*/ 708 h 708"/>
              <a:gd name="T4" fmla="*/ 0 w 2877"/>
              <a:gd name="T5" fmla="*/ 270 h 708"/>
              <a:gd name="T6" fmla="*/ 0 w 2877"/>
              <a:gd name="T7" fmla="*/ 0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77" h="708">
                <a:moveTo>
                  <a:pt x="0" y="0"/>
                </a:moveTo>
                <a:lnTo>
                  <a:pt x="2877" y="708"/>
                </a:lnTo>
                <a:lnTo>
                  <a:pt x="0" y="27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575481" y="2041649"/>
            <a:ext cx="4283270" cy="1708614"/>
          </a:xfrm>
          <a:custGeom>
            <a:avLst/>
            <a:gdLst>
              <a:gd name="T0" fmla="*/ 1437 w 1437"/>
              <a:gd name="T1" fmla="*/ 0 h 708"/>
              <a:gd name="T2" fmla="*/ 1437 w 1437"/>
              <a:gd name="T3" fmla="*/ 270 h 708"/>
              <a:gd name="T4" fmla="*/ 0 w 1437"/>
              <a:gd name="T5" fmla="*/ 708 h 708"/>
              <a:gd name="T6" fmla="*/ 1437 w 1437"/>
              <a:gd name="T7" fmla="*/ 0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37" h="708">
                <a:moveTo>
                  <a:pt x="1437" y="0"/>
                </a:moveTo>
                <a:lnTo>
                  <a:pt x="1437" y="270"/>
                </a:lnTo>
                <a:lnTo>
                  <a:pt x="0" y="708"/>
                </a:lnTo>
                <a:lnTo>
                  <a:pt x="143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2" y="6906855"/>
            <a:ext cx="12858749" cy="325795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687209" y="5736600"/>
            <a:ext cx="348433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accent2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2814864" y="4092162"/>
            <a:ext cx="722902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9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247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P spid="13" grpId="0" animBg="1"/>
      <p:bldP spid="14" grpId="0" animBg="1"/>
      <p:bldP spid="16" grpId="0"/>
      <p:bldP spid="16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089" y="3197109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481" y="2520770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7159" y="2957694"/>
            <a:ext cx="5504246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659" y="2022038"/>
            <a:ext cx="3021981" cy="315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9898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093195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570361"/>
            <a:ext cx="4011895" cy="2450259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4070824"/>
            <a:ext cx="4011895" cy="24501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3919" y="4383009"/>
            <a:ext cx="2808822" cy="161582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570361"/>
            <a:ext cx="4011895" cy="24502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4070847"/>
            <a:ext cx="4011895" cy="2450184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47921" y="1871521"/>
            <a:ext cx="2808822" cy="161582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570361"/>
            <a:ext cx="4011895" cy="2450259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4070847"/>
            <a:ext cx="4011895" cy="24501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21921" y="4383009"/>
            <a:ext cx="2808822" cy="161582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93669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472771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818907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089" y="3197109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481" y="2520770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7159" y="2957694"/>
            <a:ext cx="5504246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659" y="2022038"/>
            <a:ext cx="3021981" cy="315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9898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94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34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6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358"/>
      </a:accent1>
      <a:accent2>
        <a:srgbClr val="18B29D"/>
      </a:accent2>
      <a:accent3>
        <a:srgbClr val="004358"/>
      </a:accent3>
      <a:accent4>
        <a:srgbClr val="18B29D"/>
      </a:accent4>
      <a:accent5>
        <a:srgbClr val="004358"/>
      </a:accent5>
      <a:accent6>
        <a:srgbClr val="18B29D"/>
      </a:accent6>
      <a:hlink>
        <a:srgbClr val="004358"/>
      </a:hlink>
      <a:folHlink>
        <a:srgbClr val="18B29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2703</Words>
  <Application>Microsoft Office PowerPoint</Application>
  <PresentationFormat>自定义</PresentationFormat>
  <Paragraphs>235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맑은 고딕</vt:lpstr>
      <vt:lpstr>宋体</vt:lpstr>
      <vt:lpstr>微软雅黑</vt:lpstr>
      <vt:lpstr>Arial</vt:lpstr>
      <vt:lpstr>Calibri</vt:lpstr>
      <vt:lpstr>Calibri Light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bt162</dc:title>
  <dc:creator/>
  <cp:lastModifiedBy/>
  <cp:revision>1</cp:revision>
  <dcterms:created xsi:type="dcterms:W3CDTF">2016-11-24T18:03:50Z</dcterms:created>
  <dcterms:modified xsi:type="dcterms:W3CDTF">2017-05-30T08:40:11Z</dcterms:modified>
</cp:coreProperties>
</file>