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</p:sldMasterIdLst>
  <p:notesMasterIdLst>
    <p:notesMasterId r:id="rId24"/>
  </p:notesMasterIdLst>
  <p:handoutMasterIdLst>
    <p:handoutMasterId r:id="rId25"/>
  </p:handoutMasterIdLst>
  <p:sldIdLst>
    <p:sldId id="3105" r:id="rId2"/>
    <p:sldId id="3106" r:id="rId3"/>
    <p:sldId id="3107" r:id="rId4"/>
    <p:sldId id="3108" r:id="rId5"/>
    <p:sldId id="3109" r:id="rId6"/>
    <p:sldId id="3110" r:id="rId7"/>
    <p:sldId id="3111" r:id="rId8"/>
    <p:sldId id="3112" r:id="rId9"/>
    <p:sldId id="3113" r:id="rId10"/>
    <p:sldId id="3114" r:id="rId11"/>
    <p:sldId id="3115" r:id="rId12"/>
    <p:sldId id="3116" r:id="rId13"/>
    <p:sldId id="3117" r:id="rId14"/>
    <p:sldId id="3118" r:id="rId15"/>
    <p:sldId id="3119" r:id="rId16"/>
    <p:sldId id="3120" r:id="rId17"/>
    <p:sldId id="3121" r:id="rId18"/>
    <p:sldId id="3122" r:id="rId19"/>
    <p:sldId id="3123" r:id="rId20"/>
    <p:sldId id="3124" r:id="rId21"/>
    <p:sldId id="3125" r:id="rId22"/>
    <p:sldId id="312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1A44"/>
    <a:srgbClr val="FFFFFF"/>
    <a:srgbClr val="38271F"/>
    <a:srgbClr val="C00000"/>
    <a:srgbClr val="191F28"/>
    <a:srgbClr val="CA8F45"/>
    <a:srgbClr val="3B5C94"/>
    <a:srgbClr val="7F7F7F"/>
    <a:srgbClr val="333F50"/>
    <a:srgbClr val="28B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 varScale="1">
        <p:scale>
          <a:sx n="110" d="100"/>
          <a:sy n="110" d="100"/>
        </p:scale>
        <p:origin x="402" y="10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427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77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96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161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682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5418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70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4465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3625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449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04F507-70E7-442B-96A0-DC8211DD2DE5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6974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700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579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452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39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861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35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01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643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888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642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6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1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506064" y="5083943"/>
            <a:ext cx="2189886" cy="3497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树灵视觉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78459" y="5099332"/>
            <a:ext cx="3251316" cy="3189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https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://shulingshijue.tmall.com/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745825" y="2601594"/>
            <a:ext cx="7367100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polygon in Europe and the simple PPT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705100" y="3066536"/>
            <a:ext cx="7448550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>
                <a:solidFill>
                  <a:schemeClr val="bg1"/>
                </a:solidFill>
                <a:cs typeface="Arial" panose="020B0604020202020204" pitchFamily="34" charset="0"/>
              </a:rPr>
              <a:t>欧美低多边形</a:t>
            </a: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Daydrea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14882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6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0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63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0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774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82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9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89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09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319809" y="1960141"/>
            <a:ext cx="2176457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47312" y="3635862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7312" y="5311583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17468" y="3752884"/>
            <a:ext cx="432000" cy="372415"/>
            <a:chOff x="1118748" y="2344153"/>
            <a:chExt cx="693685" cy="598005"/>
          </a:xfrm>
        </p:grpSpPr>
        <p:sp>
          <p:nvSpPr>
            <p:cNvPr id="153" name="Hexagon 152"/>
            <p:cNvSpPr/>
            <p:nvPr/>
          </p:nvSpPr>
          <p:spPr>
            <a:xfrm>
              <a:off x="11187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56"/>
            <p:cNvSpPr>
              <a:spLocks/>
            </p:cNvSpPr>
            <p:nvPr/>
          </p:nvSpPr>
          <p:spPr bwMode="auto">
            <a:xfrm>
              <a:off x="12704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17468" y="5465203"/>
            <a:ext cx="432000" cy="372415"/>
            <a:chOff x="1118748" y="3692902"/>
            <a:chExt cx="693685" cy="598005"/>
          </a:xfrm>
        </p:grpSpPr>
        <p:sp>
          <p:nvSpPr>
            <p:cNvPr id="154" name="Hexagon 153"/>
            <p:cNvSpPr/>
            <p:nvPr/>
          </p:nvSpPr>
          <p:spPr>
            <a:xfrm>
              <a:off x="11187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2818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17468" y="2040565"/>
            <a:ext cx="432000" cy="372415"/>
            <a:chOff x="1118748" y="960485"/>
            <a:chExt cx="693685" cy="598005"/>
          </a:xfrm>
        </p:grpSpPr>
        <p:sp>
          <p:nvSpPr>
            <p:cNvPr id="152" name="Hexagon 151"/>
            <p:cNvSpPr/>
            <p:nvPr/>
          </p:nvSpPr>
          <p:spPr>
            <a:xfrm>
              <a:off x="11187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2589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9885761" y="1960141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885761" y="3712070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886621" y="5463998"/>
            <a:ext cx="2158605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356825" y="3752884"/>
            <a:ext cx="432000" cy="372415"/>
            <a:chOff x="7182348" y="2344153"/>
            <a:chExt cx="693685" cy="598005"/>
          </a:xfrm>
        </p:grpSpPr>
        <p:sp>
          <p:nvSpPr>
            <p:cNvPr id="156" name="Hexagon 155"/>
            <p:cNvSpPr/>
            <p:nvPr/>
          </p:nvSpPr>
          <p:spPr>
            <a:xfrm>
              <a:off x="71823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73340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356825" y="5465203"/>
            <a:ext cx="432000" cy="372415"/>
            <a:chOff x="7182348" y="3692902"/>
            <a:chExt cx="693685" cy="598005"/>
          </a:xfrm>
        </p:grpSpPr>
        <p:sp>
          <p:nvSpPr>
            <p:cNvPr id="155" name="Hexagon 154"/>
            <p:cNvSpPr/>
            <p:nvPr/>
          </p:nvSpPr>
          <p:spPr>
            <a:xfrm>
              <a:off x="71823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3454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163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9356825" y="2040565"/>
            <a:ext cx="432000" cy="372415"/>
            <a:chOff x="7182348" y="960485"/>
            <a:chExt cx="693685" cy="598005"/>
          </a:xfrm>
        </p:grpSpPr>
        <p:sp>
          <p:nvSpPr>
            <p:cNvPr id="157" name="Hexagon 156"/>
            <p:cNvSpPr/>
            <p:nvPr/>
          </p:nvSpPr>
          <p:spPr>
            <a:xfrm>
              <a:off x="71823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73225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166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6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7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9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1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160580" y="2310064"/>
            <a:ext cx="4537592" cy="3505818"/>
            <a:chOff x="2493627" y="1228691"/>
            <a:chExt cx="4070609" cy="3145021"/>
          </a:xfrm>
        </p:grpSpPr>
        <p:grpSp>
          <p:nvGrpSpPr>
            <p:cNvPr id="8" name="Group 7"/>
            <p:cNvGrpSpPr/>
            <p:nvPr/>
          </p:nvGrpSpPr>
          <p:grpSpPr>
            <a:xfrm>
              <a:off x="4981565" y="1319083"/>
              <a:ext cx="1582671" cy="3054629"/>
              <a:chOff x="4927895" y="1499924"/>
              <a:chExt cx="1642540" cy="3170178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4927895" y="1499924"/>
                <a:ext cx="1642540" cy="3170178"/>
                <a:chOff x="265960" y="963330"/>
                <a:chExt cx="2041713" cy="3940600"/>
              </a:xfrm>
            </p:grpSpPr>
            <p:sp>
              <p:nvSpPr>
                <p:cNvPr id="149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2" name="Rectangle 9"/>
              <p:cNvSpPr>
                <a:spLocks noChangeArrowheads="1"/>
              </p:cNvSpPr>
              <p:nvPr/>
            </p:nvSpPr>
            <p:spPr bwMode="auto">
              <a:xfrm>
                <a:off x="5051990" y="1885845"/>
                <a:ext cx="1442874" cy="2237773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493627" y="1228691"/>
              <a:ext cx="1622852" cy="3132180"/>
              <a:chOff x="2439013" y="1423368"/>
              <a:chExt cx="1684241" cy="3250663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2439013" y="1423368"/>
                <a:ext cx="1684241" cy="3250663"/>
                <a:chOff x="265960" y="963330"/>
                <a:chExt cx="2041713" cy="3940600"/>
              </a:xfrm>
            </p:grpSpPr>
            <p:sp>
              <p:nvSpPr>
                <p:cNvPr id="214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6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7" name="Rectangle 9"/>
              <p:cNvSpPr>
                <a:spLocks noChangeArrowheads="1"/>
              </p:cNvSpPr>
              <p:nvPr/>
            </p:nvSpPr>
            <p:spPr bwMode="auto">
              <a:xfrm>
                <a:off x="2563108" y="1931456"/>
                <a:ext cx="1479506" cy="2294586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74584" y="1504944"/>
            <a:ext cx="2509584" cy="4843612"/>
            <a:chOff x="3551144" y="743235"/>
            <a:chExt cx="2041713" cy="394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43" name="Group 142"/>
            <p:cNvGrpSpPr/>
            <p:nvPr/>
          </p:nvGrpSpPr>
          <p:grpSpPr>
            <a:xfrm>
              <a:off x="3551144" y="743235"/>
              <a:ext cx="2041713" cy="3940600"/>
              <a:chOff x="265960" y="963330"/>
              <a:chExt cx="2041713" cy="3940600"/>
            </a:xfrm>
          </p:grpSpPr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265960" y="963330"/>
                <a:ext cx="2041713" cy="3940600"/>
              </a:xfrm>
              <a:custGeom>
                <a:avLst/>
                <a:gdLst>
                  <a:gd name="T0" fmla="*/ 560 w 560"/>
                  <a:gd name="T1" fmla="*/ 1006 h 1080"/>
                  <a:gd name="T2" fmla="*/ 487 w 560"/>
                  <a:gd name="T3" fmla="*/ 1080 h 1080"/>
                  <a:gd name="T4" fmla="*/ 73 w 560"/>
                  <a:gd name="T5" fmla="*/ 1080 h 1080"/>
                  <a:gd name="T6" fmla="*/ 0 w 560"/>
                  <a:gd name="T7" fmla="*/ 1006 h 1080"/>
                  <a:gd name="T8" fmla="*/ 0 w 560"/>
                  <a:gd name="T9" fmla="*/ 73 h 1080"/>
                  <a:gd name="T10" fmla="*/ 73 w 560"/>
                  <a:gd name="T11" fmla="*/ 0 h 1080"/>
                  <a:gd name="T12" fmla="*/ 487 w 560"/>
                  <a:gd name="T13" fmla="*/ 0 h 1080"/>
                  <a:gd name="T14" fmla="*/ 560 w 560"/>
                  <a:gd name="T15" fmla="*/ 73 h 1080"/>
                  <a:gd name="T16" fmla="*/ 560 w 560"/>
                  <a:gd name="T17" fmla="*/ 1006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080">
                    <a:moveTo>
                      <a:pt x="560" y="1006"/>
                    </a:moveTo>
                    <a:cubicBezTo>
                      <a:pt x="560" y="1047"/>
                      <a:pt x="527" y="1080"/>
                      <a:pt x="487" y="1080"/>
                    </a:cubicBezTo>
                    <a:cubicBezTo>
                      <a:pt x="73" y="1080"/>
                      <a:pt x="73" y="1080"/>
                      <a:pt x="73" y="1080"/>
                    </a:cubicBezTo>
                    <a:cubicBezTo>
                      <a:pt x="33" y="1080"/>
                      <a:pt x="0" y="1047"/>
                      <a:pt x="0" y="100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33"/>
                      <a:pt x="33" y="0"/>
                      <a:pt x="73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27" y="0"/>
                      <a:pt x="560" y="33"/>
                      <a:pt x="560" y="73"/>
                    </a:cubicBezTo>
                    <a:lnTo>
                      <a:pt x="560" y="1006"/>
                    </a:lnTo>
                    <a:close/>
                  </a:path>
                </a:pathLst>
              </a:custGeom>
              <a:solidFill>
                <a:srgbClr val="313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Oval 10"/>
              <p:cNvSpPr>
                <a:spLocks noChangeArrowheads="1"/>
              </p:cNvSpPr>
              <p:nvPr/>
            </p:nvSpPr>
            <p:spPr bwMode="auto">
              <a:xfrm>
                <a:off x="1106527" y="4370088"/>
                <a:ext cx="358237" cy="360578"/>
              </a:xfrm>
              <a:prstGeom prst="ellipse">
                <a:avLst/>
              </a:pr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6" name="Freeform 11"/>
              <p:cNvSpPr>
                <a:spLocks/>
              </p:cNvSpPr>
              <p:nvPr/>
            </p:nvSpPr>
            <p:spPr bwMode="auto">
              <a:xfrm>
                <a:off x="928579" y="1197471"/>
                <a:ext cx="714132" cy="107705"/>
              </a:xfrm>
              <a:custGeom>
                <a:avLst/>
                <a:gdLst>
                  <a:gd name="T0" fmla="*/ 196 w 196"/>
                  <a:gd name="T1" fmla="*/ 15 h 30"/>
                  <a:gd name="T2" fmla="*/ 181 w 196"/>
                  <a:gd name="T3" fmla="*/ 30 h 30"/>
                  <a:gd name="T4" fmla="*/ 15 w 196"/>
                  <a:gd name="T5" fmla="*/ 30 h 30"/>
                  <a:gd name="T6" fmla="*/ 0 w 196"/>
                  <a:gd name="T7" fmla="*/ 15 h 30"/>
                  <a:gd name="T8" fmla="*/ 0 w 196"/>
                  <a:gd name="T9" fmla="*/ 15 h 30"/>
                  <a:gd name="T10" fmla="*/ 15 w 196"/>
                  <a:gd name="T11" fmla="*/ 0 h 30"/>
                  <a:gd name="T12" fmla="*/ 181 w 196"/>
                  <a:gd name="T13" fmla="*/ 0 h 30"/>
                  <a:gd name="T14" fmla="*/ 196 w 196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30">
                    <a:moveTo>
                      <a:pt x="196" y="15"/>
                    </a:moveTo>
                    <a:cubicBezTo>
                      <a:pt x="196" y="24"/>
                      <a:pt x="189" y="30"/>
                      <a:pt x="181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7" y="30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89" y="0"/>
                      <a:pt x="196" y="7"/>
                      <a:pt x="196" y="15"/>
                    </a:cubicBezTo>
                    <a:close/>
                  </a:path>
                </a:pathLst>
              </a:cu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7" name="Rectangle 9"/>
            <p:cNvSpPr>
              <a:spLocks noChangeArrowheads="1"/>
            </p:cNvSpPr>
            <p:nvPr/>
          </p:nvSpPr>
          <p:spPr bwMode="auto">
            <a:xfrm>
              <a:off x="3675238" y="1251323"/>
              <a:ext cx="1793523" cy="27816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TextBox 8"/>
          <p:cNvSpPr txBox="1"/>
          <p:nvPr/>
        </p:nvSpPr>
        <p:spPr>
          <a:xfrm>
            <a:off x="5426187" y="5096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" name="TextBox 8"/>
          <p:cNvSpPr txBox="1"/>
          <p:nvPr/>
        </p:nvSpPr>
        <p:spPr>
          <a:xfrm>
            <a:off x="5426187" y="9767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57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158" grpId="0"/>
      <p:bldP spid="159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MH_Other_1"/>
          <p:cNvSpPr/>
          <p:nvPr>
            <p:custDataLst>
              <p:tags r:id="rId2"/>
            </p:custDataLst>
          </p:nvPr>
        </p:nvSpPr>
        <p:spPr>
          <a:xfrm>
            <a:off x="7633432" y="2485724"/>
            <a:ext cx="1237856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2"/>
          <p:cNvSpPr/>
          <p:nvPr>
            <p:custDataLst>
              <p:tags r:id="rId3"/>
            </p:custDataLst>
          </p:nvPr>
        </p:nvSpPr>
        <p:spPr>
          <a:xfrm flipH="1">
            <a:off x="4047594" y="2485724"/>
            <a:ext cx="1235534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4"/>
            </p:custDataLst>
          </p:nvPr>
        </p:nvSpPr>
        <p:spPr>
          <a:xfrm flipV="1">
            <a:off x="7633432" y="4650234"/>
            <a:ext cx="1237856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_4"/>
          <p:cNvSpPr/>
          <p:nvPr>
            <p:custDataLst>
              <p:tags r:id="rId5"/>
            </p:custDataLst>
          </p:nvPr>
        </p:nvSpPr>
        <p:spPr>
          <a:xfrm flipH="1" flipV="1">
            <a:off x="4047594" y="4650234"/>
            <a:ext cx="1235534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5"/>
          <p:cNvSpPr/>
          <p:nvPr>
            <p:custDataLst>
              <p:tags r:id="rId6"/>
            </p:custDataLst>
          </p:nvPr>
        </p:nvSpPr>
        <p:spPr>
          <a:xfrm>
            <a:off x="4946624" y="2238551"/>
            <a:ext cx="1275295" cy="1275294"/>
          </a:xfrm>
          <a:custGeom>
            <a:avLst/>
            <a:gdLst>
              <a:gd name="connsiteX0" fmla="*/ 1090749 w 1090749"/>
              <a:gd name="connsiteY0" fmla="*/ 0 h 1090749"/>
              <a:gd name="connsiteX1" fmla="*/ 1090749 w 1090749"/>
              <a:gd name="connsiteY1" fmla="*/ 520353 h 1090749"/>
              <a:gd name="connsiteX2" fmla="*/ 1054097 w 1090749"/>
              <a:gd name="connsiteY2" fmla="*/ 529777 h 1090749"/>
              <a:gd name="connsiteX3" fmla="*/ 529777 w 1090749"/>
              <a:gd name="connsiteY3" fmla="*/ 1054097 h 1090749"/>
              <a:gd name="connsiteX4" fmla="*/ 520353 w 1090749"/>
              <a:gd name="connsiteY4" fmla="*/ 1090749 h 1090749"/>
              <a:gd name="connsiteX5" fmla="*/ 0 w 1090749"/>
              <a:gd name="connsiteY5" fmla="*/ 1090749 h 1090749"/>
              <a:gd name="connsiteX6" fmla="*/ 9646 w 1090749"/>
              <a:gd name="connsiteY6" fmla="*/ 1027542 h 1090749"/>
              <a:gd name="connsiteX7" fmla="*/ 1027542 w 1090749"/>
              <a:gd name="connsiteY7" fmla="*/ 9646 h 1090749"/>
              <a:gd name="connsiteX8" fmla="*/ 1090749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1090749" y="0"/>
                </a:moveTo>
                <a:lnTo>
                  <a:pt x="1090749" y="520353"/>
                </a:lnTo>
                <a:lnTo>
                  <a:pt x="1054097" y="529777"/>
                </a:lnTo>
                <a:cubicBezTo>
                  <a:pt x="804459" y="607423"/>
                  <a:pt x="607423" y="804459"/>
                  <a:pt x="529777" y="1054097"/>
                </a:cubicBezTo>
                <a:lnTo>
                  <a:pt x="520353" y="1090749"/>
                </a:lnTo>
                <a:lnTo>
                  <a:pt x="0" y="1090749"/>
                </a:lnTo>
                <a:lnTo>
                  <a:pt x="9646" y="1027542"/>
                </a:lnTo>
                <a:cubicBezTo>
                  <a:pt x="114196" y="516617"/>
                  <a:pt x="516617" y="114196"/>
                  <a:pt x="1027542" y="9646"/>
                </a:cubicBezTo>
                <a:lnTo>
                  <a:pt x="10907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6"/>
          <p:cNvSpPr/>
          <p:nvPr>
            <p:custDataLst>
              <p:tags r:id="rId7"/>
            </p:custDataLst>
          </p:nvPr>
        </p:nvSpPr>
        <p:spPr>
          <a:xfrm>
            <a:off x="6690581" y="2238551"/>
            <a:ext cx="1275295" cy="1275294"/>
          </a:xfrm>
          <a:custGeom>
            <a:avLst/>
            <a:gdLst>
              <a:gd name="connsiteX0" fmla="*/ 0 w 1090749"/>
              <a:gd name="connsiteY0" fmla="*/ 0 h 1090749"/>
              <a:gd name="connsiteX1" fmla="*/ 63206 w 1090749"/>
              <a:gd name="connsiteY1" fmla="*/ 9646 h 1090749"/>
              <a:gd name="connsiteX2" fmla="*/ 1081102 w 1090749"/>
              <a:gd name="connsiteY2" fmla="*/ 1027542 h 1090749"/>
              <a:gd name="connsiteX3" fmla="*/ 1090749 w 1090749"/>
              <a:gd name="connsiteY3" fmla="*/ 1090749 h 1090749"/>
              <a:gd name="connsiteX4" fmla="*/ 570395 w 1090749"/>
              <a:gd name="connsiteY4" fmla="*/ 1090749 h 1090749"/>
              <a:gd name="connsiteX5" fmla="*/ 560971 w 1090749"/>
              <a:gd name="connsiteY5" fmla="*/ 1054097 h 1090749"/>
              <a:gd name="connsiteX6" fmla="*/ 36651 w 1090749"/>
              <a:gd name="connsiteY6" fmla="*/ 529777 h 1090749"/>
              <a:gd name="connsiteX7" fmla="*/ 0 w 1090749"/>
              <a:gd name="connsiteY7" fmla="*/ 520353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7"/>
          <p:cNvSpPr/>
          <p:nvPr>
            <p:custDataLst>
              <p:tags r:id="rId8"/>
            </p:custDataLst>
          </p:nvPr>
        </p:nvSpPr>
        <p:spPr>
          <a:xfrm>
            <a:off x="4946624" y="3982507"/>
            <a:ext cx="1275295" cy="1275294"/>
          </a:xfrm>
          <a:custGeom>
            <a:avLst/>
            <a:gdLst>
              <a:gd name="connsiteX0" fmla="*/ 0 w 1090749"/>
              <a:gd name="connsiteY0" fmla="*/ 0 h 1090749"/>
              <a:gd name="connsiteX1" fmla="*/ 520353 w 1090749"/>
              <a:gd name="connsiteY1" fmla="*/ 0 h 1090749"/>
              <a:gd name="connsiteX2" fmla="*/ 529777 w 1090749"/>
              <a:gd name="connsiteY2" fmla="*/ 36651 h 1090749"/>
              <a:gd name="connsiteX3" fmla="*/ 1054097 w 1090749"/>
              <a:gd name="connsiteY3" fmla="*/ 560971 h 1090749"/>
              <a:gd name="connsiteX4" fmla="*/ 1090749 w 1090749"/>
              <a:gd name="connsiteY4" fmla="*/ 570395 h 1090749"/>
              <a:gd name="connsiteX5" fmla="*/ 1090749 w 1090749"/>
              <a:gd name="connsiteY5" fmla="*/ 1090749 h 1090749"/>
              <a:gd name="connsiteX6" fmla="*/ 1027542 w 1090749"/>
              <a:gd name="connsiteY6" fmla="*/ 1081102 h 1090749"/>
              <a:gd name="connsiteX7" fmla="*/ 9646 w 1090749"/>
              <a:gd name="connsiteY7" fmla="*/ 63206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_8"/>
          <p:cNvSpPr/>
          <p:nvPr>
            <p:custDataLst>
              <p:tags r:id="rId9"/>
            </p:custDataLst>
          </p:nvPr>
        </p:nvSpPr>
        <p:spPr>
          <a:xfrm>
            <a:off x="6690580" y="3982506"/>
            <a:ext cx="1275293" cy="1275292"/>
          </a:xfrm>
          <a:custGeom>
            <a:avLst/>
            <a:gdLst>
              <a:gd name="connsiteX0" fmla="*/ 570395 w 1090748"/>
              <a:gd name="connsiteY0" fmla="*/ 0 h 1090748"/>
              <a:gd name="connsiteX1" fmla="*/ 1090748 w 1090748"/>
              <a:gd name="connsiteY1" fmla="*/ 0 h 1090748"/>
              <a:gd name="connsiteX2" fmla="*/ 1081102 w 1090748"/>
              <a:gd name="connsiteY2" fmla="*/ 63206 h 1090748"/>
              <a:gd name="connsiteX3" fmla="*/ 63206 w 1090748"/>
              <a:gd name="connsiteY3" fmla="*/ 1081102 h 1090748"/>
              <a:gd name="connsiteX4" fmla="*/ 0 w 1090748"/>
              <a:gd name="connsiteY4" fmla="*/ 1090748 h 1090748"/>
              <a:gd name="connsiteX5" fmla="*/ 0 w 1090748"/>
              <a:gd name="connsiteY5" fmla="*/ 570395 h 1090748"/>
              <a:gd name="connsiteX6" fmla="*/ 36651 w 1090748"/>
              <a:gd name="connsiteY6" fmla="*/ 560971 h 1090748"/>
              <a:gd name="connsiteX7" fmla="*/ 560971 w 1090748"/>
              <a:gd name="connsiteY7" fmla="*/ 36651 h 1090748"/>
              <a:gd name="connsiteX8" fmla="*/ 570395 w 1090748"/>
              <a:gd name="connsiteY8" fmla="*/ 0 h 109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Text_1"/>
          <p:cNvSpPr txBox="1"/>
          <p:nvPr>
            <p:custDataLst>
              <p:tags r:id="rId10"/>
            </p:custDataLst>
          </p:nvPr>
        </p:nvSpPr>
        <p:spPr>
          <a:xfrm>
            <a:off x="1100782" y="2163963"/>
            <a:ext cx="261999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Text_2"/>
          <p:cNvSpPr txBox="1"/>
          <p:nvPr>
            <p:custDataLst>
              <p:tags r:id="rId11"/>
            </p:custDataLst>
          </p:nvPr>
        </p:nvSpPr>
        <p:spPr>
          <a:xfrm>
            <a:off x="9072646" y="2163963"/>
            <a:ext cx="2541305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3"/>
          <p:cNvSpPr txBox="1"/>
          <p:nvPr>
            <p:custDataLst>
              <p:tags r:id="rId12"/>
            </p:custDataLst>
          </p:nvPr>
        </p:nvSpPr>
        <p:spPr>
          <a:xfrm>
            <a:off x="1100782" y="4564506"/>
            <a:ext cx="261999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4"/>
          <p:cNvSpPr txBox="1"/>
          <p:nvPr>
            <p:custDataLst>
              <p:tags r:id="rId13"/>
            </p:custDataLst>
          </p:nvPr>
        </p:nvSpPr>
        <p:spPr>
          <a:xfrm>
            <a:off x="9072646" y="4564506"/>
            <a:ext cx="2541305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4"/>
            </p:custDataLst>
          </p:nvPr>
        </p:nvSpPr>
        <p:spPr>
          <a:xfrm>
            <a:off x="5676900" y="3281709"/>
            <a:ext cx="1504950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5"/>
            </p:custDataLst>
          </p:nvPr>
        </p:nvSpPr>
        <p:spPr>
          <a:xfrm>
            <a:off x="5707059" y="3931474"/>
            <a:ext cx="1444632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564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42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506064" y="5083943"/>
            <a:ext cx="2189886" cy="3497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壹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德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78459" y="5099332"/>
            <a:ext cx="2613192" cy="3189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600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Baotuwang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943350" y="2601594"/>
            <a:ext cx="4972050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705100" y="3066536"/>
            <a:ext cx="7448550" cy="135421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84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508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0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89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71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3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640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76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19262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Theme">
  <a:themeElements>
    <a:clrScheme name="自定义 18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47A7"/>
      </a:accent1>
      <a:accent2>
        <a:srgbClr val="21ABE1"/>
      </a:accent2>
      <a:accent3>
        <a:srgbClr val="0147A7"/>
      </a:accent3>
      <a:accent4>
        <a:srgbClr val="21ABE1"/>
      </a:accent4>
      <a:accent5>
        <a:srgbClr val="0147A7"/>
      </a:accent5>
      <a:accent6>
        <a:srgbClr val="21ABE1"/>
      </a:accent6>
      <a:hlink>
        <a:srgbClr val="0147A7"/>
      </a:hlink>
      <a:folHlink>
        <a:srgbClr val="21ABE1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2903</Words>
  <Application>Microsoft Office PowerPoint</Application>
  <PresentationFormat>自定义</PresentationFormat>
  <Paragraphs>232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FontAwesome</vt:lpstr>
      <vt:lpstr>Gill Sans</vt:lpstr>
      <vt:lpstr>Lato Regular</vt:lpstr>
      <vt:lpstr>League Gothic Regular</vt:lpstr>
      <vt:lpstr>맑은 고딕</vt:lpstr>
      <vt:lpstr>宋体</vt:lpstr>
      <vt:lpstr>微软雅黑</vt:lpstr>
      <vt:lpstr>Arial</vt:lpstr>
      <vt:lpstr>Calibri</vt:lpstr>
      <vt:lpstr>Calibri Light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bt483</dc:title>
  <dc:creator/>
  <cp:lastModifiedBy/>
  <cp:revision>1</cp:revision>
  <dcterms:created xsi:type="dcterms:W3CDTF">2016-12-28T13:42:04Z</dcterms:created>
  <dcterms:modified xsi:type="dcterms:W3CDTF">2017-05-30T08:47:25Z</dcterms:modified>
</cp:coreProperties>
</file>