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3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C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932" y="9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60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B49D2-5369-4088-A62E-ED3BD3C17730}" type="datetimeFigureOut">
              <a:rPr lang="zh-CN" altLang="en-US" smtClean="0"/>
              <a:t>2017/5/4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B18EF-B0DF-42BC-9524-85E68BC4B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11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B49D2-5369-4088-A62E-ED3BD3C17730}" type="datetimeFigureOut">
              <a:rPr lang="zh-CN" altLang="en-US" smtClean="0"/>
              <a:t>2017/5/4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B18EF-B0DF-42BC-9524-85E68BC4B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B49D2-5369-4088-A62E-ED3BD3C17730}" type="datetimeFigureOut">
              <a:rPr lang="zh-CN" altLang="en-US" smtClean="0"/>
              <a:t>2017/5/4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B18EF-B0DF-42BC-9524-85E68BC4B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3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3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09" y="106487"/>
            <a:ext cx="2538121" cy="15953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045" y="-396910"/>
            <a:ext cx="3184655" cy="526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41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B49D2-5369-4088-A62E-ED3BD3C17730}" type="datetimeFigureOut">
              <a:rPr lang="zh-CN" altLang="en-US" smtClean="0"/>
              <a:t>2017/5/4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B18EF-B0DF-42BC-9524-85E68BC4B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33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B49D2-5369-4088-A62E-ED3BD3C17730}" type="datetimeFigureOut">
              <a:rPr lang="zh-CN" altLang="en-US" smtClean="0"/>
              <a:t>2017/5/4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B18EF-B0DF-42BC-9524-85E68BC4B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37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B49D2-5369-4088-A62E-ED3BD3C17730}" type="datetimeFigureOut">
              <a:rPr lang="zh-CN" altLang="en-US" smtClean="0"/>
              <a:t>2017/5/4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B18EF-B0DF-42BC-9524-85E68BC4B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64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B49D2-5369-4088-A62E-ED3BD3C17730}" type="datetimeFigureOut">
              <a:rPr lang="zh-CN" altLang="en-US" smtClean="0"/>
              <a:t>2017/5/4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B18EF-B0DF-42BC-9524-85E68BC4B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79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B49D2-5369-4088-A62E-ED3BD3C17730}" type="datetimeFigureOut">
              <a:rPr lang="zh-CN" altLang="en-US" smtClean="0"/>
              <a:t>2017/5/4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B18EF-B0DF-42BC-9524-85E68BC4B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18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B49D2-5369-4088-A62E-ED3BD3C17730}" type="datetimeFigureOut">
              <a:rPr lang="zh-CN" altLang="en-US" smtClean="0"/>
              <a:t>2017/5/4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B18EF-B0DF-42BC-9524-85E68BC4B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9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B49D2-5369-4088-A62E-ED3BD3C17730}" type="datetimeFigureOut">
              <a:rPr lang="zh-CN" altLang="en-US" smtClean="0"/>
              <a:t>2017/5/4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B18EF-B0DF-42BC-9524-85E68BC4B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073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913" y="4350139"/>
            <a:ext cx="4980354" cy="25078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819" y="538286"/>
            <a:ext cx="5885782" cy="36994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66" y="-186266"/>
            <a:ext cx="10938933" cy="6153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445" y="0"/>
            <a:ext cx="2279909" cy="3770384"/>
          </a:xfrm>
          <a:prstGeom prst="rect">
            <a:avLst/>
          </a:prstGeom>
        </p:spPr>
      </p:pic>
      <p:pic>
        <p:nvPicPr>
          <p:cNvPr id="16" name="羽·泉 - 青春不散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62741" y="1247017"/>
            <a:ext cx="343658" cy="34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0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620703">
            <a:off x="1171575" y="2989215"/>
            <a:ext cx="3391477" cy="3095625"/>
          </a:xfrm>
          <a:prstGeom prst="rect">
            <a:avLst/>
          </a:prstGeom>
          <a:blipFill dpi="0" rotWithShape="1">
            <a:blip r:embed="rId2"/>
            <a:srcRect/>
            <a:tile tx="0" ty="762000" sx="30000" sy="3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0357041">
            <a:off x="4399382" y="1724025"/>
            <a:ext cx="2160110" cy="1971675"/>
          </a:xfrm>
          <a:prstGeom prst="rect">
            <a:avLst/>
          </a:prstGeom>
          <a:blipFill dpi="0" rotWithShape="1">
            <a:blip r:embed="rId2"/>
            <a:srcRect/>
            <a:tile tx="0" ty="0" sx="20000" sy="2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665935">
            <a:off x="6374897" y="3609975"/>
            <a:ext cx="2160110" cy="1971675"/>
          </a:xfrm>
          <a:prstGeom prst="rect">
            <a:avLst/>
          </a:prstGeom>
          <a:blipFill dpi="0" rotWithShape="1">
            <a:blip r:embed="rId2"/>
            <a:srcRect/>
            <a:tile tx="0" ty="0" sx="20000" sy="2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844640">
            <a:off x="7900357" y="1067144"/>
            <a:ext cx="2160110" cy="1971675"/>
          </a:xfrm>
          <a:prstGeom prst="rect">
            <a:avLst/>
          </a:prstGeom>
          <a:blipFill dpi="0" rotWithShape="1">
            <a:blip r:embed="rId2"/>
            <a:srcRect/>
            <a:tile tx="0" ty="0" sx="20000" sy="2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25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712" y="2157412"/>
            <a:ext cx="5210175" cy="32480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313" y="2157412"/>
            <a:ext cx="2586038" cy="1612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538" y="3910012"/>
            <a:ext cx="2586038" cy="1612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4787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9949" y="841375"/>
            <a:ext cx="10604501" cy="4862513"/>
            <a:chOff x="1679575" y="484188"/>
            <a:chExt cx="5241926" cy="2740025"/>
          </a:xfrm>
          <a:blipFill dpi="0" rotWithShape="1">
            <a:blip r:embed="rId2"/>
            <a:srcRect/>
            <a:tile tx="0" ty="-508000" sx="100000" sy="100000" flip="none" algn="ctr"/>
          </a:blip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679575" y="484188"/>
              <a:ext cx="26988" cy="14288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1 h 2"/>
                <a:gd name="T4" fmla="*/ 1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2" y="1"/>
                    <a:pt x="1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173413" y="28289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173413" y="2828925"/>
              <a:ext cx="7938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32138" y="2865438"/>
              <a:ext cx="26988" cy="635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0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159125" y="2857500"/>
              <a:ext cx="14288" cy="793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679575" y="695325"/>
              <a:ext cx="5241925" cy="2274888"/>
            </a:xfrm>
            <a:custGeom>
              <a:avLst/>
              <a:gdLst>
                <a:gd name="T0" fmla="*/ 736 w 747"/>
                <a:gd name="T1" fmla="*/ 184 h 323"/>
                <a:gd name="T2" fmla="*/ 716 w 747"/>
                <a:gd name="T3" fmla="*/ 177 h 323"/>
                <a:gd name="T4" fmla="*/ 695 w 747"/>
                <a:gd name="T5" fmla="*/ 182 h 323"/>
                <a:gd name="T6" fmla="*/ 708 w 747"/>
                <a:gd name="T7" fmla="*/ 172 h 323"/>
                <a:gd name="T8" fmla="*/ 630 w 747"/>
                <a:gd name="T9" fmla="*/ 153 h 323"/>
                <a:gd name="T10" fmla="*/ 627 w 747"/>
                <a:gd name="T11" fmla="*/ 126 h 323"/>
                <a:gd name="T12" fmla="*/ 585 w 747"/>
                <a:gd name="T13" fmla="*/ 93 h 323"/>
                <a:gd name="T14" fmla="*/ 522 w 747"/>
                <a:gd name="T15" fmla="*/ 83 h 323"/>
                <a:gd name="T16" fmla="*/ 517 w 747"/>
                <a:gd name="T17" fmla="*/ 72 h 323"/>
                <a:gd name="T18" fmla="*/ 564 w 747"/>
                <a:gd name="T19" fmla="*/ 74 h 323"/>
                <a:gd name="T20" fmla="*/ 556 w 747"/>
                <a:gd name="T21" fmla="*/ 72 h 323"/>
                <a:gd name="T22" fmla="*/ 563 w 747"/>
                <a:gd name="T23" fmla="*/ 67 h 323"/>
                <a:gd name="T24" fmla="*/ 498 w 747"/>
                <a:gd name="T25" fmla="*/ 56 h 323"/>
                <a:gd name="T26" fmla="*/ 480 w 747"/>
                <a:gd name="T27" fmla="*/ 43 h 323"/>
                <a:gd name="T28" fmla="*/ 522 w 747"/>
                <a:gd name="T29" fmla="*/ 28 h 323"/>
                <a:gd name="T30" fmla="*/ 479 w 747"/>
                <a:gd name="T31" fmla="*/ 22 h 323"/>
                <a:gd name="T32" fmla="*/ 367 w 747"/>
                <a:gd name="T33" fmla="*/ 11 h 323"/>
                <a:gd name="T34" fmla="*/ 293 w 747"/>
                <a:gd name="T35" fmla="*/ 3 h 323"/>
                <a:gd name="T36" fmla="*/ 191 w 747"/>
                <a:gd name="T37" fmla="*/ 13 h 323"/>
                <a:gd name="T38" fmla="*/ 142 w 747"/>
                <a:gd name="T39" fmla="*/ 8 h 323"/>
                <a:gd name="T40" fmla="*/ 36 w 747"/>
                <a:gd name="T41" fmla="*/ 32 h 323"/>
                <a:gd name="T42" fmla="*/ 74 w 747"/>
                <a:gd name="T43" fmla="*/ 33 h 323"/>
                <a:gd name="T44" fmla="*/ 85 w 747"/>
                <a:gd name="T45" fmla="*/ 38 h 323"/>
                <a:gd name="T46" fmla="*/ 16 w 747"/>
                <a:gd name="T47" fmla="*/ 63 h 323"/>
                <a:gd name="T48" fmla="*/ 20 w 747"/>
                <a:gd name="T49" fmla="*/ 83 h 323"/>
                <a:gd name="T50" fmla="*/ 76 w 747"/>
                <a:gd name="T51" fmla="*/ 67 h 323"/>
                <a:gd name="T52" fmla="*/ 106 w 747"/>
                <a:gd name="T53" fmla="*/ 70 h 323"/>
                <a:gd name="T54" fmla="*/ 89 w 747"/>
                <a:gd name="T55" fmla="*/ 124 h 323"/>
                <a:gd name="T56" fmla="*/ 142 w 747"/>
                <a:gd name="T57" fmla="*/ 160 h 323"/>
                <a:gd name="T58" fmla="*/ 134 w 747"/>
                <a:gd name="T59" fmla="*/ 176 h 323"/>
                <a:gd name="T60" fmla="*/ 162 w 747"/>
                <a:gd name="T61" fmla="*/ 186 h 323"/>
                <a:gd name="T62" fmla="*/ 205 w 747"/>
                <a:gd name="T63" fmla="*/ 192 h 323"/>
                <a:gd name="T64" fmla="*/ 220 w 747"/>
                <a:gd name="T65" fmla="*/ 206 h 323"/>
                <a:gd name="T66" fmla="*/ 221 w 747"/>
                <a:gd name="T67" fmla="*/ 248 h 323"/>
                <a:gd name="T68" fmla="*/ 244 w 747"/>
                <a:gd name="T69" fmla="*/ 253 h 323"/>
                <a:gd name="T70" fmla="*/ 241 w 747"/>
                <a:gd name="T71" fmla="*/ 278 h 323"/>
                <a:gd name="T72" fmla="*/ 202 w 747"/>
                <a:gd name="T73" fmla="*/ 297 h 323"/>
                <a:gd name="T74" fmla="*/ 237 w 747"/>
                <a:gd name="T75" fmla="*/ 308 h 323"/>
                <a:gd name="T76" fmla="*/ 288 w 747"/>
                <a:gd name="T77" fmla="*/ 316 h 323"/>
                <a:gd name="T78" fmla="*/ 312 w 747"/>
                <a:gd name="T79" fmla="*/ 315 h 323"/>
                <a:gd name="T80" fmla="*/ 341 w 747"/>
                <a:gd name="T81" fmla="*/ 300 h 323"/>
                <a:gd name="T82" fmla="*/ 389 w 747"/>
                <a:gd name="T83" fmla="*/ 300 h 323"/>
                <a:gd name="T84" fmla="*/ 463 w 747"/>
                <a:gd name="T85" fmla="*/ 284 h 323"/>
                <a:gd name="T86" fmla="*/ 486 w 747"/>
                <a:gd name="T87" fmla="*/ 279 h 323"/>
                <a:gd name="T88" fmla="*/ 541 w 747"/>
                <a:gd name="T89" fmla="*/ 280 h 323"/>
                <a:gd name="T90" fmla="*/ 601 w 747"/>
                <a:gd name="T91" fmla="*/ 290 h 323"/>
                <a:gd name="T92" fmla="*/ 635 w 747"/>
                <a:gd name="T93" fmla="*/ 280 h 323"/>
                <a:gd name="T94" fmla="*/ 629 w 747"/>
                <a:gd name="T95" fmla="*/ 255 h 323"/>
                <a:gd name="T96" fmla="*/ 657 w 747"/>
                <a:gd name="T97" fmla="*/ 230 h 323"/>
                <a:gd name="T98" fmla="*/ 674 w 747"/>
                <a:gd name="T99" fmla="*/ 215 h 323"/>
                <a:gd name="T100" fmla="*/ 740 w 747"/>
                <a:gd name="T101" fmla="*/ 194 h 323"/>
                <a:gd name="T102" fmla="*/ 131 w 747"/>
                <a:gd name="T103" fmla="*/ 61 h 323"/>
                <a:gd name="T104" fmla="*/ 231 w 747"/>
                <a:gd name="T105" fmla="*/ 296 h 323"/>
                <a:gd name="T106" fmla="*/ 390 w 747"/>
                <a:gd name="T107" fmla="*/ 294 h 323"/>
                <a:gd name="T108" fmla="*/ 511 w 747"/>
                <a:gd name="T109" fmla="*/ 257 h 323"/>
                <a:gd name="T110" fmla="*/ 532 w 747"/>
                <a:gd name="T111" fmla="*/ 254 h 323"/>
                <a:gd name="T112" fmla="*/ 549 w 747"/>
                <a:gd name="T113" fmla="*/ 247 h 323"/>
                <a:gd name="T114" fmla="*/ 567 w 747"/>
                <a:gd name="T115" fmla="*/ 237 h 323"/>
                <a:gd name="T116" fmla="*/ 565 w 747"/>
                <a:gd name="T117" fmla="*/ 244 h 323"/>
                <a:gd name="T118" fmla="*/ 588 w 747"/>
                <a:gd name="T119" fmla="*/ 237 h 323"/>
                <a:gd name="T120" fmla="*/ 583 w 747"/>
                <a:gd name="T121" fmla="*/ 231 h 323"/>
                <a:gd name="T122" fmla="*/ 727 w 747"/>
                <a:gd name="T123" fmla="*/ 19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7" h="323">
                  <a:moveTo>
                    <a:pt x="740" y="194"/>
                  </a:moveTo>
                  <a:cubicBezTo>
                    <a:pt x="738" y="194"/>
                    <a:pt x="738" y="194"/>
                    <a:pt x="738" y="194"/>
                  </a:cubicBezTo>
                  <a:cubicBezTo>
                    <a:pt x="738" y="193"/>
                    <a:pt x="736" y="194"/>
                    <a:pt x="736" y="192"/>
                  </a:cubicBezTo>
                  <a:cubicBezTo>
                    <a:pt x="734" y="192"/>
                    <a:pt x="733" y="192"/>
                    <a:pt x="732" y="191"/>
                  </a:cubicBezTo>
                  <a:cubicBezTo>
                    <a:pt x="733" y="191"/>
                    <a:pt x="733" y="191"/>
                    <a:pt x="733" y="191"/>
                  </a:cubicBezTo>
                  <a:cubicBezTo>
                    <a:pt x="734" y="190"/>
                    <a:pt x="736" y="189"/>
                    <a:pt x="736" y="191"/>
                  </a:cubicBezTo>
                  <a:cubicBezTo>
                    <a:pt x="740" y="191"/>
                    <a:pt x="740" y="188"/>
                    <a:pt x="743" y="187"/>
                  </a:cubicBezTo>
                  <a:cubicBezTo>
                    <a:pt x="743" y="187"/>
                    <a:pt x="743" y="187"/>
                    <a:pt x="743" y="187"/>
                  </a:cubicBezTo>
                  <a:cubicBezTo>
                    <a:pt x="745" y="187"/>
                    <a:pt x="746" y="188"/>
                    <a:pt x="747" y="187"/>
                  </a:cubicBezTo>
                  <a:cubicBezTo>
                    <a:pt x="747" y="185"/>
                    <a:pt x="744" y="186"/>
                    <a:pt x="745" y="184"/>
                  </a:cubicBezTo>
                  <a:cubicBezTo>
                    <a:pt x="742" y="183"/>
                    <a:pt x="739" y="183"/>
                    <a:pt x="736" y="184"/>
                  </a:cubicBezTo>
                  <a:cubicBezTo>
                    <a:pt x="738" y="186"/>
                    <a:pt x="736" y="187"/>
                    <a:pt x="735" y="188"/>
                  </a:cubicBezTo>
                  <a:cubicBezTo>
                    <a:pt x="734" y="188"/>
                    <a:pt x="732" y="188"/>
                    <a:pt x="731" y="187"/>
                  </a:cubicBezTo>
                  <a:cubicBezTo>
                    <a:pt x="733" y="186"/>
                    <a:pt x="733" y="184"/>
                    <a:pt x="735" y="184"/>
                  </a:cubicBezTo>
                  <a:cubicBezTo>
                    <a:pt x="728" y="178"/>
                    <a:pt x="724" y="188"/>
                    <a:pt x="717" y="185"/>
                  </a:cubicBezTo>
                  <a:cubicBezTo>
                    <a:pt x="718" y="184"/>
                    <a:pt x="718" y="183"/>
                    <a:pt x="718" y="183"/>
                  </a:cubicBezTo>
                  <a:cubicBezTo>
                    <a:pt x="719" y="182"/>
                    <a:pt x="719" y="181"/>
                    <a:pt x="720" y="181"/>
                  </a:cubicBezTo>
                  <a:cubicBezTo>
                    <a:pt x="720" y="180"/>
                    <a:pt x="720" y="180"/>
                    <a:pt x="721" y="180"/>
                  </a:cubicBezTo>
                  <a:cubicBezTo>
                    <a:pt x="719" y="179"/>
                    <a:pt x="716" y="180"/>
                    <a:pt x="715" y="179"/>
                  </a:cubicBezTo>
                  <a:cubicBezTo>
                    <a:pt x="715" y="179"/>
                    <a:pt x="715" y="179"/>
                    <a:pt x="715" y="179"/>
                  </a:cubicBezTo>
                  <a:cubicBezTo>
                    <a:pt x="715" y="178"/>
                    <a:pt x="715" y="178"/>
                    <a:pt x="716" y="178"/>
                  </a:cubicBezTo>
                  <a:cubicBezTo>
                    <a:pt x="716" y="177"/>
                    <a:pt x="716" y="177"/>
                    <a:pt x="716" y="177"/>
                  </a:cubicBezTo>
                  <a:cubicBezTo>
                    <a:pt x="713" y="178"/>
                    <a:pt x="710" y="178"/>
                    <a:pt x="708" y="177"/>
                  </a:cubicBezTo>
                  <a:cubicBezTo>
                    <a:pt x="709" y="178"/>
                    <a:pt x="709" y="178"/>
                    <a:pt x="709" y="178"/>
                  </a:cubicBezTo>
                  <a:cubicBezTo>
                    <a:pt x="707" y="179"/>
                    <a:pt x="707" y="179"/>
                    <a:pt x="707" y="179"/>
                  </a:cubicBezTo>
                  <a:cubicBezTo>
                    <a:pt x="709" y="182"/>
                    <a:pt x="714" y="178"/>
                    <a:pt x="715" y="182"/>
                  </a:cubicBezTo>
                  <a:cubicBezTo>
                    <a:pt x="713" y="185"/>
                    <a:pt x="710" y="184"/>
                    <a:pt x="707" y="185"/>
                  </a:cubicBezTo>
                  <a:cubicBezTo>
                    <a:pt x="705" y="186"/>
                    <a:pt x="702" y="184"/>
                    <a:pt x="698" y="185"/>
                  </a:cubicBezTo>
                  <a:cubicBezTo>
                    <a:pt x="696" y="185"/>
                    <a:pt x="695" y="189"/>
                    <a:pt x="692" y="187"/>
                  </a:cubicBezTo>
                  <a:cubicBezTo>
                    <a:pt x="690" y="188"/>
                    <a:pt x="687" y="188"/>
                    <a:pt x="686" y="189"/>
                  </a:cubicBezTo>
                  <a:cubicBezTo>
                    <a:pt x="684" y="188"/>
                    <a:pt x="683" y="187"/>
                    <a:pt x="682" y="186"/>
                  </a:cubicBezTo>
                  <a:cubicBezTo>
                    <a:pt x="684" y="185"/>
                    <a:pt x="684" y="185"/>
                    <a:pt x="684" y="185"/>
                  </a:cubicBezTo>
                  <a:cubicBezTo>
                    <a:pt x="689" y="185"/>
                    <a:pt x="691" y="182"/>
                    <a:pt x="695" y="182"/>
                  </a:cubicBezTo>
                  <a:cubicBezTo>
                    <a:pt x="698" y="184"/>
                    <a:pt x="700" y="180"/>
                    <a:pt x="703" y="180"/>
                  </a:cubicBezTo>
                  <a:cubicBezTo>
                    <a:pt x="702" y="178"/>
                    <a:pt x="699" y="179"/>
                    <a:pt x="698" y="178"/>
                  </a:cubicBezTo>
                  <a:cubicBezTo>
                    <a:pt x="699" y="176"/>
                    <a:pt x="699" y="176"/>
                    <a:pt x="699" y="176"/>
                  </a:cubicBezTo>
                  <a:cubicBezTo>
                    <a:pt x="697" y="176"/>
                    <a:pt x="696" y="178"/>
                    <a:pt x="694" y="177"/>
                  </a:cubicBezTo>
                  <a:cubicBezTo>
                    <a:pt x="690" y="178"/>
                    <a:pt x="686" y="179"/>
                    <a:pt x="681" y="180"/>
                  </a:cubicBezTo>
                  <a:cubicBezTo>
                    <a:pt x="679" y="179"/>
                    <a:pt x="679" y="179"/>
                    <a:pt x="679" y="179"/>
                  </a:cubicBezTo>
                  <a:cubicBezTo>
                    <a:pt x="680" y="177"/>
                    <a:pt x="679" y="173"/>
                    <a:pt x="683" y="173"/>
                  </a:cubicBezTo>
                  <a:cubicBezTo>
                    <a:pt x="685" y="168"/>
                    <a:pt x="692" y="172"/>
                    <a:pt x="695" y="168"/>
                  </a:cubicBezTo>
                  <a:cubicBezTo>
                    <a:pt x="696" y="169"/>
                    <a:pt x="697" y="170"/>
                    <a:pt x="698" y="169"/>
                  </a:cubicBezTo>
                  <a:cubicBezTo>
                    <a:pt x="700" y="171"/>
                    <a:pt x="704" y="169"/>
                    <a:pt x="704" y="171"/>
                  </a:cubicBezTo>
                  <a:cubicBezTo>
                    <a:pt x="704" y="173"/>
                    <a:pt x="706" y="172"/>
                    <a:pt x="708" y="172"/>
                  </a:cubicBezTo>
                  <a:cubicBezTo>
                    <a:pt x="708" y="170"/>
                    <a:pt x="708" y="170"/>
                    <a:pt x="708" y="170"/>
                  </a:cubicBezTo>
                  <a:cubicBezTo>
                    <a:pt x="705" y="170"/>
                    <a:pt x="705" y="167"/>
                    <a:pt x="704" y="165"/>
                  </a:cubicBezTo>
                  <a:cubicBezTo>
                    <a:pt x="704" y="158"/>
                    <a:pt x="713" y="165"/>
                    <a:pt x="715" y="158"/>
                  </a:cubicBezTo>
                  <a:cubicBezTo>
                    <a:pt x="712" y="157"/>
                    <a:pt x="710" y="158"/>
                    <a:pt x="708" y="157"/>
                  </a:cubicBezTo>
                  <a:cubicBezTo>
                    <a:pt x="707" y="158"/>
                    <a:pt x="706" y="158"/>
                    <a:pt x="706" y="159"/>
                  </a:cubicBezTo>
                  <a:cubicBezTo>
                    <a:pt x="687" y="156"/>
                    <a:pt x="670" y="161"/>
                    <a:pt x="651" y="160"/>
                  </a:cubicBezTo>
                  <a:cubicBezTo>
                    <a:pt x="650" y="160"/>
                    <a:pt x="649" y="162"/>
                    <a:pt x="647" y="161"/>
                  </a:cubicBezTo>
                  <a:cubicBezTo>
                    <a:pt x="645" y="162"/>
                    <a:pt x="643" y="162"/>
                    <a:pt x="641" y="161"/>
                  </a:cubicBezTo>
                  <a:cubicBezTo>
                    <a:pt x="639" y="162"/>
                    <a:pt x="637" y="159"/>
                    <a:pt x="634" y="159"/>
                  </a:cubicBezTo>
                  <a:cubicBezTo>
                    <a:pt x="634" y="157"/>
                    <a:pt x="629" y="156"/>
                    <a:pt x="630" y="153"/>
                  </a:cubicBezTo>
                  <a:cubicBezTo>
                    <a:pt x="630" y="153"/>
                    <a:pt x="630" y="153"/>
                    <a:pt x="630" y="153"/>
                  </a:cubicBezTo>
                  <a:cubicBezTo>
                    <a:pt x="629" y="152"/>
                    <a:pt x="629" y="153"/>
                    <a:pt x="629" y="153"/>
                  </a:cubicBezTo>
                  <a:cubicBezTo>
                    <a:pt x="626" y="153"/>
                    <a:pt x="625" y="151"/>
                    <a:pt x="623" y="150"/>
                  </a:cubicBezTo>
                  <a:cubicBezTo>
                    <a:pt x="623" y="150"/>
                    <a:pt x="623" y="149"/>
                    <a:pt x="623" y="149"/>
                  </a:cubicBezTo>
                  <a:cubicBezTo>
                    <a:pt x="625" y="149"/>
                    <a:pt x="626" y="148"/>
                    <a:pt x="627" y="150"/>
                  </a:cubicBezTo>
                  <a:cubicBezTo>
                    <a:pt x="628" y="149"/>
                    <a:pt x="629" y="150"/>
                    <a:pt x="629" y="149"/>
                  </a:cubicBezTo>
                  <a:cubicBezTo>
                    <a:pt x="629" y="149"/>
                    <a:pt x="629" y="149"/>
                    <a:pt x="629" y="149"/>
                  </a:cubicBezTo>
                  <a:cubicBezTo>
                    <a:pt x="629" y="148"/>
                    <a:pt x="628" y="147"/>
                    <a:pt x="629" y="146"/>
                  </a:cubicBezTo>
                  <a:cubicBezTo>
                    <a:pt x="625" y="135"/>
                    <a:pt x="610" y="139"/>
                    <a:pt x="600" y="135"/>
                  </a:cubicBezTo>
                  <a:cubicBezTo>
                    <a:pt x="599" y="136"/>
                    <a:pt x="598" y="134"/>
                    <a:pt x="597" y="135"/>
                  </a:cubicBezTo>
                  <a:cubicBezTo>
                    <a:pt x="593" y="134"/>
                    <a:pt x="587" y="136"/>
                    <a:pt x="585" y="133"/>
                  </a:cubicBezTo>
                  <a:cubicBezTo>
                    <a:pt x="598" y="130"/>
                    <a:pt x="614" y="130"/>
                    <a:pt x="627" y="126"/>
                  </a:cubicBezTo>
                  <a:cubicBezTo>
                    <a:pt x="625" y="124"/>
                    <a:pt x="622" y="124"/>
                    <a:pt x="622" y="122"/>
                  </a:cubicBezTo>
                  <a:cubicBezTo>
                    <a:pt x="621" y="120"/>
                    <a:pt x="618" y="120"/>
                    <a:pt x="616" y="120"/>
                  </a:cubicBezTo>
                  <a:cubicBezTo>
                    <a:pt x="618" y="118"/>
                    <a:pt x="622" y="118"/>
                    <a:pt x="624" y="117"/>
                  </a:cubicBezTo>
                  <a:cubicBezTo>
                    <a:pt x="625" y="114"/>
                    <a:pt x="623" y="114"/>
                    <a:pt x="622" y="112"/>
                  </a:cubicBezTo>
                  <a:cubicBezTo>
                    <a:pt x="621" y="111"/>
                    <a:pt x="621" y="110"/>
                    <a:pt x="622" y="109"/>
                  </a:cubicBezTo>
                  <a:cubicBezTo>
                    <a:pt x="619" y="108"/>
                    <a:pt x="618" y="106"/>
                    <a:pt x="618" y="103"/>
                  </a:cubicBezTo>
                  <a:cubicBezTo>
                    <a:pt x="619" y="103"/>
                    <a:pt x="619" y="102"/>
                    <a:pt x="620" y="102"/>
                  </a:cubicBezTo>
                  <a:cubicBezTo>
                    <a:pt x="618" y="100"/>
                    <a:pt x="618" y="100"/>
                    <a:pt x="618" y="100"/>
                  </a:cubicBezTo>
                  <a:cubicBezTo>
                    <a:pt x="620" y="98"/>
                    <a:pt x="620" y="96"/>
                    <a:pt x="622" y="94"/>
                  </a:cubicBezTo>
                  <a:cubicBezTo>
                    <a:pt x="622" y="92"/>
                    <a:pt x="619" y="91"/>
                    <a:pt x="617" y="91"/>
                  </a:cubicBezTo>
                  <a:cubicBezTo>
                    <a:pt x="607" y="93"/>
                    <a:pt x="595" y="92"/>
                    <a:pt x="585" y="93"/>
                  </a:cubicBezTo>
                  <a:cubicBezTo>
                    <a:pt x="583" y="91"/>
                    <a:pt x="582" y="94"/>
                    <a:pt x="581" y="92"/>
                  </a:cubicBezTo>
                  <a:cubicBezTo>
                    <a:pt x="577" y="94"/>
                    <a:pt x="573" y="92"/>
                    <a:pt x="570" y="92"/>
                  </a:cubicBezTo>
                  <a:cubicBezTo>
                    <a:pt x="564" y="92"/>
                    <a:pt x="558" y="93"/>
                    <a:pt x="552" y="94"/>
                  </a:cubicBezTo>
                  <a:cubicBezTo>
                    <a:pt x="542" y="94"/>
                    <a:pt x="532" y="95"/>
                    <a:pt x="522" y="97"/>
                  </a:cubicBezTo>
                  <a:cubicBezTo>
                    <a:pt x="521" y="97"/>
                    <a:pt x="520" y="96"/>
                    <a:pt x="520" y="97"/>
                  </a:cubicBezTo>
                  <a:cubicBezTo>
                    <a:pt x="517" y="97"/>
                    <a:pt x="513" y="98"/>
                    <a:pt x="511" y="96"/>
                  </a:cubicBezTo>
                  <a:cubicBezTo>
                    <a:pt x="510" y="92"/>
                    <a:pt x="515" y="94"/>
                    <a:pt x="517" y="92"/>
                  </a:cubicBezTo>
                  <a:cubicBezTo>
                    <a:pt x="516" y="92"/>
                    <a:pt x="515" y="91"/>
                    <a:pt x="515" y="91"/>
                  </a:cubicBezTo>
                  <a:cubicBezTo>
                    <a:pt x="514" y="87"/>
                    <a:pt x="518" y="89"/>
                    <a:pt x="520" y="88"/>
                  </a:cubicBezTo>
                  <a:cubicBezTo>
                    <a:pt x="520" y="86"/>
                    <a:pt x="520" y="86"/>
                    <a:pt x="520" y="85"/>
                  </a:cubicBezTo>
                  <a:cubicBezTo>
                    <a:pt x="520" y="83"/>
                    <a:pt x="522" y="84"/>
                    <a:pt x="522" y="83"/>
                  </a:cubicBezTo>
                  <a:cubicBezTo>
                    <a:pt x="522" y="83"/>
                    <a:pt x="522" y="83"/>
                    <a:pt x="522" y="83"/>
                  </a:cubicBezTo>
                  <a:cubicBezTo>
                    <a:pt x="521" y="83"/>
                    <a:pt x="520" y="82"/>
                    <a:pt x="520" y="83"/>
                  </a:cubicBezTo>
                  <a:cubicBezTo>
                    <a:pt x="516" y="81"/>
                    <a:pt x="512" y="82"/>
                    <a:pt x="508" y="83"/>
                  </a:cubicBezTo>
                  <a:cubicBezTo>
                    <a:pt x="505" y="81"/>
                    <a:pt x="499" y="84"/>
                    <a:pt x="496" y="82"/>
                  </a:cubicBezTo>
                  <a:cubicBezTo>
                    <a:pt x="494" y="79"/>
                    <a:pt x="496" y="76"/>
                    <a:pt x="498" y="75"/>
                  </a:cubicBezTo>
                  <a:cubicBezTo>
                    <a:pt x="497" y="73"/>
                    <a:pt x="496" y="72"/>
                    <a:pt x="498" y="71"/>
                  </a:cubicBezTo>
                  <a:cubicBezTo>
                    <a:pt x="504" y="68"/>
                    <a:pt x="507" y="74"/>
                    <a:pt x="512" y="72"/>
                  </a:cubicBezTo>
                  <a:cubicBezTo>
                    <a:pt x="511" y="71"/>
                    <a:pt x="511" y="71"/>
                    <a:pt x="511" y="71"/>
                  </a:cubicBezTo>
                  <a:cubicBezTo>
                    <a:pt x="513" y="70"/>
                    <a:pt x="515" y="72"/>
                    <a:pt x="516" y="70"/>
                  </a:cubicBezTo>
                  <a:cubicBezTo>
                    <a:pt x="518" y="71"/>
                    <a:pt x="520" y="70"/>
                    <a:pt x="523" y="71"/>
                  </a:cubicBezTo>
                  <a:cubicBezTo>
                    <a:pt x="522" y="73"/>
                    <a:pt x="519" y="71"/>
                    <a:pt x="517" y="72"/>
                  </a:cubicBezTo>
                  <a:cubicBezTo>
                    <a:pt x="519" y="73"/>
                    <a:pt x="520" y="74"/>
                    <a:pt x="522" y="74"/>
                  </a:cubicBezTo>
                  <a:cubicBezTo>
                    <a:pt x="521" y="76"/>
                    <a:pt x="521" y="76"/>
                    <a:pt x="521" y="76"/>
                  </a:cubicBezTo>
                  <a:cubicBezTo>
                    <a:pt x="522" y="75"/>
                    <a:pt x="524" y="76"/>
                    <a:pt x="524" y="75"/>
                  </a:cubicBezTo>
                  <a:cubicBezTo>
                    <a:pt x="524" y="75"/>
                    <a:pt x="523" y="75"/>
                    <a:pt x="523" y="75"/>
                  </a:cubicBezTo>
                  <a:cubicBezTo>
                    <a:pt x="524" y="72"/>
                    <a:pt x="528" y="74"/>
                    <a:pt x="530" y="72"/>
                  </a:cubicBezTo>
                  <a:cubicBezTo>
                    <a:pt x="533" y="74"/>
                    <a:pt x="536" y="71"/>
                    <a:pt x="538" y="74"/>
                  </a:cubicBezTo>
                  <a:cubicBezTo>
                    <a:pt x="538" y="74"/>
                    <a:pt x="537" y="74"/>
                    <a:pt x="537" y="75"/>
                  </a:cubicBezTo>
                  <a:cubicBezTo>
                    <a:pt x="539" y="75"/>
                    <a:pt x="539" y="75"/>
                    <a:pt x="539" y="75"/>
                  </a:cubicBezTo>
                  <a:cubicBezTo>
                    <a:pt x="543" y="75"/>
                    <a:pt x="546" y="76"/>
                    <a:pt x="550" y="74"/>
                  </a:cubicBezTo>
                  <a:cubicBezTo>
                    <a:pt x="552" y="74"/>
                    <a:pt x="554" y="76"/>
                    <a:pt x="556" y="74"/>
                  </a:cubicBezTo>
                  <a:cubicBezTo>
                    <a:pt x="558" y="71"/>
                    <a:pt x="561" y="73"/>
                    <a:pt x="564" y="74"/>
                  </a:cubicBezTo>
                  <a:cubicBezTo>
                    <a:pt x="567" y="72"/>
                    <a:pt x="571" y="74"/>
                    <a:pt x="575" y="74"/>
                  </a:cubicBezTo>
                  <a:cubicBezTo>
                    <a:pt x="577" y="77"/>
                    <a:pt x="582" y="75"/>
                    <a:pt x="586" y="77"/>
                  </a:cubicBezTo>
                  <a:cubicBezTo>
                    <a:pt x="585" y="77"/>
                    <a:pt x="585" y="76"/>
                    <a:pt x="585" y="76"/>
                  </a:cubicBezTo>
                  <a:cubicBezTo>
                    <a:pt x="588" y="74"/>
                    <a:pt x="592" y="74"/>
                    <a:pt x="595" y="76"/>
                  </a:cubicBezTo>
                  <a:cubicBezTo>
                    <a:pt x="595" y="75"/>
                    <a:pt x="595" y="75"/>
                    <a:pt x="595" y="75"/>
                  </a:cubicBezTo>
                  <a:cubicBezTo>
                    <a:pt x="597" y="75"/>
                    <a:pt x="598" y="74"/>
                    <a:pt x="599" y="75"/>
                  </a:cubicBezTo>
                  <a:cubicBezTo>
                    <a:pt x="600" y="76"/>
                    <a:pt x="601" y="76"/>
                    <a:pt x="603" y="75"/>
                  </a:cubicBezTo>
                  <a:cubicBezTo>
                    <a:pt x="597" y="73"/>
                    <a:pt x="590" y="75"/>
                    <a:pt x="586" y="71"/>
                  </a:cubicBezTo>
                  <a:cubicBezTo>
                    <a:pt x="585" y="74"/>
                    <a:pt x="582" y="72"/>
                    <a:pt x="581" y="73"/>
                  </a:cubicBezTo>
                  <a:cubicBezTo>
                    <a:pt x="573" y="71"/>
                    <a:pt x="564" y="73"/>
                    <a:pt x="556" y="71"/>
                  </a:cubicBezTo>
                  <a:cubicBezTo>
                    <a:pt x="556" y="72"/>
                    <a:pt x="556" y="72"/>
                    <a:pt x="556" y="72"/>
                  </a:cubicBezTo>
                  <a:cubicBezTo>
                    <a:pt x="547" y="69"/>
                    <a:pt x="538" y="75"/>
                    <a:pt x="531" y="69"/>
                  </a:cubicBezTo>
                  <a:cubicBezTo>
                    <a:pt x="532" y="67"/>
                    <a:pt x="535" y="69"/>
                    <a:pt x="537" y="67"/>
                  </a:cubicBezTo>
                  <a:cubicBezTo>
                    <a:pt x="546" y="68"/>
                    <a:pt x="556" y="67"/>
                    <a:pt x="564" y="68"/>
                  </a:cubicBezTo>
                  <a:cubicBezTo>
                    <a:pt x="566" y="66"/>
                    <a:pt x="567" y="69"/>
                    <a:pt x="569" y="67"/>
                  </a:cubicBezTo>
                  <a:cubicBezTo>
                    <a:pt x="569" y="68"/>
                    <a:pt x="569" y="68"/>
                    <a:pt x="569" y="68"/>
                  </a:cubicBezTo>
                  <a:cubicBezTo>
                    <a:pt x="570" y="68"/>
                    <a:pt x="571" y="68"/>
                    <a:pt x="571" y="67"/>
                  </a:cubicBezTo>
                  <a:cubicBezTo>
                    <a:pt x="573" y="69"/>
                    <a:pt x="575" y="69"/>
                    <a:pt x="578" y="68"/>
                  </a:cubicBezTo>
                  <a:cubicBezTo>
                    <a:pt x="577" y="67"/>
                    <a:pt x="577" y="67"/>
                    <a:pt x="577" y="67"/>
                  </a:cubicBezTo>
                  <a:cubicBezTo>
                    <a:pt x="577" y="68"/>
                    <a:pt x="576" y="67"/>
                    <a:pt x="575" y="68"/>
                  </a:cubicBezTo>
                  <a:cubicBezTo>
                    <a:pt x="572" y="66"/>
                    <a:pt x="567" y="68"/>
                    <a:pt x="564" y="66"/>
                  </a:cubicBezTo>
                  <a:cubicBezTo>
                    <a:pt x="563" y="67"/>
                    <a:pt x="563" y="67"/>
                    <a:pt x="563" y="67"/>
                  </a:cubicBezTo>
                  <a:cubicBezTo>
                    <a:pt x="561" y="66"/>
                    <a:pt x="560" y="67"/>
                    <a:pt x="558" y="66"/>
                  </a:cubicBezTo>
                  <a:cubicBezTo>
                    <a:pt x="557" y="68"/>
                    <a:pt x="555" y="65"/>
                    <a:pt x="554" y="67"/>
                  </a:cubicBezTo>
                  <a:cubicBezTo>
                    <a:pt x="549" y="67"/>
                    <a:pt x="545" y="66"/>
                    <a:pt x="540" y="66"/>
                  </a:cubicBezTo>
                  <a:cubicBezTo>
                    <a:pt x="536" y="66"/>
                    <a:pt x="533" y="67"/>
                    <a:pt x="529" y="66"/>
                  </a:cubicBezTo>
                  <a:cubicBezTo>
                    <a:pt x="527" y="66"/>
                    <a:pt x="523" y="66"/>
                    <a:pt x="521" y="66"/>
                  </a:cubicBezTo>
                  <a:cubicBezTo>
                    <a:pt x="516" y="66"/>
                    <a:pt x="510" y="67"/>
                    <a:pt x="505" y="67"/>
                  </a:cubicBezTo>
                  <a:cubicBezTo>
                    <a:pt x="504" y="67"/>
                    <a:pt x="502" y="66"/>
                    <a:pt x="500" y="67"/>
                  </a:cubicBezTo>
                  <a:cubicBezTo>
                    <a:pt x="499" y="66"/>
                    <a:pt x="497" y="66"/>
                    <a:pt x="497" y="65"/>
                  </a:cubicBezTo>
                  <a:cubicBezTo>
                    <a:pt x="498" y="64"/>
                    <a:pt x="498" y="64"/>
                    <a:pt x="498" y="64"/>
                  </a:cubicBezTo>
                  <a:cubicBezTo>
                    <a:pt x="498" y="63"/>
                    <a:pt x="498" y="63"/>
                    <a:pt x="498" y="62"/>
                  </a:cubicBezTo>
                  <a:cubicBezTo>
                    <a:pt x="500" y="60"/>
                    <a:pt x="494" y="59"/>
                    <a:pt x="498" y="56"/>
                  </a:cubicBezTo>
                  <a:cubicBezTo>
                    <a:pt x="495" y="58"/>
                    <a:pt x="490" y="56"/>
                    <a:pt x="486" y="58"/>
                  </a:cubicBezTo>
                  <a:cubicBezTo>
                    <a:pt x="483" y="57"/>
                    <a:pt x="477" y="59"/>
                    <a:pt x="473" y="57"/>
                  </a:cubicBezTo>
                  <a:cubicBezTo>
                    <a:pt x="468" y="59"/>
                    <a:pt x="465" y="57"/>
                    <a:pt x="461" y="57"/>
                  </a:cubicBezTo>
                  <a:cubicBezTo>
                    <a:pt x="459" y="56"/>
                    <a:pt x="455" y="57"/>
                    <a:pt x="455" y="54"/>
                  </a:cubicBezTo>
                  <a:cubicBezTo>
                    <a:pt x="456" y="53"/>
                    <a:pt x="457" y="52"/>
                    <a:pt x="459" y="53"/>
                  </a:cubicBezTo>
                  <a:cubicBezTo>
                    <a:pt x="460" y="53"/>
                    <a:pt x="459" y="54"/>
                    <a:pt x="459" y="54"/>
                  </a:cubicBezTo>
                  <a:cubicBezTo>
                    <a:pt x="461" y="53"/>
                    <a:pt x="463" y="51"/>
                    <a:pt x="465" y="51"/>
                  </a:cubicBezTo>
                  <a:cubicBezTo>
                    <a:pt x="466" y="50"/>
                    <a:pt x="465" y="49"/>
                    <a:pt x="465" y="49"/>
                  </a:cubicBezTo>
                  <a:cubicBezTo>
                    <a:pt x="466" y="48"/>
                    <a:pt x="467" y="47"/>
                    <a:pt x="469" y="47"/>
                  </a:cubicBezTo>
                  <a:cubicBezTo>
                    <a:pt x="472" y="46"/>
                    <a:pt x="474" y="43"/>
                    <a:pt x="477" y="44"/>
                  </a:cubicBezTo>
                  <a:cubicBezTo>
                    <a:pt x="478" y="43"/>
                    <a:pt x="479" y="44"/>
                    <a:pt x="480" y="43"/>
                  </a:cubicBezTo>
                  <a:cubicBezTo>
                    <a:pt x="482" y="43"/>
                    <a:pt x="485" y="44"/>
                    <a:pt x="487" y="42"/>
                  </a:cubicBezTo>
                  <a:cubicBezTo>
                    <a:pt x="491" y="45"/>
                    <a:pt x="491" y="39"/>
                    <a:pt x="495" y="41"/>
                  </a:cubicBezTo>
                  <a:cubicBezTo>
                    <a:pt x="498" y="40"/>
                    <a:pt x="501" y="41"/>
                    <a:pt x="504" y="40"/>
                  </a:cubicBezTo>
                  <a:cubicBezTo>
                    <a:pt x="508" y="41"/>
                    <a:pt x="511" y="36"/>
                    <a:pt x="515" y="37"/>
                  </a:cubicBezTo>
                  <a:cubicBezTo>
                    <a:pt x="517" y="35"/>
                    <a:pt x="520" y="35"/>
                    <a:pt x="522" y="32"/>
                  </a:cubicBezTo>
                  <a:cubicBezTo>
                    <a:pt x="528" y="32"/>
                    <a:pt x="533" y="32"/>
                    <a:pt x="540" y="30"/>
                  </a:cubicBezTo>
                  <a:cubicBezTo>
                    <a:pt x="542" y="30"/>
                    <a:pt x="543" y="27"/>
                    <a:pt x="545" y="28"/>
                  </a:cubicBezTo>
                  <a:cubicBezTo>
                    <a:pt x="546" y="28"/>
                    <a:pt x="546" y="28"/>
                    <a:pt x="546" y="28"/>
                  </a:cubicBezTo>
                  <a:cubicBezTo>
                    <a:pt x="546" y="27"/>
                    <a:pt x="546" y="27"/>
                    <a:pt x="546" y="27"/>
                  </a:cubicBezTo>
                  <a:cubicBezTo>
                    <a:pt x="542" y="27"/>
                    <a:pt x="538" y="27"/>
                    <a:pt x="533" y="28"/>
                  </a:cubicBezTo>
                  <a:cubicBezTo>
                    <a:pt x="530" y="28"/>
                    <a:pt x="525" y="30"/>
                    <a:pt x="522" y="28"/>
                  </a:cubicBezTo>
                  <a:cubicBezTo>
                    <a:pt x="520" y="30"/>
                    <a:pt x="517" y="29"/>
                    <a:pt x="515" y="29"/>
                  </a:cubicBezTo>
                  <a:cubicBezTo>
                    <a:pt x="513" y="29"/>
                    <a:pt x="512" y="31"/>
                    <a:pt x="510" y="30"/>
                  </a:cubicBezTo>
                  <a:cubicBezTo>
                    <a:pt x="501" y="32"/>
                    <a:pt x="492" y="32"/>
                    <a:pt x="483" y="34"/>
                  </a:cubicBezTo>
                  <a:cubicBezTo>
                    <a:pt x="473" y="35"/>
                    <a:pt x="466" y="36"/>
                    <a:pt x="457" y="38"/>
                  </a:cubicBezTo>
                  <a:cubicBezTo>
                    <a:pt x="456" y="37"/>
                    <a:pt x="456" y="37"/>
                    <a:pt x="456" y="37"/>
                  </a:cubicBezTo>
                  <a:cubicBezTo>
                    <a:pt x="454" y="38"/>
                    <a:pt x="453" y="37"/>
                    <a:pt x="451" y="38"/>
                  </a:cubicBezTo>
                  <a:cubicBezTo>
                    <a:pt x="449" y="38"/>
                    <a:pt x="446" y="41"/>
                    <a:pt x="444" y="38"/>
                  </a:cubicBezTo>
                  <a:cubicBezTo>
                    <a:pt x="447" y="36"/>
                    <a:pt x="448" y="32"/>
                    <a:pt x="451" y="30"/>
                  </a:cubicBezTo>
                  <a:cubicBezTo>
                    <a:pt x="459" y="30"/>
                    <a:pt x="448" y="24"/>
                    <a:pt x="456" y="22"/>
                  </a:cubicBezTo>
                  <a:cubicBezTo>
                    <a:pt x="461" y="22"/>
                    <a:pt x="465" y="24"/>
                    <a:pt x="470" y="22"/>
                  </a:cubicBezTo>
                  <a:cubicBezTo>
                    <a:pt x="472" y="22"/>
                    <a:pt x="476" y="22"/>
                    <a:pt x="479" y="22"/>
                  </a:cubicBezTo>
                  <a:cubicBezTo>
                    <a:pt x="479" y="22"/>
                    <a:pt x="479" y="22"/>
                    <a:pt x="479" y="22"/>
                  </a:cubicBezTo>
                  <a:cubicBezTo>
                    <a:pt x="480" y="22"/>
                    <a:pt x="482" y="23"/>
                    <a:pt x="482" y="22"/>
                  </a:cubicBezTo>
                  <a:cubicBezTo>
                    <a:pt x="480" y="21"/>
                    <a:pt x="477" y="19"/>
                    <a:pt x="475" y="20"/>
                  </a:cubicBezTo>
                  <a:cubicBezTo>
                    <a:pt x="460" y="18"/>
                    <a:pt x="447" y="19"/>
                    <a:pt x="432" y="18"/>
                  </a:cubicBezTo>
                  <a:cubicBezTo>
                    <a:pt x="430" y="16"/>
                    <a:pt x="427" y="18"/>
                    <a:pt x="425" y="18"/>
                  </a:cubicBezTo>
                  <a:cubicBezTo>
                    <a:pt x="423" y="17"/>
                    <a:pt x="421" y="16"/>
                    <a:pt x="419" y="17"/>
                  </a:cubicBezTo>
                  <a:cubicBezTo>
                    <a:pt x="416" y="18"/>
                    <a:pt x="414" y="16"/>
                    <a:pt x="411" y="17"/>
                  </a:cubicBezTo>
                  <a:cubicBezTo>
                    <a:pt x="405" y="15"/>
                    <a:pt x="397" y="18"/>
                    <a:pt x="392" y="13"/>
                  </a:cubicBezTo>
                  <a:cubicBezTo>
                    <a:pt x="389" y="14"/>
                    <a:pt x="385" y="13"/>
                    <a:pt x="382" y="11"/>
                  </a:cubicBezTo>
                  <a:cubicBezTo>
                    <a:pt x="380" y="15"/>
                    <a:pt x="377" y="11"/>
                    <a:pt x="374" y="11"/>
                  </a:cubicBezTo>
                  <a:cubicBezTo>
                    <a:pt x="372" y="14"/>
                    <a:pt x="370" y="9"/>
                    <a:pt x="367" y="11"/>
                  </a:cubicBezTo>
                  <a:cubicBezTo>
                    <a:pt x="365" y="10"/>
                    <a:pt x="365" y="8"/>
                    <a:pt x="363" y="9"/>
                  </a:cubicBezTo>
                  <a:cubicBezTo>
                    <a:pt x="362" y="8"/>
                    <a:pt x="361" y="7"/>
                    <a:pt x="361" y="6"/>
                  </a:cubicBezTo>
                  <a:cubicBezTo>
                    <a:pt x="357" y="5"/>
                    <a:pt x="353" y="9"/>
                    <a:pt x="351" y="4"/>
                  </a:cubicBezTo>
                  <a:cubicBezTo>
                    <a:pt x="349" y="3"/>
                    <a:pt x="348" y="5"/>
                    <a:pt x="347" y="6"/>
                  </a:cubicBezTo>
                  <a:cubicBezTo>
                    <a:pt x="345" y="3"/>
                    <a:pt x="343" y="6"/>
                    <a:pt x="342" y="7"/>
                  </a:cubicBezTo>
                  <a:cubicBezTo>
                    <a:pt x="338" y="6"/>
                    <a:pt x="335" y="6"/>
                    <a:pt x="332" y="5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26" y="3"/>
                    <a:pt x="324" y="0"/>
                    <a:pt x="322" y="3"/>
                  </a:cubicBezTo>
                  <a:cubicBezTo>
                    <a:pt x="320" y="4"/>
                    <a:pt x="320" y="8"/>
                    <a:pt x="317" y="7"/>
                  </a:cubicBezTo>
                  <a:cubicBezTo>
                    <a:pt x="313" y="4"/>
                    <a:pt x="307" y="7"/>
                    <a:pt x="304" y="3"/>
                  </a:cubicBezTo>
                  <a:cubicBezTo>
                    <a:pt x="300" y="3"/>
                    <a:pt x="298" y="5"/>
                    <a:pt x="293" y="3"/>
                  </a:cubicBezTo>
                  <a:cubicBezTo>
                    <a:pt x="288" y="4"/>
                    <a:pt x="286" y="9"/>
                    <a:pt x="281" y="7"/>
                  </a:cubicBezTo>
                  <a:cubicBezTo>
                    <a:pt x="276" y="8"/>
                    <a:pt x="270" y="10"/>
                    <a:pt x="265" y="8"/>
                  </a:cubicBezTo>
                  <a:cubicBezTo>
                    <a:pt x="264" y="8"/>
                    <a:pt x="263" y="9"/>
                    <a:pt x="262" y="10"/>
                  </a:cubicBezTo>
                  <a:cubicBezTo>
                    <a:pt x="260" y="10"/>
                    <a:pt x="259" y="9"/>
                    <a:pt x="257" y="9"/>
                  </a:cubicBezTo>
                  <a:cubicBezTo>
                    <a:pt x="254" y="10"/>
                    <a:pt x="249" y="10"/>
                    <a:pt x="245" y="10"/>
                  </a:cubicBezTo>
                  <a:cubicBezTo>
                    <a:pt x="242" y="14"/>
                    <a:pt x="237" y="9"/>
                    <a:pt x="233" y="12"/>
                  </a:cubicBezTo>
                  <a:cubicBezTo>
                    <a:pt x="229" y="11"/>
                    <a:pt x="224" y="11"/>
                    <a:pt x="221" y="8"/>
                  </a:cubicBezTo>
                  <a:cubicBezTo>
                    <a:pt x="220" y="9"/>
                    <a:pt x="219" y="11"/>
                    <a:pt x="218" y="10"/>
                  </a:cubicBezTo>
                  <a:cubicBezTo>
                    <a:pt x="216" y="10"/>
                    <a:pt x="212" y="11"/>
                    <a:pt x="210" y="11"/>
                  </a:cubicBezTo>
                  <a:cubicBezTo>
                    <a:pt x="208" y="15"/>
                    <a:pt x="204" y="8"/>
                    <a:pt x="203" y="13"/>
                  </a:cubicBezTo>
                  <a:cubicBezTo>
                    <a:pt x="199" y="13"/>
                    <a:pt x="195" y="14"/>
                    <a:pt x="191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2"/>
                    <a:pt x="188" y="14"/>
                    <a:pt x="187" y="12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86" y="12"/>
                    <a:pt x="185" y="12"/>
                    <a:pt x="184" y="12"/>
                  </a:cubicBezTo>
                  <a:cubicBezTo>
                    <a:pt x="184" y="14"/>
                    <a:pt x="183" y="13"/>
                    <a:pt x="182" y="14"/>
                  </a:cubicBezTo>
                  <a:cubicBezTo>
                    <a:pt x="177" y="13"/>
                    <a:pt x="171" y="15"/>
                    <a:pt x="166" y="14"/>
                  </a:cubicBezTo>
                  <a:cubicBezTo>
                    <a:pt x="164" y="15"/>
                    <a:pt x="163" y="14"/>
                    <a:pt x="161" y="15"/>
                  </a:cubicBezTo>
                  <a:cubicBezTo>
                    <a:pt x="160" y="14"/>
                    <a:pt x="158" y="15"/>
                    <a:pt x="158" y="13"/>
                  </a:cubicBezTo>
                  <a:cubicBezTo>
                    <a:pt x="157" y="12"/>
                    <a:pt x="157" y="10"/>
                    <a:pt x="158" y="9"/>
                  </a:cubicBezTo>
                  <a:cubicBezTo>
                    <a:pt x="155" y="7"/>
                    <a:pt x="154" y="4"/>
                    <a:pt x="150" y="5"/>
                  </a:cubicBezTo>
                  <a:cubicBezTo>
                    <a:pt x="145" y="1"/>
                    <a:pt x="146" y="9"/>
                    <a:pt x="142" y="8"/>
                  </a:cubicBezTo>
                  <a:cubicBezTo>
                    <a:pt x="141" y="9"/>
                    <a:pt x="143" y="11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8" y="18"/>
                    <a:pt x="131" y="17"/>
                    <a:pt x="125" y="17"/>
                  </a:cubicBezTo>
                  <a:cubicBezTo>
                    <a:pt x="123" y="19"/>
                    <a:pt x="119" y="17"/>
                    <a:pt x="117" y="19"/>
                  </a:cubicBezTo>
                  <a:cubicBezTo>
                    <a:pt x="112" y="19"/>
                    <a:pt x="110" y="21"/>
                    <a:pt x="106" y="21"/>
                  </a:cubicBezTo>
                  <a:cubicBezTo>
                    <a:pt x="103" y="22"/>
                    <a:pt x="100" y="21"/>
                    <a:pt x="97" y="21"/>
                  </a:cubicBezTo>
                  <a:cubicBezTo>
                    <a:pt x="93" y="23"/>
                    <a:pt x="88" y="24"/>
                    <a:pt x="83" y="25"/>
                  </a:cubicBezTo>
                  <a:cubicBezTo>
                    <a:pt x="79" y="25"/>
                    <a:pt x="75" y="27"/>
                    <a:pt x="71" y="27"/>
                  </a:cubicBezTo>
                  <a:cubicBezTo>
                    <a:pt x="68" y="29"/>
                    <a:pt x="66" y="28"/>
                    <a:pt x="63" y="29"/>
                  </a:cubicBezTo>
                  <a:cubicBezTo>
                    <a:pt x="60" y="28"/>
                    <a:pt x="56" y="30"/>
                    <a:pt x="52" y="29"/>
                  </a:cubicBezTo>
                  <a:cubicBezTo>
                    <a:pt x="47" y="30"/>
                    <a:pt x="42" y="32"/>
                    <a:pt x="36" y="32"/>
                  </a:cubicBezTo>
                  <a:cubicBezTo>
                    <a:pt x="31" y="31"/>
                    <a:pt x="25" y="33"/>
                    <a:pt x="19" y="33"/>
                  </a:cubicBezTo>
                  <a:cubicBezTo>
                    <a:pt x="15" y="34"/>
                    <a:pt x="10" y="33"/>
                    <a:pt x="6" y="35"/>
                  </a:cubicBezTo>
                  <a:cubicBezTo>
                    <a:pt x="8" y="36"/>
                    <a:pt x="10" y="34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8" y="35"/>
                    <a:pt x="23" y="35"/>
                    <a:pt x="28" y="33"/>
                  </a:cubicBezTo>
                  <a:cubicBezTo>
                    <a:pt x="30" y="34"/>
                    <a:pt x="33" y="34"/>
                    <a:pt x="35" y="34"/>
                  </a:cubicBezTo>
                  <a:cubicBezTo>
                    <a:pt x="39" y="32"/>
                    <a:pt x="40" y="37"/>
                    <a:pt x="44" y="36"/>
                  </a:cubicBezTo>
                  <a:cubicBezTo>
                    <a:pt x="46" y="35"/>
                    <a:pt x="51" y="37"/>
                    <a:pt x="51" y="33"/>
                  </a:cubicBezTo>
                  <a:cubicBezTo>
                    <a:pt x="56" y="34"/>
                    <a:pt x="59" y="30"/>
                    <a:pt x="62" y="33"/>
                  </a:cubicBezTo>
                  <a:cubicBezTo>
                    <a:pt x="66" y="30"/>
                    <a:pt x="70" y="37"/>
                    <a:pt x="74" y="33"/>
                  </a:cubicBezTo>
                  <a:cubicBezTo>
                    <a:pt x="76" y="33"/>
                    <a:pt x="79" y="32"/>
                    <a:pt x="82" y="31"/>
                  </a:cubicBezTo>
                  <a:cubicBezTo>
                    <a:pt x="86" y="32"/>
                    <a:pt x="90" y="28"/>
                    <a:pt x="95" y="29"/>
                  </a:cubicBezTo>
                  <a:cubicBezTo>
                    <a:pt x="97" y="30"/>
                    <a:pt x="100" y="27"/>
                    <a:pt x="102" y="29"/>
                  </a:cubicBezTo>
                  <a:cubicBezTo>
                    <a:pt x="105" y="27"/>
                    <a:pt x="109" y="27"/>
                    <a:pt x="113" y="27"/>
                  </a:cubicBezTo>
                  <a:cubicBezTo>
                    <a:pt x="116" y="27"/>
                    <a:pt x="119" y="25"/>
                    <a:pt x="121" y="28"/>
                  </a:cubicBezTo>
                  <a:cubicBezTo>
                    <a:pt x="121" y="29"/>
                    <a:pt x="121" y="30"/>
                    <a:pt x="120" y="30"/>
                  </a:cubicBezTo>
                  <a:cubicBezTo>
                    <a:pt x="119" y="32"/>
                    <a:pt x="116" y="33"/>
                    <a:pt x="114" y="31"/>
                  </a:cubicBezTo>
                  <a:cubicBezTo>
                    <a:pt x="113" y="35"/>
                    <a:pt x="107" y="35"/>
                    <a:pt x="103" y="35"/>
                  </a:cubicBezTo>
                  <a:cubicBezTo>
                    <a:pt x="102" y="36"/>
                    <a:pt x="101" y="37"/>
                    <a:pt x="100" y="36"/>
                  </a:cubicBezTo>
                  <a:cubicBezTo>
                    <a:pt x="99" y="37"/>
                    <a:pt x="97" y="36"/>
                    <a:pt x="96" y="37"/>
                  </a:cubicBezTo>
                  <a:cubicBezTo>
                    <a:pt x="92" y="37"/>
                    <a:pt x="89" y="38"/>
                    <a:pt x="85" y="38"/>
                  </a:cubicBezTo>
                  <a:cubicBezTo>
                    <a:pt x="85" y="39"/>
                    <a:pt x="84" y="38"/>
                    <a:pt x="84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1" y="38"/>
                    <a:pt x="82" y="38"/>
                    <a:pt x="82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39"/>
                    <a:pt x="85" y="39"/>
                    <a:pt x="84" y="40"/>
                  </a:cubicBezTo>
                  <a:cubicBezTo>
                    <a:pt x="84" y="41"/>
                    <a:pt x="82" y="41"/>
                    <a:pt x="82" y="41"/>
                  </a:cubicBezTo>
                  <a:cubicBezTo>
                    <a:pt x="77" y="42"/>
                    <a:pt x="73" y="45"/>
                    <a:pt x="67" y="46"/>
                  </a:cubicBezTo>
                  <a:cubicBezTo>
                    <a:pt x="61" y="50"/>
                    <a:pt x="55" y="47"/>
                    <a:pt x="48" y="51"/>
                  </a:cubicBezTo>
                  <a:cubicBezTo>
                    <a:pt x="45" y="52"/>
                    <a:pt x="41" y="53"/>
                    <a:pt x="38" y="54"/>
                  </a:cubicBezTo>
                  <a:cubicBezTo>
                    <a:pt x="35" y="57"/>
                    <a:pt x="30" y="56"/>
                    <a:pt x="26" y="58"/>
                  </a:cubicBezTo>
                  <a:cubicBezTo>
                    <a:pt x="24" y="62"/>
                    <a:pt x="18" y="59"/>
                    <a:pt x="16" y="63"/>
                  </a:cubicBezTo>
                  <a:cubicBezTo>
                    <a:pt x="15" y="64"/>
                    <a:pt x="13" y="64"/>
                    <a:pt x="12" y="63"/>
                  </a:cubicBezTo>
                  <a:cubicBezTo>
                    <a:pt x="9" y="68"/>
                    <a:pt x="0" y="65"/>
                    <a:pt x="0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4" y="74"/>
                    <a:pt x="0" y="76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6"/>
                    <a:pt x="3" y="77"/>
                    <a:pt x="4" y="77"/>
                  </a:cubicBezTo>
                  <a:cubicBezTo>
                    <a:pt x="9" y="78"/>
                    <a:pt x="4" y="82"/>
                    <a:pt x="4" y="85"/>
                  </a:cubicBezTo>
                  <a:cubicBezTo>
                    <a:pt x="10" y="84"/>
                    <a:pt x="5" y="89"/>
                    <a:pt x="8" y="92"/>
                  </a:cubicBezTo>
                  <a:cubicBezTo>
                    <a:pt x="12" y="89"/>
                    <a:pt x="14" y="87"/>
                    <a:pt x="19" y="87"/>
                  </a:cubicBezTo>
                  <a:cubicBezTo>
                    <a:pt x="17" y="85"/>
                    <a:pt x="20" y="84"/>
                    <a:pt x="20" y="83"/>
                  </a:cubicBezTo>
                  <a:cubicBezTo>
                    <a:pt x="22" y="82"/>
                    <a:pt x="23" y="84"/>
                    <a:pt x="24" y="85"/>
                  </a:cubicBezTo>
                  <a:cubicBezTo>
                    <a:pt x="26" y="83"/>
                    <a:pt x="29" y="83"/>
                    <a:pt x="31" y="83"/>
                  </a:cubicBezTo>
                  <a:cubicBezTo>
                    <a:pt x="32" y="81"/>
                    <a:pt x="36" y="81"/>
                    <a:pt x="36" y="79"/>
                  </a:cubicBezTo>
                  <a:cubicBezTo>
                    <a:pt x="40" y="75"/>
                    <a:pt x="46" y="73"/>
                    <a:pt x="52" y="74"/>
                  </a:cubicBezTo>
                  <a:cubicBezTo>
                    <a:pt x="52" y="75"/>
                    <a:pt x="51" y="75"/>
                    <a:pt x="50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2" y="75"/>
                    <a:pt x="54" y="76"/>
                    <a:pt x="54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9"/>
                    <a:pt x="59" y="70"/>
                    <a:pt x="63" y="69"/>
                  </a:cubicBezTo>
                  <a:cubicBezTo>
                    <a:pt x="65" y="68"/>
                    <a:pt x="67" y="69"/>
                    <a:pt x="68" y="67"/>
                  </a:cubicBezTo>
                  <a:cubicBezTo>
                    <a:pt x="71" y="67"/>
                    <a:pt x="75" y="64"/>
                    <a:pt x="76" y="67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70"/>
                    <a:pt x="72" y="71"/>
                    <a:pt x="71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67" y="71"/>
                    <a:pt x="64" y="72"/>
                    <a:pt x="62" y="74"/>
                  </a:cubicBezTo>
                  <a:cubicBezTo>
                    <a:pt x="66" y="72"/>
                    <a:pt x="70" y="72"/>
                    <a:pt x="73" y="71"/>
                  </a:cubicBezTo>
                  <a:cubicBezTo>
                    <a:pt x="76" y="72"/>
                    <a:pt x="80" y="70"/>
                    <a:pt x="82" y="72"/>
                  </a:cubicBezTo>
                  <a:cubicBezTo>
                    <a:pt x="87" y="71"/>
                    <a:pt x="91" y="70"/>
                    <a:pt x="96" y="68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7" y="67"/>
                    <a:pt x="98" y="66"/>
                    <a:pt x="100" y="66"/>
                  </a:cubicBezTo>
                  <a:cubicBezTo>
                    <a:pt x="101" y="67"/>
                    <a:pt x="106" y="63"/>
                    <a:pt x="107" y="67"/>
                  </a:cubicBezTo>
                  <a:cubicBezTo>
                    <a:pt x="109" y="69"/>
                    <a:pt x="105" y="69"/>
                    <a:pt x="106" y="70"/>
                  </a:cubicBezTo>
                  <a:cubicBezTo>
                    <a:pt x="106" y="70"/>
                    <a:pt x="107" y="71"/>
                    <a:pt x="107" y="71"/>
                  </a:cubicBezTo>
                  <a:cubicBezTo>
                    <a:pt x="107" y="75"/>
                    <a:pt x="110" y="76"/>
                    <a:pt x="111" y="80"/>
                  </a:cubicBezTo>
                  <a:cubicBezTo>
                    <a:pt x="114" y="84"/>
                    <a:pt x="106" y="86"/>
                    <a:pt x="108" y="91"/>
                  </a:cubicBezTo>
                  <a:cubicBezTo>
                    <a:pt x="111" y="91"/>
                    <a:pt x="110" y="88"/>
                    <a:pt x="111" y="86"/>
                  </a:cubicBezTo>
                  <a:cubicBezTo>
                    <a:pt x="114" y="84"/>
                    <a:pt x="118" y="86"/>
                    <a:pt x="121" y="86"/>
                  </a:cubicBezTo>
                  <a:cubicBezTo>
                    <a:pt x="121" y="89"/>
                    <a:pt x="119" y="91"/>
                    <a:pt x="117" y="94"/>
                  </a:cubicBezTo>
                  <a:cubicBezTo>
                    <a:pt x="112" y="95"/>
                    <a:pt x="110" y="102"/>
                    <a:pt x="104" y="102"/>
                  </a:cubicBezTo>
                  <a:cubicBezTo>
                    <a:pt x="102" y="105"/>
                    <a:pt x="100" y="102"/>
                    <a:pt x="97" y="103"/>
                  </a:cubicBezTo>
                  <a:cubicBezTo>
                    <a:pt x="96" y="108"/>
                    <a:pt x="98" y="112"/>
                    <a:pt x="99" y="116"/>
                  </a:cubicBezTo>
                  <a:cubicBezTo>
                    <a:pt x="97" y="118"/>
                    <a:pt x="94" y="118"/>
                    <a:pt x="93" y="121"/>
                  </a:cubicBezTo>
                  <a:cubicBezTo>
                    <a:pt x="91" y="122"/>
                    <a:pt x="88" y="121"/>
                    <a:pt x="89" y="124"/>
                  </a:cubicBezTo>
                  <a:cubicBezTo>
                    <a:pt x="90" y="125"/>
                    <a:pt x="90" y="124"/>
                    <a:pt x="91" y="124"/>
                  </a:cubicBezTo>
                  <a:cubicBezTo>
                    <a:pt x="93" y="126"/>
                    <a:pt x="89" y="127"/>
                    <a:pt x="89" y="128"/>
                  </a:cubicBezTo>
                  <a:cubicBezTo>
                    <a:pt x="93" y="133"/>
                    <a:pt x="98" y="127"/>
                    <a:pt x="103" y="129"/>
                  </a:cubicBezTo>
                  <a:cubicBezTo>
                    <a:pt x="106" y="132"/>
                    <a:pt x="100" y="134"/>
                    <a:pt x="100" y="138"/>
                  </a:cubicBezTo>
                  <a:cubicBezTo>
                    <a:pt x="104" y="139"/>
                    <a:pt x="100" y="142"/>
                    <a:pt x="102" y="144"/>
                  </a:cubicBezTo>
                  <a:cubicBezTo>
                    <a:pt x="111" y="140"/>
                    <a:pt x="104" y="149"/>
                    <a:pt x="107" y="152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5" y="148"/>
                    <a:pt x="118" y="141"/>
                    <a:pt x="123" y="145"/>
                  </a:cubicBezTo>
                  <a:cubicBezTo>
                    <a:pt x="129" y="143"/>
                    <a:pt x="129" y="151"/>
                    <a:pt x="134" y="152"/>
                  </a:cubicBezTo>
                  <a:cubicBezTo>
                    <a:pt x="135" y="153"/>
                    <a:pt x="136" y="154"/>
                    <a:pt x="136" y="155"/>
                  </a:cubicBezTo>
                  <a:cubicBezTo>
                    <a:pt x="137" y="158"/>
                    <a:pt x="139" y="159"/>
                    <a:pt x="142" y="160"/>
                  </a:cubicBezTo>
                  <a:cubicBezTo>
                    <a:pt x="141" y="161"/>
                    <a:pt x="140" y="164"/>
                    <a:pt x="138" y="164"/>
                  </a:cubicBezTo>
                  <a:cubicBezTo>
                    <a:pt x="132" y="164"/>
                    <a:pt x="127" y="169"/>
                    <a:pt x="120" y="168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4" y="169"/>
                    <a:pt x="128" y="170"/>
                    <a:pt x="131" y="167"/>
                  </a:cubicBezTo>
                  <a:cubicBezTo>
                    <a:pt x="134" y="168"/>
                    <a:pt x="137" y="166"/>
                    <a:pt x="139" y="165"/>
                  </a:cubicBezTo>
                  <a:cubicBezTo>
                    <a:pt x="142" y="166"/>
                    <a:pt x="143" y="168"/>
                    <a:pt x="141" y="169"/>
                  </a:cubicBezTo>
                  <a:cubicBezTo>
                    <a:pt x="137" y="169"/>
                    <a:pt x="135" y="174"/>
                    <a:pt x="130" y="173"/>
                  </a:cubicBezTo>
                  <a:cubicBezTo>
                    <a:pt x="130" y="173"/>
                    <a:pt x="130" y="174"/>
                    <a:pt x="131" y="174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7"/>
                    <a:pt x="134" y="178"/>
                    <a:pt x="133" y="179"/>
                  </a:cubicBezTo>
                  <a:cubicBezTo>
                    <a:pt x="128" y="179"/>
                    <a:pt x="131" y="185"/>
                    <a:pt x="129" y="188"/>
                  </a:cubicBezTo>
                  <a:cubicBezTo>
                    <a:pt x="130" y="189"/>
                    <a:pt x="133" y="188"/>
                    <a:pt x="134" y="189"/>
                  </a:cubicBezTo>
                  <a:cubicBezTo>
                    <a:pt x="134" y="191"/>
                    <a:pt x="134" y="193"/>
                    <a:pt x="132" y="194"/>
                  </a:cubicBezTo>
                  <a:cubicBezTo>
                    <a:pt x="136" y="193"/>
                    <a:pt x="136" y="193"/>
                    <a:pt x="136" y="193"/>
                  </a:cubicBezTo>
                  <a:cubicBezTo>
                    <a:pt x="143" y="196"/>
                    <a:pt x="133" y="194"/>
                    <a:pt x="133" y="197"/>
                  </a:cubicBezTo>
                  <a:cubicBezTo>
                    <a:pt x="135" y="198"/>
                    <a:pt x="135" y="198"/>
                    <a:pt x="135" y="198"/>
                  </a:cubicBezTo>
                  <a:cubicBezTo>
                    <a:pt x="139" y="199"/>
                    <a:pt x="142" y="197"/>
                    <a:pt x="145" y="196"/>
                  </a:cubicBezTo>
                  <a:cubicBezTo>
                    <a:pt x="146" y="193"/>
                    <a:pt x="150" y="194"/>
                    <a:pt x="153" y="193"/>
                  </a:cubicBezTo>
                  <a:cubicBezTo>
                    <a:pt x="152" y="193"/>
                    <a:pt x="151" y="192"/>
                    <a:pt x="152" y="191"/>
                  </a:cubicBezTo>
                  <a:cubicBezTo>
                    <a:pt x="155" y="189"/>
                    <a:pt x="158" y="187"/>
                    <a:pt x="162" y="186"/>
                  </a:cubicBezTo>
                  <a:cubicBezTo>
                    <a:pt x="161" y="185"/>
                    <a:pt x="163" y="184"/>
                    <a:pt x="164" y="183"/>
                  </a:cubicBezTo>
                  <a:cubicBezTo>
                    <a:pt x="165" y="180"/>
                    <a:pt x="167" y="182"/>
                    <a:pt x="168" y="184"/>
                  </a:cubicBezTo>
                  <a:cubicBezTo>
                    <a:pt x="173" y="185"/>
                    <a:pt x="175" y="181"/>
                    <a:pt x="179" y="182"/>
                  </a:cubicBezTo>
                  <a:cubicBezTo>
                    <a:pt x="182" y="183"/>
                    <a:pt x="181" y="184"/>
                    <a:pt x="180" y="186"/>
                  </a:cubicBezTo>
                  <a:cubicBezTo>
                    <a:pt x="183" y="187"/>
                    <a:pt x="184" y="183"/>
                    <a:pt x="186" y="185"/>
                  </a:cubicBezTo>
                  <a:cubicBezTo>
                    <a:pt x="187" y="186"/>
                    <a:pt x="189" y="186"/>
                    <a:pt x="190" y="185"/>
                  </a:cubicBezTo>
                  <a:cubicBezTo>
                    <a:pt x="191" y="186"/>
                    <a:pt x="191" y="186"/>
                    <a:pt x="191" y="186"/>
                  </a:cubicBezTo>
                  <a:cubicBezTo>
                    <a:pt x="195" y="184"/>
                    <a:pt x="198" y="186"/>
                    <a:pt x="202" y="185"/>
                  </a:cubicBezTo>
                  <a:cubicBezTo>
                    <a:pt x="204" y="186"/>
                    <a:pt x="201" y="188"/>
                    <a:pt x="202" y="189"/>
                  </a:cubicBezTo>
                  <a:cubicBezTo>
                    <a:pt x="201" y="192"/>
                    <a:pt x="197" y="193"/>
                    <a:pt x="195" y="194"/>
                  </a:cubicBezTo>
                  <a:cubicBezTo>
                    <a:pt x="198" y="193"/>
                    <a:pt x="202" y="194"/>
                    <a:pt x="205" y="192"/>
                  </a:cubicBezTo>
                  <a:cubicBezTo>
                    <a:pt x="208" y="192"/>
                    <a:pt x="211" y="189"/>
                    <a:pt x="213" y="191"/>
                  </a:cubicBezTo>
                  <a:cubicBezTo>
                    <a:pt x="213" y="192"/>
                    <a:pt x="212" y="193"/>
                    <a:pt x="212" y="193"/>
                  </a:cubicBezTo>
                  <a:cubicBezTo>
                    <a:pt x="209" y="194"/>
                    <a:pt x="207" y="196"/>
                    <a:pt x="204" y="196"/>
                  </a:cubicBezTo>
                  <a:cubicBezTo>
                    <a:pt x="205" y="197"/>
                    <a:pt x="205" y="197"/>
                    <a:pt x="205" y="197"/>
                  </a:cubicBezTo>
                  <a:cubicBezTo>
                    <a:pt x="205" y="198"/>
                    <a:pt x="205" y="198"/>
                    <a:pt x="204" y="199"/>
                  </a:cubicBezTo>
                  <a:cubicBezTo>
                    <a:pt x="203" y="199"/>
                    <a:pt x="201" y="201"/>
                    <a:pt x="200" y="200"/>
                  </a:cubicBezTo>
                  <a:cubicBezTo>
                    <a:pt x="200" y="200"/>
                    <a:pt x="199" y="200"/>
                    <a:pt x="200" y="201"/>
                  </a:cubicBezTo>
                  <a:cubicBezTo>
                    <a:pt x="200" y="202"/>
                    <a:pt x="201" y="201"/>
                    <a:pt x="202" y="201"/>
                  </a:cubicBezTo>
                  <a:cubicBezTo>
                    <a:pt x="204" y="201"/>
                    <a:pt x="208" y="201"/>
                    <a:pt x="210" y="201"/>
                  </a:cubicBezTo>
                  <a:cubicBezTo>
                    <a:pt x="211" y="201"/>
                    <a:pt x="211" y="201"/>
                    <a:pt x="212" y="200"/>
                  </a:cubicBezTo>
                  <a:cubicBezTo>
                    <a:pt x="212" y="204"/>
                    <a:pt x="216" y="205"/>
                    <a:pt x="220" y="206"/>
                  </a:cubicBezTo>
                  <a:cubicBezTo>
                    <a:pt x="226" y="204"/>
                    <a:pt x="224" y="212"/>
                    <a:pt x="230" y="212"/>
                  </a:cubicBezTo>
                  <a:cubicBezTo>
                    <a:pt x="235" y="213"/>
                    <a:pt x="230" y="215"/>
                    <a:pt x="231" y="217"/>
                  </a:cubicBezTo>
                  <a:cubicBezTo>
                    <a:pt x="231" y="218"/>
                    <a:pt x="230" y="218"/>
                    <a:pt x="229" y="218"/>
                  </a:cubicBezTo>
                  <a:cubicBezTo>
                    <a:pt x="231" y="219"/>
                    <a:pt x="234" y="218"/>
                    <a:pt x="235" y="220"/>
                  </a:cubicBezTo>
                  <a:cubicBezTo>
                    <a:pt x="234" y="225"/>
                    <a:pt x="228" y="223"/>
                    <a:pt x="224" y="225"/>
                  </a:cubicBezTo>
                  <a:cubicBezTo>
                    <a:pt x="221" y="228"/>
                    <a:pt x="217" y="229"/>
                    <a:pt x="213" y="230"/>
                  </a:cubicBezTo>
                  <a:cubicBezTo>
                    <a:pt x="213" y="233"/>
                    <a:pt x="208" y="235"/>
                    <a:pt x="211" y="238"/>
                  </a:cubicBezTo>
                  <a:cubicBezTo>
                    <a:pt x="211" y="239"/>
                    <a:pt x="213" y="240"/>
                    <a:pt x="212" y="241"/>
                  </a:cubicBezTo>
                  <a:cubicBezTo>
                    <a:pt x="212" y="243"/>
                    <a:pt x="213" y="245"/>
                    <a:pt x="215" y="246"/>
                  </a:cubicBezTo>
                  <a:cubicBezTo>
                    <a:pt x="215" y="245"/>
                    <a:pt x="215" y="245"/>
                    <a:pt x="215" y="245"/>
                  </a:cubicBezTo>
                  <a:cubicBezTo>
                    <a:pt x="217" y="247"/>
                    <a:pt x="220" y="245"/>
                    <a:pt x="221" y="248"/>
                  </a:cubicBezTo>
                  <a:cubicBezTo>
                    <a:pt x="221" y="248"/>
                    <a:pt x="222" y="249"/>
                    <a:pt x="221" y="250"/>
                  </a:cubicBezTo>
                  <a:cubicBezTo>
                    <a:pt x="224" y="250"/>
                    <a:pt x="224" y="250"/>
                    <a:pt x="224" y="250"/>
                  </a:cubicBezTo>
                  <a:cubicBezTo>
                    <a:pt x="225" y="250"/>
                    <a:pt x="226" y="250"/>
                    <a:pt x="226" y="252"/>
                  </a:cubicBezTo>
                  <a:cubicBezTo>
                    <a:pt x="228" y="252"/>
                    <a:pt x="228" y="252"/>
                    <a:pt x="228" y="252"/>
                  </a:cubicBezTo>
                  <a:cubicBezTo>
                    <a:pt x="230" y="250"/>
                    <a:pt x="234" y="250"/>
                    <a:pt x="235" y="248"/>
                  </a:cubicBezTo>
                  <a:cubicBezTo>
                    <a:pt x="234" y="248"/>
                    <a:pt x="234" y="247"/>
                    <a:pt x="233" y="247"/>
                  </a:cubicBezTo>
                  <a:cubicBezTo>
                    <a:pt x="233" y="246"/>
                    <a:pt x="234" y="245"/>
                    <a:pt x="235" y="244"/>
                  </a:cubicBezTo>
                  <a:cubicBezTo>
                    <a:pt x="239" y="244"/>
                    <a:pt x="245" y="239"/>
                    <a:pt x="249" y="243"/>
                  </a:cubicBezTo>
                  <a:cubicBezTo>
                    <a:pt x="247" y="244"/>
                    <a:pt x="251" y="245"/>
                    <a:pt x="249" y="246"/>
                  </a:cubicBezTo>
                  <a:cubicBezTo>
                    <a:pt x="250" y="247"/>
                    <a:pt x="249" y="248"/>
                    <a:pt x="249" y="250"/>
                  </a:cubicBezTo>
                  <a:cubicBezTo>
                    <a:pt x="247" y="250"/>
                    <a:pt x="247" y="253"/>
                    <a:pt x="244" y="253"/>
                  </a:cubicBezTo>
                  <a:cubicBezTo>
                    <a:pt x="246" y="253"/>
                    <a:pt x="246" y="256"/>
                    <a:pt x="248" y="255"/>
                  </a:cubicBezTo>
                  <a:cubicBezTo>
                    <a:pt x="249" y="252"/>
                    <a:pt x="254" y="255"/>
                    <a:pt x="256" y="253"/>
                  </a:cubicBezTo>
                  <a:cubicBezTo>
                    <a:pt x="260" y="254"/>
                    <a:pt x="264" y="253"/>
                    <a:pt x="267" y="251"/>
                  </a:cubicBezTo>
                  <a:cubicBezTo>
                    <a:pt x="271" y="251"/>
                    <a:pt x="273" y="247"/>
                    <a:pt x="277" y="248"/>
                  </a:cubicBezTo>
                  <a:cubicBezTo>
                    <a:pt x="281" y="245"/>
                    <a:pt x="286" y="245"/>
                    <a:pt x="290" y="243"/>
                  </a:cubicBezTo>
                  <a:cubicBezTo>
                    <a:pt x="294" y="247"/>
                    <a:pt x="286" y="247"/>
                    <a:pt x="287" y="251"/>
                  </a:cubicBezTo>
                  <a:cubicBezTo>
                    <a:pt x="287" y="254"/>
                    <a:pt x="283" y="259"/>
                    <a:pt x="288" y="261"/>
                  </a:cubicBezTo>
                  <a:cubicBezTo>
                    <a:pt x="286" y="263"/>
                    <a:pt x="286" y="263"/>
                    <a:pt x="286" y="263"/>
                  </a:cubicBezTo>
                  <a:cubicBezTo>
                    <a:pt x="282" y="270"/>
                    <a:pt x="271" y="268"/>
                    <a:pt x="265" y="267"/>
                  </a:cubicBezTo>
                  <a:cubicBezTo>
                    <a:pt x="258" y="269"/>
                    <a:pt x="252" y="271"/>
                    <a:pt x="245" y="273"/>
                  </a:cubicBezTo>
                  <a:cubicBezTo>
                    <a:pt x="246" y="275"/>
                    <a:pt x="243" y="277"/>
                    <a:pt x="241" y="278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0" y="278"/>
                    <a:pt x="240" y="278"/>
                    <a:pt x="240" y="278"/>
                  </a:cubicBezTo>
                  <a:cubicBezTo>
                    <a:pt x="239" y="277"/>
                    <a:pt x="239" y="277"/>
                    <a:pt x="239" y="277"/>
                  </a:cubicBezTo>
                  <a:cubicBezTo>
                    <a:pt x="237" y="279"/>
                    <a:pt x="234" y="279"/>
                    <a:pt x="231" y="280"/>
                  </a:cubicBezTo>
                  <a:cubicBezTo>
                    <a:pt x="231" y="281"/>
                    <a:pt x="232" y="282"/>
                    <a:pt x="232" y="283"/>
                  </a:cubicBezTo>
                  <a:cubicBezTo>
                    <a:pt x="233" y="284"/>
                    <a:pt x="231" y="285"/>
                    <a:pt x="230" y="286"/>
                  </a:cubicBezTo>
                  <a:cubicBezTo>
                    <a:pt x="231" y="287"/>
                    <a:pt x="231" y="287"/>
                    <a:pt x="231" y="287"/>
                  </a:cubicBezTo>
                  <a:cubicBezTo>
                    <a:pt x="230" y="288"/>
                    <a:pt x="231" y="290"/>
                    <a:pt x="229" y="291"/>
                  </a:cubicBezTo>
                  <a:cubicBezTo>
                    <a:pt x="226" y="293"/>
                    <a:pt x="224" y="290"/>
                    <a:pt x="220" y="291"/>
                  </a:cubicBezTo>
                  <a:cubicBezTo>
                    <a:pt x="217" y="293"/>
                    <a:pt x="212" y="294"/>
                    <a:pt x="208" y="294"/>
                  </a:cubicBezTo>
                  <a:cubicBezTo>
                    <a:pt x="207" y="296"/>
                    <a:pt x="203" y="295"/>
                    <a:pt x="202" y="297"/>
                  </a:cubicBezTo>
                  <a:cubicBezTo>
                    <a:pt x="207" y="297"/>
                    <a:pt x="212" y="296"/>
                    <a:pt x="216" y="294"/>
                  </a:cubicBezTo>
                  <a:cubicBezTo>
                    <a:pt x="220" y="295"/>
                    <a:pt x="222" y="298"/>
                    <a:pt x="226" y="298"/>
                  </a:cubicBezTo>
                  <a:cubicBezTo>
                    <a:pt x="223" y="301"/>
                    <a:pt x="218" y="302"/>
                    <a:pt x="214" y="303"/>
                  </a:cubicBezTo>
                  <a:cubicBezTo>
                    <a:pt x="214" y="303"/>
                    <a:pt x="214" y="303"/>
                    <a:pt x="214" y="303"/>
                  </a:cubicBezTo>
                  <a:cubicBezTo>
                    <a:pt x="218" y="303"/>
                    <a:pt x="221" y="301"/>
                    <a:pt x="225" y="302"/>
                  </a:cubicBezTo>
                  <a:cubicBezTo>
                    <a:pt x="224" y="304"/>
                    <a:pt x="221" y="303"/>
                    <a:pt x="220" y="304"/>
                  </a:cubicBezTo>
                  <a:cubicBezTo>
                    <a:pt x="219" y="304"/>
                    <a:pt x="217" y="306"/>
                    <a:pt x="215" y="305"/>
                  </a:cubicBezTo>
                  <a:cubicBezTo>
                    <a:pt x="215" y="306"/>
                    <a:pt x="214" y="307"/>
                    <a:pt x="213" y="307"/>
                  </a:cubicBezTo>
                  <a:cubicBezTo>
                    <a:pt x="214" y="307"/>
                    <a:pt x="214" y="307"/>
                    <a:pt x="215" y="307"/>
                  </a:cubicBezTo>
                  <a:cubicBezTo>
                    <a:pt x="220" y="306"/>
                    <a:pt x="225" y="304"/>
                    <a:pt x="231" y="304"/>
                  </a:cubicBezTo>
                  <a:cubicBezTo>
                    <a:pt x="235" y="304"/>
                    <a:pt x="233" y="309"/>
                    <a:pt x="237" y="308"/>
                  </a:cubicBezTo>
                  <a:cubicBezTo>
                    <a:pt x="238" y="309"/>
                    <a:pt x="239" y="309"/>
                    <a:pt x="239" y="310"/>
                  </a:cubicBezTo>
                  <a:cubicBezTo>
                    <a:pt x="240" y="314"/>
                    <a:pt x="244" y="315"/>
                    <a:pt x="248" y="314"/>
                  </a:cubicBezTo>
                  <a:cubicBezTo>
                    <a:pt x="252" y="312"/>
                    <a:pt x="257" y="311"/>
                    <a:pt x="262" y="309"/>
                  </a:cubicBezTo>
                  <a:cubicBezTo>
                    <a:pt x="272" y="312"/>
                    <a:pt x="281" y="306"/>
                    <a:pt x="292" y="306"/>
                  </a:cubicBezTo>
                  <a:cubicBezTo>
                    <a:pt x="292" y="307"/>
                    <a:pt x="294" y="307"/>
                    <a:pt x="293" y="308"/>
                  </a:cubicBezTo>
                  <a:cubicBezTo>
                    <a:pt x="293" y="308"/>
                    <a:pt x="292" y="309"/>
                    <a:pt x="291" y="309"/>
                  </a:cubicBezTo>
                  <a:cubicBezTo>
                    <a:pt x="292" y="310"/>
                    <a:pt x="292" y="312"/>
                    <a:pt x="294" y="310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6" y="308"/>
                    <a:pt x="297" y="306"/>
                    <a:pt x="301" y="306"/>
                  </a:cubicBezTo>
                  <a:cubicBezTo>
                    <a:pt x="302" y="306"/>
                    <a:pt x="304" y="308"/>
                    <a:pt x="303" y="309"/>
                  </a:cubicBezTo>
                  <a:cubicBezTo>
                    <a:pt x="299" y="314"/>
                    <a:pt x="292" y="312"/>
                    <a:pt x="288" y="316"/>
                  </a:cubicBezTo>
                  <a:cubicBezTo>
                    <a:pt x="287" y="317"/>
                    <a:pt x="284" y="315"/>
                    <a:pt x="284" y="318"/>
                  </a:cubicBezTo>
                  <a:cubicBezTo>
                    <a:pt x="285" y="319"/>
                    <a:pt x="286" y="320"/>
                    <a:pt x="285" y="320"/>
                  </a:cubicBezTo>
                  <a:cubicBezTo>
                    <a:pt x="289" y="316"/>
                    <a:pt x="294" y="317"/>
                    <a:pt x="298" y="313"/>
                  </a:cubicBezTo>
                  <a:cubicBezTo>
                    <a:pt x="300" y="313"/>
                    <a:pt x="303" y="313"/>
                    <a:pt x="304" y="311"/>
                  </a:cubicBezTo>
                  <a:cubicBezTo>
                    <a:pt x="306" y="311"/>
                    <a:pt x="309" y="308"/>
                    <a:pt x="310" y="310"/>
                  </a:cubicBezTo>
                  <a:cubicBezTo>
                    <a:pt x="308" y="311"/>
                    <a:pt x="307" y="314"/>
                    <a:pt x="305" y="313"/>
                  </a:cubicBezTo>
                  <a:cubicBezTo>
                    <a:pt x="300" y="314"/>
                    <a:pt x="301" y="319"/>
                    <a:pt x="296" y="319"/>
                  </a:cubicBezTo>
                  <a:cubicBezTo>
                    <a:pt x="295" y="321"/>
                    <a:pt x="291" y="320"/>
                    <a:pt x="290" y="322"/>
                  </a:cubicBezTo>
                  <a:cubicBezTo>
                    <a:pt x="291" y="322"/>
                    <a:pt x="292" y="323"/>
                    <a:pt x="292" y="322"/>
                  </a:cubicBezTo>
                  <a:cubicBezTo>
                    <a:pt x="295" y="322"/>
                    <a:pt x="297" y="320"/>
                    <a:pt x="299" y="320"/>
                  </a:cubicBezTo>
                  <a:cubicBezTo>
                    <a:pt x="305" y="321"/>
                    <a:pt x="307" y="315"/>
                    <a:pt x="312" y="315"/>
                  </a:cubicBezTo>
                  <a:cubicBezTo>
                    <a:pt x="313" y="310"/>
                    <a:pt x="319" y="311"/>
                    <a:pt x="322" y="308"/>
                  </a:cubicBezTo>
                  <a:cubicBezTo>
                    <a:pt x="321" y="307"/>
                    <a:pt x="321" y="307"/>
                    <a:pt x="321" y="307"/>
                  </a:cubicBezTo>
                  <a:cubicBezTo>
                    <a:pt x="321" y="307"/>
                    <a:pt x="321" y="307"/>
                    <a:pt x="321" y="307"/>
                  </a:cubicBezTo>
                  <a:cubicBezTo>
                    <a:pt x="319" y="308"/>
                    <a:pt x="317" y="307"/>
                    <a:pt x="315" y="309"/>
                  </a:cubicBezTo>
                  <a:cubicBezTo>
                    <a:pt x="314" y="309"/>
                    <a:pt x="312" y="310"/>
                    <a:pt x="312" y="308"/>
                  </a:cubicBezTo>
                  <a:cubicBezTo>
                    <a:pt x="311" y="307"/>
                    <a:pt x="312" y="307"/>
                    <a:pt x="313" y="306"/>
                  </a:cubicBezTo>
                  <a:cubicBezTo>
                    <a:pt x="317" y="306"/>
                    <a:pt x="320" y="298"/>
                    <a:pt x="325" y="302"/>
                  </a:cubicBezTo>
                  <a:cubicBezTo>
                    <a:pt x="329" y="300"/>
                    <a:pt x="334" y="298"/>
                    <a:pt x="339" y="300"/>
                  </a:cubicBezTo>
                  <a:cubicBezTo>
                    <a:pt x="338" y="302"/>
                    <a:pt x="334" y="301"/>
                    <a:pt x="333" y="303"/>
                  </a:cubicBezTo>
                  <a:cubicBezTo>
                    <a:pt x="338" y="303"/>
                    <a:pt x="338" y="303"/>
                    <a:pt x="338" y="303"/>
                  </a:cubicBezTo>
                  <a:cubicBezTo>
                    <a:pt x="339" y="303"/>
                    <a:pt x="342" y="302"/>
                    <a:pt x="341" y="300"/>
                  </a:cubicBezTo>
                  <a:cubicBezTo>
                    <a:pt x="342" y="299"/>
                    <a:pt x="344" y="298"/>
                    <a:pt x="345" y="298"/>
                  </a:cubicBezTo>
                  <a:cubicBezTo>
                    <a:pt x="348" y="298"/>
                    <a:pt x="351" y="297"/>
                    <a:pt x="352" y="300"/>
                  </a:cubicBezTo>
                  <a:cubicBezTo>
                    <a:pt x="352" y="301"/>
                    <a:pt x="350" y="300"/>
                    <a:pt x="350" y="300"/>
                  </a:cubicBezTo>
                  <a:cubicBezTo>
                    <a:pt x="350" y="301"/>
                    <a:pt x="350" y="301"/>
                    <a:pt x="350" y="301"/>
                  </a:cubicBezTo>
                  <a:cubicBezTo>
                    <a:pt x="350" y="302"/>
                    <a:pt x="352" y="302"/>
                    <a:pt x="352" y="302"/>
                  </a:cubicBezTo>
                  <a:cubicBezTo>
                    <a:pt x="353" y="301"/>
                    <a:pt x="352" y="300"/>
                    <a:pt x="353" y="299"/>
                  </a:cubicBezTo>
                  <a:cubicBezTo>
                    <a:pt x="356" y="299"/>
                    <a:pt x="359" y="297"/>
                    <a:pt x="362" y="295"/>
                  </a:cubicBezTo>
                  <a:cubicBezTo>
                    <a:pt x="365" y="293"/>
                    <a:pt x="367" y="297"/>
                    <a:pt x="370" y="298"/>
                  </a:cubicBezTo>
                  <a:cubicBezTo>
                    <a:pt x="373" y="298"/>
                    <a:pt x="376" y="298"/>
                    <a:pt x="378" y="298"/>
                  </a:cubicBezTo>
                  <a:cubicBezTo>
                    <a:pt x="381" y="295"/>
                    <a:pt x="385" y="300"/>
                    <a:pt x="389" y="297"/>
                  </a:cubicBezTo>
                  <a:cubicBezTo>
                    <a:pt x="391" y="298"/>
                    <a:pt x="388" y="299"/>
                    <a:pt x="389" y="300"/>
                  </a:cubicBezTo>
                  <a:cubicBezTo>
                    <a:pt x="392" y="297"/>
                    <a:pt x="397" y="298"/>
                    <a:pt x="401" y="295"/>
                  </a:cubicBezTo>
                  <a:cubicBezTo>
                    <a:pt x="402" y="295"/>
                    <a:pt x="404" y="295"/>
                    <a:pt x="404" y="295"/>
                  </a:cubicBezTo>
                  <a:cubicBezTo>
                    <a:pt x="408" y="296"/>
                    <a:pt x="410" y="293"/>
                    <a:pt x="413" y="293"/>
                  </a:cubicBezTo>
                  <a:cubicBezTo>
                    <a:pt x="415" y="292"/>
                    <a:pt x="418" y="293"/>
                    <a:pt x="420" y="291"/>
                  </a:cubicBezTo>
                  <a:cubicBezTo>
                    <a:pt x="433" y="289"/>
                    <a:pt x="433" y="289"/>
                    <a:pt x="433" y="289"/>
                  </a:cubicBezTo>
                  <a:cubicBezTo>
                    <a:pt x="435" y="285"/>
                    <a:pt x="440" y="288"/>
                    <a:pt x="443" y="287"/>
                  </a:cubicBezTo>
                  <a:cubicBezTo>
                    <a:pt x="446" y="286"/>
                    <a:pt x="450" y="283"/>
                    <a:pt x="452" y="287"/>
                  </a:cubicBezTo>
                  <a:cubicBezTo>
                    <a:pt x="453" y="289"/>
                    <a:pt x="451" y="288"/>
                    <a:pt x="450" y="290"/>
                  </a:cubicBezTo>
                  <a:cubicBezTo>
                    <a:pt x="451" y="290"/>
                    <a:pt x="452" y="289"/>
                    <a:pt x="452" y="289"/>
                  </a:cubicBezTo>
                  <a:cubicBezTo>
                    <a:pt x="456" y="289"/>
                    <a:pt x="457" y="285"/>
                    <a:pt x="461" y="287"/>
                  </a:cubicBezTo>
                  <a:cubicBezTo>
                    <a:pt x="461" y="285"/>
                    <a:pt x="466" y="286"/>
                    <a:pt x="463" y="284"/>
                  </a:cubicBezTo>
                  <a:cubicBezTo>
                    <a:pt x="466" y="281"/>
                    <a:pt x="470" y="284"/>
                    <a:pt x="473" y="282"/>
                  </a:cubicBezTo>
                  <a:cubicBezTo>
                    <a:pt x="475" y="282"/>
                    <a:pt x="478" y="279"/>
                    <a:pt x="482" y="279"/>
                  </a:cubicBezTo>
                  <a:cubicBezTo>
                    <a:pt x="482" y="280"/>
                    <a:pt x="484" y="282"/>
                    <a:pt x="482" y="283"/>
                  </a:cubicBezTo>
                  <a:cubicBezTo>
                    <a:pt x="483" y="283"/>
                    <a:pt x="483" y="283"/>
                    <a:pt x="483" y="283"/>
                  </a:cubicBezTo>
                  <a:cubicBezTo>
                    <a:pt x="482" y="284"/>
                    <a:pt x="481" y="286"/>
                    <a:pt x="479" y="286"/>
                  </a:cubicBezTo>
                  <a:cubicBezTo>
                    <a:pt x="480" y="287"/>
                    <a:pt x="480" y="287"/>
                    <a:pt x="480" y="287"/>
                  </a:cubicBezTo>
                  <a:cubicBezTo>
                    <a:pt x="481" y="286"/>
                    <a:pt x="483" y="286"/>
                    <a:pt x="485" y="285"/>
                  </a:cubicBezTo>
                  <a:cubicBezTo>
                    <a:pt x="486" y="284"/>
                    <a:pt x="486" y="283"/>
                    <a:pt x="486" y="283"/>
                  </a:cubicBezTo>
                  <a:cubicBezTo>
                    <a:pt x="486" y="282"/>
                    <a:pt x="488" y="281"/>
                    <a:pt x="488" y="280"/>
                  </a:cubicBezTo>
                  <a:cubicBezTo>
                    <a:pt x="487" y="280"/>
                    <a:pt x="487" y="280"/>
                    <a:pt x="487" y="280"/>
                  </a:cubicBezTo>
                  <a:cubicBezTo>
                    <a:pt x="486" y="280"/>
                    <a:pt x="486" y="279"/>
                    <a:pt x="486" y="279"/>
                  </a:cubicBezTo>
                  <a:cubicBezTo>
                    <a:pt x="487" y="278"/>
                    <a:pt x="487" y="279"/>
                    <a:pt x="488" y="278"/>
                  </a:cubicBezTo>
                  <a:cubicBezTo>
                    <a:pt x="491" y="278"/>
                    <a:pt x="495" y="277"/>
                    <a:pt x="498" y="278"/>
                  </a:cubicBezTo>
                  <a:cubicBezTo>
                    <a:pt x="512" y="277"/>
                    <a:pt x="512" y="277"/>
                    <a:pt x="512" y="277"/>
                  </a:cubicBezTo>
                  <a:cubicBezTo>
                    <a:pt x="512" y="277"/>
                    <a:pt x="512" y="277"/>
                    <a:pt x="512" y="277"/>
                  </a:cubicBezTo>
                  <a:cubicBezTo>
                    <a:pt x="518" y="276"/>
                    <a:pt x="524" y="278"/>
                    <a:pt x="529" y="278"/>
                  </a:cubicBezTo>
                  <a:cubicBezTo>
                    <a:pt x="532" y="281"/>
                    <a:pt x="539" y="278"/>
                    <a:pt x="539" y="283"/>
                  </a:cubicBezTo>
                  <a:cubicBezTo>
                    <a:pt x="540" y="283"/>
                    <a:pt x="541" y="283"/>
                    <a:pt x="541" y="282"/>
                  </a:cubicBezTo>
                  <a:cubicBezTo>
                    <a:pt x="542" y="282"/>
                    <a:pt x="541" y="281"/>
                    <a:pt x="541" y="281"/>
                  </a:cubicBezTo>
                  <a:cubicBezTo>
                    <a:pt x="541" y="282"/>
                    <a:pt x="540" y="281"/>
                    <a:pt x="539" y="282"/>
                  </a:cubicBezTo>
                  <a:cubicBezTo>
                    <a:pt x="539" y="281"/>
                    <a:pt x="539" y="281"/>
                    <a:pt x="539" y="280"/>
                  </a:cubicBezTo>
                  <a:cubicBezTo>
                    <a:pt x="540" y="280"/>
                    <a:pt x="540" y="279"/>
                    <a:pt x="541" y="280"/>
                  </a:cubicBezTo>
                  <a:cubicBezTo>
                    <a:pt x="541" y="280"/>
                    <a:pt x="542" y="279"/>
                    <a:pt x="542" y="279"/>
                  </a:cubicBezTo>
                  <a:cubicBezTo>
                    <a:pt x="544" y="280"/>
                    <a:pt x="546" y="279"/>
                    <a:pt x="548" y="279"/>
                  </a:cubicBezTo>
                  <a:cubicBezTo>
                    <a:pt x="554" y="276"/>
                    <a:pt x="559" y="281"/>
                    <a:pt x="565" y="280"/>
                  </a:cubicBezTo>
                  <a:cubicBezTo>
                    <a:pt x="569" y="280"/>
                    <a:pt x="575" y="280"/>
                    <a:pt x="579" y="282"/>
                  </a:cubicBezTo>
                  <a:cubicBezTo>
                    <a:pt x="584" y="282"/>
                    <a:pt x="591" y="279"/>
                    <a:pt x="594" y="283"/>
                  </a:cubicBezTo>
                  <a:cubicBezTo>
                    <a:pt x="593" y="285"/>
                    <a:pt x="596" y="286"/>
                    <a:pt x="596" y="289"/>
                  </a:cubicBezTo>
                  <a:cubicBezTo>
                    <a:pt x="597" y="291"/>
                    <a:pt x="600" y="289"/>
                    <a:pt x="601" y="292"/>
                  </a:cubicBezTo>
                  <a:cubicBezTo>
                    <a:pt x="599" y="295"/>
                    <a:pt x="601" y="298"/>
                    <a:pt x="601" y="301"/>
                  </a:cubicBezTo>
                  <a:cubicBezTo>
                    <a:pt x="603" y="300"/>
                    <a:pt x="603" y="300"/>
                    <a:pt x="603" y="300"/>
                  </a:cubicBezTo>
                  <a:cubicBezTo>
                    <a:pt x="603" y="301"/>
                    <a:pt x="603" y="301"/>
                    <a:pt x="603" y="301"/>
                  </a:cubicBezTo>
                  <a:cubicBezTo>
                    <a:pt x="607" y="297"/>
                    <a:pt x="602" y="294"/>
                    <a:pt x="601" y="290"/>
                  </a:cubicBezTo>
                  <a:cubicBezTo>
                    <a:pt x="603" y="289"/>
                    <a:pt x="606" y="290"/>
                    <a:pt x="607" y="288"/>
                  </a:cubicBezTo>
                  <a:cubicBezTo>
                    <a:pt x="604" y="286"/>
                    <a:pt x="604" y="286"/>
                    <a:pt x="604" y="286"/>
                  </a:cubicBezTo>
                  <a:cubicBezTo>
                    <a:pt x="603" y="284"/>
                    <a:pt x="606" y="284"/>
                    <a:pt x="606" y="283"/>
                  </a:cubicBezTo>
                  <a:cubicBezTo>
                    <a:pt x="627" y="286"/>
                    <a:pt x="627" y="286"/>
                    <a:pt x="627" y="286"/>
                  </a:cubicBezTo>
                  <a:cubicBezTo>
                    <a:pt x="634" y="285"/>
                    <a:pt x="639" y="291"/>
                    <a:pt x="646" y="289"/>
                  </a:cubicBezTo>
                  <a:cubicBezTo>
                    <a:pt x="654" y="290"/>
                    <a:pt x="659" y="289"/>
                    <a:pt x="666" y="291"/>
                  </a:cubicBezTo>
                  <a:cubicBezTo>
                    <a:pt x="668" y="291"/>
                    <a:pt x="669" y="293"/>
                    <a:pt x="670" y="291"/>
                  </a:cubicBezTo>
                  <a:cubicBezTo>
                    <a:pt x="670" y="291"/>
                    <a:pt x="670" y="292"/>
                    <a:pt x="671" y="292"/>
                  </a:cubicBezTo>
                  <a:cubicBezTo>
                    <a:pt x="670" y="289"/>
                    <a:pt x="667" y="291"/>
                    <a:pt x="666" y="288"/>
                  </a:cubicBezTo>
                  <a:cubicBezTo>
                    <a:pt x="657" y="287"/>
                    <a:pt x="649" y="283"/>
                    <a:pt x="639" y="284"/>
                  </a:cubicBezTo>
                  <a:cubicBezTo>
                    <a:pt x="637" y="283"/>
                    <a:pt x="636" y="282"/>
                    <a:pt x="635" y="280"/>
                  </a:cubicBezTo>
                  <a:cubicBezTo>
                    <a:pt x="636" y="279"/>
                    <a:pt x="639" y="280"/>
                    <a:pt x="640" y="279"/>
                  </a:cubicBezTo>
                  <a:cubicBezTo>
                    <a:pt x="641" y="276"/>
                    <a:pt x="638" y="276"/>
                    <a:pt x="637" y="275"/>
                  </a:cubicBezTo>
                  <a:cubicBezTo>
                    <a:pt x="635" y="272"/>
                    <a:pt x="640" y="274"/>
                    <a:pt x="641" y="272"/>
                  </a:cubicBezTo>
                  <a:cubicBezTo>
                    <a:pt x="641" y="271"/>
                    <a:pt x="640" y="270"/>
                    <a:pt x="641" y="270"/>
                  </a:cubicBezTo>
                  <a:cubicBezTo>
                    <a:pt x="640" y="269"/>
                    <a:pt x="641" y="269"/>
                    <a:pt x="641" y="268"/>
                  </a:cubicBezTo>
                  <a:cubicBezTo>
                    <a:pt x="638" y="267"/>
                    <a:pt x="639" y="264"/>
                    <a:pt x="638" y="262"/>
                  </a:cubicBezTo>
                  <a:cubicBezTo>
                    <a:pt x="635" y="262"/>
                    <a:pt x="634" y="261"/>
                    <a:pt x="633" y="260"/>
                  </a:cubicBezTo>
                  <a:cubicBezTo>
                    <a:pt x="634" y="258"/>
                    <a:pt x="636" y="259"/>
                    <a:pt x="639" y="259"/>
                  </a:cubicBezTo>
                  <a:cubicBezTo>
                    <a:pt x="639" y="259"/>
                    <a:pt x="641" y="259"/>
                    <a:pt x="641" y="258"/>
                  </a:cubicBezTo>
                  <a:cubicBezTo>
                    <a:pt x="636" y="257"/>
                    <a:pt x="636" y="257"/>
                    <a:pt x="636" y="257"/>
                  </a:cubicBezTo>
                  <a:cubicBezTo>
                    <a:pt x="635" y="254"/>
                    <a:pt x="631" y="256"/>
                    <a:pt x="629" y="255"/>
                  </a:cubicBezTo>
                  <a:cubicBezTo>
                    <a:pt x="626" y="254"/>
                    <a:pt x="623" y="254"/>
                    <a:pt x="621" y="254"/>
                  </a:cubicBezTo>
                  <a:cubicBezTo>
                    <a:pt x="611" y="253"/>
                    <a:pt x="602" y="251"/>
                    <a:pt x="592" y="252"/>
                  </a:cubicBezTo>
                  <a:cubicBezTo>
                    <a:pt x="591" y="251"/>
                    <a:pt x="589" y="250"/>
                    <a:pt x="589" y="249"/>
                  </a:cubicBezTo>
                  <a:cubicBezTo>
                    <a:pt x="590" y="248"/>
                    <a:pt x="591" y="247"/>
                    <a:pt x="592" y="247"/>
                  </a:cubicBezTo>
                  <a:cubicBezTo>
                    <a:pt x="592" y="246"/>
                    <a:pt x="591" y="246"/>
                    <a:pt x="592" y="245"/>
                  </a:cubicBezTo>
                  <a:cubicBezTo>
                    <a:pt x="598" y="242"/>
                    <a:pt x="605" y="241"/>
                    <a:pt x="612" y="240"/>
                  </a:cubicBezTo>
                  <a:cubicBezTo>
                    <a:pt x="617" y="238"/>
                    <a:pt x="623" y="240"/>
                    <a:pt x="627" y="237"/>
                  </a:cubicBezTo>
                  <a:cubicBezTo>
                    <a:pt x="628" y="238"/>
                    <a:pt x="629" y="237"/>
                    <a:pt x="630" y="237"/>
                  </a:cubicBezTo>
                  <a:cubicBezTo>
                    <a:pt x="633" y="235"/>
                    <a:pt x="637" y="236"/>
                    <a:pt x="640" y="234"/>
                  </a:cubicBezTo>
                  <a:cubicBezTo>
                    <a:pt x="641" y="233"/>
                    <a:pt x="643" y="235"/>
                    <a:pt x="644" y="233"/>
                  </a:cubicBezTo>
                  <a:cubicBezTo>
                    <a:pt x="648" y="232"/>
                    <a:pt x="654" y="232"/>
                    <a:pt x="657" y="230"/>
                  </a:cubicBezTo>
                  <a:cubicBezTo>
                    <a:pt x="661" y="232"/>
                    <a:pt x="666" y="230"/>
                    <a:pt x="669" y="228"/>
                  </a:cubicBezTo>
                  <a:cubicBezTo>
                    <a:pt x="672" y="226"/>
                    <a:pt x="675" y="226"/>
                    <a:pt x="678" y="226"/>
                  </a:cubicBezTo>
                  <a:cubicBezTo>
                    <a:pt x="677" y="226"/>
                    <a:pt x="677" y="225"/>
                    <a:pt x="677" y="224"/>
                  </a:cubicBezTo>
                  <a:cubicBezTo>
                    <a:pt x="681" y="223"/>
                    <a:pt x="681" y="223"/>
                    <a:pt x="681" y="223"/>
                  </a:cubicBezTo>
                  <a:cubicBezTo>
                    <a:pt x="683" y="219"/>
                    <a:pt x="689" y="220"/>
                    <a:pt x="693" y="218"/>
                  </a:cubicBezTo>
                  <a:cubicBezTo>
                    <a:pt x="696" y="219"/>
                    <a:pt x="700" y="219"/>
                    <a:pt x="703" y="217"/>
                  </a:cubicBezTo>
                  <a:cubicBezTo>
                    <a:pt x="702" y="216"/>
                    <a:pt x="701" y="216"/>
                    <a:pt x="700" y="216"/>
                  </a:cubicBezTo>
                  <a:cubicBezTo>
                    <a:pt x="698" y="216"/>
                    <a:pt x="694" y="215"/>
                    <a:pt x="691" y="215"/>
                  </a:cubicBezTo>
                  <a:cubicBezTo>
                    <a:pt x="687" y="217"/>
                    <a:pt x="682" y="214"/>
                    <a:pt x="677" y="217"/>
                  </a:cubicBezTo>
                  <a:cubicBezTo>
                    <a:pt x="676" y="216"/>
                    <a:pt x="674" y="218"/>
                    <a:pt x="673" y="216"/>
                  </a:cubicBezTo>
                  <a:cubicBezTo>
                    <a:pt x="674" y="215"/>
                    <a:pt x="674" y="215"/>
                    <a:pt x="674" y="215"/>
                  </a:cubicBezTo>
                  <a:cubicBezTo>
                    <a:pt x="673" y="215"/>
                    <a:pt x="672" y="214"/>
                    <a:pt x="671" y="213"/>
                  </a:cubicBezTo>
                  <a:cubicBezTo>
                    <a:pt x="671" y="210"/>
                    <a:pt x="676" y="211"/>
                    <a:pt x="677" y="209"/>
                  </a:cubicBezTo>
                  <a:cubicBezTo>
                    <a:pt x="675" y="208"/>
                    <a:pt x="675" y="208"/>
                    <a:pt x="675" y="208"/>
                  </a:cubicBezTo>
                  <a:cubicBezTo>
                    <a:pt x="677" y="208"/>
                    <a:pt x="678" y="206"/>
                    <a:pt x="679" y="204"/>
                  </a:cubicBezTo>
                  <a:cubicBezTo>
                    <a:pt x="682" y="206"/>
                    <a:pt x="684" y="202"/>
                    <a:pt x="687" y="203"/>
                  </a:cubicBezTo>
                  <a:cubicBezTo>
                    <a:pt x="692" y="203"/>
                    <a:pt x="695" y="199"/>
                    <a:pt x="701" y="200"/>
                  </a:cubicBezTo>
                  <a:cubicBezTo>
                    <a:pt x="704" y="201"/>
                    <a:pt x="705" y="198"/>
                    <a:pt x="707" y="200"/>
                  </a:cubicBezTo>
                  <a:cubicBezTo>
                    <a:pt x="707" y="199"/>
                    <a:pt x="708" y="199"/>
                    <a:pt x="709" y="199"/>
                  </a:cubicBezTo>
                  <a:cubicBezTo>
                    <a:pt x="711" y="200"/>
                    <a:pt x="715" y="197"/>
                    <a:pt x="717" y="201"/>
                  </a:cubicBezTo>
                  <a:cubicBezTo>
                    <a:pt x="721" y="195"/>
                    <a:pt x="731" y="199"/>
                    <a:pt x="736" y="196"/>
                  </a:cubicBezTo>
                  <a:cubicBezTo>
                    <a:pt x="737" y="194"/>
                    <a:pt x="741" y="197"/>
                    <a:pt x="740" y="194"/>
                  </a:cubicBezTo>
                  <a:close/>
                  <a:moveTo>
                    <a:pt x="98" y="122"/>
                  </a:move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1"/>
                    <a:pt x="100" y="122"/>
                  </a:cubicBezTo>
                  <a:lnTo>
                    <a:pt x="98" y="122"/>
                  </a:lnTo>
                  <a:close/>
                  <a:moveTo>
                    <a:pt x="114" y="66"/>
                  </a:moveTo>
                  <a:cubicBezTo>
                    <a:pt x="115" y="65"/>
                    <a:pt x="114" y="64"/>
                    <a:pt x="113" y="63"/>
                  </a:cubicBezTo>
                  <a:cubicBezTo>
                    <a:pt x="116" y="62"/>
                    <a:pt x="118" y="62"/>
                    <a:pt x="121" y="62"/>
                  </a:cubicBezTo>
                  <a:cubicBezTo>
                    <a:pt x="122" y="63"/>
                    <a:pt x="121" y="63"/>
                    <a:pt x="121" y="64"/>
                  </a:cubicBezTo>
                  <a:cubicBezTo>
                    <a:pt x="119" y="65"/>
                    <a:pt x="118" y="70"/>
                    <a:pt x="114" y="66"/>
                  </a:cubicBezTo>
                  <a:close/>
                  <a:moveTo>
                    <a:pt x="133" y="59"/>
                  </a:moveTo>
                  <a:cubicBezTo>
                    <a:pt x="132" y="60"/>
                    <a:pt x="132" y="61"/>
                    <a:pt x="131" y="61"/>
                  </a:cubicBezTo>
                  <a:cubicBezTo>
                    <a:pt x="132" y="62"/>
                    <a:pt x="132" y="62"/>
                    <a:pt x="132" y="63"/>
                  </a:cubicBezTo>
                  <a:cubicBezTo>
                    <a:pt x="131" y="63"/>
                    <a:pt x="130" y="62"/>
                    <a:pt x="130" y="62"/>
                  </a:cubicBezTo>
                  <a:cubicBezTo>
                    <a:pt x="129" y="58"/>
                    <a:pt x="134" y="59"/>
                    <a:pt x="136" y="58"/>
                  </a:cubicBezTo>
                  <a:cubicBezTo>
                    <a:pt x="138" y="59"/>
                    <a:pt x="140" y="59"/>
                    <a:pt x="141" y="58"/>
                  </a:cubicBezTo>
                  <a:cubicBezTo>
                    <a:pt x="139" y="60"/>
                    <a:pt x="136" y="60"/>
                    <a:pt x="133" y="59"/>
                  </a:cubicBezTo>
                  <a:close/>
                  <a:moveTo>
                    <a:pt x="250" y="245"/>
                  </a:moveTo>
                  <a:cubicBezTo>
                    <a:pt x="253" y="245"/>
                    <a:pt x="253" y="245"/>
                    <a:pt x="253" y="245"/>
                  </a:cubicBezTo>
                  <a:cubicBezTo>
                    <a:pt x="252" y="246"/>
                    <a:pt x="250" y="246"/>
                    <a:pt x="250" y="245"/>
                  </a:cubicBezTo>
                  <a:close/>
                  <a:moveTo>
                    <a:pt x="228" y="298"/>
                  </a:moveTo>
                  <a:cubicBezTo>
                    <a:pt x="230" y="294"/>
                    <a:pt x="224" y="296"/>
                    <a:pt x="226" y="293"/>
                  </a:cubicBezTo>
                  <a:cubicBezTo>
                    <a:pt x="230" y="292"/>
                    <a:pt x="228" y="297"/>
                    <a:pt x="231" y="296"/>
                  </a:cubicBezTo>
                  <a:cubicBezTo>
                    <a:pt x="231" y="297"/>
                    <a:pt x="231" y="297"/>
                    <a:pt x="232" y="297"/>
                  </a:cubicBezTo>
                  <a:cubicBezTo>
                    <a:pt x="231" y="300"/>
                    <a:pt x="230" y="297"/>
                    <a:pt x="228" y="298"/>
                  </a:cubicBezTo>
                  <a:close/>
                  <a:moveTo>
                    <a:pt x="239" y="282"/>
                  </a:moveTo>
                  <a:cubicBezTo>
                    <a:pt x="239" y="280"/>
                    <a:pt x="239" y="280"/>
                    <a:pt x="239" y="280"/>
                  </a:cubicBezTo>
                  <a:cubicBezTo>
                    <a:pt x="241" y="280"/>
                    <a:pt x="242" y="280"/>
                    <a:pt x="243" y="281"/>
                  </a:cubicBezTo>
                  <a:cubicBezTo>
                    <a:pt x="242" y="282"/>
                    <a:pt x="241" y="282"/>
                    <a:pt x="239" y="282"/>
                  </a:cubicBezTo>
                  <a:close/>
                  <a:moveTo>
                    <a:pt x="390" y="294"/>
                  </a:moveTo>
                  <a:cubicBezTo>
                    <a:pt x="389" y="294"/>
                    <a:pt x="389" y="294"/>
                    <a:pt x="389" y="294"/>
                  </a:cubicBezTo>
                  <a:cubicBezTo>
                    <a:pt x="389" y="294"/>
                    <a:pt x="389" y="294"/>
                    <a:pt x="389" y="294"/>
                  </a:cubicBezTo>
                  <a:cubicBezTo>
                    <a:pt x="389" y="293"/>
                    <a:pt x="389" y="293"/>
                    <a:pt x="389" y="293"/>
                  </a:cubicBezTo>
                  <a:cubicBezTo>
                    <a:pt x="389" y="293"/>
                    <a:pt x="390" y="293"/>
                    <a:pt x="390" y="294"/>
                  </a:cubicBezTo>
                  <a:close/>
                  <a:moveTo>
                    <a:pt x="421" y="42"/>
                  </a:moveTo>
                  <a:cubicBezTo>
                    <a:pt x="420" y="41"/>
                    <a:pt x="420" y="41"/>
                    <a:pt x="420" y="41"/>
                  </a:cubicBezTo>
                  <a:cubicBezTo>
                    <a:pt x="420" y="41"/>
                    <a:pt x="420" y="41"/>
                    <a:pt x="421" y="41"/>
                  </a:cubicBezTo>
                  <a:cubicBezTo>
                    <a:pt x="421" y="41"/>
                    <a:pt x="421" y="41"/>
                    <a:pt x="421" y="41"/>
                  </a:cubicBezTo>
                  <a:cubicBezTo>
                    <a:pt x="422" y="40"/>
                    <a:pt x="422" y="40"/>
                    <a:pt x="422" y="40"/>
                  </a:cubicBezTo>
                  <a:cubicBezTo>
                    <a:pt x="422" y="40"/>
                    <a:pt x="423" y="41"/>
                    <a:pt x="423" y="41"/>
                  </a:cubicBezTo>
                  <a:cubicBezTo>
                    <a:pt x="422" y="42"/>
                    <a:pt x="422" y="42"/>
                    <a:pt x="421" y="42"/>
                  </a:cubicBezTo>
                  <a:close/>
                  <a:moveTo>
                    <a:pt x="517" y="257"/>
                  </a:moveTo>
                  <a:cubicBezTo>
                    <a:pt x="516" y="257"/>
                    <a:pt x="514" y="258"/>
                    <a:pt x="513" y="257"/>
                  </a:cubicBezTo>
                  <a:cubicBezTo>
                    <a:pt x="513" y="257"/>
                    <a:pt x="512" y="258"/>
                    <a:pt x="512" y="258"/>
                  </a:cubicBezTo>
                  <a:cubicBezTo>
                    <a:pt x="511" y="257"/>
                    <a:pt x="511" y="257"/>
                    <a:pt x="511" y="257"/>
                  </a:cubicBezTo>
                  <a:cubicBezTo>
                    <a:pt x="510" y="258"/>
                    <a:pt x="508" y="257"/>
                    <a:pt x="507" y="257"/>
                  </a:cubicBezTo>
                  <a:cubicBezTo>
                    <a:pt x="510" y="257"/>
                    <a:pt x="513" y="255"/>
                    <a:pt x="516" y="256"/>
                  </a:cubicBezTo>
                  <a:cubicBezTo>
                    <a:pt x="516" y="257"/>
                    <a:pt x="516" y="257"/>
                    <a:pt x="517" y="257"/>
                  </a:cubicBezTo>
                  <a:cubicBezTo>
                    <a:pt x="517" y="257"/>
                    <a:pt x="517" y="257"/>
                    <a:pt x="517" y="257"/>
                  </a:cubicBezTo>
                  <a:cubicBezTo>
                    <a:pt x="517" y="257"/>
                    <a:pt x="517" y="257"/>
                    <a:pt x="517" y="257"/>
                  </a:cubicBezTo>
                  <a:close/>
                  <a:moveTo>
                    <a:pt x="525" y="255"/>
                  </a:moveTo>
                  <a:cubicBezTo>
                    <a:pt x="524" y="254"/>
                    <a:pt x="522" y="256"/>
                    <a:pt x="521" y="254"/>
                  </a:cubicBezTo>
                  <a:cubicBezTo>
                    <a:pt x="528" y="252"/>
                    <a:pt x="528" y="252"/>
                    <a:pt x="528" y="252"/>
                  </a:cubicBezTo>
                  <a:cubicBezTo>
                    <a:pt x="528" y="253"/>
                    <a:pt x="528" y="253"/>
                    <a:pt x="528" y="253"/>
                  </a:cubicBezTo>
                  <a:cubicBezTo>
                    <a:pt x="529" y="253"/>
                    <a:pt x="529" y="253"/>
                    <a:pt x="529" y="252"/>
                  </a:cubicBezTo>
                  <a:cubicBezTo>
                    <a:pt x="530" y="252"/>
                    <a:pt x="531" y="253"/>
                    <a:pt x="532" y="254"/>
                  </a:cubicBezTo>
                  <a:cubicBezTo>
                    <a:pt x="530" y="256"/>
                    <a:pt x="527" y="254"/>
                    <a:pt x="525" y="255"/>
                  </a:cubicBezTo>
                  <a:close/>
                  <a:moveTo>
                    <a:pt x="556" y="102"/>
                  </a:moveTo>
                  <a:cubicBezTo>
                    <a:pt x="554" y="103"/>
                    <a:pt x="554" y="103"/>
                    <a:pt x="554" y="103"/>
                  </a:cubicBezTo>
                  <a:cubicBezTo>
                    <a:pt x="553" y="102"/>
                    <a:pt x="553" y="102"/>
                    <a:pt x="553" y="102"/>
                  </a:cubicBezTo>
                  <a:lnTo>
                    <a:pt x="556" y="102"/>
                  </a:lnTo>
                  <a:close/>
                  <a:moveTo>
                    <a:pt x="540" y="249"/>
                  </a:moveTo>
                  <a:cubicBezTo>
                    <a:pt x="540" y="248"/>
                    <a:pt x="540" y="248"/>
                    <a:pt x="539" y="248"/>
                  </a:cubicBezTo>
                  <a:cubicBezTo>
                    <a:pt x="540" y="248"/>
                    <a:pt x="540" y="247"/>
                    <a:pt x="540" y="247"/>
                  </a:cubicBezTo>
                  <a:cubicBezTo>
                    <a:pt x="540" y="247"/>
                    <a:pt x="540" y="246"/>
                    <a:pt x="540" y="246"/>
                  </a:cubicBezTo>
                  <a:cubicBezTo>
                    <a:pt x="541" y="244"/>
                    <a:pt x="542" y="248"/>
                    <a:pt x="544" y="247"/>
                  </a:cubicBezTo>
                  <a:cubicBezTo>
                    <a:pt x="544" y="249"/>
                    <a:pt x="547" y="246"/>
                    <a:pt x="549" y="247"/>
                  </a:cubicBezTo>
                  <a:cubicBezTo>
                    <a:pt x="548" y="247"/>
                    <a:pt x="549" y="248"/>
                    <a:pt x="549" y="248"/>
                  </a:cubicBezTo>
                  <a:cubicBezTo>
                    <a:pt x="550" y="247"/>
                    <a:pt x="551" y="248"/>
                    <a:pt x="552" y="249"/>
                  </a:cubicBezTo>
                  <a:cubicBezTo>
                    <a:pt x="547" y="248"/>
                    <a:pt x="544" y="248"/>
                    <a:pt x="540" y="249"/>
                  </a:cubicBezTo>
                  <a:close/>
                  <a:moveTo>
                    <a:pt x="561" y="239"/>
                  </a:moveTo>
                  <a:cubicBezTo>
                    <a:pt x="556" y="238"/>
                    <a:pt x="554" y="244"/>
                    <a:pt x="549" y="242"/>
                  </a:cubicBezTo>
                  <a:cubicBezTo>
                    <a:pt x="547" y="245"/>
                    <a:pt x="542" y="244"/>
                    <a:pt x="539" y="243"/>
                  </a:cubicBezTo>
                  <a:cubicBezTo>
                    <a:pt x="540" y="239"/>
                    <a:pt x="540" y="239"/>
                    <a:pt x="540" y="239"/>
                  </a:cubicBezTo>
                  <a:cubicBezTo>
                    <a:pt x="546" y="240"/>
                    <a:pt x="548" y="234"/>
                    <a:pt x="554" y="234"/>
                  </a:cubicBezTo>
                  <a:cubicBezTo>
                    <a:pt x="556" y="231"/>
                    <a:pt x="560" y="233"/>
                    <a:pt x="561" y="235"/>
                  </a:cubicBezTo>
                  <a:cubicBezTo>
                    <a:pt x="563" y="237"/>
                    <a:pt x="561" y="238"/>
                    <a:pt x="561" y="239"/>
                  </a:cubicBezTo>
                  <a:close/>
                  <a:moveTo>
                    <a:pt x="567" y="237"/>
                  </a:moveTo>
                  <a:cubicBezTo>
                    <a:pt x="566" y="237"/>
                    <a:pt x="565" y="236"/>
                    <a:pt x="564" y="237"/>
                  </a:cubicBezTo>
                  <a:cubicBezTo>
                    <a:pt x="564" y="237"/>
                    <a:pt x="564" y="237"/>
                    <a:pt x="564" y="237"/>
                  </a:cubicBezTo>
                  <a:cubicBezTo>
                    <a:pt x="564" y="236"/>
                    <a:pt x="566" y="236"/>
                    <a:pt x="567" y="237"/>
                  </a:cubicBezTo>
                  <a:close/>
                  <a:moveTo>
                    <a:pt x="565" y="244"/>
                  </a:moveTo>
                  <a:cubicBezTo>
                    <a:pt x="564" y="244"/>
                    <a:pt x="564" y="244"/>
                    <a:pt x="564" y="244"/>
                  </a:cubicBezTo>
                  <a:cubicBezTo>
                    <a:pt x="566" y="242"/>
                    <a:pt x="565" y="239"/>
                    <a:pt x="568" y="239"/>
                  </a:cubicBezTo>
                  <a:cubicBezTo>
                    <a:pt x="568" y="238"/>
                    <a:pt x="567" y="237"/>
                    <a:pt x="568" y="237"/>
                  </a:cubicBezTo>
                  <a:cubicBezTo>
                    <a:pt x="569" y="237"/>
                    <a:pt x="570" y="237"/>
                    <a:pt x="570" y="238"/>
                  </a:cubicBezTo>
                  <a:cubicBezTo>
                    <a:pt x="569" y="238"/>
                    <a:pt x="570" y="239"/>
                    <a:pt x="570" y="240"/>
                  </a:cubicBezTo>
                  <a:cubicBezTo>
                    <a:pt x="571" y="240"/>
                    <a:pt x="571" y="241"/>
                    <a:pt x="573" y="241"/>
                  </a:cubicBezTo>
                  <a:cubicBezTo>
                    <a:pt x="571" y="243"/>
                    <a:pt x="568" y="244"/>
                    <a:pt x="565" y="244"/>
                  </a:cubicBezTo>
                  <a:close/>
                  <a:moveTo>
                    <a:pt x="636" y="274"/>
                  </a:moveTo>
                  <a:cubicBezTo>
                    <a:pt x="635" y="273"/>
                    <a:pt x="634" y="273"/>
                    <a:pt x="633" y="273"/>
                  </a:cubicBezTo>
                  <a:cubicBezTo>
                    <a:pt x="634" y="272"/>
                    <a:pt x="636" y="273"/>
                    <a:pt x="636" y="274"/>
                  </a:cubicBezTo>
                  <a:close/>
                  <a:moveTo>
                    <a:pt x="591" y="138"/>
                  </a:moveTo>
                  <a:cubicBezTo>
                    <a:pt x="592" y="139"/>
                    <a:pt x="595" y="138"/>
                    <a:pt x="596" y="139"/>
                  </a:cubicBezTo>
                  <a:cubicBezTo>
                    <a:pt x="595" y="141"/>
                    <a:pt x="595" y="142"/>
                    <a:pt x="595" y="143"/>
                  </a:cubicBezTo>
                  <a:cubicBezTo>
                    <a:pt x="594" y="143"/>
                    <a:pt x="592" y="144"/>
                    <a:pt x="591" y="143"/>
                  </a:cubicBezTo>
                  <a:cubicBezTo>
                    <a:pt x="591" y="142"/>
                    <a:pt x="590" y="140"/>
                    <a:pt x="591" y="138"/>
                  </a:cubicBezTo>
                  <a:close/>
                  <a:moveTo>
                    <a:pt x="586" y="238"/>
                  </a:moveTo>
                  <a:cubicBezTo>
                    <a:pt x="586" y="238"/>
                    <a:pt x="585" y="238"/>
                    <a:pt x="585" y="237"/>
                  </a:cubicBezTo>
                  <a:cubicBezTo>
                    <a:pt x="587" y="238"/>
                    <a:pt x="587" y="236"/>
                    <a:pt x="588" y="237"/>
                  </a:cubicBezTo>
                  <a:cubicBezTo>
                    <a:pt x="588" y="238"/>
                    <a:pt x="587" y="239"/>
                    <a:pt x="586" y="238"/>
                  </a:cubicBezTo>
                  <a:close/>
                  <a:moveTo>
                    <a:pt x="603" y="229"/>
                  </a:moveTo>
                  <a:cubicBezTo>
                    <a:pt x="600" y="228"/>
                    <a:pt x="594" y="227"/>
                    <a:pt x="592" y="230"/>
                  </a:cubicBezTo>
                  <a:cubicBezTo>
                    <a:pt x="591" y="230"/>
                    <a:pt x="590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89" y="230"/>
                    <a:pt x="589" y="230"/>
                    <a:pt x="588" y="230"/>
                  </a:cubicBezTo>
                  <a:cubicBezTo>
                    <a:pt x="589" y="231"/>
                    <a:pt x="589" y="231"/>
                    <a:pt x="589" y="231"/>
                  </a:cubicBezTo>
                  <a:cubicBezTo>
                    <a:pt x="590" y="233"/>
                    <a:pt x="587" y="234"/>
                    <a:pt x="586" y="235"/>
                  </a:cubicBezTo>
                  <a:cubicBezTo>
                    <a:pt x="584" y="235"/>
                    <a:pt x="582" y="236"/>
                    <a:pt x="581" y="234"/>
                  </a:cubicBezTo>
                  <a:cubicBezTo>
                    <a:pt x="581" y="232"/>
                    <a:pt x="584" y="233"/>
                    <a:pt x="583" y="231"/>
                  </a:cubicBezTo>
                  <a:cubicBezTo>
                    <a:pt x="583" y="230"/>
                    <a:pt x="583" y="230"/>
                    <a:pt x="583" y="230"/>
                  </a:cubicBezTo>
                  <a:cubicBezTo>
                    <a:pt x="584" y="228"/>
                    <a:pt x="587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93" y="224"/>
                    <a:pt x="602" y="227"/>
                    <a:pt x="608" y="225"/>
                  </a:cubicBezTo>
                  <a:cubicBezTo>
                    <a:pt x="609" y="225"/>
                    <a:pt x="610" y="225"/>
                    <a:pt x="611" y="225"/>
                  </a:cubicBezTo>
                  <a:cubicBezTo>
                    <a:pt x="608" y="227"/>
                    <a:pt x="605" y="227"/>
                    <a:pt x="603" y="229"/>
                  </a:cubicBezTo>
                  <a:close/>
                  <a:moveTo>
                    <a:pt x="661" y="215"/>
                  </a:moveTo>
                  <a:cubicBezTo>
                    <a:pt x="660" y="215"/>
                    <a:pt x="660" y="215"/>
                    <a:pt x="660" y="215"/>
                  </a:cubicBezTo>
                  <a:cubicBezTo>
                    <a:pt x="661" y="214"/>
                    <a:pt x="662" y="213"/>
                    <a:pt x="662" y="213"/>
                  </a:cubicBezTo>
                  <a:cubicBezTo>
                    <a:pt x="662" y="214"/>
                    <a:pt x="661" y="214"/>
                    <a:pt x="661" y="215"/>
                  </a:cubicBezTo>
                  <a:close/>
                  <a:moveTo>
                    <a:pt x="727" y="193"/>
                  </a:moveTo>
                  <a:cubicBezTo>
                    <a:pt x="727" y="192"/>
                    <a:pt x="727" y="192"/>
                    <a:pt x="727" y="192"/>
                  </a:cubicBezTo>
                  <a:cubicBezTo>
                    <a:pt x="726" y="193"/>
                    <a:pt x="726" y="193"/>
                    <a:pt x="725" y="193"/>
                  </a:cubicBezTo>
                  <a:cubicBezTo>
                    <a:pt x="725" y="191"/>
                    <a:pt x="727" y="192"/>
                    <a:pt x="728" y="191"/>
                  </a:cubicBezTo>
                  <a:cubicBezTo>
                    <a:pt x="729" y="191"/>
                    <a:pt x="730" y="191"/>
                    <a:pt x="731" y="192"/>
                  </a:cubicBezTo>
                  <a:cubicBezTo>
                    <a:pt x="730" y="194"/>
                    <a:pt x="729" y="191"/>
                    <a:pt x="727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37313" y="2287588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651250" y="2955925"/>
              <a:ext cx="55563" cy="36513"/>
            </a:xfrm>
            <a:custGeom>
              <a:avLst/>
              <a:gdLst>
                <a:gd name="T0" fmla="*/ 0 w 8"/>
                <a:gd name="T1" fmla="*/ 5 h 5"/>
                <a:gd name="T2" fmla="*/ 4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3"/>
                    <a:pt x="8" y="3"/>
                    <a:pt x="4" y="0"/>
                  </a:cubicBezTo>
                  <a:cubicBezTo>
                    <a:pt x="4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678238" y="2949575"/>
              <a:ext cx="0" cy="63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791200" y="1238250"/>
              <a:ext cx="0" cy="6350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390900" y="2478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791200" y="1244600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254500" y="723900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211638" y="723900"/>
              <a:ext cx="42863" cy="12700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0 h 2"/>
                <a:gd name="T4" fmla="*/ 0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2"/>
                    <a:pt x="4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720850" y="877888"/>
              <a:ext cx="34925" cy="42863"/>
            </a:xfrm>
            <a:custGeom>
              <a:avLst/>
              <a:gdLst>
                <a:gd name="T0" fmla="*/ 2 w 5"/>
                <a:gd name="T1" fmla="*/ 5 h 6"/>
                <a:gd name="T2" fmla="*/ 4 w 5"/>
                <a:gd name="T3" fmla="*/ 1 h 6"/>
                <a:gd name="T4" fmla="*/ 1 w 5"/>
                <a:gd name="T5" fmla="*/ 0 h 6"/>
                <a:gd name="T6" fmla="*/ 1 w 5"/>
                <a:gd name="T7" fmla="*/ 6 h 6"/>
                <a:gd name="T8" fmla="*/ 2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2" y="4"/>
                    <a:pt x="5" y="3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2085975" y="998538"/>
              <a:ext cx="14288" cy="63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741988" y="1166813"/>
              <a:ext cx="42863" cy="14288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0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0"/>
                    <a:pt x="1" y="1"/>
                    <a:pt x="0" y="0"/>
                  </a:cubicBezTo>
                  <a:cubicBezTo>
                    <a:pt x="1" y="2"/>
                    <a:pt x="4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889625" y="1181100"/>
              <a:ext cx="119063" cy="34925"/>
            </a:xfrm>
            <a:custGeom>
              <a:avLst/>
              <a:gdLst>
                <a:gd name="T0" fmla="*/ 6 w 17"/>
                <a:gd name="T1" fmla="*/ 1 h 5"/>
                <a:gd name="T2" fmla="*/ 11 w 17"/>
                <a:gd name="T3" fmla="*/ 1 h 5"/>
                <a:gd name="T4" fmla="*/ 12 w 17"/>
                <a:gd name="T5" fmla="*/ 2 h 5"/>
                <a:gd name="T6" fmla="*/ 17 w 17"/>
                <a:gd name="T7" fmla="*/ 1 h 5"/>
                <a:gd name="T8" fmla="*/ 6 w 17"/>
                <a:gd name="T9" fmla="*/ 0 h 5"/>
                <a:gd name="T10" fmla="*/ 0 w 17"/>
                <a:gd name="T11" fmla="*/ 0 h 5"/>
                <a:gd name="T12" fmla="*/ 6 w 1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6" y="1"/>
                  </a:moveTo>
                  <a:cubicBezTo>
                    <a:pt x="7" y="4"/>
                    <a:pt x="10" y="4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5"/>
                    <a:pt x="15" y="2"/>
                    <a:pt x="17" y="1"/>
                  </a:cubicBezTo>
                  <a:cubicBezTo>
                    <a:pt x="13" y="0"/>
                    <a:pt x="9" y="2"/>
                    <a:pt x="6" y="0"/>
                  </a:cubicBezTo>
                  <a:cubicBezTo>
                    <a:pt x="4" y="2"/>
                    <a:pt x="2" y="0"/>
                    <a:pt x="0" y="0"/>
                  </a:cubicBezTo>
                  <a:cubicBezTo>
                    <a:pt x="2" y="1"/>
                    <a:pt x="4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6015038" y="1195388"/>
              <a:ext cx="34925" cy="0"/>
            </a:xfrm>
            <a:custGeom>
              <a:avLst/>
              <a:gdLst>
                <a:gd name="T0" fmla="*/ 0 w 22"/>
                <a:gd name="T1" fmla="*/ 0 w 22"/>
                <a:gd name="T2" fmla="*/ 22 w 22"/>
                <a:gd name="T3" fmla="*/ 0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2">
                  <a:moveTo>
                    <a:pt x="0" y="0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2239963" y="1201738"/>
              <a:ext cx="147638" cy="155575"/>
            </a:xfrm>
            <a:custGeom>
              <a:avLst/>
              <a:gdLst>
                <a:gd name="T0" fmla="*/ 2 w 21"/>
                <a:gd name="T1" fmla="*/ 9 h 22"/>
                <a:gd name="T2" fmla="*/ 2 w 21"/>
                <a:gd name="T3" fmla="*/ 12 h 22"/>
                <a:gd name="T4" fmla="*/ 10 w 21"/>
                <a:gd name="T5" fmla="*/ 21 h 22"/>
                <a:gd name="T6" fmla="*/ 15 w 21"/>
                <a:gd name="T7" fmla="*/ 16 h 22"/>
                <a:gd name="T8" fmla="*/ 19 w 21"/>
                <a:gd name="T9" fmla="*/ 10 h 22"/>
                <a:gd name="T10" fmla="*/ 19 w 21"/>
                <a:gd name="T11" fmla="*/ 7 h 22"/>
                <a:gd name="T12" fmla="*/ 17 w 21"/>
                <a:gd name="T13" fmla="*/ 8 h 22"/>
                <a:gd name="T14" fmla="*/ 15 w 21"/>
                <a:gd name="T15" fmla="*/ 7 h 22"/>
                <a:gd name="T16" fmla="*/ 14 w 21"/>
                <a:gd name="T17" fmla="*/ 2 h 22"/>
                <a:gd name="T18" fmla="*/ 7 w 21"/>
                <a:gd name="T19" fmla="*/ 2 h 22"/>
                <a:gd name="T20" fmla="*/ 4 w 21"/>
                <a:gd name="T21" fmla="*/ 7 h 22"/>
                <a:gd name="T22" fmla="*/ 2 w 21"/>
                <a:gd name="T2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" y="9"/>
                  </a:moveTo>
                  <a:cubicBezTo>
                    <a:pt x="1" y="10"/>
                    <a:pt x="0" y="11"/>
                    <a:pt x="2" y="12"/>
                  </a:cubicBezTo>
                  <a:cubicBezTo>
                    <a:pt x="2" y="16"/>
                    <a:pt x="10" y="15"/>
                    <a:pt x="10" y="21"/>
                  </a:cubicBezTo>
                  <a:cubicBezTo>
                    <a:pt x="13" y="22"/>
                    <a:pt x="13" y="18"/>
                    <a:pt x="15" y="16"/>
                  </a:cubicBezTo>
                  <a:cubicBezTo>
                    <a:pt x="18" y="16"/>
                    <a:pt x="16" y="11"/>
                    <a:pt x="19" y="10"/>
                  </a:cubicBezTo>
                  <a:cubicBezTo>
                    <a:pt x="17" y="8"/>
                    <a:pt x="21" y="9"/>
                    <a:pt x="19" y="7"/>
                  </a:cubicBezTo>
                  <a:cubicBezTo>
                    <a:pt x="18" y="7"/>
                    <a:pt x="18" y="7"/>
                    <a:pt x="17" y="8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6"/>
                    <a:pt x="14" y="4"/>
                    <a:pt x="14" y="2"/>
                  </a:cubicBezTo>
                  <a:cubicBezTo>
                    <a:pt x="11" y="0"/>
                    <a:pt x="9" y="2"/>
                    <a:pt x="7" y="2"/>
                  </a:cubicBezTo>
                  <a:cubicBezTo>
                    <a:pt x="6" y="3"/>
                    <a:pt x="3" y="4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419725" y="1223963"/>
              <a:ext cx="20638" cy="1428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1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5384800" y="1223963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8 w 8"/>
                <a:gd name="T3" fmla="*/ 4 h 4"/>
                <a:gd name="T4" fmla="*/ 8 w 8"/>
                <a:gd name="T5" fmla="*/ 0 h 4"/>
                <a:gd name="T6" fmla="*/ 0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8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362575" y="1265238"/>
              <a:ext cx="69850" cy="22225"/>
            </a:xfrm>
            <a:custGeom>
              <a:avLst/>
              <a:gdLst>
                <a:gd name="T0" fmla="*/ 0 w 10"/>
                <a:gd name="T1" fmla="*/ 3 h 3"/>
                <a:gd name="T2" fmla="*/ 2 w 10"/>
                <a:gd name="T3" fmla="*/ 3 h 3"/>
                <a:gd name="T4" fmla="*/ 10 w 10"/>
                <a:gd name="T5" fmla="*/ 2 h 3"/>
                <a:gd name="T6" fmla="*/ 8 w 10"/>
                <a:gd name="T7" fmla="*/ 1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6" y="3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495925" y="1273175"/>
              <a:ext cx="22225" cy="14288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1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225675" y="1476375"/>
              <a:ext cx="77788" cy="49213"/>
            </a:xfrm>
            <a:custGeom>
              <a:avLst/>
              <a:gdLst>
                <a:gd name="T0" fmla="*/ 7 w 11"/>
                <a:gd name="T1" fmla="*/ 0 h 7"/>
                <a:gd name="T2" fmla="*/ 0 w 11"/>
                <a:gd name="T3" fmla="*/ 6 h 7"/>
                <a:gd name="T4" fmla="*/ 3 w 11"/>
                <a:gd name="T5" fmla="*/ 7 h 7"/>
                <a:gd name="T6" fmla="*/ 4 w 11"/>
                <a:gd name="T7" fmla="*/ 5 h 7"/>
                <a:gd name="T8" fmla="*/ 8 w 11"/>
                <a:gd name="T9" fmla="*/ 5 h 7"/>
                <a:gd name="T10" fmla="*/ 11 w 11"/>
                <a:gd name="T11" fmla="*/ 1 h 7"/>
                <a:gd name="T12" fmla="*/ 7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7" y="0"/>
                  </a:moveTo>
                  <a:cubicBezTo>
                    <a:pt x="6" y="3"/>
                    <a:pt x="0" y="2"/>
                    <a:pt x="0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7" y="3"/>
                    <a:pt x="8" y="5"/>
                  </a:cubicBezTo>
                  <a:cubicBezTo>
                    <a:pt x="9" y="3"/>
                    <a:pt x="11" y="3"/>
                    <a:pt x="11" y="1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198688" y="15335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149475" y="1533525"/>
              <a:ext cx="49213" cy="28575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3 h 4"/>
                <a:gd name="T4" fmla="*/ 7 w 7"/>
                <a:gd name="T5" fmla="*/ 0 h 4"/>
                <a:gd name="T6" fmla="*/ 6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3" y="4"/>
                    <a:pt x="4" y="2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198688" y="1519238"/>
              <a:ext cx="6350" cy="1428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1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2120900" y="1562100"/>
              <a:ext cx="20638" cy="14288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735138" y="1646238"/>
              <a:ext cx="34925" cy="34925"/>
            </a:xfrm>
            <a:custGeom>
              <a:avLst/>
              <a:gdLst>
                <a:gd name="T0" fmla="*/ 4 w 5"/>
                <a:gd name="T1" fmla="*/ 0 h 5"/>
                <a:gd name="T2" fmla="*/ 2 w 5"/>
                <a:gd name="T3" fmla="*/ 3 h 5"/>
                <a:gd name="T4" fmla="*/ 5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0"/>
                    <a:pt x="0" y="2"/>
                    <a:pt x="2" y="3"/>
                  </a:cubicBezTo>
                  <a:cubicBezTo>
                    <a:pt x="3" y="5"/>
                    <a:pt x="4" y="3"/>
                    <a:pt x="5" y="3"/>
                  </a:cubicBezTo>
                  <a:cubicBezTo>
                    <a:pt x="4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973263" y="1689100"/>
              <a:ext cx="0" cy="63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973263" y="1674813"/>
              <a:ext cx="28575" cy="20638"/>
            </a:xfrm>
            <a:custGeom>
              <a:avLst/>
              <a:gdLst>
                <a:gd name="T0" fmla="*/ 1 w 4"/>
                <a:gd name="T1" fmla="*/ 1 h 3"/>
                <a:gd name="T2" fmla="*/ 2 w 4"/>
                <a:gd name="T3" fmla="*/ 0 h 3"/>
                <a:gd name="T4" fmla="*/ 0 w 4"/>
                <a:gd name="T5" fmla="*/ 2 h 3"/>
                <a:gd name="T6" fmla="*/ 4 w 4"/>
                <a:gd name="T7" fmla="*/ 2 h 3"/>
                <a:gd name="T8" fmla="*/ 1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0"/>
                    <a:pt x="2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6843713" y="1801813"/>
              <a:ext cx="28575" cy="20638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0"/>
                    <a:pt x="0" y="2"/>
                    <a:pt x="1" y="3"/>
                  </a:cubicBezTo>
                  <a:cubicBezTo>
                    <a:pt x="2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704013" y="1878013"/>
              <a:ext cx="26988" cy="2222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1 w 4"/>
                <a:gd name="T5" fmla="*/ 3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0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65438" y="2019300"/>
              <a:ext cx="26988" cy="14288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878638" y="2062163"/>
              <a:ext cx="42863" cy="34925"/>
            </a:xfrm>
            <a:custGeom>
              <a:avLst/>
              <a:gdLst>
                <a:gd name="T0" fmla="*/ 0 w 6"/>
                <a:gd name="T1" fmla="*/ 2 h 5"/>
                <a:gd name="T2" fmla="*/ 1 w 6"/>
                <a:gd name="T3" fmla="*/ 4 h 5"/>
                <a:gd name="T4" fmla="*/ 6 w 6"/>
                <a:gd name="T5" fmla="*/ 1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4" y="5"/>
                    <a:pt x="4" y="2"/>
                    <a:pt x="6" y="1"/>
                  </a:cubicBezTo>
                  <a:cubicBezTo>
                    <a:pt x="4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6837363" y="2111375"/>
              <a:ext cx="12700" cy="635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6759575" y="2117725"/>
              <a:ext cx="77788" cy="63500"/>
            </a:xfrm>
            <a:custGeom>
              <a:avLst/>
              <a:gdLst>
                <a:gd name="T0" fmla="*/ 2 w 11"/>
                <a:gd name="T1" fmla="*/ 8 h 9"/>
                <a:gd name="T2" fmla="*/ 6 w 11"/>
                <a:gd name="T3" fmla="*/ 8 h 9"/>
                <a:gd name="T4" fmla="*/ 9 w 11"/>
                <a:gd name="T5" fmla="*/ 7 h 9"/>
                <a:gd name="T6" fmla="*/ 10 w 11"/>
                <a:gd name="T7" fmla="*/ 0 h 9"/>
                <a:gd name="T8" fmla="*/ 1 w 11"/>
                <a:gd name="T9" fmla="*/ 4 h 9"/>
                <a:gd name="T10" fmla="*/ 2 w 11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2" y="8"/>
                  </a:moveTo>
                  <a:cubicBezTo>
                    <a:pt x="3" y="9"/>
                    <a:pt x="5" y="7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8" y="4"/>
                    <a:pt x="11" y="3"/>
                    <a:pt x="10" y="0"/>
                  </a:cubicBezTo>
                  <a:cubicBezTo>
                    <a:pt x="8" y="3"/>
                    <a:pt x="4" y="4"/>
                    <a:pt x="1" y="4"/>
                  </a:cubicBezTo>
                  <a:cubicBezTo>
                    <a:pt x="3" y="5"/>
                    <a:pt x="0" y="7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6667500" y="2132013"/>
              <a:ext cx="36513" cy="28575"/>
            </a:xfrm>
            <a:custGeom>
              <a:avLst/>
              <a:gdLst>
                <a:gd name="T0" fmla="*/ 0 w 5"/>
                <a:gd name="T1" fmla="*/ 3 h 4"/>
                <a:gd name="T2" fmla="*/ 2 w 5"/>
                <a:gd name="T3" fmla="*/ 4 h 4"/>
                <a:gd name="T4" fmla="*/ 5 w 5"/>
                <a:gd name="T5" fmla="*/ 0 h 4"/>
                <a:gd name="T6" fmla="*/ 0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4" y="4"/>
                    <a:pt x="4" y="2"/>
                    <a:pt x="5" y="0"/>
                  </a:cubicBezTo>
                  <a:cubicBezTo>
                    <a:pt x="3" y="3"/>
                    <a:pt x="1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6443663" y="2152650"/>
              <a:ext cx="28575" cy="22225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1" y="3"/>
                    <a:pt x="3" y="3"/>
                    <a:pt x="4" y="1"/>
                  </a:cubicBezTo>
                  <a:cubicBezTo>
                    <a:pt x="3" y="0"/>
                    <a:pt x="2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738438" y="2166938"/>
              <a:ext cx="20638" cy="142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2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2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6794500" y="2181225"/>
              <a:ext cx="69850" cy="63500"/>
            </a:xfrm>
            <a:custGeom>
              <a:avLst/>
              <a:gdLst>
                <a:gd name="T0" fmla="*/ 2 w 10"/>
                <a:gd name="T1" fmla="*/ 7 h 9"/>
                <a:gd name="T2" fmla="*/ 10 w 10"/>
                <a:gd name="T3" fmla="*/ 7 h 9"/>
                <a:gd name="T4" fmla="*/ 10 w 10"/>
                <a:gd name="T5" fmla="*/ 5 h 9"/>
                <a:gd name="T6" fmla="*/ 2 w 10"/>
                <a:gd name="T7" fmla="*/ 4 h 9"/>
                <a:gd name="T8" fmla="*/ 2 w 10"/>
                <a:gd name="T9" fmla="*/ 3 h 9"/>
                <a:gd name="T10" fmla="*/ 2 w 10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2" y="7"/>
                  </a:moveTo>
                  <a:cubicBezTo>
                    <a:pt x="4" y="6"/>
                    <a:pt x="7" y="9"/>
                    <a:pt x="10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5"/>
                    <a:pt x="4" y="0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0" y="6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767013" y="2224088"/>
              <a:ext cx="20638" cy="6350"/>
            </a:xfrm>
            <a:custGeom>
              <a:avLst/>
              <a:gdLst>
                <a:gd name="T0" fmla="*/ 4 w 13"/>
                <a:gd name="T1" fmla="*/ 4 h 4"/>
                <a:gd name="T2" fmla="*/ 13 w 13"/>
                <a:gd name="T3" fmla="*/ 0 h 4"/>
                <a:gd name="T4" fmla="*/ 0 w 13"/>
                <a:gd name="T5" fmla="*/ 0 h 4"/>
                <a:gd name="T6" fmla="*/ 4 w 1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">
                  <a:moveTo>
                    <a:pt x="4" y="4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2703513" y="2252663"/>
              <a:ext cx="14288" cy="6350"/>
            </a:xfrm>
            <a:custGeom>
              <a:avLst/>
              <a:gdLst>
                <a:gd name="T0" fmla="*/ 4 w 9"/>
                <a:gd name="T1" fmla="*/ 4 h 4"/>
                <a:gd name="T2" fmla="*/ 9 w 9"/>
                <a:gd name="T3" fmla="*/ 0 h 4"/>
                <a:gd name="T4" fmla="*/ 0 w 9"/>
                <a:gd name="T5" fmla="*/ 0 h 4"/>
                <a:gd name="T6" fmla="*/ 4 w 9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6464300" y="2301875"/>
              <a:ext cx="69850" cy="84138"/>
            </a:xfrm>
            <a:custGeom>
              <a:avLst/>
              <a:gdLst>
                <a:gd name="T0" fmla="*/ 1 w 10"/>
                <a:gd name="T1" fmla="*/ 10 h 12"/>
                <a:gd name="T2" fmla="*/ 10 w 10"/>
                <a:gd name="T3" fmla="*/ 2 h 12"/>
                <a:gd name="T4" fmla="*/ 0 w 10"/>
                <a:gd name="T5" fmla="*/ 2 h 12"/>
                <a:gd name="T6" fmla="*/ 3 w 10"/>
                <a:gd name="T7" fmla="*/ 7 h 12"/>
                <a:gd name="T8" fmla="*/ 1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" y="10"/>
                  </a:moveTo>
                  <a:cubicBezTo>
                    <a:pt x="8" y="12"/>
                    <a:pt x="5" y="3"/>
                    <a:pt x="10" y="2"/>
                  </a:cubicBezTo>
                  <a:cubicBezTo>
                    <a:pt x="6" y="0"/>
                    <a:pt x="3" y="3"/>
                    <a:pt x="0" y="2"/>
                  </a:cubicBezTo>
                  <a:cubicBezTo>
                    <a:pt x="0" y="4"/>
                    <a:pt x="1" y="6"/>
                    <a:pt x="3" y="7"/>
                  </a:cubicBezTo>
                  <a:cubicBezTo>
                    <a:pt x="2" y="8"/>
                    <a:pt x="2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6269038" y="2343150"/>
              <a:ext cx="34925" cy="14288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4" y="0"/>
                    <a:pt x="1" y="0"/>
                    <a:pt x="0" y="1"/>
                  </a:cubicBezTo>
                  <a:cubicBezTo>
                    <a:pt x="2" y="2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6205538" y="2365375"/>
              <a:ext cx="34925" cy="20638"/>
            </a:xfrm>
            <a:custGeom>
              <a:avLst/>
              <a:gdLst>
                <a:gd name="T0" fmla="*/ 5 w 5"/>
                <a:gd name="T1" fmla="*/ 3 h 3"/>
                <a:gd name="T2" fmla="*/ 4 w 5"/>
                <a:gd name="T3" fmla="*/ 1 h 3"/>
                <a:gd name="T4" fmla="*/ 0 w 5"/>
                <a:gd name="T5" fmla="*/ 2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0" y="0"/>
                    <a:pt x="0" y="2"/>
                  </a:cubicBezTo>
                  <a:cubicBezTo>
                    <a:pt x="2" y="3"/>
                    <a:pt x="3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6275388" y="2357438"/>
              <a:ext cx="84138" cy="34925"/>
            </a:xfrm>
            <a:custGeom>
              <a:avLst/>
              <a:gdLst>
                <a:gd name="T0" fmla="*/ 12 w 12"/>
                <a:gd name="T1" fmla="*/ 2 h 5"/>
                <a:gd name="T2" fmla="*/ 0 w 12"/>
                <a:gd name="T3" fmla="*/ 4 h 5"/>
                <a:gd name="T4" fmla="*/ 7 w 12"/>
                <a:gd name="T5" fmla="*/ 4 h 5"/>
                <a:gd name="T6" fmla="*/ 12 w 12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8" y="4"/>
                    <a:pt x="3" y="0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12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3271838" y="2490788"/>
              <a:ext cx="112713" cy="50800"/>
            </a:xfrm>
            <a:custGeom>
              <a:avLst/>
              <a:gdLst>
                <a:gd name="T0" fmla="*/ 5 w 16"/>
                <a:gd name="T1" fmla="*/ 4 h 7"/>
                <a:gd name="T2" fmla="*/ 16 w 16"/>
                <a:gd name="T3" fmla="*/ 3 h 7"/>
                <a:gd name="T4" fmla="*/ 14 w 16"/>
                <a:gd name="T5" fmla="*/ 4 h 7"/>
                <a:gd name="T6" fmla="*/ 8 w 16"/>
                <a:gd name="T7" fmla="*/ 1 h 7"/>
                <a:gd name="T8" fmla="*/ 0 w 16"/>
                <a:gd name="T9" fmla="*/ 2 h 7"/>
                <a:gd name="T10" fmla="*/ 5 w 16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5" y="4"/>
                  </a:moveTo>
                  <a:cubicBezTo>
                    <a:pt x="9" y="7"/>
                    <a:pt x="13" y="4"/>
                    <a:pt x="16" y="3"/>
                  </a:cubicBezTo>
                  <a:cubicBezTo>
                    <a:pt x="15" y="2"/>
                    <a:pt x="14" y="4"/>
                    <a:pt x="14" y="4"/>
                  </a:cubicBezTo>
                  <a:cubicBezTo>
                    <a:pt x="11" y="3"/>
                    <a:pt x="8" y="3"/>
                    <a:pt x="8" y="1"/>
                  </a:cubicBezTo>
                  <a:cubicBezTo>
                    <a:pt x="5" y="1"/>
                    <a:pt x="2" y="0"/>
                    <a:pt x="0" y="2"/>
                  </a:cubicBezTo>
                  <a:cubicBezTo>
                    <a:pt x="2" y="2"/>
                    <a:pt x="4" y="3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3482975" y="2498725"/>
              <a:ext cx="119063" cy="55563"/>
            </a:xfrm>
            <a:custGeom>
              <a:avLst/>
              <a:gdLst>
                <a:gd name="T0" fmla="*/ 17 w 17"/>
                <a:gd name="T1" fmla="*/ 2 h 8"/>
                <a:gd name="T2" fmla="*/ 14 w 17"/>
                <a:gd name="T3" fmla="*/ 2 h 8"/>
                <a:gd name="T4" fmla="*/ 0 w 17"/>
                <a:gd name="T5" fmla="*/ 3 h 8"/>
                <a:gd name="T6" fmla="*/ 0 w 17"/>
                <a:gd name="T7" fmla="*/ 3 h 8"/>
                <a:gd name="T8" fmla="*/ 2 w 17"/>
                <a:gd name="T9" fmla="*/ 4 h 8"/>
                <a:gd name="T10" fmla="*/ 0 w 17"/>
                <a:gd name="T11" fmla="*/ 7 h 8"/>
                <a:gd name="T12" fmla="*/ 17 w 17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17" y="2"/>
                  </a:moveTo>
                  <a:cubicBezTo>
                    <a:pt x="16" y="2"/>
                    <a:pt x="14" y="1"/>
                    <a:pt x="14" y="2"/>
                  </a:cubicBezTo>
                  <a:cubicBezTo>
                    <a:pt x="9" y="0"/>
                    <a:pt x="5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5"/>
                    <a:pt x="1" y="6"/>
                    <a:pt x="0" y="7"/>
                  </a:cubicBezTo>
                  <a:cubicBezTo>
                    <a:pt x="6" y="8"/>
                    <a:pt x="12" y="4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3138488" y="2660650"/>
              <a:ext cx="28575" cy="20638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0 h 3"/>
                <a:gd name="T4" fmla="*/ 1 w 4"/>
                <a:gd name="T5" fmla="*/ 1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4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2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5257800" y="2674938"/>
              <a:ext cx="34925" cy="28575"/>
            </a:xfrm>
            <a:custGeom>
              <a:avLst/>
              <a:gdLst>
                <a:gd name="T0" fmla="*/ 0 w 5"/>
                <a:gd name="T1" fmla="*/ 2 h 4"/>
                <a:gd name="T2" fmla="*/ 2 w 5"/>
                <a:gd name="T3" fmla="*/ 4 h 4"/>
                <a:gd name="T4" fmla="*/ 5 w 5"/>
                <a:gd name="T5" fmla="*/ 2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5251450" y="2703513"/>
              <a:ext cx="47625" cy="20638"/>
            </a:xfrm>
            <a:custGeom>
              <a:avLst/>
              <a:gdLst>
                <a:gd name="T0" fmla="*/ 3 w 7"/>
                <a:gd name="T1" fmla="*/ 0 h 3"/>
                <a:gd name="T2" fmla="*/ 0 w 7"/>
                <a:gd name="T3" fmla="*/ 2 h 3"/>
                <a:gd name="T4" fmla="*/ 7 w 7"/>
                <a:gd name="T5" fmla="*/ 1 h 3"/>
                <a:gd name="T6" fmla="*/ 3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3"/>
                    <a:pt x="5" y="1"/>
                    <a:pt x="7" y="1"/>
                  </a:cubicBezTo>
                  <a:cubicBezTo>
                    <a:pt x="6" y="1"/>
                    <a:pt x="4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5376863" y="2674938"/>
              <a:ext cx="42863" cy="28575"/>
            </a:xfrm>
            <a:custGeom>
              <a:avLst/>
              <a:gdLst>
                <a:gd name="T0" fmla="*/ 0 w 6"/>
                <a:gd name="T1" fmla="*/ 1 h 4"/>
                <a:gd name="T2" fmla="*/ 6 w 6"/>
                <a:gd name="T3" fmla="*/ 2 h 4"/>
                <a:gd name="T4" fmla="*/ 0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1"/>
                  </a:moveTo>
                  <a:cubicBezTo>
                    <a:pt x="1" y="4"/>
                    <a:pt x="4" y="2"/>
                    <a:pt x="6" y="2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5622925" y="2681288"/>
              <a:ext cx="153988" cy="49213"/>
            </a:xfrm>
            <a:custGeom>
              <a:avLst/>
              <a:gdLst>
                <a:gd name="T0" fmla="*/ 21 w 22"/>
                <a:gd name="T1" fmla="*/ 1 h 7"/>
                <a:gd name="T2" fmla="*/ 8 w 22"/>
                <a:gd name="T3" fmla="*/ 2 h 7"/>
                <a:gd name="T4" fmla="*/ 4 w 22"/>
                <a:gd name="T5" fmla="*/ 1 h 7"/>
                <a:gd name="T6" fmla="*/ 0 w 22"/>
                <a:gd name="T7" fmla="*/ 1 h 7"/>
                <a:gd name="T8" fmla="*/ 1 w 22"/>
                <a:gd name="T9" fmla="*/ 2 h 7"/>
                <a:gd name="T10" fmla="*/ 0 w 22"/>
                <a:gd name="T11" fmla="*/ 3 h 7"/>
                <a:gd name="T12" fmla="*/ 7 w 22"/>
                <a:gd name="T13" fmla="*/ 5 h 7"/>
                <a:gd name="T14" fmla="*/ 18 w 22"/>
                <a:gd name="T15" fmla="*/ 5 h 7"/>
                <a:gd name="T16" fmla="*/ 22 w 22"/>
                <a:gd name="T17" fmla="*/ 3 h 7"/>
                <a:gd name="T18" fmla="*/ 21 w 22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7">
                  <a:moveTo>
                    <a:pt x="21" y="1"/>
                  </a:moveTo>
                  <a:cubicBezTo>
                    <a:pt x="17" y="3"/>
                    <a:pt x="13" y="2"/>
                    <a:pt x="8" y="2"/>
                  </a:cubicBezTo>
                  <a:cubicBezTo>
                    <a:pt x="7" y="2"/>
                    <a:pt x="5" y="2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1" y="7"/>
                    <a:pt x="4" y="4"/>
                    <a:pt x="7" y="5"/>
                  </a:cubicBezTo>
                  <a:cubicBezTo>
                    <a:pt x="10" y="1"/>
                    <a:pt x="14" y="6"/>
                    <a:pt x="18" y="5"/>
                  </a:cubicBezTo>
                  <a:cubicBezTo>
                    <a:pt x="18" y="3"/>
                    <a:pt x="21" y="5"/>
                    <a:pt x="22" y="3"/>
                  </a:cubicBezTo>
                  <a:cubicBezTo>
                    <a:pt x="22" y="2"/>
                    <a:pt x="22" y="2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3173413" y="2703513"/>
              <a:ext cx="42863" cy="34925"/>
            </a:xfrm>
            <a:custGeom>
              <a:avLst/>
              <a:gdLst>
                <a:gd name="T0" fmla="*/ 6 w 6"/>
                <a:gd name="T1" fmla="*/ 4 h 5"/>
                <a:gd name="T2" fmla="*/ 0 w 6"/>
                <a:gd name="T3" fmla="*/ 0 h 5"/>
                <a:gd name="T4" fmla="*/ 6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cubicBezTo>
                    <a:pt x="4" y="2"/>
                    <a:pt x="3" y="0"/>
                    <a:pt x="0" y="0"/>
                  </a:cubicBezTo>
                  <a:cubicBezTo>
                    <a:pt x="2" y="1"/>
                    <a:pt x="2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5130800" y="2703513"/>
              <a:ext cx="42863" cy="26988"/>
            </a:xfrm>
            <a:custGeom>
              <a:avLst/>
              <a:gdLst>
                <a:gd name="T0" fmla="*/ 0 w 6"/>
                <a:gd name="T1" fmla="*/ 4 h 4"/>
                <a:gd name="T2" fmla="*/ 1 w 6"/>
                <a:gd name="T3" fmla="*/ 4 h 4"/>
                <a:gd name="T4" fmla="*/ 6 w 6"/>
                <a:gd name="T5" fmla="*/ 4 h 4"/>
                <a:gd name="T6" fmla="*/ 0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" y="0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5124450" y="2730500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5286375" y="2730500"/>
              <a:ext cx="34925" cy="22225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1 h 3"/>
                <a:gd name="T4" fmla="*/ 2 w 5"/>
                <a:gd name="T5" fmla="*/ 3 h 3"/>
                <a:gd name="T6" fmla="*/ 5 w 5"/>
                <a:gd name="T7" fmla="*/ 2 h 3"/>
                <a:gd name="T8" fmla="*/ 3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5" y="2"/>
                  </a:cubicBezTo>
                  <a:cubicBezTo>
                    <a:pt x="5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5980113" y="2724150"/>
              <a:ext cx="28575" cy="20638"/>
            </a:xfrm>
            <a:custGeom>
              <a:avLst/>
              <a:gdLst>
                <a:gd name="T0" fmla="*/ 0 w 4"/>
                <a:gd name="T1" fmla="*/ 1 h 3"/>
                <a:gd name="T2" fmla="*/ 0 w 4"/>
                <a:gd name="T3" fmla="*/ 2 h 3"/>
                <a:gd name="T4" fmla="*/ 4 w 4"/>
                <a:gd name="T5" fmla="*/ 2 h 3"/>
                <a:gd name="T6" fmla="*/ 0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3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6907213" y="2808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6907213" y="2808288"/>
              <a:ext cx="14288" cy="793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6850063" y="2787650"/>
              <a:ext cx="57150" cy="28575"/>
            </a:xfrm>
            <a:custGeom>
              <a:avLst/>
              <a:gdLst>
                <a:gd name="T0" fmla="*/ 4 w 8"/>
                <a:gd name="T1" fmla="*/ 1 h 4"/>
                <a:gd name="T2" fmla="*/ 3 w 8"/>
                <a:gd name="T3" fmla="*/ 1 h 4"/>
                <a:gd name="T4" fmla="*/ 3 w 8"/>
                <a:gd name="T5" fmla="*/ 0 h 4"/>
                <a:gd name="T6" fmla="*/ 0 w 8"/>
                <a:gd name="T7" fmla="*/ 1 h 4"/>
                <a:gd name="T8" fmla="*/ 3 w 8"/>
                <a:gd name="T9" fmla="*/ 2 h 4"/>
                <a:gd name="T10" fmla="*/ 8 w 8"/>
                <a:gd name="T11" fmla="*/ 4 h 4"/>
                <a:gd name="T12" fmla="*/ 8 w 8"/>
                <a:gd name="T13" fmla="*/ 3 h 4"/>
                <a:gd name="T14" fmla="*/ 4 w 8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3"/>
                    <a:pt x="3" y="2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7" y="4"/>
                    <a:pt x="8" y="4"/>
                    <a:pt x="8" y="3"/>
                  </a:cubicBezTo>
                  <a:cubicBezTo>
                    <a:pt x="7" y="3"/>
                    <a:pt x="5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3005138" y="2787650"/>
              <a:ext cx="55563" cy="34925"/>
            </a:xfrm>
            <a:custGeom>
              <a:avLst/>
              <a:gdLst>
                <a:gd name="T0" fmla="*/ 0 w 8"/>
                <a:gd name="T1" fmla="*/ 4 h 5"/>
                <a:gd name="T2" fmla="*/ 8 w 8"/>
                <a:gd name="T3" fmla="*/ 2 h 5"/>
                <a:gd name="T4" fmla="*/ 0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cubicBezTo>
                    <a:pt x="3" y="5"/>
                    <a:pt x="6" y="2"/>
                    <a:pt x="8" y="2"/>
                  </a:cubicBezTo>
                  <a:cubicBezTo>
                    <a:pt x="5" y="2"/>
                    <a:pt x="1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6437313" y="2808288"/>
              <a:ext cx="119063" cy="42863"/>
            </a:xfrm>
            <a:custGeom>
              <a:avLst/>
              <a:gdLst>
                <a:gd name="T0" fmla="*/ 11 w 17"/>
                <a:gd name="T1" fmla="*/ 3 h 6"/>
                <a:gd name="T2" fmla="*/ 8 w 17"/>
                <a:gd name="T3" fmla="*/ 3 h 6"/>
                <a:gd name="T4" fmla="*/ 4 w 17"/>
                <a:gd name="T5" fmla="*/ 0 h 6"/>
                <a:gd name="T6" fmla="*/ 3 w 17"/>
                <a:gd name="T7" fmla="*/ 4 h 6"/>
                <a:gd name="T8" fmla="*/ 8 w 17"/>
                <a:gd name="T9" fmla="*/ 3 h 6"/>
                <a:gd name="T10" fmla="*/ 16 w 17"/>
                <a:gd name="T11" fmla="*/ 6 h 6"/>
                <a:gd name="T12" fmla="*/ 17 w 17"/>
                <a:gd name="T13" fmla="*/ 5 h 6"/>
                <a:gd name="T14" fmla="*/ 11 w 17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11" y="3"/>
                  </a:moveTo>
                  <a:cubicBezTo>
                    <a:pt x="10" y="3"/>
                    <a:pt x="9" y="2"/>
                    <a:pt x="8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0" y="3"/>
                    <a:pt x="3" y="4"/>
                  </a:cubicBezTo>
                  <a:cubicBezTo>
                    <a:pt x="5" y="4"/>
                    <a:pt x="7" y="5"/>
                    <a:pt x="8" y="3"/>
                  </a:cubicBezTo>
                  <a:cubicBezTo>
                    <a:pt x="10" y="4"/>
                    <a:pt x="13" y="6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2"/>
                    <a:pt x="13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4275138" y="2816225"/>
              <a:ext cx="176213" cy="76200"/>
            </a:xfrm>
            <a:custGeom>
              <a:avLst/>
              <a:gdLst>
                <a:gd name="T0" fmla="*/ 23 w 25"/>
                <a:gd name="T1" fmla="*/ 1 h 11"/>
                <a:gd name="T2" fmla="*/ 20 w 25"/>
                <a:gd name="T3" fmla="*/ 1 h 11"/>
                <a:gd name="T4" fmla="*/ 19 w 25"/>
                <a:gd name="T5" fmla="*/ 2 h 11"/>
                <a:gd name="T6" fmla="*/ 19 w 25"/>
                <a:gd name="T7" fmla="*/ 3 h 11"/>
                <a:gd name="T8" fmla="*/ 18 w 25"/>
                <a:gd name="T9" fmla="*/ 4 h 11"/>
                <a:gd name="T10" fmla="*/ 17 w 25"/>
                <a:gd name="T11" fmla="*/ 3 h 11"/>
                <a:gd name="T12" fmla="*/ 5 w 25"/>
                <a:gd name="T13" fmla="*/ 8 h 11"/>
                <a:gd name="T14" fmla="*/ 0 w 25"/>
                <a:gd name="T15" fmla="*/ 11 h 11"/>
                <a:gd name="T16" fmla="*/ 3 w 25"/>
                <a:gd name="T17" fmla="*/ 10 h 11"/>
                <a:gd name="T18" fmla="*/ 17 w 25"/>
                <a:gd name="T19" fmla="*/ 6 h 11"/>
                <a:gd name="T20" fmla="*/ 25 w 25"/>
                <a:gd name="T21" fmla="*/ 1 h 11"/>
                <a:gd name="T22" fmla="*/ 25 w 25"/>
                <a:gd name="T23" fmla="*/ 0 h 11"/>
                <a:gd name="T24" fmla="*/ 23 w 25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1">
                  <a:moveTo>
                    <a:pt x="23" y="1"/>
                  </a:moveTo>
                  <a:cubicBezTo>
                    <a:pt x="22" y="0"/>
                    <a:pt x="21" y="2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3"/>
                    <a:pt x="9" y="7"/>
                    <a:pt x="5" y="8"/>
                  </a:cubicBezTo>
                  <a:cubicBezTo>
                    <a:pt x="4" y="11"/>
                    <a:pt x="0" y="9"/>
                    <a:pt x="0" y="11"/>
                  </a:cubicBezTo>
                  <a:cubicBezTo>
                    <a:pt x="1" y="11"/>
                    <a:pt x="3" y="11"/>
                    <a:pt x="3" y="10"/>
                  </a:cubicBezTo>
                  <a:cubicBezTo>
                    <a:pt x="8" y="11"/>
                    <a:pt x="13" y="9"/>
                    <a:pt x="17" y="6"/>
                  </a:cubicBezTo>
                  <a:cubicBezTo>
                    <a:pt x="19" y="4"/>
                    <a:pt x="22" y="3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4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6738938" y="2822575"/>
              <a:ext cx="174625" cy="34925"/>
            </a:xfrm>
            <a:custGeom>
              <a:avLst/>
              <a:gdLst>
                <a:gd name="T0" fmla="*/ 12 w 25"/>
                <a:gd name="T1" fmla="*/ 1 h 5"/>
                <a:gd name="T2" fmla="*/ 0 w 25"/>
                <a:gd name="T3" fmla="*/ 1 h 5"/>
                <a:gd name="T4" fmla="*/ 9 w 25"/>
                <a:gd name="T5" fmla="*/ 4 h 5"/>
                <a:gd name="T6" fmla="*/ 18 w 25"/>
                <a:gd name="T7" fmla="*/ 2 h 5"/>
                <a:gd name="T8" fmla="*/ 25 w 25"/>
                <a:gd name="T9" fmla="*/ 3 h 5"/>
                <a:gd name="T10" fmla="*/ 25 w 25"/>
                <a:gd name="T11" fmla="*/ 2 h 5"/>
                <a:gd name="T12" fmla="*/ 12 w 2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12" y="1"/>
                  </a:moveTo>
                  <a:cubicBezTo>
                    <a:pt x="9" y="3"/>
                    <a:pt x="4" y="0"/>
                    <a:pt x="0" y="1"/>
                  </a:cubicBezTo>
                  <a:cubicBezTo>
                    <a:pt x="3" y="3"/>
                    <a:pt x="6" y="5"/>
                    <a:pt x="9" y="4"/>
                  </a:cubicBezTo>
                  <a:cubicBezTo>
                    <a:pt x="11" y="1"/>
                    <a:pt x="15" y="4"/>
                    <a:pt x="18" y="2"/>
                  </a:cubicBezTo>
                  <a:cubicBezTo>
                    <a:pt x="21" y="2"/>
                    <a:pt x="22" y="2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0"/>
                    <a:pt x="16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2851150" y="2828925"/>
              <a:ext cx="104775" cy="28575"/>
            </a:xfrm>
            <a:custGeom>
              <a:avLst/>
              <a:gdLst>
                <a:gd name="T0" fmla="*/ 5 w 15"/>
                <a:gd name="T1" fmla="*/ 1 h 4"/>
                <a:gd name="T2" fmla="*/ 5 w 15"/>
                <a:gd name="T3" fmla="*/ 1 h 4"/>
                <a:gd name="T4" fmla="*/ 1 w 15"/>
                <a:gd name="T5" fmla="*/ 2 h 4"/>
                <a:gd name="T6" fmla="*/ 0 w 15"/>
                <a:gd name="T7" fmla="*/ 4 h 4"/>
                <a:gd name="T8" fmla="*/ 5 w 15"/>
                <a:gd name="T9" fmla="*/ 2 h 4"/>
                <a:gd name="T10" fmla="*/ 12 w 15"/>
                <a:gd name="T11" fmla="*/ 1 h 4"/>
                <a:gd name="T12" fmla="*/ 15 w 15"/>
                <a:gd name="T13" fmla="*/ 0 h 4"/>
                <a:gd name="T14" fmla="*/ 5 w 15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4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3"/>
                    <a:pt x="5" y="2"/>
                  </a:cubicBezTo>
                  <a:cubicBezTo>
                    <a:pt x="7" y="2"/>
                    <a:pt x="10" y="1"/>
                    <a:pt x="12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4008438" y="2828925"/>
              <a:ext cx="336550" cy="184150"/>
            </a:xfrm>
            <a:custGeom>
              <a:avLst/>
              <a:gdLst>
                <a:gd name="T0" fmla="*/ 48 w 48"/>
                <a:gd name="T1" fmla="*/ 0 h 26"/>
                <a:gd name="T2" fmla="*/ 41 w 48"/>
                <a:gd name="T3" fmla="*/ 1 h 26"/>
                <a:gd name="T4" fmla="*/ 28 w 48"/>
                <a:gd name="T5" fmla="*/ 9 h 26"/>
                <a:gd name="T6" fmla="*/ 24 w 48"/>
                <a:gd name="T7" fmla="*/ 8 h 26"/>
                <a:gd name="T8" fmla="*/ 23 w 48"/>
                <a:gd name="T9" fmla="*/ 11 h 26"/>
                <a:gd name="T10" fmla="*/ 24 w 48"/>
                <a:gd name="T11" fmla="*/ 11 h 26"/>
                <a:gd name="T12" fmla="*/ 10 w 48"/>
                <a:gd name="T13" fmla="*/ 20 h 26"/>
                <a:gd name="T14" fmla="*/ 8 w 48"/>
                <a:gd name="T15" fmla="*/ 19 h 26"/>
                <a:gd name="T16" fmla="*/ 7 w 48"/>
                <a:gd name="T17" fmla="*/ 20 h 26"/>
                <a:gd name="T18" fmla="*/ 6 w 48"/>
                <a:gd name="T19" fmla="*/ 19 h 26"/>
                <a:gd name="T20" fmla="*/ 4 w 48"/>
                <a:gd name="T21" fmla="*/ 22 h 26"/>
                <a:gd name="T22" fmla="*/ 1 w 48"/>
                <a:gd name="T23" fmla="*/ 26 h 26"/>
                <a:gd name="T24" fmla="*/ 12 w 48"/>
                <a:gd name="T25" fmla="*/ 21 h 26"/>
                <a:gd name="T26" fmla="*/ 29 w 48"/>
                <a:gd name="T27" fmla="*/ 13 h 26"/>
                <a:gd name="T28" fmla="*/ 28 w 48"/>
                <a:gd name="T29" fmla="*/ 10 h 26"/>
                <a:gd name="T30" fmla="*/ 37 w 48"/>
                <a:gd name="T31" fmla="*/ 6 h 26"/>
                <a:gd name="T32" fmla="*/ 48 w 48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26">
                  <a:moveTo>
                    <a:pt x="48" y="0"/>
                  </a:moveTo>
                  <a:cubicBezTo>
                    <a:pt x="46" y="0"/>
                    <a:pt x="43" y="1"/>
                    <a:pt x="41" y="1"/>
                  </a:cubicBezTo>
                  <a:cubicBezTo>
                    <a:pt x="37" y="5"/>
                    <a:pt x="30" y="4"/>
                    <a:pt x="28" y="9"/>
                  </a:cubicBezTo>
                  <a:cubicBezTo>
                    <a:pt x="27" y="10"/>
                    <a:pt x="25" y="9"/>
                    <a:pt x="24" y="8"/>
                  </a:cubicBezTo>
                  <a:cubicBezTo>
                    <a:pt x="23" y="9"/>
                    <a:pt x="22" y="10"/>
                    <a:pt x="23" y="11"/>
                  </a:cubicBezTo>
                  <a:cubicBezTo>
                    <a:pt x="23" y="11"/>
                    <a:pt x="24" y="11"/>
                    <a:pt x="24" y="11"/>
                  </a:cubicBezTo>
                  <a:cubicBezTo>
                    <a:pt x="23" y="19"/>
                    <a:pt x="13" y="14"/>
                    <a:pt x="10" y="20"/>
                  </a:cubicBezTo>
                  <a:cubicBezTo>
                    <a:pt x="9" y="19"/>
                    <a:pt x="8" y="20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0"/>
                    <a:pt x="4" y="21"/>
                    <a:pt x="4" y="22"/>
                  </a:cubicBezTo>
                  <a:cubicBezTo>
                    <a:pt x="3" y="24"/>
                    <a:pt x="0" y="24"/>
                    <a:pt x="1" y="26"/>
                  </a:cubicBezTo>
                  <a:cubicBezTo>
                    <a:pt x="5" y="25"/>
                    <a:pt x="8" y="22"/>
                    <a:pt x="12" y="21"/>
                  </a:cubicBezTo>
                  <a:cubicBezTo>
                    <a:pt x="18" y="18"/>
                    <a:pt x="23" y="16"/>
                    <a:pt x="29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7"/>
                    <a:pt x="34" y="8"/>
                    <a:pt x="37" y="6"/>
                  </a:cubicBezTo>
                  <a:cubicBezTo>
                    <a:pt x="40" y="3"/>
                    <a:pt x="45" y="3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6464300" y="2851150"/>
              <a:ext cx="14288" cy="1428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3103563" y="2871788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9 w 9"/>
                <a:gd name="T3" fmla="*/ 0 h 5"/>
                <a:gd name="T4" fmla="*/ 0 w 9"/>
                <a:gd name="T5" fmla="*/ 0 h 5"/>
                <a:gd name="T6" fmla="*/ 0 w 9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4254500" y="2900363"/>
              <a:ext cx="14288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3770313" y="2970213"/>
              <a:ext cx="69850" cy="71438"/>
            </a:xfrm>
            <a:custGeom>
              <a:avLst/>
              <a:gdLst>
                <a:gd name="T0" fmla="*/ 10 w 10"/>
                <a:gd name="T1" fmla="*/ 5 h 10"/>
                <a:gd name="T2" fmla="*/ 4 w 10"/>
                <a:gd name="T3" fmla="*/ 6 h 10"/>
                <a:gd name="T4" fmla="*/ 0 w 10"/>
                <a:gd name="T5" fmla="*/ 9 h 10"/>
                <a:gd name="T6" fmla="*/ 10 w 10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8" y="0"/>
                    <a:pt x="7" y="7"/>
                    <a:pt x="4" y="6"/>
                  </a:cubicBezTo>
                  <a:cubicBezTo>
                    <a:pt x="2" y="6"/>
                    <a:pt x="0" y="8"/>
                    <a:pt x="0" y="9"/>
                  </a:cubicBezTo>
                  <a:cubicBezTo>
                    <a:pt x="4" y="10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3544888" y="3027363"/>
              <a:ext cx="22225" cy="142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3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3629025" y="3033713"/>
              <a:ext cx="22225" cy="22225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0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2" y="1"/>
                    <a:pt x="3" y="0"/>
                  </a:cubicBezTo>
                  <a:cubicBezTo>
                    <a:pt x="0" y="0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3776663" y="3048000"/>
              <a:ext cx="69850" cy="63500"/>
            </a:xfrm>
            <a:custGeom>
              <a:avLst/>
              <a:gdLst>
                <a:gd name="T0" fmla="*/ 10 w 10"/>
                <a:gd name="T1" fmla="*/ 1 h 9"/>
                <a:gd name="T2" fmla="*/ 10 w 10"/>
                <a:gd name="T3" fmla="*/ 1 h 9"/>
                <a:gd name="T4" fmla="*/ 0 w 10"/>
                <a:gd name="T5" fmla="*/ 2 h 9"/>
                <a:gd name="T6" fmla="*/ 0 w 10"/>
                <a:gd name="T7" fmla="*/ 5 h 9"/>
                <a:gd name="T8" fmla="*/ 6 w 10"/>
                <a:gd name="T9" fmla="*/ 7 h 9"/>
                <a:gd name="T10" fmla="*/ 5 w 10"/>
                <a:gd name="T11" fmla="*/ 8 h 9"/>
                <a:gd name="T12" fmla="*/ 4 w 10"/>
                <a:gd name="T13" fmla="*/ 8 h 9"/>
                <a:gd name="T14" fmla="*/ 5 w 10"/>
                <a:gd name="T15" fmla="*/ 9 h 9"/>
                <a:gd name="T16" fmla="*/ 10 w 10"/>
                <a:gd name="T17" fmla="*/ 6 h 9"/>
                <a:gd name="T18" fmla="*/ 9 w 10"/>
                <a:gd name="T19" fmla="*/ 5 h 9"/>
                <a:gd name="T20" fmla="*/ 10 w 10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7" y="4"/>
                    <a:pt x="3" y="0"/>
                    <a:pt x="0" y="2"/>
                  </a:cubicBezTo>
                  <a:cubicBezTo>
                    <a:pt x="2" y="3"/>
                    <a:pt x="0" y="4"/>
                    <a:pt x="0" y="5"/>
                  </a:cubicBezTo>
                  <a:cubicBezTo>
                    <a:pt x="2" y="7"/>
                    <a:pt x="5" y="6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9" y="8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7" y="4"/>
                    <a:pt x="9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3300413" y="3154363"/>
              <a:ext cx="20638" cy="1428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3228975" y="3168650"/>
              <a:ext cx="49213" cy="26988"/>
            </a:xfrm>
            <a:custGeom>
              <a:avLst/>
              <a:gdLst>
                <a:gd name="T0" fmla="*/ 1 w 7"/>
                <a:gd name="T1" fmla="*/ 4 h 4"/>
                <a:gd name="T2" fmla="*/ 3 w 7"/>
                <a:gd name="T3" fmla="*/ 4 h 4"/>
                <a:gd name="T4" fmla="*/ 7 w 7"/>
                <a:gd name="T5" fmla="*/ 1 h 4"/>
                <a:gd name="T6" fmla="*/ 2 w 7"/>
                <a:gd name="T7" fmla="*/ 2 h 4"/>
                <a:gd name="T8" fmla="*/ 1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2" y="4"/>
                    <a:pt x="2" y="3"/>
                    <a:pt x="3" y="4"/>
                  </a:cubicBezTo>
                  <a:cubicBezTo>
                    <a:pt x="5" y="3"/>
                    <a:pt x="5" y="1"/>
                    <a:pt x="7" y="1"/>
                  </a:cubicBezTo>
                  <a:cubicBezTo>
                    <a:pt x="5" y="0"/>
                    <a:pt x="4" y="2"/>
                    <a:pt x="2" y="2"/>
                  </a:cubicBezTo>
                  <a:cubicBezTo>
                    <a:pt x="2" y="3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3201988" y="3209925"/>
              <a:ext cx="14288" cy="142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3216275" y="3209925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矩形 84"/>
          <p:cNvSpPr/>
          <p:nvPr/>
        </p:nvSpPr>
        <p:spPr>
          <a:xfrm>
            <a:off x="2735094" y="5536124"/>
            <a:ext cx="66012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424713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9486900" y="2555080"/>
            <a:ext cx="2428875" cy="2428875"/>
          </a:xfrm>
          <a:prstGeom prst="ellipse">
            <a:avLst/>
          </a:prstGeom>
          <a:blipFill dpi="0" rotWithShape="1">
            <a:blip r:embed="rId2"/>
            <a:srcRect/>
            <a:tile tx="-254000" ty="635000" sx="30000" sy="3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477125" y="2555081"/>
            <a:ext cx="2428875" cy="2428875"/>
          </a:xfrm>
          <a:prstGeom prst="ellipse">
            <a:avLst/>
          </a:prstGeom>
          <a:blipFill dpi="0" rotWithShape="1">
            <a:blip r:embed="rId2"/>
            <a:srcRect/>
            <a:tile tx="-254000" ty="635000" sx="30000" sy="3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57225" y="2402681"/>
            <a:ext cx="2428875" cy="2428875"/>
          </a:xfrm>
          <a:prstGeom prst="ellipse">
            <a:avLst/>
          </a:prstGeom>
          <a:blipFill dpi="0" rotWithShape="1">
            <a:blip r:embed="rId2"/>
            <a:srcRect/>
            <a:tile tx="-254000" ty="635000" sx="30000" sy="3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90825" y="2405062"/>
            <a:ext cx="2428875" cy="2428875"/>
          </a:xfrm>
          <a:prstGeom prst="ellipse">
            <a:avLst/>
          </a:prstGeom>
          <a:blipFill dpi="0" rotWithShape="1">
            <a:blip r:embed="rId2"/>
            <a:srcRect/>
            <a:tile tx="-254000" ty="635000" sx="30000" sy="3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43475" y="2066925"/>
            <a:ext cx="3105150" cy="3105150"/>
          </a:xfrm>
          <a:prstGeom prst="ellipse">
            <a:avLst/>
          </a:prstGeom>
          <a:blipFill dpi="0" rotWithShape="1">
            <a:blip r:embed="rId2"/>
            <a:srcRect/>
            <a:tile tx="-254000" ty="635000" sx="30000" sy="3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46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152900" y="762000"/>
            <a:ext cx="3781425" cy="3781425"/>
          </a:xfrm>
          <a:prstGeom prst="ellipse">
            <a:avLst/>
          </a:prstGeom>
          <a:blipFill dpi="0" rotWithShape="1">
            <a:blip r:embed="rId2"/>
            <a:srcRect/>
            <a:tile tx="-254000" ty="635000" sx="30000" sy="3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919287" y="2114550"/>
            <a:ext cx="2428875" cy="2428875"/>
          </a:xfrm>
          <a:prstGeom prst="ellipse">
            <a:avLst/>
          </a:prstGeom>
          <a:blipFill dpi="0" rotWithShape="1">
            <a:blip r:embed="rId2"/>
            <a:srcRect/>
            <a:tile tx="-254000" ty="635000" sx="30000" sy="3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543425" y="4200525"/>
            <a:ext cx="2428875" cy="2428875"/>
          </a:xfrm>
          <a:prstGeom prst="ellipse">
            <a:avLst/>
          </a:prstGeom>
          <a:blipFill dpi="0" rotWithShape="1">
            <a:blip r:embed="rId2"/>
            <a:srcRect/>
            <a:tile tx="-254000" ty="635000" sx="30000" sy="3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324850" y="2571750"/>
            <a:ext cx="2428875" cy="2428875"/>
          </a:xfrm>
          <a:prstGeom prst="ellipse">
            <a:avLst/>
          </a:prstGeom>
          <a:blipFill dpi="0" rotWithShape="1">
            <a:blip r:embed="rId2"/>
            <a:srcRect/>
            <a:tile tx="-254000" ty="635000" sx="30000" sy="3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3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969" y="2614612"/>
            <a:ext cx="5398294" cy="336529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968" y="806668"/>
            <a:ext cx="2586038" cy="1612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174" y="815591"/>
            <a:ext cx="2586038" cy="1612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0030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8117"/>
            <a:ext cx="4108450" cy="6162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200" y="3810000"/>
            <a:ext cx="1308100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575" y="3810000"/>
            <a:ext cx="1308100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575" y="1733550"/>
            <a:ext cx="1308100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组合 7"/>
          <p:cNvGrpSpPr/>
          <p:nvPr/>
        </p:nvGrpSpPr>
        <p:grpSpPr>
          <a:xfrm>
            <a:off x="2447925" y="1676400"/>
            <a:ext cx="1362075" cy="2063750"/>
            <a:chOff x="2447925" y="1676400"/>
            <a:chExt cx="1362075" cy="2063750"/>
          </a:xfrm>
        </p:grpSpPr>
        <p:sp>
          <p:nvSpPr>
            <p:cNvPr id="6" name="矩形 5"/>
            <p:cNvSpPr/>
            <p:nvPr/>
          </p:nvSpPr>
          <p:spPr>
            <a:xfrm>
              <a:off x="2447925" y="1676400"/>
              <a:ext cx="1362075" cy="2063750"/>
            </a:xfrm>
            <a:prstGeom prst="rect">
              <a:avLst/>
            </a:prstGeom>
            <a:solidFill>
              <a:srgbClr val="82C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01912" y="1929795"/>
              <a:ext cx="119538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请替换文字内容，添加相关标题，修改文字内容，也可以直接复制你的内容到此。请替换文字内容，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491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087" y="2157412"/>
            <a:ext cx="5210175" cy="3248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3" y="2157412"/>
            <a:ext cx="2462214" cy="1534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3" y="3870492"/>
            <a:ext cx="2462214" cy="1534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022" y="2157412"/>
            <a:ext cx="2462214" cy="1534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022" y="3870492"/>
            <a:ext cx="2462214" cy="1534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3244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737" y="533399"/>
            <a:ext cx="5210175" cy="3248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5990">
            <a:off x="539292" y="3630583"/>
            <a:ext cx="2462214" cy="1534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9138">
            <a:off x="2728913" y="4329316"/>
            <a:ext cx="2462214" cy="1534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53165">
            <a:off x="5779918" y="4723349"/>
            <a:ext cx="2462214" cy="1534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7156">
            <a:off x="8542250" y="4122349"/>
            <a:ext cx="2462214" cy="1534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7981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9900" y="1993900"/>
            <a:ext cx="11252200" cy="4025900"/>
          </a:xfrm>
          <a:prstGeom prst="rect">
            <a:avLst/>
          </a:prstGeom>
          <a:pattFill prst="sphere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9921">
            <a:off x="965200" y="2387600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2066">
            <a:off x="1998133" y="3200399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0705">
            <a:off x="3064933" y="2434853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7268">
            <a:off x="3296136" y="3996219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6051">
            <a:off x="4277846" y="2239069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3390">
            <a:off x="5034968" y="4089765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96947">
            <a:off x="5978794" y="2966180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894" y="3839812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0084">
            <a:off x="7582869" y="2260926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0084">
            <a:off x="8109534" y="4058543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1243">
            <a:off x="8981759" y="3181471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2269">
            <a:off x="9990842" y="2387600"/>
            <a:ext cx="1075267" cy="1612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93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659" y="0"/>
            <a:ext cx="4704681" cy="29570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31946" y="3004710"/>
            <a:ext cx="29083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401681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819" y="538286"/>
            <a:ext cx="5885782" cy="3699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0145" y="4120634"/>
            <a:ext cx="46875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600" dirty="0">
                <a:solidFill>
                  <a:srgbClr val="002060"/>
                </a:solidFill>
              </a:rPr>
              <a:t>时/光/不/老/我/们/不/散</a:t>
            </a:r>
          </a:p>
        </p:txBody>
      </p:sp>
    </p:spTree>
    <p:extLst>
      <p:ext uri="{BB962C8B-B14F-4D97-AF65-F5344CB8AC3E}">
        <p14:creationId xmlns:p14="http://schemas.microsoft.com/office/powerpoint/2010/main" val="131125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" t="30555" r="8794" b="9629"/>
          <a:stretch/>
        </p:blipFill>
        <p:spPr>
          <a:xfrm>
            <a:off x="1060449" y="1993900"/>
            <a:ext cx="10071101" cy="4102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1036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7374" y="1384300"/>
            <a:ext cx="5818763" cy="4862513"/>
            <a:chOff x="1679575" y="484188"/>
            <a:chExt cx="5241926" cy="2740025"/>
          </a:xfrm>
          <a:blipFill dpi="0" rotWithShape="1">
            <a:blip r:embed="rId2"/>
            <a:srcRect/>
            <a:tile tx="-635000" ty="762000" sx="50000" sy="50000" flip="none" algn="ctr"/>
          </a:blip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1679575" y="484188"/>
              <a:ext cx="26988" cy="14288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1 h 2"/>
                <a:gd name="T4" fmla="*/ 1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2" y="1"/>
                    <a:pt x="1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3173413" y="28289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173413" y="2828925"/>
              <a:ext cx="7938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132138" y="2865438"/>
              <a:ext cx="26988" cy="635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0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159125" y="2857500"/>
              <a:ext cx="14288" cy="793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1679575" y="695325"/>
              <a:ext cx="5241925" cy="2274888"/>
            </a:xfrm>
            <a:custGeom>
              <a:avLst/>
              <a:gdLst>
                <a:gd name="T0" fmla="*/ 736 w 747"/>
                <a:gd name="T1" fmla="*/ 184 h 323"/>
                <a:gd name="T2" fmla="*/ 716 w 747"/>
                <a:gd name="T3" fmla="*/ 177 h 323"/>
                <a:gd name="T4" fmla="*/ 695 w 747"/>
                <a:gd name="T5" fmla="*/ 182 h 323"/>
                <a:gd name="T6" fmla="*/ 708 w 747"/>
                <a:gd name="T7" fmla="*/ 172 h 323"/>
                <a:gd name="T8" fmla="*/ 630 w 747"/>
                <a:gd name="T9" fmla="*/ 153 h 323"/>
                <a:gd name="T10" fmla="*/ 627 w 747"/>
                <a:gd name="T11" fmla="*/ 126 h 323"/>
                <a:gd name="T12" fmla="*/ 585 w 747"/>
                <a:gd name="T13" fmla="*/ 93 h 323"/>
                <a:gd name="T14" fmla="*/ 522 w 747"/>
                <a:gd name="T15" fmla="*/ 83 h 323"/>
                <a:gd name="T16" fmla="*/ 517 w 747"/>
                <a:gd name="T17" fmla="*/ 72 h 323"/>
                <a:gd name="T18" fmla="*/ 564 w 747"/>
                <a:gd name="T19" fmla="*/ 74 h 323"/>
                <a:gd name="T20" fmla="*/ 556 w 747"/>
                <a:gd name="T21" fmla="*/ 72 h 323"/>
                <a:gd name="T22" fmla="*/ 563 w 747"/>
                <a:gd name="T23" fmla="*/ 67 h 323"/>
                <a:gd name="T24" fmla="*/ 498 w 747"/>
                <a:gd name="T25" fmla="*/ 56 h 323"/>
                <a:gd name="T26" fmla="*/ 480 w 747"/>
                <a:gd name="T27" fmla="*/ 43 h 323"/>
                <a:gd name="T28" fmla="*/ 522 w 747"/>
                <a:gd name="T29" fmla="*/ 28 h 323"/>
                <a:gd name="T30" fmla="*/ 479 w 747"/>
                <a:gd name="T31" fmla="*/ 22 h 323"/>
                <a:gd name="T32" fmla="*/ 367 w 747"/>
                <a:gd name="T33" fmla="*/ 11 h 323"/>
                <a:gd name="T34" fmla="*/ 293 w 747"/>
                <a:gd name="T35" fmla="*/ 3 h 323"/>
                <a:gd name="T36" fmla="*/ 191 w 747"/>
                <a:gd name="T37" fmla="*/ 13 h 323"/>
                <a:gd name="T38" fmla="*/ 142 w 747"/>
                <a:gd name="T39" fmla="*/ 8 h 323"/>
                <a:gd name="T40" fmla="*/ 36 w 747"/>
                <a:gd name="T41" fmla="*/ 32 h 323"/>
                <a:gd name="T42" fmla="*/ 74 w 747"/>
                <a:gd name="T43" fmla="*/ 33 h 323"/>
                <a:gd name="T44" fmla="*/ 85 w 747"/>
                <a:gd name="T45" fmla="*/ 38 h 323"/>
                <a:gd name="T46" fmla="*/ 16 w 747"/>
                <a:gd name="T47" fmla="*/ 63 h 323"/>
                <a:gd name="T48" fmla="*/ 20 w 747"/>
                <a:gd name="T49" fmla="*/ 83 h 323"/>
                <a:gd name="T50" fmla="*/ 76 w 747"/>
                <a:gd name="T51" fmla="*/ 67 h 323"/>
                <a:gd name="T52" fmla="*/ 106 w 747"/>
                <a:gd name="T53" fmla="*/ 70 h 323"/>
                <a:gd name="T54" fmla="*/ 89 w 747"/>
                <a:gd name="T55" fmla="*/ 124 h 323"/>
                <a:gd name="T56" fmla="*/ 142 w 747"/>
                <a:gd name="T57" fmla="*/ 160 h 323"/>
                <a:gd name="T58" fmla="*/ 134 w 747"/>
                <a:gd name="T59" fmla="*/ 176 h 323"/>
                <a:gd name="T60" fmla="*/ 162 w 747"/>
                <a:gd name="T61" fmla="*/ 186 h 323"/>
                <a:gd name="T62" fmla="*/ 205 w 747"/>
                <a:gd name="T63" fmla="*/ 192 h 323"/>
                <a:gd name="T64" fmla="*/ 220 w 747"/>
                <a:gd name="T65" fmla="*/ 206 h 323"/>
                <a:gd name="T66" fmla="*/ 221 w 747"/>
                <a:gd name="T67" fmla="*/ 248 h 323"/>
                <a:gd name="T68" fmla="*/ 244 w 747"/>
                <a:gd name="T69" fmla="*/ 253 h 323"/>
                <a:gd name="T70" fmla="*/ 241 w 747"/>
                <a:gd name="T71" fmla="*/ 278 h 323"/>
                <a:gd name="T72" fmla="*/ 202 w 747"/>
                <a:gd name="T73" fmla="*/ 297 h 323"/>
                <a:gd name="T74" fmla="*/ 237 w 747"/>
                <a:gd name="T75" fmla="*/ 308 h 323"/>
                <a:gd name="T76" fmla="*/ 288 w 747"/>
                <a:gd name="T77" fmla="*/ 316 h 323"/>
                <a:gd name="T78" fmla="*/ 312 w 747"/>
                <a:gd name="T79" fmla="*/ 315 h 323"/>
                <a:gd name="T80" fmla="*/ 341 w 747"/>
                <a:gd name="T81" fmla="*/ 300 h 323"/>
                <a:gd name="T82" fmla="*/ 389 w 747"/>
                <a:gd name="T83" fmla="*/ 300 h 323"/>
                <a:gd name="T84" fmla="*/ 463 w 747"/>
                <a:gd name="T85" fmla="*/ 284 h 323"/>
                <a:gd name="T86" fmla="*/ 486 w 747"/>
                <a:gd name="T87" fmla="*/ 279 h 323"/>
                <a:gd name="T88" fmla="*/ 541 w 747"/>
                <a:gd name="T89" fmla="*/ 280 h 323"/>
                <a:gd name="T90" fmla="*/ 601 w 747"/>
                <a:gd name="T91" fmla="*/ 290 h 323"/>
                <a:gd name="T92" fmla="*/ 635 w 747"/>
                <a:gd name="T93" fmla="*/ 280 h 323"/>
                <a:gd name="T94" fmla="*/ 629 w 747"/>
                <a:gd name="T95" fmla="*/ 255 h 323"/>
                <a:gd name="T96" fmla="*/ 657 w 747"/>
                <a:gd name="T97" fmla="*/ 230 h 323"/>
                <a:gd name="T98" fmla="*/ 674 w 747"/>
                <a:gd name="T99" fmla="*/ 215 h 323"/>
                <a:gd name="T100" fmla="*/ 740 w 747"/>
                <a:gd name="T101" fmla="*/ 194 h 323"/>
                <a:gd name="T102" fmla="*/ 131 w 747"/>
                <a:gd name="T103" fmla="*/ 61 h 323"/>
                <a:gd name="T104" fmla="*/ 231 w 747"/>
                <a:gd name="T105" fmla="*/ 296 h 323"/>
                <a:gd name="T106" fmla="*/ 390 w 747"/>
                <a:gd name="T107" fmla="*/ 294 h 323"/>
                <a:gd name="T108" fmla="*/ 511 w 747"/>
                <a:gd name="T109" fmla="*/ 257 h 323"/>
                <a:gd name="T110" fmla="*/ 532 w 747"/>
                <a:gd name="T111" fmla="*/ 254 h 323"/>
                <a:gd name="T112" fmla="*/ 549 w 747"/>
                <a:gd name="T113" fmla="*/ 247 h 323"/>
                <a:gd name="T114" fmla="*/ 567 w 747"/>
                <a:gd name="T115" fmla="*/ 237 h 323"/>
                <a:gd name="T116" fmla="*/ 565 w 747"/>
                <a:gd name="T117" fmla="*/ 244 h 323"/>
                <a:gd name="T118" fmla="*/ 588 w 747"/>
                <a:gd name="T119" fmla="*/ 237 h 323"/>
                <a:gd name="T120" fmla="*/ 583 w 747"/>
                <a:gd name="T121" fmla="*/ 231 h 323"/>
                <a:gd name="T122" fmla="*/ 727 w 747"/>
                <a:gd name="T123" fmla="*/ 19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7" h="323">
                  <a:moveTo>
                    <a:pt x="740" y="194"/>
                  </a:moveTo>
                  <a:cubicBezTo>
                    <a:pt x="738" y="194"/>
                    <a:pt x="738" y="194"/>
                    <a:pt x="738" y="194"/>
                  </a:cubicBezTo>
                  <a:cubicBezTo>
                    <a:pt x="738" y="193"/>
                    <a:pt x="736" y="194"/>
                    <a:pt x="736" y="192"/>
                  </a:cubicBezTo>
                  <a:cubicBezTo>
                    <a:pt x="734" y="192"/>
                    <a:pt x="733" y="192"/>
                    <a:pt x="732" y="191"/>
                  </a:cubicBezTo>
                  <a:cubicBezTo>
                    <a:pt x="733" y="191"/>
                    <a:pt x="733" y="191"/>
                    <a:pt x="733" y="191"/>
                  </a:cubicBezTo>
                  <a:cubicBezTo>
                    <a:pt x="734" y="190"/>
                    <a:pt x="736" y="189"/>
                    <a:pt x="736" y="191"/>
                  </a:cubicBezTo>
                  <a:cubicBezTo>
                    <a:pt x="740" y="191"/>
                    <a:pt x="740" y="188"/>
                    <a:pt x="743" y="187"/>
                  </a:cubicBezTo>
                  <a:cubicBezTo>
                    <a:pt x="743" y="187"/>
                    <a:pt x="743" y="187"/>
                    <a:pt x="743" y="187"/>
                  </a:cubicBezTo>
                  <a:cubicBezTo>
                    <a:pt x="745" y="187"/>
                    <a:pt x="746" y="188"/>
                    <a:pt x="747" y="187"/>
                  </a:cubicBezTo>
                  <a:cubicBezTo>
                    <a:pt x="747" y="185"/>
                    <a:pt x="744" y="186"/>
                    <a:pt x="745" y="184"/>
                  </a:cubicBezTo>
                  <a:cubicBezTo>
                    <a:pt x="742" y="183"/>
                    <a:pt x="739" y="183"/>
                    <a:pt x="736" y="184"/>
                  </a:cubicBezTo>
                  <a:cubicBezTo>
                    <a:pt x="738" y="186"/>
                    <a:pt x="736" y="187"/>
                    <a:pt x="735" y="188"/>
                  </a:cubicBezTo>
                  <a:cubicBezTo>
                    <a:pt x="734" y="188"/>
                    <a:pt x="732" y="188"/>
                    <a:pt x="731" y="187"/>
                  </a:cubicBezTo>
                  <a:cubicBezTo>
                    <a:pt x="733" y="186"/>
                    <a:pt x="733" y="184"/>
                    <a:pt x="735" y="184"/>
                  </a:cubicBezTo>
                  <a:cubicBezTo>
                    <a:pt x="728" y="178"/>
                    <a:pt x="724" y="188"/>
                    <a:pt x="717" y="185"/>
                  </a:cubicBezTo>
                  <a:cubicBezTo>
                    <a:pt x="718" y="184"/>
                    <a:pt x="718" y="183"/>
                    <a:pt x="718" y="183"/>
                  </a:cubicBezTo>
                  <a:cubicBezTo>
                    <a:pt x="719" y="182"/>
                    <a:pt x="719" y="181"/>
                    <a:pt x="720" y="181"/>
                  </a:cubicBezTo>
                  <a:cubicBezTo>
                    <a:pt x="720" y="180"/>
                    <a:pt x="720" y="180"/>
                    <a:pt x="721" y="180"/>
                  </a:cubicBezTo>
                  <a:cubicBezTo>
                    <a:pt x="719" y="179"/>
                    <a:pt x="716" y="180"/>
                    <a:pt x="715" y="179"/>
                  </a:cubicBezTo>
                  <a:cubicBezTo>
                    <a:pt x="715" y="179"/>
                    <a:pt x="715" y="179"/>
                    <a:pt x="715" y="179"/>
                  </a:cubicBezTo>
                  <a:cubicBezTo>
                    <a:pt x="715" y="178"/>
                    <a:pt x="715" y="178"/>
                    <a:pt x="716" y="178"/>
                  </a:cubicBezTo>
                  <a:cubicBezTo>
                    <a:pt x="716" y="177"/>
                    <a:pt x="716" y="177"/>
                    <a:pt x="716" y="177"/>
                  </a:cubicBezTo>
                  <a:cubicBezTo>
                    <a:pt x="713" y="178"/>
                    <a:pt x="710" y="178"/>
                    <a:pt x="708" y="177"/>
                  </a:cubicBezTo>
                  <a:cubicBezTo>
                    <a:pt x="709" y="178"/>
                    <a:pt x="709" y="178"/>
                    <a:pt x="709" y="178"/>
                  </a:cubicBezTo>
                  <a:cubicBezTo>
                    <a:pt x="707" y="179"/>
                    <a:pt x="707" y="179"/>
                    <a:pt x="707" y="179"/>
                  </a:cubicBezTo>
                  <a:cubicBezTo>
                    <a:pt x="709" y="182"/>
                    <a:pt x="714" y="178"/>
                    <a:pt x="715" y="182"/>
                  </a:cubicBezTo>
                  <a:cubicBezTo>
                    <a:pt x="713" y="185"/>
                    <a:pt x="710" y="184"/>
                    <a:pt x="707" y="185"/>
                  </a:cubicBezTo>
                  <a:cubicBezTo>
                    <a:pt x="705" y="186"/>
                    <a:pt x="702" y="184"/>
                    <a:pt x="698" y="185"/>
                  </a:cubicBezTo>
                  <a:cubicBezTo>
                    <a:pt x="696" y="185"/>
                    <a:pt x="695" y="189"/>
                    <a:pt x="692" y="187"/>
                  </a:cubicBezTo>
                  <a:cubicBezTo>
                    <a:pt x="690" y="188"/>
                    <a:pt x="687" y="188"/>
                    <a:pt x="686" y="189"/>
                  </a:cubicBezTo>
                  <a:cubicBezTo>
                    <a:pt x="684" y="188"/>
                    <a:pt x="683" y="187"/>
                    <a:pt x="682" y="186"/>
                  </a:cubicBezTo>
                  <a:cubicBezTo>
                    <a:pt x="684" y="185"/>
                    <a:pt x="684" y="185"/>
                    <a:pt x="684" y="185"/>
                  </a:cubicBezTo>
                  <a:cubicBezTo>
                    <a:pt x="689" y="185"/>
                    <a:pt x="691" y="182"/>
                    <a:pt x="695" y="182"/>
                  </a:cubicBezTo>
                  <a:cubicBezTo>
                    <a:pt x="698" y="184"/>
                    <a:pt x="700" y="180"/>
                    <a:pt x="703" y="180"/>
                  </a:cubicBezTo>
                  <a:cubicBezTo>
                    <a:pt x="702" y="178"/>
                    <a:pt x="699" y="179"/>
                    <a:pt x="698" y="178"/>
                  </a:cubicBezTo>
                  <a:cubicBezTo>
                    <a:pt x="699" y="176"/>
                    <a:pt x="699" y="176"/>
                    <a:pt x="699" y="176"/>
                  </a:cubicBezTo>
                  <a:cubicBezTo>
                    <a:pt x="697" y="176"/>
                    <a:pt x="696" y="178"/>
                    <a:pt x="694" y="177"/>
                  </a:cubicBezTo>
                  <a:cubicBezTo>
                    <a:pt x="690" y="178"/>
                    <a:pt x="686" y="179"/>
                    <a:pt x="681" y="180"/>
                  </a:cubicBezTo>
                  <a:cubicBezTo>
                    <a:pt x="679" y="179"/>
                    <a:pt x="679" y="179"/>
                    <a:pt x="679" y="179"/>
                  </a:cubicBezTo>
                  <a:cubicBezTo>
                    <a:pt x="680" y="177"/>
                    <a:pt x="679" y="173"/>
                    <a:pt x="683" y="173"/>
                  </a:cubicBezTo>
                  <a:cubicBezTo>
                    <a:pt x="685" y="168"/>
                    <a:pt x="692" y="172"/>
                    <a:pt x="695" y="168"/>
                  </a:cubicBezTo>
                  <a:cubicBezTo>
                    <a:pt x="696" y="169"/>
                    <a:pt x="697" y="170"/>
                    <a:pt x="698" y="169"/>
                  </a:cubicBezTo>
                  <a:cubicBezTo>
                    <a:pt x="700" y="171"/>
                    <a:pt x="704" y="169"/>
                    <a:pt x="704" y="171"/>
                  </a:cubicBezTo>
                  <a:cubicBezTo>
                    <a:pt x="704" y="173"/>
                    <a:pt x="706" y="172"/>
                    <a:pt x="708" y="172"/>
                  </a:cubicBezTo>
                  <a:cubicBezTo>
                    <a:pt x="708" y="170"/>
                    <a:pt x="708" y="170"/>
                    <a:pt x="708" y="170"/>
                  </a:cubicBezTo>
                  <a:cubicBezTo>
                    <a:pt x="705" y="170"/>
                    <a:pt x="705" y="167"/>
                    <a:pt x="704" y="165"/>
                  </a:cubicBezTo>
                  <a:cubicBezTo>
                    <a:pt x="704" y="158"/>
                    <a:pt x="713" y="165"/>
                    <a:pt x="715" y="158"/>
                  </a:cubicBezTo>
                  <a:cubicBezTo>
                    <a:pt x="712" y="157"/>
                    <a:pt x="710" y="158"/>
                    <a:pt x="708" y="157"/>
                  </a:cubicBezTo>
                  <a:cubicBezTo>
                    <a:pt x="707" y="158"/>
                    <a:pt x="706" y="158"/>
                    <a:pt x="706" y="159"/>
                  </a:cubicBezTo>
                  <a:cubicBezTo>
                    <a:pt x="687" y="156"/>
                    <a:pt x="670" y="161"/>
                    <a:pt x="651" y="160"/>
                  </a:cubicBezTo>
                  <a:cubicBezTo>
                    <a:pt x="650" y="160"/>
                    <a:pt x="649" y="162"/>
                    <a:pt x="647" y="161"/>
                  </a:cubicBezTo>
                  <a:cubicBezTo>
                    <a:pt x="645" y="162"/>
                    <a:pt x="643" y="162"/>
                    <a:pt x="641" y="161"/>
                  </a:cubicBezTo>
                  <a:cubicBezTo>
                    <a:pt x="639" y="162"/>
                    <a:pt x="637" y="159"/>
                    <a:pt x="634" y="159"/>
                  </a:cubicBezTo>
                  <a:cubicBezTo>
                    <a:pt x="634" y="157"/>
                    <a:pt x="629" y="156"/>
                    <a:pt x="630" y="153"/>
                  </a:cubicBezTo>
                  <a:cubicBezTo>
                    <a:pt x="630" y="153"/>
                    <a:pt x="630" y="153"/>
                    <a:pt x="630" y="153"/>
                  </a:cubicBezTo>
                  <a:cubicBezTo>
                    <a:pt x="629" y="152"/>
                    <a:pt x="629" y="153"/>
                    <a:pt x="629" y="153"/>
                  </a:cubicBezTo>
                  <a:cubicBezTo>
                    <a:pt x="626" y="153"/>
                    <a:pt x="625" y="151"/>
                    <a:pt x="623" y="150"/>
                  </a:cubicBezTo>
                  <a:cubicBezTo>
                    <a:pt x="623" y="150"/>
                    <a:pt x="623" y="149"/>
                    <a:pt x="623" y="149"/>
                  </a:cubicBezTo>
                  <a:cubicBezTo>
                    <a:pt x="625" y="149"/>
                    <a:pt x="626" y="148"/>
                    <a:pt x="627" y="150"/>
                  </a:cubicBezTo>
                  <a:cubicBezTo>
                    <a:pt x="628" y="149"/>
                    <a:pt x="629" y="150"/>
                    <a:pt x="629" y="149"/>
                  </a:cubicBezTo>
                  <a:cubicBezTo>
                    <a:pt x="629" y="149"/>
                    <a:pt x="629" y="149"/>
                    <a:pt x="629" y="149"/>
                  </a:cubicBezTo>
                  <a:cubicBezTo>
                    <a:pt x="629" y="148"/>
                    <a:pt x="628" y="147"/>
                    <a:pt x="629" y="146"/>
                  </a:cubicBezTo>
                  <a:cubicBezTo>
                    <a:pt x="625" y="135"/>
                    <a:pt x="610" y="139"/>
                    <a:pt x="600" y="135"/>
                  </a:cubicBezTo>
                  <a:cubicBezTo>
                    <a:pt x="599" y="136"/>
                    <a:pt x="598" y="134"/>
                    <a:pt x="597" y="135"/>
                  </a:cubicBezTo>
                  <a:cubicBezTo>
                    <a:pt x="593" y="134"/>
                    <a:pt x="587" y="136"/>
                    <a:pt x="585" y="133"/>
                  </a:cubicBezTo>
                  <a:cubicBezTo>
                    <a:pt x="598" y="130"/>
                    <a:pt x="614" y="130"/>
                    <a:pt x="627" y="126"/>
                  </a:cubicBezTo>
                  <a:cubicBezTo>
                    <a:pt x="625" y="124"/>
                    <a:pt x="622" y="124"/>
                    <a:pt x="622" y="122"/>
                  </a:cubicBezTo>
                  <a:cubicBezTo>
                    <a:pt x="621" y="120"/>
                    <a:pt x="618" y="120"/>
                    <a:pt x="616" y="120"/>
                  </a:cubicBezTo>
                  <a:cubicBezTo>
                    <a:pt x="618" y="118"/>
                    <a:pt x="622" y="118"/>
                    <a:pt x="624" y="117"/>
                  </a:cubicBezTo>
                  <a:cubicBezTo>
                    <a:pt x="625" y="114"/>
                    <a:pt x="623" y="114"/>
                    <a:pt x="622" y="112"/>
                  </a:cubicBezTo>
                  <a:cubicBezTo>
                    <a:pt x="621" y="111"/>
                    <a:pt x="621" y="110"/>
                    <a:pt x="622" y="109"/>
                  </a:cubicBezTo>
                  <a:cubicBezTo>
                    <a:pt x="619" y="108"/>
                    <a:pt x="618" y="106"/>
                    <a:pt x="618" y="103"/>
                  </a:cubicBezTo>
                  <a:cubicBezTo>
                    <a:pt x="619" y="103"/>
                    <a:pt x="619" y="102"/>
                    <a:pt x="620" y="102"/>
                  </a:cubicBezTo>
                  <a:cubicBezTo>
                    <a:pt x="618" y="100"/>
                    <a:pt x="618" y="100"/>
                    <a:pt x="618" y="100"/>
                  </a:cubicBezTo>
                  <a:cubicBezTo>
                    <a:pt x="620" y="98"/>
                    <a:pt x="620" y="96"/>
                    <a:pt x="622" y="94"/>
                  </a:cubicBezTo>
                  <a:cubicBezTo>
                    <a:pt x="622" y="92"/>
                    <a:pt x="619" y="91"/>
                    <a:pt x="617" y="91"/>
                  </a:cubicBezTo>
                  <a:cubicBezTo>
                    <a:pt x="607" y="93"/>
                    <a:pt x="595" y="92"/>
                    <a:pt x="585" y="93"/>
                  </a:cubicBezTo>
                  <a:cubicBezTo>
                    <a:pt x="583" y="91"/>
                    <a:pt x="582" y="94"/>
                    <a:pt x="581" y="92"/>
                  </a:cubicBezTo>
                  <a:cubicBezTo>
                    <a:pt x="577" y="94"/>
                    <a:pt x="573" y="92"/>
                    <a:pt x="570" y="92"/>
                  </a:cubicBezTo>
                  <a:cubicBezTo>
                    <a:pt x="564" y="92"/>
                    <a:pt x="558" y="93"/>
                    <a:pt x="552" y="94"/>
                  </a:cubicBezTo>
                  <a:cubicBezTo>
                    <a:pt x="542" y="94"/>
                    <a:pt x="532" y="95"/>
                    <a:pt x="522" y="97"/>
                  </a:cubicBezTo>
                  <a:cubicBezTo>
                    <a:pt x="521" y="97"/>
                    <a:pt x="520" y="96"/>
                    <a:pt x="520" y="97"/>
                  </a:cubicBezTo>
                  <a:cubicBezTo>
                    <a:pt x="517" y="97"/>
                    <a:pt x="513" y="98"/>
                    <a:pt x="511" y="96"/>
                  </a:cubicBezTo>
                  <a:cubicBezTo>
                    <a:pt x="510" y="92"/>
                    <a:pt x="515" y="94"/>
                    <a:pt x="517" y="92"/>
                  </a:cubicBezTo>
                  <a:cubicBezTo>
                    <a:pt x="516" y="92"/>
                    <a:pt x="515" y="91"/>
                    <a:pt x="515" y="91"/>
                  </a:cubicBezTo>
                  <a:cubicBezTo>
                    <a:pt x="514" y="87"/>
                    <a:pt x="518" y="89"/>
                    <a:pt x="520" y="88"/>
                  </a:cubicBezTo>
                  <a:cubicBezTo>
                    <a:pt x="520" y="86"/>
                    <a:pt x="520" y="86"/>
                    <a:pt x="520" y="85"/>
                  </a:cubicBezTo>
                  <a:cubicBezTo>
                    <a:pt x="520" y="83"/>
                    <a:pt x="522" y="84"/>
                    <a:pt x="522" y="83"/>
                  </a:cubicBezTo>
                  <a:cubicBezTo>
                    <a:pt x="522" y="83"/>
                    <a:pt x="522" y="83"/>
                    <a:pt x="522" y="83"/>
                  </a:cubicBezTo>
                  <a:cubicBezTo>
                    <a:pt x="521" y="83"/>
                    <a:pt x="520" y="82"/>
                    <a:pt x="520" y="83"/>
                  </a:cubicBezTo>
                  <a:cubicBezTo>
                    <a:pt x="516" y="81"/>
                    <a:pt x="512" y="82"/>
                    <a:pt x="508" y="83"/>
                  </a:cubicBezTo>
                  <a:cubicBezTo>
                    <a:pt x="505" y="81"/>
                    <a:pt x="499" y="84"/>
                    <a:pt x="496" y="82"/>
                  </a:cubicBezTo>
                  <a:cubicBezTo>
                    <a:pt x="494" y="79"/>
                    <a:pt x="496" y="76"/>
                    <a:pt x="498" y="75"/>
                  </a:cubicBezTo>
                  <a:cubicBezTo>
                    <a:pt x="497" y="73"/>
                    <a:pt x="496" y="72"/>
                    <a:pt x="498" y="71"/>
                  </a:cubicBezTo>
                  <a:cubicBezTo>
                    <a:pt x="504" y="68"/>
                    <a:pt x="507" y="74"/>
                    <a:pt x="512" y="72"/>
                  </a:cubicBezTo>
                  <a:cubicBezTo>
                    <a:pt x="511" y="71"/>
                    <a:pt x="511" y="71"/>
                    <a:pt x="511" y="71"/>
                  </a:cubicBezTo>
                  <a:cubicBezTo>
                    <a:pt x="513" y="70"/>
                    <a:pt x="515" y="72"/>
                    <a:pt x="516" y="70"/>
                  </a:cubicBezTo>
                  <a:cubicBezTo>
                    <a:pt x="518" y="71"/>
                    <a:pt x="520" y="70"/>
                    <a:pt x="523" y="71"/>
                  </a:cubicBezTo>
                  <a:cubicBezTo>
                    <a:pt x="522" y="73"/>
                    <a:pt x="519" y="71"/>
                    <a:pt x="517" y="72"/>
                  </a:cubicBezTo>
                  <a:cubicBezTo>
                    <a:pt x="519" y="73"/>
                    <a:pt x="520" y="74"/>
                    <a:pt x="522" y="74"/>
                  </a:cubicBezTo>
                  <a:cubicBezTo>
                    <a:pt x="521" y="76"/>
                    <a:pt x="521" y="76"/>
                    <a:pt x="521" y="76"/>
                  </a:cubicBezTo>
                  <a:cubicBezTo>
                    <a:pt x="522" y="75"/>
                    <a:pt x="524" y="76"/>
                    <a:pt x="524" y="75"/>
                  </a:cubicBezTo>
                  <a:cubicBezTo>
                    <a:pt x="524" y="75"/>
                    <a:pt x="523" y="75"/>
                    <a:pt x="523" y="75"/>
                  </a:cubicBezTo>
                  <a:cubicBezTo>
                    <a:pt x="524" y="72"/>
                    <a:pt x="528" y="74"/>
                    <a:pt x="530" y="72"/>
                  </a:cubicBezTo>
                  <a:cubicBezTo>
                    <a:pt x="533" y="74"/>
                    <a:pt x="536" y="71"/>
                    <a:pt x="538" y="74"/>
                  </a:cubicBezTo>
                  <a:cubicBezTo>
                    <a:pt x="538" y="74"/>
                    <a:pt x="537" y="74"/>
                    <a:pt x="537" y="75"/>
                  </a:cubicBezTo>
                  <a:cubicBezTo>
                    <a:pt x="539" y="75"/>
                    <a:pt x="539" y="75"/>
                    <a:pt x="539" y="75"/>
                  </a:cubicBezTo>
                  <a:cubicBezTo>
                    <a:pt x="543" y="75"/>
                    <a:pt x="546" y="76"/>
                    <a:pt x="550" y="74"/>
                  </a:cubicBezTo>
                  <a:cubicBezTo>
                    <a:pt x="552" y="74"/>
                    <a:pt x="554" y="76"/>
                    <a:pt x="556" y="74"/>
                  </a:cubicBezTo>
                  <a:cubicBezTo>
                    <a:pt x="558" y="71"/>
                    <a:pt x="561" y="73"/>
                    <a:pt x="564" y="74"/>
                  </a:cubicBezTo>
                  <a:cubicBezTo>
                    <a:pt x="567" y="72"/>
                    <a:pt x="571" y="74"/>
                    <a:pt x="575" y="74"/>
                  </a:cubicBezTo>
                  <a:cubicBezTo>
                    <a:pt x="577" y="77"/>
                    <a:pt x="582" y="75"/>
                    <a:pt x="586" y="77"/>
                  </a:cubicBezTo>
                  <a:cubicBezTo>
                    <a:pt x="585" y="77"/>
                    <a:pt x="585" y="76"/>
                    <a:pt x="585" y="76"/>
                  </a:cubicBezTo>
                  <a:cubicBezTo>
                    <a:pt x="588" y="74"/>
                    <a:pt x="592" y="74"/>
                    <a:pt x="595" y="76"/>
                  </a:cubicBezTo>
                  <a:cubicBezTo>
                    <a:pt x="595" y="75"/>
                    <a:pt x="595" y="75"/>
                    <a:pt x="595" y="75"/>
                  </a:cubicBezTo>
                  <a:cubicBezTo>
                    <a:pt x="597" y="75"/>
                    <a:pt x="598" y="74"/>
                    <a:pt x="599" y="75"/>
                  </a:cubicBezTo>
                  <a:cubicBezTo>
                    <a:pt x="600" y="76"/>
                    <a:pt x="601" y="76"/>
                    <a:pt x="603" y="75"/>
                  </a:cubicBezTo>
                  <a:cubicBezTo>
                    <a:pt x="597" y="73"/>
                    <a:pt x="590" y="75"/>
                    <a:pt x="586" y="71"/>
                  </a:cubicBezTo>
                  <a:cubicBezTo>
                    <a:pt x="585" y="74"/>
                    <a:pt x="582" y="72"/>
                    <a:pt x="581" y="73"/>
                  </a:cubicBezTo>
                  <a:cubicBezTo>
                    <a:pt x="573" y="71"/>
                    <a:pt x="564" y="73"/>
                    <a:pt x="556" y="71"/>
                  </a:cubicBezTo>
                  <a:cubicBezTo>
                    <a:pt x="556" y="72"/>
                    <a:pt x="556" y="72"/>
                    <a:pt x="556" y="72"/>
                  </a:cubicBezTo>
                  <a:cubicBezTo>
                    <a:pt x="547" y="69"/>
                    <a:pt x="538" y="75"/>
                    <a:pt x="531" y="69"/>
                  </a:cubicBezTo>
                  <a:cubicBezTo>
                    <a:pt x="532" y="67"/>
                    <a:pt x="535" y="69"/>
                    <a:pt x="537" y="67"/>
                  </a:cubicBezTo>
                  <a:cubicBezTo>
                    <a:pt x="546" y="68"/>
                    <a:pt x="556" y="67"/>
                    <a:pt x="564" y="68"/>
                  </a:cubicBezTo>
                  <a:cubicBezTo>
                    <a:pt x="566" y="66"/>
                    <a:pt x="567" y="69"/>
                    <a:pt x="569" y="67"/>
                  </a:cubicBezTo>
                  <a:cubicBezTo>
                    <a:pt x="569" y="68"/>
                    <a:pt x="569" y="68"/>
                    <a:pt x="569" y="68"/>
                  </a:cubicBezTo>
                  <a:cubicBezTo>
                    <a:pt x="570" y="68"/>
                    <a:pt x="571" y="68"/>
                    <a:pt x="571" y="67"/>
                  </a:cubicBezTo>
                  <a:cubicBezTo>
                    <a:pt x="573" y="69"/>
                    <a:pt x="575" y="69"/>
                    <a:pt x="578" y="68"/>
                  </a:cubicBezTo>
                  <a:cubicBezTo>
                    <a:pt x="577" y="67"/>
                    <a:pt x="577" y="67"/>
                    <a:pt x="577" y="67"/>
                  </a:cubicBezTo>
                  <a:cubicBezTo>
                    <a:pt x="577" y="68"/>
                    <a:pt x="576" y="67"/>
                    <a:pt x="575" y="68"/>
                  </a:cubicBezTo>
                  <a:cubicBezTo>
                    <a:pt x="572" y="66"/>
                    <a:pt x="567" y="68"/>
                    <a:pt x="564" y="66"/>
                  </a:cubicBezTo>
                  <a:cubicBezTo>
                    <a:pt x="563" y="67"/>
                    <a:pt x="563" y="67"/>
                    <a:pt x="563" y="67"/>
                  </a:cubicBezTo>
                  <a:cubicBezTo>
                    <a:pt x="561" y="66"/>
                    <a:pt x="560" y="67"/>
                    <a:pt x="558" y="66"/>
                  </a:cubicBezTo>
                  <a:cubicBezTo>
                    <a:pt x="557" y="68"/>
                    <a:pt x="555" y="65"/>
                    <a:pt x="554" y="67"/>
                  </a:cubicBezTo>
                  <a:cubicBezTo>
                    <a:pt x="549" y="67"/>
                    <a:pt x="545" y="66"/>
                    <a:pt x="540" y="66"/>
                  </a:cubicBezTo>
                  <a:cubicBezTo>
                    <a:pt x="536" y="66"/>
                    <a:pt x="533" y="67"/>
                    <a:pt x="529" y="66"/>
                  </a:cubicBezTo>
                  <a:cubicBezTo>
                    <a:pt x="527" y="66"/>
                    <a:pt x="523" y="66"/>
                    <a:pt x="521" y="66"/>
                  </a:cubicBezTo>
                  <a:cubicBezTo>
                    <a:pt x="516" y="66"/>
                    <a:pt x="510" y="67"/>
                    <a:pt x="505" y="67"/>
                  </a:cubicBezTo>
                  <a:cubicBezTo>
                    <a:pt x="504" y="67"/>
                    <a:pt x="502" y="66"/>
                    <a:pt x="500" y="67"/>
                  </a:cubicBezTo>
                  <a:cubicBezTo>
                    <a:pt x="499" y="66"/>
                    <a:pt x="497" y="66"/>
                    <a:pt x="497" y="65"/>
                  </a:cubicBezTo>
                  <a:cubicBezTo>
                    <a:pt x="498" y="64"/>
                    <a:pt x="498" y="64"/>
                    <a:pt x="498" y="64"/>
                  </a:cubicBezTo>
                  <a:cubicBezTo>
                    <a:pt x="498" y="63"/>
                    <a:pt x="498" y="63"/>
                    <a:pt x="498" y="62"/>
                  </a:cubicBezTo>
                  <a:cubicBezTo>
                    <a:pt x="500" y="60"/>
                    <a:pt x="494" y="59"/>
                    <a:pt x="498" y="56"/>
                  </a:cubicBezTo>
                  <a:cubicBezTo>
                    <a:pt x="495" y="58"/>
                    <a:pt x="490" y="56"/>
                    <a:pt x="486" y="58"/>
                  </a:cubicBezTo>
                  <a:cubicBezTo>
                    <a:pt x="483" y="57"/>
                    <a:pt x="477" y="59"/>
                    <a:pt x="473" y="57"/>
                  </a:cubicBezTo>
                  <a:cubicBezTo>
                    <a:pt x="468" y="59"/>
                    <a:pt x="465" y="57"/>
                    <a:pt x="461" y="57"/>
                  </a:cubicBezTo>
                  <a:cubicBezTo>
                    <a:pt x="459" y="56"/>
                    <a:pt x="455" y="57"/>
                    <a:pt x="455" y="54"/>
                  </a:cubicBezTo>
                  <a:cubicBezTo>
                    <a:pt x="456" y="53"/>
                    <a:pt x="457" y="52"/>
                    <a:pt x="459" y="53"/>
                  </a:cubicBezTo>
                  <a:cubicBezTo>
                    <a:pt x="460" y="53"/>
                    <a:pt x="459" y="54"/>
                    <a:pt x="459" y="54"/>
                  </a:cubicBezTo>
                  <a:cubicBezTo>
                    <a:pt x="461" y="53"/>
                    <a:pt x="463" y="51"/>
                    <a:pt x="465" y="51"/>
                  </a:cubicBezTo>
                  <a:cubicBezTo>
                    <a:pt x="466" y="50"/>
                    <a:pt x="465" y="49"/>
                    <a:pt x="465" y="49"/>
                  </a:cubicBezTo>
                  <a:cubicBezTo>
                    <a:pt x="466" y="48"/>
                    <a:pt x="467" y="47"/>
                    <a:pt x="469" y="47"/>
                  </a:cubicBezTo>
                  <a:cubicBezTo>
                    <a:pt x="472" y="46"/>
                    <a:pt x="474" y="43"/>
                    <a:pt x="477" y="44"/>
                  </a:cubicBezTo>
                  <a:cubicBezTo>
                    <a:pt x="478" y="43"/>
                    <a:pt x="479" y="44"/>
                    <a:pt x="480" y="43"/>
                  </a:cubicBezTo>
                  <a:cubicBezTo>
                    <a:pt x="482" y="43"/>
                    <a:pt x="485" y="44"/>
                    <a:pt x="487" y="42"/>
                  </a:cubicBezTo>
                  <a:cubicBezTo>
                    <a:pt x="491" y="45"/>
                    <a:pt x="491" y="39"/>
                    <a:pt x="495" y="41"/>
                  </a:cubicBezTo>
                  <a:cubicBezTo>
                    <a:pt x="498" y="40"/>
                    <a:pt x="501" y="41"/>
                    <a:pt x="504" y="40"/>
                  </a:cubicBezTo>
                  <a:cubicBezTo>
                    <a:pt x="508" y="41"/>
                    <a:pt x="511" y="36"/>
                    <a:pt x="515" y="37"/>
                  </a:cubicBezTo>
                  <a:cubicBezTo>
                    <a:pt x="517" y="35"/>
                    <a:pt x="520" y="35"/>
                    <a:pt x="522" y="32"/>
                  </a:cubicBezTo>
                  <a:cubicBezTo>
                    <a:pt x="528" y="32"/>
                    <a:pt x="533" y="32"/>
                    <a:pt x="540" y="30"/>
                  </a:cubicBezTo>
                  <a:cubicBezTo>
                    <a:pt x="542" y="30"/>
                    <a:pt x="543" y="27"/>
                    <a:pt x="545" y="28"/>
                  </a:cubicBezTo>
                  <a:cubicBezTo>
                    <a:pt x="546" y="28"/>
                    <a:pt x="546" y="28"/>
                    <a:pt x="546" y="28"/>
                  </a:cubicBezTo>
                  <a:cubicBezTo>
                    <a:pt x="546" y="27"/>
                    <a:pt x="546" y="27"/>
                    <a:pt x="546" y="27"/>
                  </a:cubicBezTo>
                  <a:cubicBezTo>
                    <a:pt x="542" y="27"/>
                    <a:pt x="538" y="27"/>
                    <a:pt x="533" y="28"/>
                  </a:cubicBezTo>
                  <a:cubicBezTo>
                    <a:pt x="530" y="28"/>
                    <a:pt x="525" y="30"/>
                    <a:pt x="522" y="28"/>
                  </a:cubicBezTo>
                  <a:cubicBezTo>
                    <a:pt x="520" y="30"/>
                    <a:pt x="517" y="29"/>
                    <a:pt x="515" y="29"/>
                  </a:cubicBezTo>
                  <a:cubicBezTo>
                    <a:pt x="513" y="29"/>
                    <a:pt x="512" y="31"/>
                    <a:pt x="510" y="30"/>
                  </a:cubicBezTo>
                  <a:cubicBezTo>
                    <a:pt x="501" y="32"/>
                    <a:pt x="492" y="32"/>
                    <a:pt x="483" y="34"/>
                  </a:cubicBezTo>
                  <a:cubicBezTo>
                    <a:pt x="473" y="35"/>
                    <a:pt x="466" y="36"/>
                    <a:pt x="457" y="38"/>
                  </a:cubicBezTo>
                  <a:cubicBezTo>
                    <a:pt x="456" y="37"/>
                    <a:pt x="456" y="37"/>
                    <a:pt x="456" y="37"/>
                  </a:cubicBezTo>
                  <a:cubicBezTo>
                    <a:pt x="454" y="38"/>
                    <a:pt x="453" y="37"/>
                    <a:pt x="451" y="38"/>
                  </a:cubicBezTo>
                  <a:cubicBezTo>
                    <a:pt x="449" y="38"/>
                    <a:pt x="446" y="41"/>
                    <a:pt x="444" y="38"/>
                  </a:cubicBezTo>
                  <a:cubicBezTo>
                    <a:pt x="447" y="36"/>
                    <a:pt x="448" y="32"/>
                    <a:pt x="451" y="30"/>
                  </a:cubicBezTo>
                  <a:cubicBezTo>
                    <a:pt x="459" y="30"/>
                    <a:pt x="448" y="24"/>
                    <a:pt x="456" y="22"/>
                  </a:cubicBezTo>
                  <a:cubicBezTo>
                    <a:pt x="461" y="22"/>
                    <a:pt x="465" y="24"/>
                    <a:pt x="470" y="22"/>
                  </a:cubicBezTo>
                  <a:cubicBezTo>
                    <a:pt x="472" y="22"/>
                    <a:pt x="476" y="22"/>
                    <a:pt x="479" y="22"/>
                  </a:cubicBezTo>
                  <a:cubicBezTo>
                    <a:pt x="479" y="22"/>
                    <a:pt x="479" y="22"/>
                    <a:pt x="479" y="22"/>
                  </a:cubicBezTo>
                  <a:cubicBezTo>
                    <a:pt x="480" y="22"/>
                    <a:pt x="482" y="23"/>
                    <a:pt x="482" y="22"/>
                  </a:cubicBezTo>
                  <a:cubicBezTo>
                    <a:pt x="480" y="21"/>
                    <a:pt x="477" y="19"/>
                    <a:pt x="475" y="20"/>
                  </a:cubicBezTo>
                  <a:cubicBezTo>
                    <a:pt x="460" y="18"/>
                    <a:pt x="447" y="19"/>
                    <a:pt x="432" y="18"/>
                  </a:cubicBezTo>
                  <a:cubicBezTo>
                    <a:pt x="430" y="16"/>
                    <a:pt x="427" y="18"/>
                    <a:pt x="425" y="18"/>
                  </a:cubicBezTo>
                  <a:cubicBezTo>
                    <a:pt x="423" y="17"/>
                    <a:pt x="421" y="16"/>
                    <a:pt x="419" y="17"/>
                  </a:cubicBezTo>
                  <a:cubicBezTo>
                    <a:pt x="416" y="18"/>
                    <a:pt x="414" y="16"/>
                    <a:pt x="411" y="17"/>
                  </a:cubicBezTo>
                  <a:cubicBezTo>
                    <a:pt x="405" y="15"/>
                    <a:pt x="397" y="18"/>
                    <a:pt x="392" y="13"/>
                  </a:cubicBezTo>
                  <a:cubicBezTo>
                    <a:pt x="389" y="14"/>
                    <a:pt x="385" y="13"/>
                    <a:pt x="382" y="11"/>
                  </a:cubicBezTo>
                  <a:cubicBezTo>
                    <a:pt x="380" y="15"/>
                    <a:pt x="377" y="11"/>
                    <a:pt x="374" y="11"/>
                  </a:cubicBezTo>
                  <a:cubicBezTo>
                    <a:pt x="372" y="14"/>
                    <a:pt x="370" y="9"/>
                    <a:pt x="367" y="11"/>
                  </a:cubicBezTo>
                  <a:cubicBezTo>
                    <a:pt x="365" y="10"/>
                    <a:pt x="365" y="8"/>
                    <a:pt x="363" y="9"/>
                  </a:cubicBezTo>
                  <a:cubicBezTo>
                    <a:pt x="362" y="8"/>
                    <a:pt x="361" y="7"/>
                    <a:pt x="361" y="6"/>
                  </a:cubicBezTo>
                  <a:cubicBezTo>
                    <a:pt x="357" y="5"/>
                    <a:pt x="353" y="9"/>
                    <a:pt x="351" y="4"/>
                  </a:cubicBezTo>
                  <a:cubicBezTo>
                    <a:pt x="349" y="3"/>
                    <a:pt x="348" y="5"/>
                    <a:pt x="347" y="6"/>
                  </a:cubicBezTo>
                  <a:cubicBezTo>
                    <a:pt x="345" y="3"/>
                    <a:pt x="343" y="6"/>
                    <a:pt x="342" y="7"/>
                  </a:cubicBezTo>
                  <a:cubicBezTo>
                    <a:pt x="338" y="6"/>
                    <a:pt x="335" y="6"/>
                    <a:pt x="332" y="5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26" y="3"/>
                    <a:pt x="324" y="0"/>
                    <a:pt x="322" y="3"/>
                  </a:cubicBezTo>
                  <a:cubicBezTo>
                    <a:pt x="320" y="4"/>
                    <a:pt x="320" y="8"/>
                    <a:pt x="317" y="7"/>
                  </a:cubicBezTo>
                  <a:cubicBezTo>
                    <a:pt x="313" y="4"/>
                    <a:pt x="307" y="7"/>
                    <a:pt x="304" y="3"/>
                  </a:cubicBezTo>
                  <a:cubicBezTo>
                    <a:pt x="300" y="3"/>
                    <a:pt x="298" y="5"/>
                    <a:pt x="293" y="3"/>
                  </a:cubicBezTo>
                  <a:cubicBezTo>
                    <a:pt x="288" y="4"/>
                    <a:pt x="286" y="9"/>
                    <a:pt x="281" y="7"/>
                  </a:cubicBezTo>
                  <a:cubicBezTo>
                    <a:pt x="276" y="8"/>
                    <a:pt x="270" y="10"/>
                    <a:pt x="265" y="8"/>
                  </a:cubicBezTo>
                  <a:cubicBezTo>
                    <a:pt x="264" y="8"/>
                    <a:pt x="263" y="9"/>
                    <a:pt x="262" y="10"/>
                  </a:cubicBezTo>
                  <a:cubicBezTo>
                    <a:pt x="260" y="10"/>
                    <a:pt x="259" y="9"/>
                    <a:pt x="257" y="9"/>
                  </a:cubicBezTo>
                  <a:cubicBezTo>
                    <a:pt x="254" y="10"/>
                    <a:pt x="249" y="10"/>
                    <a:pt x="245" y="10"/>
                  </a:cubicBezTo>
                  <a:cubicBezTo>
                    <a:pt x="242" y="14"/>
                    <a:pt x="237" y="9"/>
                    <a:pt x="233" y="12"/>
                  </a:cubicBezTo>
                  <a:cubicBezTo>
                    <a:pt x="229" y="11"/>
                    <a:pt x="224" y="11"/>
                    <a:pt x="221" y="8"/>
                  </a:cubicBezTo>
                  <a:cubicBezTo>
                    <a:pt x="220" y="9"/>
                    <a:pt x="219" y="11"/>
                    <a:pt x="218" y="10"/>
                  </a:cubicBezTo>
                  <a:cubicBezTo>
                    <a:pt x="216" y="10"/>
                    <a:pt x="212" y="11"/>
                    <a:pt x="210" y="11"/>
                  </a:cubicBezTo>
                  <a:cubicBezTo>
                    <a:pt x="208" y="15"/>
                    <a:pt x="204" y="8"/>
                    <a:pt x="203" y="13"/>
                  </a:cubicBezTo>
                  <a:cubicBezTo>
                    <a:pt x="199" y="13"/>
                    <a:pt x="195" y="14"/>
                    <a:pt x="191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2"/>
                    <a:pt x="188" y="14"/>
                    <a:pt x="187" y="12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86" y="12"/>
                    <a:pt x="185" y="12"/>
                    <a:pt x="184" y="12"/>
                  </a:cubicBezTo>
                  <a:cubicBezTo>
                    <a:pt x="184" y="14"/>
                    <a:pt x="183" y="13"/>
                    <a:pt x="182" y="14"/>
                  </a:cubicBezTo>
                  <a:cubicBezTo>
                    <a:pt x="177" y="13"/>
                    <a:pt x="171" y="15"/>
                    <a:pt x="166" y="14"/>
                  </a:cubicBezTo>
                  <a:cubicBezTo>
                    <a:pt x="164" y="15"/>
                    <a:pt x="163" y="14"/>
                    <a:pt x="161" y="15"/>
                  </a:cubicBezTo>
                  <a:cubicBezTo>
                    <a:pt x="160" y="14"/>
                    <a:pt x="158" y="15"/>
                    <a:pt x="158" y="13"/>
                  </a:cubicBezTo>
                  <a:cubicBezTo>
                    <a:pt x="157" y="12"/>
                    <a:pt x="157" y="10"/>
                    <a:pt x="158" y="9"/>
                  </a:cubicBezTo>
                  <a:cubicBezTo>
                    <a:pt x="155" y="7"/>
                    <a:pt x="154" y="4"/>
                    <a:pt x="150" y="5"/>
                  </a:cubicBezTo>
                  <a:cubicBezTo>
                    <a:pt x="145" y="1"/>
                    <a:pt x="146" y="9"/>
                    <a:pt x="142" y="8"/>
                  </a:cubicBezTo>
                  <a:cubicBezTo>
                    <a:pt x="141" y="9"/>
                    <a:pt x="143" y="11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8" y="18"/>
                    <a:pt x="131" y="17"/>
                    <a:pt x="125" y="17"/>
                  </a:cubicBezTo>
                  <a:cubicBezTo>
                    <a:pt x="123" y="19"/>
                    <a:pt x="119" y="17"/>
                    <a:pt x="117" y="19"/>
                  </a:cubicBezTo>
                  <a:cubicBezTo>
                    <a:pt x="112" y="19"/>
                    <a:pt x="110" y="21"/>
                    <a:pt x="106" y="21"/>
                  </a:cubicBezTo>
                  <a:cubicBezTo>
                    <a:pt x="103" y="22"/>
                    <a:pt x="100" y="21"/>
                    <a:pt x="97" y="21"/>
                  </a:cubicBezTo>
                  <a:cubicBezTo>
                    <a:pt x="93" y="23"/>
                    <a:pt x="88" y="24"/>
                    <a:pt x="83" y="25"/>
                  </a:cubicBezTo>
                  <a:cubicBezTo>
                    <a:pt x="79" y="25"/>
                    <a:pt x="75" y="27"/>
                    <a:pt x="71" y="27"/>
                  </a:cubicBezTo>
                  <a:cubicBezTo>
                    <a:pt x="68" y="29"/>
                    <a:pt x="66" y="28"/>
                    <a:pt x="63" y="29"/>
                  </a:cubicBezTo>
                  <a:cubicBezTo>
                    <a:pt x="60" y="28"/>
                    <a:pt x="56" y="30"/>
                    <a:pt x="52" y="29"/>
                  </a:cubicBezTo>
                  <a:cubicBezTo>
                    <a:pt x="47" y="30"/>
                    <a:pt x="42" y="32"/>
                    <a:pt x="36" y="32"/>
                  </a:cubicBezTo>
                  <a:cubicBezTo>
                    <a:pt x="31" y="31"/>
                    <a:pt x="25" y="33"/>
                    <a:pt x="19" y="33"/>
                  </a:cubicBezTo>
                  <a:cubicBezTo>
                    <a:pt x="15" y="34"/>
                    <a:pt x="10" y="33"/>
                    <a:pt x="6" y="35"/>
                  </a:cubicBezTo>
                  <a:cubicBezTo>
                    <a:pt x="8" y="36"/>
                    <a:pt x="10" y="34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8" y="35"/>
                    <a:pt x="23" y="35"/>
                    <a:pt x="28" y="33"/>
                  </a:cubicBezTo>
                  <a:cubicBezTo>
                    <a:pt x="30" y="34"/>
                    <a:pt x="33" y="34"/>
                    <a:pt x="35" y="34"/>
                  </a:cubicBezTo>
                  <a:cubicBezTo>
                    <a:pt x="39" y="32"/>
                    <a:pt x="40" y="37"/>
                    <a:pt x="44" y="36"/>
                  </a:cubicBezTo>
                  <a:cubicBezTo>
                    <a:pt x="46" y="35"/>
                    <a:pt x="51" y="37"/>
                    <a:pt x="51" y="33"/>
                  </a:cubicBezTo>
                  <a:cubicBezTo>
                    <a:pt x="56" y="34"/>
                    <a:pt x="59" y="30"/>
                    <a:pt x="62" y="33"/>
                  </a:cubicBezTo>
                  <a:cubicBezTo>
                    <a:pt x="66" y="30"/>
                    <a:pt x="70" y="37"/>
                    <a:pt x="74" y="33"/>
                  </a:cubicBezTo>
                  <a:cubicBezTo>
                    <a:pt x="76" y="33"/>
                    <a:pt x="79" y="32"/>
                    <a:pt x="82" y="31"/>
                  </a:cubicBezTo>
                  <a:cubicBezTo>
                    <a:pt x="86" y="32"/>
                    <a:pt x="90" y="28"/>
                    <a:pt x="95" y="29"/>
                  </a:cubicBezTo>
                  <a:cubicBezTo>
                    <a:pt x="97" y="30"/>
                    <a:pt x="100" y="27"/>
                    <a:pt x="102" y="29"/>
                  </a:cubicBezTo>
                  <a:cubicBezTo>
                    <a:pt x="105" y="27"/>
                    <a:pt x="109" y="27"/>
                    <a:pt x="113" y="27"/>
                  </a:cubicBezTo>
                  <a:cubicBezTo>
                    <a:pt x="116" y="27"/>
                    <a:pt x="119" y="25"/>
                    <a:pt x="121" y="28"/>
                  </a:cubicBezTo>
                  <a:cubicBezTo>
                    <a:pt x="121" y="29"/>
                    <a:pt x="121" y="30"/>
                    <a:pt x="120" y="30"/>
                  </a:cubicBezTo>
                  <a:cubicBezTo>
                    <a:pt x="119" y="32"/>
                    <a:pt x="116" y="33"/>
                    <a:pt x="114" y="31"/>
                  </a:cubicBezTo>
                  <a:cubicBezTo>
                    <a:pt x="113" y="35"/>
                    <a:pt x="107" y="35"/>
                    <a:pt x="103" y="35"/>
                  </a:cubicBezTo>
                  <a:cubicBezTo>
                    <a:pt x="102" y="36"/>
                    <a:pt x="101" y="37"/>
                    <a:pt x="100" y="36"/>
                  </a:cubicBezTo>
                  <a:cubicBezTo>
                    <a:pt x="99" y="37"/>
                    <a:pt x="97" y="36"/>
                    <a:pt x="96" y="37"/>
                  </a:cubicBezTo>
                  <a:cubicBezTo>
                    <a:pt x="92" y="37"/>
                    <a:pt x="89" y="38"/>
                    <a:pt x="85" y="38"/>
                  </a:cubicBezTo>
                  <a:cubicBezTo>
                    <a:pt x="85" y="39"/>
                    <a:pt x="84" y="38"/>
                    <a:pt x="84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1" y="38"/>
                    <a:pt x="82" y="38"/>
                    <a:pt x="82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39"/>
                    <a:pt x="85" y="39"/>
                    <a:pt x="84" y="40"/>
                  </a:cubicBezTo>
                  <a:cubicBezTo>
                    <a:pt x="84" y="41"/>
                    <a:pt x="82" y="41"/>
                    <a:pt x="82" y="41"/>
                  </a:cubicBezTo>
                  <a:cubicBezTo>
                    <a:pt x="77" y="42"/>
                    <a:pt x="73" y="45"/>
                    <a:pt x="67" y="46"/>
                  </a:cubicBezTo>
                  <a:cubicBezTo>
                    <a:pt x="61" y="50"/>
                    <a:pt x="55" y="47"/>
                    <a:pt x="48" y="51"/>
                  </a:cubicBezTo>
                  <a:cubicBezTo>
                    <a:pt x="45" y="52"/>
                    <a:pt x="41" y="53"/>
                    <a:pt x="38" y="54"/>
                  </a:cubicBezTo>
                  <a:cubicBezTo>
                    <a:pt x="35" y="57"/>
                    <a:pt x="30" y="56"/>
                    <a:pt x="26" y="58"/>
                  </a:cubicBezTo>
                  <a:cubicBezTo>
                    <a:pt x="24" y="62"/>
                    <a:pt x="18" y="59"/>
                    <a:pt x="16" y="63"/>
                  </a:cubicBezTo>
                  <a:cubicBezTo>
                    <a:pt x="15" y="64"/>
                    <a:pt x="13" y="64"/>
                    <a:pt x="12" y="63"/>
                  </a:cubicBezTo>
                  <a:cubicBezTo>
                    <a:pt x="9" y="68"/>
                    <a:pt x="0" y="65"/>
                    <a:pt x="0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4" y="74"/>
                    <a:pt x="0" y="76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6"/>
                    <a:pt x="3" y="77"/>
                    <a:pt x="4" y="77"/>
                  </a:cubicBezTo>
                  <a:cubicBezTo>
                    <a:pt x="9" y="78"/>
                    <a:pt x="4" y="82"/>
                    <a:pt x="4" y="85"/>
                  </a:cubicBezTo>
                  <a:cubicBezTo>
                    <a:pt x="10" y="84"/>
                    <a:pt x="5" y="89"/>
                    <a:pt x="8" y="92"/>
                  </a:cubicBezTo>
                  <a:cubicBezTo>
                    <a:pt x="12" y="89"/>
                    <a:pt x="14" y="87"/>
                    <a:pt x="19" y="87"/>
                  </a:cubicBezTo>
                  <a:cubicBezTo>
                    <a:pt x="17" y="85"/>
                    <a:pt x="20" y="84"/>
                    <a:pt x="20" y="83"/>
                  </a:cubicBezTo>
                  <a:cubicBezTo>
                    <a:pt x="22" y="82"/>
                    <a:pt x="23" y="84"/>
                    <a:pt x="24" y="85"/>
                  </a:cubicBezTo>
                  <a:cubicBezTo>
                    <a:pt x="26" y="83"/>
                    <a:pt x="29" y="83"/>
                    <a:pt x="31" y="83"/>
                  </a:cubicBezTo>
                  <a:cubicBezTo>
                    <a:pt x="32" y="81"/>
                    <a:pt x="36" y="81"/>
                    <a:pt x="36" y="79"/>
                  </a:cubicBezTo>
                  <a:cubicBezTo>
                    <a:pt x="40" y="75"/>
                    <a:pt x="46" y="73"/>
                    <a:pt x="52" y="74"/>
                  </a:cubicBezTo>
                  <a:cubicBezTo>
                    <a:pt x="52" y="75"/>
                    <a:pt x="51" y="75"/>
                    <a:pt x="50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2" y="75"/>
                    <a:pt x="54" y="76"/>
                    <a:pt x="54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9"/>
                    <a:pt x="59" y="70"/>
                    <a:pt x="63" y="69"/>
                  </a:cubicBezTo>
                  <a:cubicBezTo>
                    <a:pt x="65" y="68"/>
                    <a:pt x="67" y="69"/>
                    <a:pt x="68" y="67"/>
                  </a:cubicBezTo>
                  <a:cubicBezTo>
                    <a:pt x="71" y="67"/>
                    <a:pt x="75" y="64"/>
                    <a:pt x="76" y="67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70"/>
                    <a:pt x="72" y="71"/>
                    <a:pt x="71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67" y="71"/>
                    <a:pt x="64" y="72"/>
                    <a:pt x="62" y="74"/>
                  </a:cubicBezTo>
                  <a:cubicBezTo>
                    <a:pt x="66" y="72"/>
                    <a:pt x="70" y="72"/>
                    <a:pt x="73" y="71"/>
                  </a:cubicBezTo>
                  <a:cubicBezTo>
                    <a:pt x="76" y="72"/>
                    <a:pt x="80" y="70"/>
                    <a:pt x="82" y="72"/>
                  </a:cubicBezTo>
                  <a:cubicBezTo>
                    <a:pt x="87" y="71"/>
                    <a:pt x="91" y="70"/>
                    <a:pt x="96" y="68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7" y="67"/>
                    <a:pt x="98" y="66"/>
                    <a:pt x="100" y="66"/>
                  </a:cubicBezTo>
                  <a:cubicBezTo>
                    <a:pt x="101" y="67"/>
                    <a:pt x="106" y="63"/>
                    <a:pt x="107" y="67"/>
                  </a:cubicBezTo>
                  <a:cubicBezTo>
                    <a:pt x="109" y="69"/>
                    <a:pt x="105" y="69"/>
                    <a:pt x="106" y="70"/>
                  </a:cubicBezTo>
                  <a:cubicBezTo>
                    <a:pt x="106" y="70"/>
                    <a:pt x="107" y="71"/>
                    <a:pt x="107" y="71"/>
                  </a:cubicBezTo>
                  <a:cubicBezTo>
                    <a:pt x="107" y="75"/>
                    <a:pt x="110" y="76"/>
                    <a:pt x="111" y="80"/>
                  </a:cubicBezTo>
                  <a:cubicBezTo>
                    <a:pt x="114" y="84"/>
                    <a:pt x="106" y="86"/>
                    <a:pt x="108" y="91"/>
                  </a:cubicBezTo>
                  <a:cubicBezTo>
                    <a:pt x="111" y="91"/>
                    <a:pt x="110" y="88"/>
                    <a:pt x="111" y="86"/>
                  </a:cubicBezTo>
                  <a:cubicBezTo>
                    <a:pt x="114" y="84"/>
                    <a:pt x="118" y="86"/>
                    <a:pt x="121" y="86"/>
                  </a:cubicBezTo>
                  <a:cubicBezTo>
                    <a:pt x="121" y="89"/>
                    <a:pt x="119" y="91"/>
                    <a:pt x="117" y="94"/>
                  </a:cubicBezTo>
                  <a:cubicBezTo>
                    <a:pt x="112" y="95"/>
                    <a:pt x="110" y="102"/>
                    <a:pt x="104" y="102"/>
                  </a:cubicBezTo>
                  <a:cubicBezTo>
                    <a:pt x="102" y="105"/>
                    <a:pt x="100" y="102"/>
                    <a:pt x="97" y="103"/>
                  </a:cubicBezTo>
                  <a:cubicBezTo>
                    <a:pt x="96" y="108"/>
                    <a:pt x="98" y="112"/>
                    <a:pt x="99" y="116"/>
                  </a:cubicBezTo>
                  <a:cubicBezTo>
                    <a:pt x="97" y="118"/>
                    <a:pt x="94" y="118"/>
                    <a:pt x="93" y="121"/>
                  </a:cubicBezTo>
                  <a:cubicBezTo>
                    <a:pt x="91" y="122"/>
                    <a:pt x="88" y="121"/>
                    <a:pt x="89" y="124"/>
                  </a:cubicBezTo>
                  <a:cubicBezTo>
                    <a:pt x="90" y="125"/>
                    <a:pt x="90" y="124"/>
                    <a:pt x="91" y="124"/>
                  </a:cubicBezTo>
                  <a:cubicBezTo>
                    <a:pt x="93" y="126"/>
                    <a:pt x="89" y="127"/>
                    <a:pt x="89" y="128"/>
                  </a:cubicBezTo>
                  <a:cubicBezTo>
                    <a:pt x="93" y="133"/>
                    <a:pt x="98" y="127"/>
                    <a:pt x="103" y="129"/>
                  </a:cubicBezTo>
                  <a:cubicBezTo>
                    <a:pt x="106" y="132"/>
                    <a:pt x="100" y="134"/>
                    <a:pt x="100" y="138"/>
                  </a:cubicBezTo>
                  <a:cubicBezTo>
                    <a:pt x="104" y="139"/>
                    <a:pt x="100" y="142"/>
                    <a:pt x="102" y="144"/>
                  </a:cubicBezTo>
                  <a:cubicBezTo>
                    <a:pt x="111" y="140"/>
                    <a:pt x="104" y="149"/>
                    <a:pt x="107" y="152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5" y="148"/>
                    <a:pt x="118" y="141"/>
                    <a:pt x="123" y="145"/>
                  </a:cubicBezTo>
                  <a:cubicBezTo>
                    <a:pt x="129" y="143"/>
                    <a:pt x="129" y="151"/>
                    <a:pt x="134" y="152"/>
                  </a:cubicBezTo>
                  <a:cubicBezTo>
                    <a:pt x="135" y="153"/>
                    <a:pt x="136" y="154"/>
                    <a:pt x="136" y="155"/>
                  </a:cubicBezTo>
                  <a:cubicBezTo>
                    <a:pt x="137" y="158"/>
                    <a:pt x="139" y="159"/>
                    <a:pt x="142" y="160"/>
                  </a:cubicBezTo>
                  <a:cubicBezTo>
                    <a:pt x="141" y="161"/>
                    <a:pt x="140" y="164"/>
                    <a:pt x="138" y="164"/>
                  </a:cubicBezTo>
                  <a:cubicBezTo>
                    <a:pt x="132" y="164"/>
                    <a:pt x="127" y="169"/>
                    <a:pt x="120" y="168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4" y="169"/>
                    <a:pt x="128" y="170"/>
                    <a:pt x="131" y="167"/>
                  </a:cubicBezTo>
                  <a:cubicBezTo>
                    <a:pt x="134" y="168"/>
                    <a:pt x="137" y="166"/>
                    <a:pt x="139" y="165"/>
                  </a:cubicBezTo>
                  <a:cubicBezTo>
                    <a:pt x="142" y="166"/>
                    <a:pt x="143" y="168"/>
                    <a:pt x="141" y="169"/>
                  </a:cubicBezTo>
                  <a:cubicBezTo>
                    <a:pt x="137" y="169"/>
                    <a:pt x="135" y="174"/>
                    <a:pt x="130" y="173"/>
                  </a:cubicBezTo>
                  <a:cubicBezTo>
                    <a:pt x="130" y="173"/>
                    <a:pt x="130" y="174"/>
                    <a:pt x="131" y="174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7"/>
                    <a:pt x="134" y="178"/>
                    <a:pt x="133" y="179"/>
                  </a:cubicBezTo>
                  <a:cubicBezTo>
                    <a:pt x="128" y="179"/>
                    <a:pt x="131" y="185"/>
                    <a:pt x="129" y="188"/>
                  </a:cubicBezTo>
                  <a:cubicBezTo>
                    <a:pt x="130" y="189"/>
                    <a:pt x="133" y="188"/>
                    <a:pt x="134" y="189"/>
                  </a:cubicBezTo>
                  <a:cubicBezTo>
                    <a:pt x="134" y="191"/>
                    <a:pt x="134" y="193"/>
                    <a:pt x="132" y="194"/>
                  </a:cubicBezTo>
                  <a:cubicBezTo>
                    <a:pt x="136" y="193"/>
                    <a:pt x="136" y="193"/>
                    <a:pt x="136" y="193"/>
                  </a:cubicBezTo>
                  <a:cubicBezTo>
                    <a:pt x="143" y="196"/>
                    <a:pt x="133" y="194"/>
                    <a:pt x="133" y="197"/>
                  </a:cubicBezTo>
                  <a:cubicBezTo>
                    <a:pt x="135" y="198"/>
                    <a:pt x="135" y="198"/>
                    <a:pt x="135" y="198"/>
                  </a:cubicBezTo>
                  <a:cubicBezTo>
                    <a:pt x="139" y="199"/>
                    <a:pt x="142" y="197"/>
                    <a:pt x="145" y="196"/>
                  </a:cubicBezTo>
                  <a:cubicBezTo>
                    <a:pt x="146" y="193"/>
                    <a:pt x="150" y="194"/>
                    <a:pt x="153" y="193"/>
                  </a:cubicBezTo>
                  <a:cubicBezTo>
                    <a:pt x="152" y="193"/>
                    <a:pt x="151" y="192"/>
                    <a:pt x="152" y="191"/>
                  </a:cubicBezTo>
                  <a:cubicBezTo>
                    <a:pt x="155" y="189"/>
                    <a:pt x="158" y="187"/>
                    <a:pt x="162" y="186"/>
                  </a:cubicBezTo>
                  <a:cubicBezTo>
                    <a:pt x="161" y="185"/>
                    <a:pt x="163" y="184"/>
                    <a:pt x="164" y="183"/>
                  </a:cubicBezTo>
                  <a:cubicBezTo>
                    <a:pt x="165" y="180"/>
                    <a:pt x="167" y="182"/>
                    <a:pt x="168" y="184"/>
                  </a:cubicBezTo>
                  <a:cubicBezTo>
                    <a:pt x="173" y="185"/>
                    <a:pt x="175" y="181"/>
                    <a:pt x="179" y="182"/>
                  </a:cubicBezTo>
                  <a:cubicBezTo>
                    <a:pt x="182" y="183"/>
                    <a:pt x="181" y="184"/>
                    <a:pt x="180" y="186"/>
                  </a:cubicBezTo>
                  <a:cubicBezTo>
                    <a:pt x="183" y="187"/>
                    <a:pt x="184" y="183"/>
                    <a:pt x="186" y="185"/>
                  </a:cubicBezTo>
                  <a:cubicBezTo>
                    <a:pt x="187" y="186"/>
                    <a:pt x="189" y="186"/>
                    <a:pt x="190" y="185"/>
                  </a:cubicBezTo>
                  <a:cubicBezTo>
                    <a:pt x="191" y="186"/>
                    <a:pt x="191" y="186"/>
                    <a:pt x="191" y="186"/>
                  </a:cubicBezTo>
                  <a:cubicBezTo>
                    <a:pt x="195" y="184"/>
                    <a:pt x="198" y="186"/>
                    <a:pt x="202" y="185"/>
                  </a:cubicBezTo>
                  <a:cubicBezTo>
                    <a:pt x="204" y="186"/>
                    <a:pt x="201" y="188"/>
                    <a:pt x="202" y="189"/>
                  </a:cubicBezTo>
                  <a:cubicBezTo>
                    <a:pt x="201" y="192"/>
                    <a:pt x="197" y="193"/>
                    <a:pt x="195" y="194"/>
                  </a:cubicBezTo>
                  <a:cubicBezTo>
                    <a:pt x="198" y="193"/>
                    <a:pt x="202" y="194"/>
                    <a:pt x="205" y="192"/>
                  </a:cubicBezTo>
                  <a:cubicBezTo>
                    <a:pt x="208" y="192"/>
                    <a:pt x="211" y="189"/>
                    <a:pt x="213" y="191"/>
                  </a:cubicBezTo>
                  <a:cubicBezTo>
                    <a:pt x="213" y="192"/>
                    <a:pt x="212" y="193"/>
                    <a:pt x="212" y="193"/>
                  </a:cubicBezTo>
                  <a:cubicBezTo>
                    <a:pt x="209" y="194"/>
                    <a:pt x="207" y="196"/>
                    <a:pt x="204" y="196"/>
                  </a:cubicBezTo>
                  <a:cubicBezTo>
                    <a:pt x="205" y="197"/>
                    <a:pt x="205" y="197"/>
                    <a:pt x="205" y="197"/>
                  </a:cubicBezTo>
                  <a:cubicBezTo>
                    <a:pt x="205" y="198"/>
                    <a:pt x="205" y="198"/>
                    <a:pt x="204" y="199"/>
                  </a:cubicBezTo>
                  <a:cubicBezTo>
                    <a:pt x="203" y="199"/>
                    <a:pt x="201" y="201"/>
                    <a:pt x="200" y="200"/>
                  </a:cubicBezTo>
                  <a:cubicBezTo>
                    <a:pt x="200" y="200"/>
                    <a:pt x="199" y="200"/>
                    <a:pt x="200" y="201"/>
                  </a:cubicBezTo>
                  <a:cubicBezTo>
                    <a:pt x="200" y="202"/>
                    <a:pt x="201" y="201"/>
                    <a:pt x="202" y="201"/>
                  </a:cubicBezTo>
                  <a:cubicBezTo>
                    <a:pt x="204" y="201"/>
                    <a:pt x="208" y="201"/>
                    <a:pt x="210" y="201"/>
                  </a:cubicBezTo>
                  <a:cubicBezTo>
                    <a:pt x="211" y="201"/>
                    <a:pt x="211" y="201"/>
                    <a:pt x="212" y="200"/>
                  </a:cubicBezTo>
                  <a:cubicBezTo>
                    <a:pt x="212" y="204"/>
                    <a:pt x="216" y="205"/>
                    <a:pt x="220" y="206"/>
                  </a:cubicBezTo>
                  <a:cubicBezTo>
                    <a:pt x="226" y="204"/>
                    <a:pt x="224" y="212"/>
                    <a:pt x="230" y="212"/>
                  </a:cubicBezTo>
                  <a:cubicBezTo>
                    <a:pt x="235" y="213"/>
                    <a:pt x="230" y="215"/>
                    <a:pt x="231" y="217"/>
                  </a:cubicBezTo>
                  <a:cubicBezTo>
                    <a:pt x="231" y="218"/>
                    <a:pt x="230" y="218"/>
                    <a:pt x="229" y="218"/>
                  </a:cubicBezTo>
                  <a:cubicBezTo>
                    <a:pt x="231" y="219"/>
                    <a:pt x="234" y="218"/>
                    <a:pt x="235" y="220"/>
                  </a:cubicBezTo>
                  <a:cubicBezTo>
                    <a:pt x="234" y="225"/>
                    <a:pt x="228" y="223"/>
                    <a:pt x="224" y="225"/>
                  </a:cubicBezTo>
                  <a:cubicBezTo>
                    <a:pt x="221" y="228"/>
                    <a:pt x="217" y="229"/>
                    <a:pt x="213" y="230"/>
                  </a:cubicBezTo>
                  <a:cubicBezTo>
                    <a:pt x="213" y="233"/>
                    <a:pt x="208" y="235"/>
                    <a:pt x="211" y="238"/>
                  </a:cubicBezTo>
                  <a:cubicBezTo>
                    <a:pt x="211" y="239"/>
                    <a:pt x="213" y="240"/>
                    <a:pt x="212" y="241"/>
                  </a:cubicBezTo>
                  <a:cubicBezTo>
                    <a:pt x="212" y="243"/>
                    <a:pt x="213" y="245"/>
                    <a:pt x="215" y="246"/>
                  </a:cubicBezTo>
                  <a:cubicBezTo>
                    <a:pt x="215" y="245"/>
                    <a:pt x="215" y="245"/>
                    <a:pt x="215" y="245"/>
                  </a:cubicBezTo>
                  <a:cubicBezTo>
                    <a:pt x="217" y="247"/>
                    <a:pt x="220" y="245"/>
                    <a:pt x="221" y="248"/>
                  </a:cubicBezTo>
                  <a:cubicBezTo>
                    <a:pt x="221" y="248"/>
                    <a:pt x="222" y="249"/>
                    <a:pt x="221" y="250"/>
                  </a:cubicBezTo>
                  <a:cubicBezTo>
                    <a:pt x="224" y="250"/>
                    <a:pt x="224" y="250"/>
                    <a:pt x="224" y="250"/>
                  </a:cubicBezTo>
                  <a:cubicBezTo>
                    <a:pt x="225" y="250"/>
                    <a:pt x="226" y="250"/>
                    <a:pt x="226" y="252"/>
                  </a:cubicBezTo>
                  <a:cubicBezTo>
                    <a:pt x="228" y="252"/>
                    <a:pt x="228" y="252"/>
                    <a:pt x="228" y="252"/>
                  </a:cubicBezTo>
                  <a:cubicBezTo>
                    <a:pt x="230" y="250"/>
                    <a:pt x="234" y="250"/>
                    <a:pt x="235" y="248"/>
                  </a:cubicBezTo>
                  <a:cubicBezTo>
                    <a:pt x="234" y="248"/>
                    <a:pt x="234" y="247"/>
                    <a:pt x="233" y="247"/>
                  </a:cubicBezTo>
                  <a:cubicBezTo>
                    <a:pt x="233" y="246"/>
                    <a:pt x="234" y="245"/>
                    <a:pt x="235" y="244"/>
                  </a:cubicBezTo>
                  <a:cubicBezTo>
                    <a:pt x="239" y="244"/>
                    <a:pt x="245" y="239"/>
                    <a:pt x="249" y="243"/>
                  </a:cubicBezTo>
                  <a:cubicBezTo>
                    <a:pt x="247" y="244"/>
                    <a:pt x="251" y="245"/>
                    <a:pt x="249" y="246"/>
                  </a:cubicBezTo>
                  <a:cubicBezTo>
                    <a:pt x="250" y="247"/>
                    <a:pt x="249" y="248"/>
                    <a:pt x="249" y="250"/>
                  </a:cubicBezTo>
                  <a:cubicBezTo>
                    <a:pt x="247" y="250"/>
                    <a:pt x="247" y="253"/>
                    <a:pt x="244" y="253"/>
                  </a:cubicBezTo>
                  <a:cubicBezTo>
                    <a:pt x="246" y="253"/>
                    <a:pt x="246" y="256"/>
                    <a:pt x="248" y="255"/>
                  </a:cubicBezTo>
                  <a:cubicBezTo>
                    <a:pt x="249" y="252"/>
                    <a:pt x="254" y="255"/>
                    <a:pt x="256" y="253"/>
                  </a:cubicBezTo>
                  <a:cubicBezTo>
                    <a:pt x="260" y="254"/>
                    <a:pt x="264" y="253"/>
                    <a:pt x="267" y="251"/>
                  </a:cubicBezTo>
                  <a:cubicBezTo>
                    <a:pt x="271" y="251"/>
                    <a:pt x="273" y="247"/>
                    <a:pt x="277" y="248"/>
                  </a:cubicBezTo>
                  <a:cubicBezTo>
                    <a:pt x="281" y="245"/>
                    <a:pt x="286" y="245"/>
                    <a:pt x="290" y="243"/>
                  </a:cubicBezTo>
                  <a:cubicBezTo>
                    <a:pt x="294" y="247"/>
                    <a:pt x="286" y="247"/>
                    <a:pt x="287" y="251"/>
                  </a:cubicBezTo>
                  <a:cubicBezTo>
                    <a:pt x="287" y="254"/>
                    <a:pt x="283" y="259"/>
                    <a:pt x="288" y="261"/>
                  </a:cubicBezTo>
                  <a:cubicBezTo>
                    <a:pt x="286" y="263"/>
                    <a:pt x="286" y="263"/>
                    <a:pt x="286" y="263"/>
                  </a:cubicBezTo>
                  <a:cubicBezTo>
                    <a:pt x="282" y="270"/>
                    <a:pt x="271" y="268"/>
                    <a:pt x="265" y="267"/>
                  </a:cubicBezTo>
                  <a:cubicBezTo>
                    <a:pt x="258" y="269"/>
                    <a:pt x="252" y="271"/>
                    <a:pt x="245" y="273"/>
                  </a:cubicBezTo>
                  <a:cubicBezTo>
                    <a:pt x="246" y="275"/>
                    <a:pt x="243" y="277"/>
                    <a:pt x="241" y="278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0" y="278"/>
                    <a:pt x="240" y="278"/>
                    <a:pt x="240" y="278"/>
                  </a:cubicBezTo>
                  <a:cubicBezTo>
                    <a:pt x="239" y="277"/>
                    <a:pt x="239" y="277"/>
                    <a:pt x="239" y="277"/>
                  </a:cubicBezTo>
                  <a:cubicBezTo>
                    <a:pt x="237" y="279"/>
                    <a:pt x="234" y="279"/>
                    <a:pt x="231" y="280"/>
                  </a:cubicBezTo>
                  <a:cubicBezTo>
                    <a:pt x="231" y="281"/>
                    <a:pt x="232" y="282"/>
                    <a:pt x="232" y="283"/>
                  </a:cubicBezTo>
                  <a:cubicBezTo>
                    <a:pt x="233" y="284"/>
                    <a:pt x="231" y="285"/>
                    <a:pt x="230" y="286"/>
                  </a:cubicBezTo>
                  <a:cubicBezTo>
                    <a:pt x="231" y="287"/>
                    <a:pt x="231" y="287"/>
                    <a:pt x="231" y="287"/>
                  </a:cubicBezTo>
                  <a:cubicBezTo>
                    <a:pt x="230" y="288"/>
                    <a:pt x="231" y="290"/>
                    <a:pt x="229" y="291"/>
                  </a:cubicBezTo>
                  <a:cubicBezTo>
                    <a:pt x="226" y="293"/>
                    <a:pt x="224" y="290"/>
                    <a:pt x="220" y="291"/>
                  </a:cubicBezTo>
                  <a:cubicBezTo>
                    <a:pt x="217" y="293"/>
                    <a:pt x="212" y="294"/>
                    <a:pt x="208" y="294"/>
                  </a:cubicBezTo>
                  <a:cubicBezTo>
                    <a:pt x="207" y="296"/>
                    <a:pt x="203" y="295"/>
                    <a:pt x="202" y="297"/>
                  </a:cubicBezTo>
                  <a:cubicBezTo>
                    <a:pt x="207" y="297"/>
                    <a:pt x="212" y="296"/>
                    <a:pt x="216" y="294"/>
                  </a:cubicBezTo>
                  <a:cubicBezTo>
                    <a:pt x="220" y="295"/>
                    <a:pt x="222" y="298"/>
                    <a:pt x="226" y="298"/>
                  </a:cubicBezTo>
                  <a:cubicBezTo>
                    <a:pt x="223" y="301"/>
                    <a:pt x="218" y="302"/>
                    <a:pt x="214" y="303"/>
                  </a:cubicBezTo>
                  <a:cubicBezTo>
                    <a:pt x="214" y="303"/>
                    <a:pt x="214" y="303"/>
                    <a:pt x="214" y="303"/>
                  </a:cubicBezTo>
                  <a:cubicBezTo>
                    <a:pt x="218" y="303"/>
                    <a:pt x="221" y="301"/>
                    <a:pt x="225" y="302"/>
                  </a:cubicBezTo>
                  <a:cubicBezTo>
                    <a:pt x="224" y="304"/>
                    <a:pt x="221" y="303"/>
                    <a:pt x="220" y="304"/>
                  </a:cubicBezTo>
                  <a:cubicBezTo>
                    <a:pt x="219" y="304"/>
                    <a:pt x="217" y="306"/>
                    <a:pt x="215" y="305"/>
                  </a:cubicBezTo>
                  <a:cubicBezTo>
                    <a:pt x="215" y="306"/>
                    <a:pt x="214" y="307"/>
                    <a:pt x="213" y="307"/>
                  </a:cubicBezTo>
                  <a:cubicBezTo>
                    <a:pt x="214" y="307"/>
                    <a:pt x="214" y="307"/>
                    <a:pt x="215" y="307"/>
                  </a:cubicBezTo>
                  <a:cubicBezTo>
                    <a:pt x="220" y="306"/>
                    <a:pt x="225" y="304"/>
                    <a:pt x="231" y="304"/>
                  </a:cubicBezTo>
                  <a:cubicBezTo>
                    <a:pt x="235" y="304"/>
                    <a:pt x="233" y="309"/>
                    <a:pt x="237" y="308"/>
                  </a:cubicBezTo>
                  <a:cubicBezTo>
                    <a:pt x="238" y="309"/>
                    <a:pt x="239" y="309"/>
                    <a:pt x="239" y="310"/>
                  </a:cubicBezTo>
                  <a:cubicBezTo>
                    <a:pt x="240" y="314"/>
                    <a:pt x="244" y="315"/>
                    <a:pt x="248" y="314"/>
                  </a:cubicBezTo>
                  <a:cubicBezTo>
                    <a:pt x="252" y="312"/>
                    <a:pt x="257" y="311"/>
                    <a:pt x="262" y="309"/>
                  </a:cubicBezTo>
                  <a:cubicBezTo>
                    <a:pt x="272" y="312"/>
                    <a:pt x="281" y="306"/>
                    <a:pt x="292" y="306"/>
                  </a:cubicBezTo>
                  <a:cubicBezTo>
                    <a:pt x="292" y="307"/>
                    <a:pt x="294" y="307"/>
                    <a:pt x="293" y="308"/>
                  </a:cubicBezTo>
                  <a:cubicBezTo>
                    <a:pt x="293" y="308"/>
                    <a:pt x="292" y="309"/>
                    <a:pt x="291" y="309"/>
                  </a:cubicBezTo>
                  <a:cubicBezTo>
                    <a:pt x="292" y="310"/>
                    <a:pt x="292" y="312"/>
                    <a:pt x="294" y="310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6" y="308"/>
                    <a:pt x="297" y="306"/>
                    <a:pt x="301" y="306"/>
                  </a:cubicBezTo>
                  <a:cubicBezTo>
                    <a:pt x="302" y="306"/>
                    <a:pt x="304" y="308"/>
                    <a:pt x="303" y="309"/>
                  </a:cubicBezTo>
                  <a:cubicBezTo>
                    <a:pt x="299" y="314"/>
                    <a:pt x="292" y="312"/>
                    <a:pt x="288" y="316"/>
                  </a:cubicBezTo>
                  <a:cubicBezTo>
                    <a:pt x="287" y="317"/>
                    <a:pt x="284" y="315"/>
                    <a:pt x="284" y="318"/>
                  </a:cubicBezTo>
                  <a:cubicBezTo>
                    <a:pt x="285" y="319"/>
                    <a:pt x="286" y="320"/>
                    <a:pt x="285" y="320"/>
                  </a:cubicBezTo>
                  <a:cubicBezTo>
                    <a:pt x="289" y="316"/>
                    <a:pt x="294" y="317"/>
                    <a:pt x="298" y="313"/>
                  </a:cubicBezTo>
                  <a:cubicBezTo>
                    <a:pt x="300" y="313"/>
                    <a:pt x="303" y="313"/>
                    <a:pt x="304" y="311"/>
                  </a:cubicBezTo>
                  <a:cubicBezTo>
                    <a:pt x="306" y="311"/>
                    <a:pt x="309" y="308"/>
                    <a:pt x="310" y="310"/>
                  </a:cubicBezTo>
                  <a:cubicBezTo>
                    <a:pt x="308" y="311"/>
                    <a:pt x="307" y="314"/>
                    <a:pt x="305" y="313"/>
                  </a:cubicBezTo>
                  <a:cubicBezTo>
                    <a:pt x="300" y="314"/>
                    <a:pt x="301" y="319"/>
                    <a:pt x="296" y="319"/>
                  </a:cubicBezTo>
                  <a:cubicBezTo>
                    <a:pt x="295" y="321"/>
                    <a:pt x="291" y="320"/>
                    <a:pt x="290" y="322"/>
                  </a:cubicBezTo>
                  <a:cubicBezTo>
                    <a:pt x="291" y="322"/>
                    <a:pt x="292" y="323"/>
                    <a:pt x="292" y="322"/>
                  </a:cubicBezTo>
                  <a:cubicBezTo>
                    <a:pt x="295" y="322"/>
                    <a:pt x="297" y="320"/>
                    <a:pt x="299" y="320"/>
                  </a:cubicBezTo>
                  <a:cubicBezTo>
                    <a:pt x="305" y="321"/>
                    <a:pt x="307" y="315"/>
                    <a:pt x="312" y="315"/>
                  </a:cubicBezTo>
                  <a:cubicBezTo>
                    <a:pt x="313" y="310"/>
                    <a:pt x="319" y="311"/>
                    <a:pt x="322" y="308"/>
                  </a:cubicBezTo>
                  <a:cubicBezTo>
                    <a:pt x="321" y="307"/>
                    <a:pt x="321" y="307"/>
                    <a:pt x="321" y="307"/>
                  </a:cubicBezTo>
                  <a:cubicBezTo>
                    <a:pt x="321" y="307"/>
                    <a:pt x="321" y="307"/>
                    <a:pt x="321" y="307"/>
                  </a:cubicBezTo>
                  <a:cubicBezTo>
                    <a:pt x="319" y="308"/>
                    <a:pt x="317" y="307"/>
                    <a:pt x="315" y="309"/>
                  </a:cubicBezTo>
                  <a:cubicBezTo>
                    <a:pt x="314" y="309"/>
                    <a:pt x="312" y="310"/>
                    <a:pt x="312" y="308"/>
                  </a:cubicBezTo>
                  <a:cubicBezTo>
                    <a:pt x="311" y="307"/>
                    <a:pt x="312" y="307"/>
                    <a:pt x="313" y="306"/>
                  </a:cubicBezTo>
                  <a:cubicBezTo>
                    <a:pt x="317" y="306"/>
                    <a:pt x="320" y="298"/>
                    <a:pt x="325" y="302"/>
                  </a:cubicBezTo>
                  <a:cubicBezTo>
                    <a:pt x="329" y="300"/>
                    <a:pt x="334" y="298"/>
                    <a:pt x="339" y="300"/>
                  </a:cubicBezTo>
                  <a:cubicBezTo>
                    <a:pt x="338" y="302"/>
                    <a:pt x="334" y="301"/>
                    <a:pt x="333" y="303"/>
                  </a:cubicBezTo>
                  <a:cubicBezTo>
                    <a:pt x="338" y="303"/>
                    <a:pt x="338" y="303"/>
                    <a:pt x="338" y="303"/>
                  </a:cubicBezTo>
                  <a:cubicBezTo>
                    <a:pt x="339" y="303"/>
                    <a:pt x="342" y="302"/>
                    <a:pt x="341" y="300"/>
                  </a:cubicBezTo>
                  <a:cubicBezTo>
                    <a:pt x="342" y="299"/>
                    <a:pt x="344" y="298"/>
                    <a:pt x="345" y="298"/>
                  </a:cubicBezTo>
                  <a:cubicBezTo>
                    <a:pt x="348" y="298"/>
                    <a:pt x="351" y="297"/>
                    <a:pt x="352" y="300"/>
                  </a:cubicBezTo>
                  <a:cubicBezTo>
                    <a:pt x="352" y="301"/>
                    <a:pt x="350" y="300"/>
                    <a:pt x="350" y="300"/>
                  </a:cubicBezTo>
                  <a:cubicBezTo>
                    <a:pt x="350" y="301"/>
                    <a:pt x="350" y="301"/>
                    <a:pt x="350" y="301"/>
                  </a:cubicBezTo>
                  <a:cubicBezTo>
                    <a:pt x="350" y="302"/>
                    <a:pt x="352" y="302"/>
                    <a:pt x="352" y="302"/>
                  </a:cubicBezTo>
                  <a:cubicBezTo>
                    <a:pt x="353" y="301"/>
                    <a:pt x="352" y="300"/>
                    <a:pt x="353" y="299"/>
                  </a:cubicBezTo>
                  <a:cubicBezTo>
                    <a:pt x="356" y="299"/>
                    <a:pt x="359" y="297"/>
                    <a:pt x="362" y="295"/>
                  </a:cubicBezTo>
                  <a:cubicBezTo>
                    <a:pt x="365" y="293"/>
                    <a:pt x="367" y="297"/>
                    <a:pt x="370" y="298"/>
                  </a:cubicBezTo>
                  <a:cubicBezTo>
                    <a:pt x="373" y="298"/>
                    <a:pt x="376" y="298"/>
                    <a:pt x="378" y="298"/>
                  </a:cubicBezTo>
                  <a:cubicBezTo>
                    <a:pt x="381" y="295"/>
                    <a:pt x="385" y="300"/>
                    <a:pt x="389" y="297"/>
                  </a:cubicBezTo>
                  <a:cubicBezTo>
                    <a:pt x="391" y="298"/>
                    <a:pt x="388" y="299"/>
                    <a:pt x="389" y="300"/>
                  </a:cubicBezTo>
                  <a:cubicBezTo>
                    <a:pt x="392" y="297"/>
                    <a:pt x="397" y="298"/>
                    <a:pt x="401" y="295"/>
                  </a:cubicBezTo>
                  <a:cubicBezTo>
                    <a:pt x="402" y="295"/>
                    <a:pt x="404" y="295"/>
                    <a:pt x="404" y="295"/>
                  </a:cubicBezTo>
                  <a:cubicBezTo>
                    <a:pt x="408" y="296"/>
                    <a:pt x="410" y="293"/>
                    <a:pt x="413" y="293"/>
                  </a:cubicBezTo>
                  <a:cubicBezTo>
                    <a:pt x="415" y="292"/>
                    <a:pt x="418" y="293"/>
                    <a:pt x="420" y="291"/>
                  </a:cubicBezTo>
                  <a:cubicBezTo>
                    <a:pt x="433" y="289"/>
                    <a:pt x="433" y="289"/>
                    <a:pt x="433" y="289"/>
                  </a:cubicBezTo>
                  <a:cubicBezTo>
                    <a:pt x="435" y="285"/>
                    <a:pt x="440" y="288"/>
                    <a:pt x="443" y="287"/>
                  </a:cubicBezTo>
                  <a:cubicBezTo>
                    <a:pt x="446" y="286"/>
                    <a:pt x="450" y="283"/>
                    <a:pt x="452" y="287"/>
                  </a:cubicBezTo>
                  <a:cubicBezTo>
                    <a:pt x="453" y="289"/>
                    <a:pt x="451" y="288"/>
                    <a:pt x="450" y="290"/>
                  </a:cubicBezTo>
                  <a:cubicBezTo>
                    <a:pt x="451" y="290"/>
                    <a:pt x="452" y="289"/>
                    <a:pt x="452" y="289"/>
                  </a:cubicBezTo>
                  <a:cubicBezTo>
                    <a:pt x="456" y="289"/>
                    <a:pt x="457" y="285"/>
                    <a:pt x="461" y="287"/>
                  </a:cubicBezTo>
                  <a:cubicBezTo>
                    <a:pt x="461" y="285"/>
                    <a:pt x="466" y="286"/>
                    <a:pt x="463" y="284"/>
                  </a:cubicBezTo>
                  <a:cubicBezTo>
                    <a:pt x="466" y="281"/>
                    <a:pt x="470" y="284"/>
                    <a:pt x="473" y="282"/>
                  </a:cubicBezTo>
                  <a:cubicBezTo>
                    <a:pt x="475" y="282"/>
                    <a:pt x="478" y="279"/>
                    <a:pt x="482" y="279"/>
                  </a:cubicBezTo>
                  <a:cubicBezTo>
                    <a:pt x="482" y="280"/>
                    <a:pt x="484" y="282"/>
                    <a:pt x="482" y="283"/>
                  </a:cubicBezTo>
                  <a:cubicBezTo>
                    <a:pt x="483" y="283"/>
                    <a:pt x="483" y="283"/>
                    <a:pt x="483" y="283"/>
                  </a:cubicBezTo>
                  <a:cubicBezTo>
                    <a:pt x="482" y="284"/>
                    <a:pt x="481" y="286"/>
                    <a:pt x="479" y="286"/>
                  </a:cubicBezTo>
                  <a:cubicBezTo>
                    <a:pt x="480" y="287"/>
                    <a:pt x="480" y="287"/>
                    <a:pt x="480" y="287"/>
                  </a:cubicBezTo>
                  <a:cubicBezTo>
                    <a:pt x="481" y="286"/>
                    <a:pt x="483" y="286"/>
                    <a:pt x="485" y="285"/>
                  </a:cubicBezTo>
                  <a:cubicBezTo>
                    <a:pt x="486" y="284"/>
                    <a:pt x="486" y="283"/>
                    <a:pt x="486" y="283"/>
                  </a:cubicBezTo>
                  <a:cubicBezTo>
                    <a:pt x="486" y="282"/>
                    <a:pt x="488" y="281"/>
                    <a:pt x="488" y="280"/>
                  </a:cubicBezTo>
                  <a:cubicBezTo>
                    <a:pt x="487" y="280"/>
                    <a:pt x="487" y="280"/>
                    <a:pt x="487" y="280"/>
                  </a:cubicBezTo>
                  <a:cubicBezTo>
                    <a:pt x="486" y="280"/>
                    <a:pt x="486" y="279"/>
                    <a:pt x="486" y="279"/>
                  </a:cubicBezTo>
                  <a:cubicBezTo>
                    <a:pt x="487" y="278"/>
                    <a:pt x="487" y="279"/>
                    <a:pt x="488" y="278"/>
                  </a:cubicBezTo>
                  <a:cubicBezTo>
                    <a:pt x="491" y="278"/>
                    <a:pt x="495" y="277"/>
                    <a:pt x="498" y="278"/>
                  </a:cubicBezTo>
                  <a:cubicBezTo>
                    <a:pt x="512" y="277"/>
                    <a:pt x="512" y="277"/>
                    <a:pt x="512" y="277"/>
                  </a:cubicBezTo>
                  <a:cubicBezTo>
                    <a:pt x="512" y="277"/>
                    <a:pt x="512" y="277"/>
                    <a:pt x="512" y="277"/>
                  </a:cubicBezTo>
                  <a:cubicBezTo>
                    <a:pt x="518" y="276"/>
                    <a:pt x="524" y="278"/>
                    <a:pt x="529" y="278"/>
                  </a:cubicBezTo>
                  <a:cubicBezTo>
                    <a:pt x="532" y="281"/>
                    <a:pt x="539" y="278"/>
                    <a:pt x="539" y="283"/>
                  </a:cubicBezTo>
                  <a:cubicBezTo>
                    <a:pt x="540" y="283"/>
                    <a:pt x="541" y="283"/>
                    <a:pt x="541" y="282"/>
                  </a:cubicBezTo>
                  <a:cubicBezTo>
                    <a:pt x="542" y="282"/>
                    <a:pt x="541" y="281"/>
                    <a:pt x="541" y="281"/>
                  </a:cubicBezTo>
                  <a:cubicBezTo>
                    <a:pt x="541" y="282"/>
                    <a:pt x="540" y="281"/>
                    <a:pt x="539" y="282"/>
                  </a:cubicBezTo>
                  <a:cubicBezTo>
                    <a:pt x="539" y="281"/>
                    <a:pt x="539" y="281"/>
                    <a:pt x="539" y="280"/>
                  </a:cubicBezTo>
                  <a:cubicBezTo>
                    <a:pt x="540" y="280"/>
                    <a:pt x="540" y="279"/>
                    <a:pt x="541" y="280"/>
                  </a:cubicBezTo>
                  <a:cubicBezTo>
                    <a:pt x="541" y="280"/>
                    <a:pt x="542" y="279"/>
                    <a:pt x="542" y="279"/>
                  </a:cubicBezTo>
                  <a:cubicBezTo>
                    <a:pt x="544" y="280"/>
                    <a:pt x="546" y="279"/>
                    <a:pt x="548" y="279"/>
                  </a:cubicBezTo>
                  <a:cubicBezTo>
                    <a:pt x="554" y="276"/>
                    <a:pt x="559" y="281"/>
                    <a:pt x="565" y="280"/>
                  </a:cubicBezTo>
                  <a:cubicBezTo>
                    <a:pt x="569" y="280"/>
                    <a:pt x="575" y="280"/>
                    <a:pt x="579" y="282"/>
                  </a:cubicBezTo>
                  <a:cubicBezTo>
                    <a:pt x="584" y="282"/>
                    <a:pt x="591" y="279"/>
                    <a:pt x="594" y="283"/>
                  </a:cubicBezTo>
                  <a:cubicBezTo>
                    <a:pt x="593" y="285"/>
                    <a:pt x="596" y="286"/>
                    <a:pt x="596" y="289"/>
                  </a:cubicBezTo>
                  <a:cubicBezTo>
                    <a:pt x="597" y="291"/>
                    <a:pt x="600" y="289"/>
                    <a:pt x="601" y="292"/>
                  </a:cubicBezTo>
                  <a:cubicBezTo>
                    <a:pt x="599" y="295"/>
                    <a:pt x="601" y="298"/>
                    <a:pt x="601" y="301"/>
                  </a:cubicBezTo>
                  <a:cubicBezTo>
                    <a:pt x="603" y="300"/>
                    <a:pt x="603" y="300"/>
                    <a:pt x="603" y="300"/>
                  </a:cubicBezTo>
                  <a:cubicBezTo>
                    <a:pt x="603" y="301"/>
                    <a:pt x="603" y="301"/>
                    <a:pt x="603" y="301"/>
                  </a:cubicBezTo>
                  <a:cubicBezTo>
                    <a:pt x="607" y="297"/>
                    <a:pt x="602" y="294"/>
                    <a:pt x="601" y="290"/>
                  </a:cubicBezTo>
                  <a:cubicBezTo>
                    <a:pt x="603" y="289"/>
                    <a:pt x="606" y="290"/>
                    <a:pt x="607" y="288"/>
                  </a:cubicBezTo>
                  <a:cubicBezTo>
                    <a:pt x="604" y="286"/>
                    <a:pt x="604" y="286"/>
                    <a:pt x="604" y="286"/>
                  </a:cubicBezTo>
                  <a:cubicBezTo>
                    <a:pt x="603" y="284"/>
                    <a:pt x="606" y="284"/>
                    <a:pt x="606" y="283"/>
                  </a:cubicBezTo>
                  <a:cubicBezTo>
                    <a:pt x="627" y="286"/>
                    <a:pt x="627" y="286"/>
                    <a:pt x="627" y="286"/>
                  </a:cubicBezTo>
                  <a:cubicBezTo>
                    <a:pt x="634" y="285"/>
                    <a:pt x="639" y="291"/>
                    <a:pt x="646" y="289"/>
                  </a:cubicBezTo>
                  <a:cubicBezTo>
                    <a:pt x="654" y="290"/>
                    <a:pt x="659" y="289"/>
                    <a:pt x="666" y="291"/>
                  </a:cubicBezTo>
                  <a:cubicBezTo>
                    <a:pt x="668" y="291"/>
                    <a:pt x="669" y="293"/>
                    <a:pt x="670" y="291"/>
                  </a:cubicBezTo>
                  <a:cubicBezTo>
                    <a:pt x="670" y="291"/>
                    <a:pt x="670" y="292"/>
                    <a:pt x="671" y="292"/>
                  </a:cubicBezTo>
                  <a:cubicBezTo>
                    <a:pt x="670" y="289"/>
                    <a:pt x="667" y="291"/>
                    <a:pt x="666" y="288"/>
                  </a:cubicBezTo>
                  <a:cubicBezTo>
                    <a:pt x="657" y="287"/>
                    <a:pt x="649" y="283"/>
                    <a:pt x="639" y="284"/>
                  </a:cubicBezTo>
                  <a:cubicBezTo>
                    <a:pt x="637" y="283"/>
                    <a:pt x="636" y="282"/>
                    <a:pt x="635" y="280"/>
                  </a:cubicBezTo>
                  <a:cubicBezTo>
                    <a:pt x="636" y="279"/>
                    <a:pt x="639" y="280"/>
                    <a:pt x="640" y="279"/>
                  </a:cubicBezTo>
                  <a:cubicBezTo>
                    <a:pt x="641" y="276"/>
                    <a:pt x="638" y="276"/>
                    <a:pt x="637" y="275"/>
                  </a:cubicBezTo>
                  <a:cubicBezTo>
                    <a:pt x="635" y="272"/>
                    <a:pt x="640" y="274"/>
                    <a:pt x="641" y="272"/>
                  </a:cubicBezTo>
                  <a:cubicBezTo>
                    <a:pt x="641" y="271"/>
                    <a:pt x="640" y="270"/>
                    <a:pt x="641" y="270"/>
                  </a:cubicBezTo>
                  <a:cubicBezTo>
                    <a:pt x="640" y="269"/>
                    <a:pt x="641" y="269"/>
                    <a:pt x="641" y="268"/>
                  </a:cubicBezTo>
                  <a:cubicBezTo>
                    <a:pt x="638" y="267"/>
                    <a:pt x="639" y="264"/>
                    <a:pt x="638" y="262"/>
                  </a:cubicBezTo>
                  <a:cubicBezTo>
                    <a:pt x="635" y="262"/>
                    <a:pt x="634" y="261"/>
                    <a:pt x="633" y="260"/>
                  </a:cubicBezTo>
                  <a:cubicBezTo>
                    <a:pt x="634" y="258"/>
                    <a:pt x="636" y="259"/>
                    <a:pt x="639" y="259"/>
                  </a:cubicBezTo>
                  <a:cubicBezTo>
                    <a:pt x="639" y="259"/>
                    <a:pt x="641" y="259"/>
                    <a:pt x="641" y="258"/>
                  </a:cubicBezTo>
                  <a:cubicBezTo>
                    <a:pt x="636" y="257"/>
                    <a:pt x="636" y="257"/>
                    <a:pt x="636" y="257"/>
                  </a:cubicBezTo>
                  <a:cubicBezTo>
                    <a:pt x="635" y="254"/>
                    <a:pt x="631" y="256"/>
                    <a:pt x="629" y="255"/>
                  </a:cubicBezTo>
                  <a:cubicBezTo>
                    <a:pt x="626" y="254"/>
                    <a:pt x="623" y="254"/>
                    <a:pt x="621" y="254"/>
                  </a:cubicBezTo>
                  <a:cubicBezTo>
                    <a:pt x="611" y="253"/>
                    <a:pt x="602" y="251"/>
                    <a:pt x="592" y="252"/>
                  </a:cubicBezTo>
                  <a:cubicBezTo>
                    <a:pt x="591" y="251"/>
                    <a:pt x="589" y="250"/>
                    <a:pt x="589" y="249"/>
                  </a:cubicBezTo>
                  <a:cubicBezTo>
                    <a:pt x="590" y="248"/>
                    <a:pt x="591" y="247"/>
                    <a:pt x="592" y="247"/>
                  </a:cubicBezTo>
                  <a:cubicBezTo>
                    <a:pt x="592" y="246"/>
                    <a:pt x="591" y="246"/>
                    <a:pt x="592" y="245"/>
                  </a:cubicBezTo>
                  <a:cubicBezTo>
                    <a:pt x="598" y="242"/>
                    <a:pt x="605" y="241"/>
                    <a:pt x="612" y="240"/>
                  </a:cubicBezTo>
                  <a:cubicBezTo>
                    <a:pt x="617" y="238"/>
                    <a:pt x="623" y="240"/>
                    <a:pt x="627" y="237"/>
                  </a:cubicBezTo>
                  <a:cubicBezTo>
                    <a:pt x="628" y="238"/>
                    <a:pt x="629" y="237"/>
                    <a:pt x="630" y="237"/>
                  </a:cubicBezTo>
                  <a:cubicBezTo>
                    <a:pt x="633" y="235"/>
                    <a:pt x="637" y="236"/>
                    <a:pt x="640" y="234"/>
                  </a:cubicBezTo>
                  <a:cubicBezTo>
                    <a:pt x="641" y="233"/>
                    <a:pt x="643" y="235"/>
                    <a:pt x="644" y="233"/>
                  </a:cubicBezTo>
                  <a:cubicBezTo>
                    <a:pt x="648" y="232"/>
                    <a:pt x="654" y="232"/>
                    <a:pt x="657" y="230"/>
                  </a:cubicBezTo>
                  <a:cubicBezTo>
                    <a:pt x="661" y="232"/>
                    <a:pt x="666" y="230"/>
                    <a:pt x="669" y="228"/>
                  </a:cubicBezTo>
                  <a:cubicBezTo>
                    <a:pt x="672" y="226"/>
                    <a:pt x="675" y="226"/>
                    <a:pt x="678" y="226"/>
                  </a:cubicBezTo>
                  <a:cubicBezTo>
                    <a:pt x="677" y="226"/>
                    <a:pt x="677" y="225"/>
                    <a:pt x="677" y="224"/>
                  </a:cubicBezTo>
                  <a:cubicBezTo>
                    <a:pt x="681" y="223"/>
                    <a:pt x="681" y="223"/>
                    <a:pt x="681" y="223"/>
                  </a:cubicBezTo>
                  <a:cubicBezTo>
                    <a:pt x="683" y="219"/>
                    <a:pt x="689" y="220"/>
                    <a:pt x="693" y="218"/>
                  </a:cubicBezTo>
                  <a:cubicBezTo>
                    <a:pt x="696" y="219"/>
                    <a:pt x="700" y="219"/>
                    <a:pt x="703" y="217"/>
                  </a:cubicBezTo>
                  <a:cubicBezTo>
                    <a:pt x="702" y="216"/>
                    <a:pt x="701" y="216"/>
                    <a:pt x="700" y="216"/>
                  </a:cubicBezTo>
                  <a:cubicBezTo>
                    <a:pt x="698" y="216"/>
                    <a:pt x="694" y="215"/>
                    <a:pt x="691" y="215"/>
                  </a:cubicBezTo>
                  <a:cubicBezTo>
                    <a:pt x="687" y="217"/>
                    <a:pt x="682" y="214"/>
                    <a:pt x="677" y="217"/>
                  </a:cubicBezTo>
                  <a:cubicBezTo>
                    <a:pt x="676" y="216"/>
                    <a:pt x="674" y="218"/>
                    <a:pt x="673" y="216"/>
                  </a:cubicBezTo>
                  <a:cubicBezTo>
                    <a:pt x="674" y="215"/>
                    <a:pt x="674" y="215"/>
                    <a:pt x="674" y="215"/>
                  </a:cubicBezTo>
                  <a:cubicBezTo>
                    <a:pt x="673" y="215"/>
                    <a:pt x="672" y="214"/>
                    <a:pt x="671" y="213"/>
                  </a:cubicBezTo>
                  <a:cubicBezTo>
                    <a:pt x="671" y="210"/>
                    <a:pt x="676" y="211"/>
                    <a:pt x="677" y="209"/>
                  </a:cubicBezTo>
                  <a:cubicBezTo>
                    <a:pt x="675" y="208"/>
                    <a:pt x="675" y="208"/>
                    <a:pt x="675" y="208"/>
                  </a:cubicBezTo>
                  <a:cubicBezTo>
                    <a:pt x="677" y="208"/>
                    <a:pt x="678" y="206"/>
                    <a:pt x="679" y="204"/>
                  </a:cubicBezTo>
                  <a:cubicBezTo>
                    <a:pt x="682" y="206"/>
                    <a:pt x="684" y="202"/>
                    <a:pt x="687" y="203"/>
                  </a:cubicBezTo>
                  <a:cubicBezTo>
                    <a:pt x="692" y="203"/>
                    <a:pt x="695" y="199"/>
                    <a:pt x="701" y="200"/>
                  </a:cubicBezTo>
                  <a:cubicBezTo>
                    <a:pt x="704" y="201"/>
                    <a:pt x="705" y="198"/>
                    <a:pt x="707" y="200"/>
                  </a:cubicBezTo>
                  <a:cubicBezTo>
                    <a:pt x="707" y="199"/>
                    <a:pt x="708" y="199"/>
                    <a:pt x="709" y="199"/>
                  </a:cubicBezTo>
                  <a:cubicBezTo>
                    <a:pt x="711" y="200"/>
                    <a:pt x="715" y="197"/>
                    <a:pt x="717" y="201"/>
                  </a:cubicBezTo>
                  <a:cubicBezTo>
                    <a:pt x="721" y="195"/>
                    <a:pt x="731" y="199"/>
                    <a:pt x="736" y="196"/>
                  </a:cubicBezTo>
                  <a:cubicBezTo>
                    <a:pt x="737" y="194"/>
                    <a:pt x="741" y="197"/>
                    <a:pt x="740" y="194"/>
                  </a:cubicBezTo>
                  <a:close/>
                  <a:moveTo>
                    <a:pt x="98" y="122"/>
                  </a:move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1"/>
                    <a:pt x="100" y="122"/>
                  </a:cubicBezTo>
                  <a:lnTo>
                    <a:pt x="98" y="122"/>
                  </a:lnTo>
                  <a:close/>
                  <a:moveTo>
                    <a:pt x="114" y="66"/>
                  </a:moveTo>
                  <a:cubicBezTo>
                    <a:pt x="115" y="65"/>
                    <a:pt x="114" y="64"/>
                    <a:pt x="113" y="63"/>
                  </a:cubicBezTo>
                  <a:cubicBezTo>
                    <a:pt x="116" y="62"/>
                    <a:pt x="118" y="62"/>
                    <a:pt x="121" y="62"/>
                  </a:cubicBezTo>
                  <a:cubicBezTo>
                    <a:pt x="122" y="63"/>
                    <a:pt x="121" y="63"/>
                    <a:pt x="121" y="64"/>
                  </a:cubicBezTo>
                  <a:cubicBezTo>
                    <a:pt x="119" y="65"/>
                    <a:pt x="118" y="70"/>
                    <a:pt x="114" y="66"/>
                  </a:cubicBezTo>
                  <a:close/>
                  <a:moveTo>
                    <a:pt x="133" y="59"/>
                  </a:moveTo>
                  <a:cubicBezTo>
                    <a:pt x="132" y="60"/>
                    <a:pt x="132" y="61"/>
                    <a:pt x="131" y="61"/>
                  </a:cubicBezTo>
                  <a:cubicBezTo>
                    <a:pt x="132" y="62"/>
                    <a:pt x="132" y="62"/>
                    <a:pt x="132" y="63"/>
                  </a:cubicBezTo>
                  <a:cubicBezTo>
                    <a:pt x="131" y="63"/>
                    <a:pt x="130" y="62"/>
                    <a:pt x="130" y="62"/>
                  </a:cubicBezTo>
                  <a:cubicBezTo>
                    <a:pt x="129" y="58"/>
                    <a:pt x="134" y="59"/>
                    <a:pt x="136" y="58"/>
                  </a:cubicBezTo>
                  <a:cubicBezTo>
                    <a:pt x="138" y="59"/>
                    <a:pt x="140" y="59"/>
                    <a:pt x="141" y="58"/>
                  </a:cubicBezTo>
                  <a:cubicBezTo>
                    <a:pt x="139" y="60"/>
                    <a:pt x="136" y="60"/>
                    <a:pt x="133" y="59"/>
                  </a:cubicBezTo>
                  <a:close/>
                  <a:moveTo>
                    <a:pt x="250" y="245"/>
                  </a:moveTo>
                  <a:cubicBezTo>
                    <a:pt x="253" y="245"/>
                    <a:pt x="253" y="245"/>
                    <a:pt x="253" y="245"/>
                  </a:cubicBezTo>
                  <a:cubicBezTo>
                    <a:pt x="252" y="246"/>
                    <a:pt x="250" y="246"/>
                    <a:pt x="250" y="245"/>
                  </a:cubicBezTo>
                  <a:close/>
                  <a:moveTo>
                    <a:pt x="228" y="298"/>
                  </a:moveTo>
                  <a:cubicBezTo>
                    <a:pt x="230" y="294"/>
                    <a:pt x="224" y="296"/>
                    <a:pt x="226" y="293"/>
                  </a:cubicBezTo>
                  <a:cubicBezTo>
                    <a:pt x="230" y="292"/>
                    <a:pt x="228" y="297"/>
                    <a:pt x="231" y="296"/>
                  </a:cubicBezTo>
                  <a:cubicBezTo>
                    <a:pt x="231" y="297"/>
                    <a:pt x="231" y="297"/>
                    <a:pt x="232" y="297"/>
                  </a:cubicBezTo>
                  <a:cubicBezTo>
                    <a:pt x="231" y="300"/>
                    <a:pt x="230" y="297"/>
                    <a:pt x="228" y="298"/>
                  </a:cubicBezTo>
                  <a:close/>
                  <a:moveTo>
                    <a:pt x="239" y="282"/>
                  </a:moveTo>
                  <a:cubicBezTo>
                    <a:pt x="239" y="280"/>
                    <a:pt x="239" y="280"/>
                    <a:pt x="239" y="280"/>
                  </a:cubicBezTo>
                  <a:cubicBezTo>
                    <a:pt x="241" y="280"/>
                    <a:pt x="242" y="280"/>
                    <a:pt x="243" y="281"/>
                  </a:cubicBezTo>
                  <a:cubicBezTo>
                    <a:pt x="242" y="282"/>
                    <a:pt x="241" y="282"/>
                    <a:pt x="239" y="282"/>
                  </a:cubicBezTo>
                  <a:close/>
                  <a:moveTo>
                    <a:pt x="390" y="294"/>
                  </a:moveTo>
                  <a:cubicBezTo>
                    <a:pt x="389" y="294"/>
                    <a:pt x="389" y="294"/>
                    <a:pt x="389" y="294"/>
                  </a:cubicBezTo>
                  <a:cubicBezTo>
                    <a:pt x="389" y="294"/>
                    <a:pt x="389" y="294"/>
                    <a:pt x="389" y="294"/>
                  </a:cubicBezTo>
                  <a:cubicBezTo>
                    <a:pt x="389" y="293"/>
                    <a:pt x="389" y="293"/>
                    <a:pt x="389" y="293"/>
                  </a:cubicBezTo>
                  <a:cubicBezTo>
                    <a:pt x="389" y="293"/>
                    <a:pt x="390" y="293"/>
                    <a:pt x="390" y="294"/>
                  </a:cubicBezTo>
                  <a:close/>
                  <a:moveTo>
                    <a:pt x="421" y="42"/>
                  </a:moveTo>
                  <a:cubicBezTo>
                    <a:pt x="420" y="41"/>
                    <a:pt x="420" y="41"/>
                    <a:pt x="420" y="41"/>
                  </a:cubicBezTo>
                  <a:cubicBezTo>
                    <a:pt x="420" y="41"/>
                    <a:pt x="420" y="41"/>
                    <a:pt x="421" y="41"/>
                  </a:cubicBezTo>
                  <a:cubicBezTo>
                    <a:pt x="421" y="41"/>
                    <a:pt x="421" y="41"/>
                    <a:pt x="421" y="41"/>
                  </a:cubicBezTo>
                  <a:cubicBezTo>
                    <a:pt x="422" y="40"/>
                    <a:pt x="422" y="40"/>
                    <a:pt x="422" y="40"/>
                  </a:cubicBezTo>
                  <a:cubicBezTo>
                    <a:pt x="422" y="40"/>
                    <a:pt x="423" y="41"/>
                    <a:pt x="423" y="41"/>
                  </a:cubicBezTo>
                  <a:cubicBezTo>
                    <a:pt x="422" y="42"/>
                    <a:pt x="422" y="42"/>
                    <a:pt x="421" y="42"/>
                  </a:cubicBezTo>
                  <a:close/>
                  <a:moveTo>
                    <a:pt x="517" y="257"/>
                  </a:moveTo>
                  <a:cubicBezTo>
                    <a:pt x="516" y="257"/>
                    <a:pt x="514" y="258"/>
                    <a:pt x="513" y="257"/>
                  </a:cubicBezTo>
                  <a:cubicBezTo>
                    <a:pt x="513" y="257"/>
                    <a:pt x="512" y="258"/>
                    <a:pt x="512" y="258"/>
                  </a:cubicBezTo>
                  <a:cubicBezTo>
                    <a:pt x="511" y="257"/>
                    <a:pt x="511" y="257"/>
                    <a:pt x="511" y="257"/>
                  </a:cubicBezTo>
                  <a:cubicBezTo>
                    <a:pt x="510" y="258"/>
                    <a:pt x="508" y="257"/>
                    <a:pt x="507" y="257"/>
                  </a:cubicBezTo>
                  <a:cubicBezTo>
                    <a:pt x="510" y="257"/>
                    <a:pt x="513" y="255"/>
                    <a:pt x="516" y="256"/>
                  </a:cubicBezTo>
                  <a:cubicBezTo>
                    <a:pt x="516" y="257"/>
                    <a:pt x="516" y="257"/>
                    <a:pt x="517" y="257"/>
                  </a:cubicBezTo>
                  <a:cubicBezTo>
                    <a:pt x="517" y="257"/>
                    <a:pt x="517" y="257"/>
                    <a:pt x="517" y="257"/>
                  </a:cubicBezTo>
                  <a:cubicBezTo>
                    <a:pt x="517" y="257"/>
                    <a:pt x="517" y="257"/>
                    <a:pt x="517" y="257"/>
                  </a:cubicBezTo>
                  <a:close/>
                  <a:moveTo>
                    <a:pt x="525" y="255"/>
                  </a:moveTo>
                  <a:cubicBezTo>
                    <a:pt x="524" y="254"/>
                    <a:pt x="522" y="256"/>
                    <a:pt x="521" y="254"/>
                  </a:cubicBezTo>
                  <a:cubicBezTo>
                    <a:pt x="528" y="252"/>
                    <a:pt x="528" y="252"/>
                    <a:pt x="528" y="252"/>
                  </a:cubicBezTo>
                  <a:cubicBezTo>
                    <a:pt x="528" y="253"/>
                    <a:pt x="528" y="253"/>
                    <a:pt x="528" y="253"/>
                  </a:cubicBezTo>
                  <a:cubicBezTo>
                    <a:pt x="529" y="253"/>
                    <a:pt x="529" y="253"/>
                    <a:pt x="529" y="252"/>
                  </a:cubicBezTo>
                  <a:cubicBezTo>
                    <a:pt x="530" y="252"/>
                    <a:pt x="531" y="253"/>
                    <a:pt x="532" y="254"/>
                  </a:cubicBezTo>
                  <a:cubicBezTo>
                    <a:pt x="530" y="256"/>
                    <a:pt x="527" y="254"/>
                    <a:pt x="525" y="255"/>
                  </a:cubicBezTo>
                  <a:close/>
                  <a:moveTo>
                    <a:pt x="556" y="102"/>
                  </a:moveTo>
                  <a:cubicBezTo>
                    <a:pt x="554" y="103"/>
                    <a:pt x="554" y="103"/>
                    <a:pt x="554" y="103"/>
                  </a:cubicBezTo>
                  <a:cubicBezTo>
                    <a:pt x="553" y="102"/>
                    <a:pt x="553" y="102"/>
                    <a:pt x="553" y="102"/>
                  </a:cubicBezTo>
                  <a:lnTo>
                    <a:pt x="556" y="102"/>
                  </a:lnTo>
                  <a:close/>
                  <a:moveTo>
                    <a:pt x="540" y="249"/>
                  </a:moveTo>
                  <a:cubicBezTo>
                    <a:pt x="540" y="248"/>
                    <a:pt x="540" y="248"/>
                    <a:pt x="539" y="248"/>
                  </a:cubicBezTo>
                  <a:cubicBezTo>
                    <a:pt x="540" y="248"/>
                    <a:pt x="540" y="247"/>
                    <a:pt x="540" y="247"/>
                  </a:cubicBezTo>
                  <a:cubicBezTo>
                    <a:pt x="540" y="247"/>
                    <a:pt x="540" y="246"/>
                    <a:pt x="540" y="246"/>
                  </a:cubicBezTo>
                  <a:cubicBezTo>
                    <a:pt x="541" y="244"/>
                    <a:pt x="542" y="248"/>
                    <a:pt x="544" y="247"/>
                  </a:cubicBezTo>
                  <a:cubicBezTo>
                    <a:pt x="544" y="249"/>
                    <a:pt x="547" y="246"/>
                    <a:pt x="549" y="247"/>
                  </a:cubicBezTo>
                  <a:cubicBezTo>
                    <a:pt x="548" y="247"/>
                    <a:pt x="549" y="248"/>
                    <a:pt x="549" y="248"/>
                  </a:cubicBezTo>
                  <a:cubicBezTo>
                    <a:pt x="550" y="247"/>
                    <a:pt x="551" y="248"/>
                    <a:pt x="552" y="249"/>
                  </a:cubicBezTo>
                  <a:cubicBezTo>
                    <a:pt x="547" y="248"/>
                    <a:pt x="544" y="248"/>
                    <a:pt x="540" y="249"/>
                  </a:cubicBezTo>
                  <a:close/>
                  <a:moveTo>
                    <a:pt x="561" y="239"/>
                  </a:moveTo>
                  <a:cubicBezTo>
                    <a:pt x="556" y="238"/>
                    <a:pt x="554" y="244"/>
                    <a:pt x="549" y="242"/>
                  </a:cubicBezTo>
                  <a:cubicBezTo>
                    <a:pt x="547" y="245"/>
                    <a:pt x="542" y="244"/>
                    <a:pt x="539" y="243"/>
                  </a:cubicBezTo>
                  <a:cubicBezTo>
                    <a:pt x="540" y="239"/>
                    <a:pt x="540" y="239"/>
                    <a:pt x="540" y="239"/>
                  </a:cubicBezTo>
                  <a:cubicBezTo>
                    <a:pt x="546" y="240"/>
                    <a:pt x="548" y="234"/>
                    <a:pt x="554" y="234"/>
                  </a:cubicBezTo>
                  <a:cubicBezTo>
                    <a:pt x="556" y="231"/>
                    <a:pt x="560" y="233"/>
                    <a:pt x="561" y="235"/>
                  </a:cubicBezTo>
                  <a:cubicBezTo>
                    <a:pt x="563" y="237"/>
                    <a:pt x="561" y="238"/>
                    <a:pt x="561" y="239"/>
                  </a:cubicBezTo>
                  <a:close/>
                  <a:moveTo>
                    <a:pt x="567" y="237"/>
                  </a:moveTo>
                  <a:cubicBezTo>
                    <a:pt x="566" y="237"/>
                    <a:pt x="565" y="236"/>
                    <a:pt x="564" y="237"/>
                  </a:cubicBezTo>
                  <a:cubicBezTo>
                    <a:pt x="564" y="237"/>
                    <a:pt x="564" y="237"/>
                    <a:pt x="564" y="237"/>
                  </a:cubicBezTo>
                  <a:cubicBezTo>
                    <a:pt x="564" y="236"/>
                    <a:pt x="566" y="236"/>
                    <a:pt x="567" y="237"/>
                  </a:cubicBezTo>
                  <a:close/>
                  <a:moveTo>
                    <a:pt x="565" y="244"/>
                  </a:moveTo>
                  <a:cubicBezTo>
                    <a:pt x="564" y="244"/>
                    <a:pt x="564" y="244"/>
                    <a:pt x="564" y="244"/>
                  </a:cubicBezTo>
                  <a:cubicBezTo>
                    <a:pt x="566" y="242"/>
                    <a:pt x="565" y="239"/>
                    <a:pt x="568" y="239"/>
                  </a:cubicBezTo>
                  <a:cubicBezTo>
                    <a:pt x="568" y="238"/>
                    <a:pt x="567" y="237"/>
                    <a:pt x="568" y="237"/>
                  </a:cubicBezTo>
                  <a:cubicBezTo>
                    <a:pt x="569" y="237"/>
                    <a:pt x="570" y="237"/>
                    <a:pt x="570" y="238"/>
                  </a:cubicBezTo>
                  <a:cubicBezTo>
                    <a:pt x="569" y="238"/>
                    <a:pt x="570" y="239"/>
                    <a:pt x="570" y="240"/>
                  </a:cubicBezTo>
                  <a:cubicBezTo>
                    <a:pt x="571" y="240"/>
                    <a:pt x="571" y="241"/>
                    <a:pt x="573" y="241"/>
                  </a:cubicBezTo>
                  <a:cubicBezTo>
                    <a:pt x="571" y="243"/>
                    <a:pt x="568" y="244"/>
                    <a:pt x="565" y="244"/>
                  </a:cubicBezTo>
                  <a:close/>
                  <a:moveTo>
                    <a:pt x="636" y="274"/>
                  </a:moveTo>
                  <a:cubicBezTo>
                    <a:pt x="635" y="273"/>
                    <a:pt x="634" y="273"/>
                    <a:pt x="633" y="273"/>
                  </a:cubicBezTo>
                  <a:cubicBezTo>
                    <a:pt x="634" y="272"/>
                    <a:pt x="636" y="273"/>
                    <a:pt x="636" y="274"/>
                  </a:cubicBezTo>
                  <a:close/>
                  <a:moveTo>
                    <a:pt x="591" y="138"/>
                  </a:moveTo>
                  <a:cubicBezTo>
                    <a:pt x="592" y="139"/>
                    <a:pt x="595" y="138"/>
                    <a:pt x="596" y="139"/>
                  </a:cubicBezTo>
                  <a:cubicBezTo>
                    <a:pt x="595" y="141"/>
                    <a:pt x="595" y="142"/>
                    <a:pt x="595" y="143"/>
                  </a:cubicBezTo>
                  <a:cubicBezTo>
                    <a:pt x="594" y="143"/>
                    <a:pt x="592" y="144"/>
                    <a:pt x="591" y="143"/>
                  </a:cubicBezTo>
                  <a:cubicBezTo>
                    <a:pt x="591" y="142"/>
                    <a:pt x="590" y="140"/>
                    <a:pt x="591" y="138"/>
                  </a:cubicBezTo>
                  <a:close/>
                  <a:moveTo>
                    <a:pt x="586" y="238"/>
                  </a:moveTo>
                  <a:cubicBezTo>
                    <a:pt x="586" y="238"/>
                    <a:pt x="585" y="238"/>
                    <a:pt x="585" y="237"/>
                  </a:cubicBezTo>
                  <a:cubicBezTo>
                    <a:pt x="587" y="238"/>
                    <a:pt x="587" y="236"/>
                    <a:pt x="588" y="237"/>
                  </a:cubicBezTo>
                  <a:cubicBezTo>
                    <a:pt x="588" y="238"/>
                    <a:pt x="587" y="239"/>
                    <a:pt x="586" y="238"/>
                  </a:cubicBezTo>
                  <a:close/>
                  <a:moveTo>
                    <a:pt x="603" y="229"/>
                  </a:moveTo>
                  <a:cubicBezTo>
                    <a:pt x="600" y="228"/>
                    <a:pt x="594" y="227"/>
                    <a:pt x="592" y="230"/>
                  </a:cubicBezTo>
                  <a:cubicBezTo>
                    <a:pt x="591" y="230"/>
                    <a:pt x="590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89" y="230"/>
                    <a:pt x="589" y="230"/>
                    <a:pt x="588" y="230"/>
                  </a:cubicBezTo>
                  <a:cubicBezTo>
                    <a:pt x="589" y="231"/>
                    <a:pt x="589" y="231"/>
                    <a:pt x="589" y="231"/>
                  </a:cubicBezTo>
                  <a:cubicBezTo>
                    <a:pt x="590" y="233"/>
                    <a:pt x="587" y="234"/>
                    <a:pt x="586" y="235"/>
                  </a:cubicBezTo>
                  <a:cubicBezTo>
                    <a:pt x="584" y="235"/>
                    <a:pt x="582" y="236"/>
                    <a:pt x="581" y="234"/>
                  </a:cubicBezTo>
                  <a:cubicBezTo>
                    <a:pt x="581" y="232"/>
                    <a:pt x="584" y="233"/>
                    <a:pt x="583" y="231"/>
                  </a:cubicBezTo>
                  <a:cubicBezTo>
                    <a:pt x="583" y="230"/>
                    <a:pt x="583" y="230"/>
                    <a:pt x="583" y="230"/>
                  </a:cubicBezTo>
                  <a:cubicBezTo>
                    <a:pt x="584" y="228"/>
                    <a:pt x="587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93" y="224"/>
                    <a:pt x="602" y="227"/>
                    <a:pt x="608" y="225"/>
                  </a:cubicBezTo>
                  <a:cubicBezTo>
                    <a:pt x="609" y="225"/>
                    <a:pt x="610" y="225"/>
                    <a:pt x="611" y="225"/>
                  </a:cubicBezTo>
                  <a:cubicBezTo>
                    <a:pt x="608" y="227"/>
                    <a:pt x="605" y="227"/>
                    <a:pt x="603" y="229"/>
                  </a:cubicBezTo>
                  <a:close/>
                  <a:moveTo>
                    <a:pt x="661" y="215"/>
                  </a:moveTo>
                  <a:cubicBezTo>
                    <a:pt x="660" y="215"/>
                    <a:pt x="660" y="215"/>
                    <a:pt x="660" y="215"/>
                  </a:cubicBezTo>
                  <a:cubicBezTo>
                    <a:pt x="661" y="214"/>
                    <a:pt x="662" y="213"/>
                    <a:pt x="662" y="213"/>
                  </a:cubicBezTo>
                  <a:cubicBezTo>
                    <a:pt x="662" y="214"/>
                    <a:pt x="661" y="214"/>
                    <a:pt x="661" y="215"/>
                  </a:cubicBezTo>
                  <a:close/>
                  <a:moveTo>
                    <a:pt x="727" y="193"/>
                  </a:moveTo>
                  <a:cubicBezTo>
                    <a:pt x="727" y="192"/>
                    <a:pt x="727" y="192"/>
                    <a:pt x="727" y="192"/>
                  </a:cubicBezTo>
                  <a:cubicBezTo>
                    <a:pt x="726" y="193"/>
                    <a:pt x="726" y="193"/>
                    <a:pt x="725" y="193"/>
                  </a:cubicBezTo>
                  <a:cubicBezTo>
                    <a:pt x="725" y="191"/>
                    <a:pt x="727" y="192"/>
                    <a:pt x="728" y="191"/>
                  </a:cubicBezTo>
                  <a:cubicBezTo>
                    <a:pt x="729" y="191"/>
                    <a:pt x="730" y="191"/>
                    <a:pt x="731" y="192"/>
                  </a:cubicBezTo>
                  <a:cubicBezTo>
                    <a:pt x="730" y="194"/>
                    <a:pt x="729" y="191"/>
                    <a:pt x="727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437313" y="2287588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651250" y="2955925"/>
              <a:ext cx="55563" cy="36513"/>
            </a:xfrm>
            <a:custGeom>
              <a:avLst/>
              <a:gdLst>
                <a:gd name="T0" fmla="*/ 0 w 8"/>
                <a:gd name="T1" fmla="*/ 5 h 5"/>
                <a:gd name="T2" fmla="*/ 4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3"/>
                    <a:pt x="8" y="3"/>
                    <a:pt x="4" y="0"/>
                  </a:cubicBezTo>
                  <a:cubicBezTo>
                    <a:pt x="4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678238" y="2949575"/>
              <a:ext cx="0" cy="63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5791200" y="1238250"/>
              <a:ext cx="0" cy="6350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390900" y="2478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791200" y="1244600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254500" y="723900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211638" y="723900"/>
              <a:ext cx="42863" cy="12700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0 h 2"/>
                <a:gd name="T4" fmla="*/ 0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2"/>
                    <a:pt x="4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720850" y="877888"/>
              <a:ext cx="34925" cy="42863"/>
            </a:xfrm>
            <a:custGeom>
              <a:avLst/>
              <a:gdLst>
                <a:gd name="T0" fmla="*/ 2 w 5"/>
                <a:gd name="T1" fmla="*/ 5 h 6"/>
                <a:gd name="T2" fmla="*/ 4 w 5"/>
                <a:gd name="T3" fmla="*/ 1 h 6"/>
                <a:gd name="T4" fmla="*/ 1 w 5"/>
                <a:gd name="T5" fmla="*/ 0 h 6"/>
                <a:gd name="T6" fmla="*/ 1 w 5"/>
                <a:gd name="T7" fmla="*/ 6 h 6"/>
                <a:gd name="T8" fmla="*/ 2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2" y="4"/>
                    <a:pt x="5" y="3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085975" y="998538"/>
              <a:ext cx="14288" cy="63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741988" y="1166813"/>
              <a:ext cx="42863" cy="14288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0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0"/>
                    <a:pt x="1" y="1"/>
                    <a:pt x="0" y="0"/>
                  </a:cubicBezTo>
                  <a:cubicBezTo>
                    <a:pt x="1" y="2"/>
                    <a:pt x="4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889625" y="1181100"/>
              <a:ext cx="119063" cy="34925"/>
            </a:xfrm>
            <a:custGeom>
              <a:avLst/>
              <a:gdLst>
                <a:gd name="T0" fmla="*/ 6 w 17"/>
                <a:gd name="T1" fmla="*/ 1 h 5"/>
                <a:gd name="T2" fmla="*/ 11 w 17"/>
                <a:gd name="T3" fmla="*/ 1 h 5"/>
                <a:gd name="T4" fmla="*/ 12 w 17"/>
                <a:gd name="T5" fmla="*/ 2 h 5"/>
                <a:gd name="T6" fmla="*/ 17 w 17"/>
                <a:gd name="T7" fmla="*/ 1 h 5"/>
                <a:gd name="T8" fmla="*/ 6 w 17"/>
                <a:gd name="T9" fmla="*/ 0 h 5"/>
                <a:gd name="T10" fmla="*/ 0 w 17"/>
                <a:gd name="T11" fmla="*/ 0 h 5"/>
                <a:gd name="T12" fmla="*/ 6 w 1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6" y="1"/>
                  </a:moveTo>
                  <a:cubicBezTo>
                    <a:pt x="7" y="4"/>
                    <a:pt x="10" y="4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5"/>
                    <a:pt x="15" y="2"/>
                    <a:pt x="17" y="1"/>
                  </a:cubicBezTo>
                  <a:cubicBezTo>
                    <a:pt x="13" y="0"/>
                    <a:pt x="9" y="2"/>
                    <a:pt x="6" y="0"/>
                  </a:cubicBezTo>
                  <a:cubicBezTo>
                    <a:pt x="4" y="2"/>
                    <a:pt x="2" y="0"/>
                    <a:pt x="0" y="0"/>
                  </a:cubicBezTo>
                  <a:cubicBezTo>
                    <a:pt x="2" y="1"/>
                    <a:pt x="4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6015038" y="1195388"/>
              <a:ext cx="34925" cy="0"/>
            </a:xfrm>
            <a:custGeom>
              <a:avLst/>
              <a:gdLst>
                <a:gd name="T0" fmla="*/ 0 w 22"/>
                <a:gd name="T1" fmla="*/ 0 w 22"/>
                <a:gd name="T2" fmla="*/ 22 w 22"/>
                <a:gd name="T3" fmla="*/ 0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2">
                  <a:moveTo>
                    <a:pt x="0" y="0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2239963" y="1201738"/>
              <a:ext cx="147638" cy="155575"/>
            </a:xfrm>
            <a:custGeom>
              <a:avLst/>
              <a:gdLst>
                <a:gd name="T0" fmla="*/ 2 w 21"/>
                <a:gd name="T1" fmla="*/ 9 h 22"/>
                <a:gd name="T2" fmla="*/ 2 w 21"/>
                <a:gd name="T3" fmla="*/ 12 h 22"/>
                <a:gd name="T4" fmla="*/ 10 w 21"/>
                <a:gd name="T5" fmla="*/ 21 h 22"/>
                <a:gd name="T6" fmla="*/ 15 w 21"/>
                <a:gd name="T7" fmla="*/ 16 h 22"/>
                <a:gd name="T8" fmla="*/ 19 w 21"/>
                <a:gd name="T9" fmla="*/ 10 h 22"/>
                <a:gd name="T10" fmla="*/ 19 w 21"/>
                <a:gd name="T11" fmla="*/ 7 h 22"/>
                <a:gd name="T12" fmla="*/ 17 w 21"/>
                <a:gd name="T13" fmla="*/ 8 h 22"/>
                <a:gd name="T14" fmla="*/ 15 w 21"/>
                <a:gd name="T15" fmla="*/ 7 h 22"/>
                <a:gd name="T16" fmla="*/ 14 w 21"/>
                <a:gd name="T17" fmla="*/ 2 h 22"/>
                <a:gd name="T18" fmla="*/ 7 w 21"/>
                <a:gd name="T19" fmla="*/ 2 h 22"/>
                <a:gd name="T20" fmla="*/ 4 w 21"/>
                <a:gd name="T21" fmla="*/ 7 h 22"/>
                <a:gd name="T22" fmla="*/ 2 w 21"/>
                <a:gd name="T2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" y="9"/>
                  </a:moveTo>
                  <a:cubicBezTo>
                    <a:pt x="1" y="10"/>
                    <a:pt x="0" y="11"/>
                    <a:pt x="2" y="12"/>
                  </a:cubicBezTo>
                  <a:cubicBezTo>
                    <a:pt x="2" y="16"/>
                    <a:pt x="10" y="15"/>
                    <a:pt x="10" y="21"/>
                  </a:cubicBezTo>
                  <a:cubicBezTo>
                    <a:pt x="13" y="22"/>
                    <a:pt x="13" y="18"/>
                    <a:pt x="15" y="16"/>
                  </a:cubicBezTo>
                  <a:cubicBezTo>
                    <a:pt x="18" y="16"/>
                    <a:pt x="16" y="11"/>
                    <a:pt x="19" y="10"/>
                  </a:cubicBezTo>
                  <a:cubicBezTo>
                    <a:pt x="17" y="8"/>
                    <a:pt x="21" y="9"/>
                    <a:pt x="19" y="7"/>
                  </a:cubicBezTo>
                  <a:cubicBezTo>
                    <a:pt x="18" y="7"/>
                    <a:pt x="18" y="7"/>
                    <a:pt x="17" y="8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6"/>
                    <a:pt x="14" y="4"/>
                    <a:pt x="14" y="2"/>
                  </a:cubicBezTo>
                  <a:cubicBezTo>
                    <a:pt x="11" y="0"/>
                    <a:pt x="9" y="2"/>
                    <a:pt x="7" y="2"/>
                  </a:cubicBezTo>
                  <a:cubicBezTo>
                    <a:pt x="6" y="3"/>
                    <a:pt x="3" y="4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419725" y="1223963"/>
              <a:ext cx="20638" cy="1428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1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384800" y="1223963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8 w 8"/>
                <a:gd name="T3" fmla="*/ 4 h 4"/>
                <a:gd name="T4" fmla="*/ 8 w 8"/>
                <a:gd name="T5" fmla="*/ 0 h 4"/>
                <a:gd name="T6" fmla="*/ 0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8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362575" y="1265238"/>
              <a:ext cx="69850" cy="22225"/>
            </a:xfrm>
            <a:custGeom>
              <a:avLst/>
              <a:gdLst>
                <a:gd name="T0" fmla="*/ 0 w 10"/>
                <a:gd name="T1" fmla="*/ 3 h 3"/>
                <a:gd name="T2" fmla="*/ 2 w 10"/>
                <a:gd name="T3" fmla="*/ 3 h 3"/>
                <a:gd name="T4" fmla="*/ 10 w 10"/>
                <a:gd name="T5" fmla="*/ 2 h 3"/>
                <a:gd name="T6" fmla="*/ 8 w 10"/>
                <a:gd name="T7" fmla="*/ 1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6" y="3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495925" y="1273175"/>
              <a:ext cx="22225" cy="14288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1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2225675" y="1476375"/>
              <a:ext cx="77788" cy="49213"/>
            </a:xfrm>
            <a:custGeom>
              <a:avLst/>
              <a:gdLst>
                <a:gd name="T0" fmla="*/ 7 w 11"/>
                <a:gd name="T1" fmla="*/ 0 h 7"/>
                <a:gd name="T2" fmla="*/ 0 w 11"/>
                <a:gd name="T3" fmla="*/ 6 h 7"/>
                <a:gd name="T4" fmla="*/ 3 w 11"/>
                <a:gd name="T5" fmla="*/ 7 h 7"/>
                <a:gd name="T6" fmla="*/ 4 w 11"/>
                <a:gd name="T7" fmla="*/ 5 h 7"/>
                <a:gd name="T8" fmla="*/ 8 w 11"/>
                <a:gd name="T9" fmla="*/ 5 h 7"/>
                <a:gd name="T10" fmla="*/ 11 w 11"/>
                <a:gd name="T11" fmla="*/ 1 h 7"/>
                <a:gd name="T12" fmla="*/ 7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7" y="0"/>
                  </a:moveTo>
                  <a:cubicBezTo>
                    <a:pt x="6" y="3"/>
                    <a:pt x="0" y="2"/>
                    <a:pt x="0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7" y="3"/>
                    <a:pt x="8" y="5"/>
                  </a:cubicBezTo>
                  <a:cubicBezTo>
                    <a:pt x="9" y="3"/>
                    <a:pt x="11" y="3"/>
                    <a:pt x="11" y="1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2198688" y="15335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2149475" y="1533525"/>
              <a:ext cx="49213" cy="28575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3 h 4"/>
                <a:gd name="T4" fmla="*/ 7 w 7"/>
                <a:gd name="T5" fmla="*/ 0 h 4"/>
                <a:gd name="T6" fmla="*/ 6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3" y="4"/>
                    <a:pt x="4" y="2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2198688" y="1519238"/>
              <a:ext cx="6350" cy="1428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1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2120900" y="1562100"/>
              <a:ext cx="20638" cy="14288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1735138" y="1646238"/>
              <a:ext cx="34925" cy="34925"/>
            </a:xfrm>
            <a:custGeom>
              <a:avLst/>
              <a:gdLst>
                <a:gd name="T0" fmla="*/ 4 w 5"/>
                <a:gd name="T1" fmla="*/ 0 h 5"/>
                <a:gd name="T2" fmla="*/ 2 w 5"/>
                <a:gd name="T3" fmla="*/ 3 h 5"/>
                <a:gd name="T4" fmla="*/ 5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0"/>
                    <a:pt x="0" y="2"/>
                    <a:pt x="2" y="3"/>
                  </a:cubicBezTo>
                  <a:cubicBezTo>
                    <a:pt x="3" y="5"/>
                    <a:pt x="4" y="3"/>
                    <a:pt x="5" y="3"/>
                  </a:cubicBezTo>
                  <a:cubicBezTo>
                    <a:pt x="4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1973263" y="1689100"/>
              <a:ext cx="0" cy="63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1973263" y="1674813"/>
              <a:ext cx="28575" cy="20638"/>
            </a:xfrm>
            <a:custGeom>
              <a:avLst/>
              <a:gdLst>
                <a:gd name="T0" fmla="*/ 1 w 4"/>
                <a:gd name="T1" fmla="*/ 1 h 3"/>
                <a:gd name="T2" fmla="*/ 2 w 4"/>
                <a:gd name="T3" fmla="*/ 0 h 3"/>
                <a:gd name="T4" fmla="*/ 0 w 4"/>
                <a:gd name="T5" fmla="*/ 2 h 3"/>
                <a:gd name="T6" fmla="*/ 4 w 4"/>
                <a:gd name="T7" fmla="*/ 2 h 3"/>
                <a:gd name="T8" fmla="*/ 1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0"/>
                    <a:pt x="2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6843713" y="1801813"/>
              <a:ext cx="28575" cy="20638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0"/>
                    <a:pt x="0" y="2"/>
                    <a:pt x="1" y="3"/>
                  </a:cubicBezTo>
                  <a:cubicBezTo>
                    <a:pt x="2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6704013" y="1878013"/>
              <a:ext cx="26988" cy="2222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1 w 4"/>
                <a:gd name="T5" fmla="*/ 3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0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2865438" y="2019300"/>
              <a:ext cx="26988" cy="14288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6878638" y="2062163"/>
              <a:ext cx="42863" cy="34925"/>
            </a:xfrm>
            <a:custGeom>
              <a:avLst/>
              <a:gdLst>
                <a:gd name="T0" fmla="*/ 0 w 6"/>
                <a:gd name="T1" fmla="*/ 2 h 5"/>
                <a:gd name="T2" fmla="*/ 1 w 6"/>
                <a:gd name="T3" fmla="*/ 4 h 5"/>
                <a:gd name="T4" fmla="*/ 6 w 6"/>
                <a:gd name="T5" fmla="*/ 1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4" y="5"/>
                    <a:pt x="4" y="2"/>
                    <a:pt x="6" y="1"/>
                  </a:cubicBezTo>
                  <a:cubicBezTo>
                    <a:pt x="4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6837363" y="2111375"/>
              <a:ext cx="12700" cy="635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6759575" y="2117725"/>
              <a:ext cx="77788" cy="63500"/>
            </a:xfrm>
            <a:custGeom>
              <a:avLst/>
              <a:gdLst>
                <a:gd name="T0" fmla="*/ 2 w 11"/>
                <a:gd name="T1" fmla="*/ 8 h 9"/>
                <a:gd name="T2" fmla="*/ 6 w 11"/>
                <a:gd name="T3" fmla="*/ 8 h 9"/>
                <a:gd name="T4" fmla="*/ 9 w 11"/>
                <a:gd name="T5" fmla="*/ 7 h 9"/>
                <a:gd name="T6" fmla="*/ 10 w 11"/>
                <a:gd name="T7" fmla="*/ 0 h 9"/>
                <a:gd name="T8" fmla="*/ 1 w 11"/>
                <a:gd name="T9" fmla="*/ 4 h 9"/>
                <a:gd name="T10" fmla="*/ 2 w 11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2" y="8"/>
                  </a:moveTo>
                  <a:cubicBezTo>
                    <a:pt x="3" y="9"/>
                    <a:pt x="5" y="7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8" y="4"/>
                    <a:pt x="11" y="3"/>
                    <a:pt x="10" y="0"/>
                  </a:cubicBezTo>
                  <a:cubicBezTo>
                    <a:pt x="8" y="3"/>
                    <a:pt x="4" y="4"/>
                    <a:pt x="1" y="4"/>
                  </a:cubicBezTo>
                  <a:cubicBezTo>
                    <a:pt x="3" y="5"/>
                    <a:pt x="0" y="7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6667500" y="2132013"/>
              <a:ext cx="36513" cy="28575"/>
            </a:xfrm>
            <a:custGeom>
              <a:avLst/>
              <a:gdLst>
                <a:gd name="T0" fmla="*/ 0 w 5"/>
                <a:gd name="T1" fmla="*/ 3 h 4"/>
                <a:gd name="T2" fmla="*/ 2 w 5"/>
                <a:gd name="T3" fmla="*/ 4 h 4"/>
                <a:gd name="T4" fmla="*/ 5 w 5"/>
                <a:gd name="T5" fmla="*/ 0 h 4"/>
                <a:gd name="T6" fmla="*/ 0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4" y="4"/>
                    <a:pt x="4" y="2"/>
                    <a:pt x="5" y="0"/>
                  </a:cubicBezTo>
                  <a:cubicBezTo>
                    <a:pt x="3" y="3"/>
                    <a:pt x="1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6443663" y="2152650"/>
              <a:ext cx="28575" cy="22225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1" y="3"/>
                    <a:pt x="3" y="3"/>
                    <a:pt x="4" y="1"/>
                  </a:cubicBezTo>
                  <a:cubicBezTo>
                    <a:pt x="3" y="0"/>
                    <a:pt x="2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2738438" y="2166938"/>
              <a:ext cx="20638" cy="142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2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2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6794500" y="2181225"/>
              <a:ext cx="69850" cy="63500"/>
            </a:xfrm>
            <a:custGeom>
              <a:avLst/>
              <a:gdLst>
                <a:gd name="T0" fmla="*/ 2 w 10"/>
                <a:gd name="T1" fmla="*/ 7 h 9"/>
                <a:gd name="T2" fmla="*/ 10 w 10"/>
                <a:gd name="T3" fmla="*/ 7 h 9"/>
                <a:gd name="T4" fmla="*/ 10 w 10"/>
                <a:gd name="T5" fmla="*/ 5 h 9"/>
                <a:gd name="T6" fmla="*/ 2 w 10"/>
                <a:gd name="T7" fmla="*/ 4 h 9"/>
                <a:gd name="T8" fmla="*/ 2 w 10"/>
                <a:gd name="T9" fmla="*/ 3 h 9"/>
                <a:gd name="T10" fmla="*/ 2 w 10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2" y="7"/>
                  </a:moveTo>
                  <a:cubicBezTo>
                    <a:pt x="4" y="6"/>
                    <a:pt x="7" y="9"/>
                    <a:pt x="10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5"/>
                    <a:pt x="4" y="0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0" y="6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2767013" y="2224088"/>
              <a:ext cx="20638" cy="6350"/>
            </a:xfrm>
            <a:custGeom>
              <a:avLst/>
              <a:gdLst>
                <a:gd name="T0" fmla="*/ 4 w 13"/>
                <a:gd name="T1" fmla="*/ 4 h 4"/>
                <a:gd name="T2" fmla="*/ 13 w 13"/>
                <a:gd name="T3" fmla="*/ 0 h 4"/>
                <a:gd name="T4" fmla="*/ 0 w 13"/>
                <a:gd name="T5" fmla="*/ 0 h 4"/>
                <a:gd name="T6" fmla="*/ 4 w 1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">
                  <a:moveTo>
                    <a:pt x="4" y="4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2703513" y="2252663"/>
              <a:ext cx="14288" cy="6350"/>
            </a:xfrm>
            <a:custGeom>
              <a:avLst/>
              <a:gdLst>
                <a:gd name="T0" fmla="*/ 4 w 9"/>
                <a:gd name="T1" fmla="*/ 4 h 4"/>
                <a:gd name="T2" fmla="*/ 9 w 9"/>
                <a:gd name="T3" fmla="*/ 0 h 4"/>
                <a:gd name="T4" fmla="*/ 0 w 9"/>
                <a:gd name="T5" fmla="*/ 0 h 4"/>
                <a:gd name="T6" fmla="*/ 4 w 9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6464300" y="2301875"/>
              <a:ext cx="69850" cy="84138"/>
            </a:xfrm>
            <a:custGeom>
              <a:avLst/>
              <a:gdLst>
                <a:gd name="T0" fmla="*/ 1 w 10"/>
                <a:gd name="T1" fmla="*/ 10 h 12"/>
                <a:gd name="T2" fmla="*/ 10 w 10"/>
                <a:gd name="T3" fmla="*/ 2 h 12"/>
                <a:gd name="T4" fmla="*/ 0 w 10"/>
                <a:gd name="T5" fmla="*/ 2 h 12"/>
                <a:gd name="T6" fmla="*/ 3 w 10"/>
                <a:gd name="T7" fmla="*/ 7 h 12"/>
                <a:gd name="T8" fmla="*/ 1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" y="10"/>
                  </a:moveTo>
                  <a:cubicBezTo>
                    <a:pt x="8" y="12"/>
                    <a:pt x="5" y="3"/>
                    <a:pt x="10" y="2"/>
                  </a:cubicBezTo>
                  <a:cubicBezTo>
                    <a:pt x="6" y="0"/>
                    <a:pt x="3" y="3"/>
                    <a:pt x="0" y="2"/>
                  </a:cubicBezTo>
                  <a:cubicBezTo>
                    <a:pt x="0" y="4"/>
                    <a:pt x="1" y="6"/>
                    <a:pt x="3" y="7"/>
                  </a:cubicBezTo>
                  <a:cubicBezTo>
                    <a:pt x="2" y="8"/>
                    <a:pt x="2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6269038" y="2343150"/>
              <a:ext cx="34925" cy="14288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4" y="0"/>
                    <a:pt x="1" y="0"/>
                    <a:pt x="0" y="1"/>
                  </a:cubicBezTo>
                  <a:cubicBezTo>
                    <a:pt x="2" y="2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6205538" y="2365375"/>
              <a:ext cx="34925" cy="20638"/>
            </a:xfrm>
            <a:custGeom>
              <a:avLst/>
              <a:gdLst>
                <a:gd name="T0" fmla="*/ 5 w 5"/>
                <a:gd name="T1" fmla="*/ 3 h 3"/>
                <a:gd name="T2" fmla="*/ 4 w 5"/>
                <a:gd name="T3" fmla="*/ 1 h 3"/>
                <a:gd name="T4" fmla="*/ 0 w 5"/>
                <a:gd name="T5" fmla="*/ 2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0" y="0"/>
                    <a:pt x="0" y="2"/>
                  </a:cubicBezTo>
                  <a:cubicBezTo>
                    <a:pt x="2" y="3"/>
                    <a:pt x="3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6275388" y="2357438"/>
              <a:ext cx="84138" cy="34925"/>
            </a:xfrm>
            <a:custGeom>
              <a:avLst/>
              <a:gdLst>
                <a:gd name="T0" fmla="*/ 12 w 12"/>
                <a:gd name="T1" fmla="*/ 2 h 5"/>
                <a:gd name="T2" fmla="*/ 0 w 12"/>
                <a:gd name="T3" fmla="*/ 4 h 5"/>
                <a:gd name="T4" fmla="*/ 7 w 12"/>
                <a:gd name="T5" fmla="*/ 4 h 5"/>
                <a:gd name="T6" fmla="*/ 12 w 12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8" y="4"/>
                    <a:pt x="3" y="0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12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3271838" y="2490788"/>
              <a:ext cx="112713" cy="50800"/>
            </a:xfrm>
            <a:custGeom>
              <a:avLst/>
              <a:gdLst>
                <a:gd name="T0" fmla="*/ 5 w 16"/>
                <a:gd name="T1" fmla="*/ 4 h 7"/>
                <a:gd name="T2" fmla="*/ 16 w 16"/>
                <a:gd name="T3" fmla="*/ 3 h 7"/>
                <a:gd name="T4" fmla="*/ 14 w 16"/>
                <a:gd name="T5" fmla="*/ 4 h 7"/>
                <a:gd name="T6" fmla="*/ 8 w 16"/>
                <a:gd name="T7" fmla="*/ 1 h 7"/>
                <a:gd name="T8" fmla="*/ 0 w 16"/>
                <a:gd name="T9" fmla="*/ 2 h 7"/>
                <a:gd name="T10" fmla="*/ 5 w 16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5" y="4"/>
                  </a:moveTo>
                  <a:cubicBezTo>
                    <a:pt x="9" y="7"/>
                    <a:pt x="13" y="4"/>
                    <a:pt x="16" y="3"/>
                  </a:cubicBezTo>
                  <a:cubicBezTo>
                    <a:pt x="15" y="2"/>
                    <a:pt x="14" y="4"/>
                    <a:pt x="14" y="4"/>
                  </a:cubicBezTo>
                  <a:cubicBezTo>
                    <a:pt x="11" y="3"/>
                    <a:pt x="8" y="3"/>
                    <a:pt x="8" y="1"/>
                  </a:cubicBezTo>
                  <a:cubicBezTo>
                    <a:pt x="5" y="1"/>
                    <a:pt x="2" y="0"/>
                    <a:pt x="0" y="2"/>
                  </a:cubicBezTo>
                  <a:cubicBezTo>
                    <a:pt x="2" y="2"/>
                    <a:pt x="4" y="3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3482975" y="2498725"/>
              <a:ext cx="119063" cy="55563"/>
            </a:xfrm>
            <a:custGeom>
              <a:avLst/>
              <a:gdLst>
                <a:gd name="T0" fmla="*/ 17 w 17"/>
                <a:gd name="T1" fmla="*/ 2 h 8"/>
                <a:gd name="T2" fmla="*/ 14 w 17"/>
                <a:gd name="T3" fmla="*/ 2 h 8"/>
                <a:gd name="T4" fmla="*/ 0 w 17"/>
                <a:gd name="T5" fmla="*/ 3 h 8"/>
                <a:gd name="T6" fmla="*/ 0 w 17"/>
                <a:gd name="T7" fmla="*/ 3 h 8"/>
                <a:gd name="T8" fmla="*/ 2 w 17"/>
                <a:gd name="T9" fmla="*/ 4 h 8"/>
                <a:gd name="T10" fmla="*/ 0 w 17"/>
                <a:gd name="T11" fmla="*/ 7 h 8"/>
                <a:gd name="T12" fmla="*/ 17 w 17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17" y="2"/>
                  </a:moveTo>
                  <a:cubicBezTo>
                    <a:pt x="16" y="2"/>
                    <a:pt x="14" y="1"/>
                    <a:pt x="14" y="2"/>
                  </a:cubicBezTo>
                  <a:cubicBezTo>
                    <a:pt x="9" y="0"/>
                    <a:pt x="5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5"/>
                    <a:pt x="1" y="6"/>
                    <a:pt x="0" y="7"/>
                  </a:cubicBezTo>
                  <a:cubicBezTo>
                    <a:pt x="6" y="8"/>
                    <a:pt x="12" y="4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3138488" y="2660650"/>
              <a:ext cx="28575" cy="20638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0 h 3"/>
                <a:gd name="T4" fmla="*/ 1 w 4"/>
                <a:gd name="T5" fmla="*/ 1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4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2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5257800" y="2674938"/>
              <a:ext cx="34925" cy="28575"/>
            </a:xfrm>
            <a:custGeom>
              <a:avLst/>
              <a:gdLst>
                <a:gd name="T0" fmla="*/ 0 w 5"/>
                <a:gd name="T1" fmla="*/ 2 h 4"/>
                <a:gd name="T2" fmla="*/ 2 w 5"/>
                <a:gd name="T3" fmla="*/ 4 h 4"/>
                <a:gd name="T4" fmla="*/ 5 w 5"/>
                <a:gd name="T5" fmla="*/ 2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5251450" y="2703513"/>
              <a:ext cx="47625" cy="20638"/>
            </a:xfrm>
            <a:custGeom>
              <a:avLst/>
              <a:gdLst>
                <a:gd name="T0" fmla="*/ 3 w 7"/>
                <a:gd name="T1" fmla="*/ 0 h 3"/>
                <a:gd name="T2" fmla="*/ 0 w 7"/>
                <a:gd name="T3" fmla="*/ 2 h 3"/>
                <a:gd name="T4" fmla="*/ 7 w 7"/>
                <a:gd name="T5" fmla="*/ 1 h 3"/>
                <a:gd name="T6" fmla="*/ 3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3"/>
                    <a:pt x="5" y="1"/>
                    <a:pt x="7" y="1"/>
                  </a:cubicBezTo>
                  <a:cubicBezTo>
                    <a:pt x="6" y="1"/>
                    <a:pt x="4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5376863" y="2674938"/>
              <a:ext cx="42863" cy="28575"/>
            </a:xfrm>
            <a:custGeom>
              <a:avLst/>
              <a:gdLst>
                <a:gd name="T0" fmla="*/ 0 w 6"/>
                <a:gd name="T1" fmla="*/ 1 h 4"/>
                <a:gd name="T2" fmla="*/ 6 w 6"/>
                <a:gd name="T3" fmla="*/ 2 h 4"/>
                <a:gd name="T4" fmla="*/ 0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1"/>
                  </a:moveTo>
                  <a:cubicBezTo>
                    <a:pt x="1" y="4"/>
                    <a:pt x="4" y="2"/>
                    <a:pt x="6" y="2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5622925" y="2681288"/>
              <a:ext cx="153988" cy="49213"/>
            </a:xfrm>
            <a:custGeom>
              <a:avLst/>
              <a:gdLst>
                <a:gd name="T0" fmla="*/ 21 w 22"/>
                <a:gd name="T1" fmla="*/ 1 h 7"/>
                <a:gd name="T2" fmla="*/ 8 w 22"/>
                <a:gd name="T3" fmla="*/ 2 h 7"/>
                <a:gd name="T4" fmla="*/ 4 w 22"/>
                <a:gd name="T5" fmla="*/ 1 h 7"/>
                <a:gd name="T6" fmla="*/ 0 w 22"/>
                <a:gd name="T7" fmla="*/ 1 h 7"/>
                <a:gd name="T8" fmla="*/ 1 w 22"/>
                <a:gd name="T9" fmla="*/ 2 h 7"/>
                <a:gd name="T10" fmla="*/ 0 w 22"/>
                <a:gd name="T11" fmla="*/ 3 h 7"/>
                <a:gd name="T12" fmla="*/ 7 w 22"/>
                <a:gd name="T13" fmla="*/ 5 h 7"/>
                <a:gd name="T14" fmla="*/ 18 w 22"/>
                <a:gd name="T15" fmla="*/ 5 h 7"/>
                <a:gd name="T16" fmla="*/ 22 w 22"/>
                <a:gd name="T17" fmla="*/ 3 h 7"/>
                <a:gd name="T18" fmla="*/ 21 w 22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7">
                  <a:moveTo>
                    <a:pt x="21" y="1"/>
                  </a:moveTo>
                  <a:cubicBezTo>
                    <a:pt x="17" y="3"/>
                    <a:pt x="13" y="2"/>
                    <a:pt x="8" y="2"/>
                  </a:cubicBezTo>
                  <a:cubicBezTo>
                    <a:pt x="7" y="2"/>
                    <a:pt x="5" y="2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1" y="7"/>
                    <a:pt x="4" y="4"/>
                    <a:pt x="7" y="5"/>
                  </a:cubicBezTo>
                  <a:cubicBezTo>
                    <a:pt x="10" y="1"/>
                    <a:pt x="14" y="6"/>
                    <a:pt x="18" y="5"/>
                  </a:cubicBezTo>
                  <a:cubicBezTo>
                    <a:pt x="18" y="3"/>
                    <a:pt x="21" y="5"/>
                    <a:pt x="22" y="3"/>
                  </a:cubicBezTo>
                  <a:cubicBezTo>
                    <a:pt x="22" y="2"/>
                    <a:pt x="22" y="2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3173413" y="2703513"/>
              <a:ext cx="42863" cy="34925"/>
            </a:xfrm>
            <a:custGeom>
              <a:avLst/>
              <a:gdLst>
                <a:gd name="T0" fmla="*/ 6 w 6"/>
                <a:gd name="T1" fmla="*/ 4 h 5"/>
                <a:gd name="T2" fmla="*/ 0 w 6"/>
                <a:gd name="T3" fmla="*/ 0 h 5"/>
                <a:gd name="T4" fmla="*/ 6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cubicBezTo>
                    <a:pt x="4" y="2"/>
                    <a:pt x="3" y="0"/>
                    <a:pt x="0" y="0"/>
                  </a:cubicBezTo>
                  <a:cubicBezTo>
                    <a:pt x="2" y="1"/>
                    <a:pt x="2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5130800" y="2703513"/>
              <a:ext cx="42863" cy="26988"/>
            </a:xfrm>
            <a:custGeom>
              <a:avLst/>
              <a:gdLst>
                <a:gd name="T0" fmla="*/ 0 w 6"/>
                <a:gd name="T1" fmla="*/ 4 h 4"/>
                <a:gd name="T2" fmla="*/ 1 w 6"/>
                <a:gd name="T3" fmla="*/ 4 h 4"/>
                <a:gd name="T4" fmla="*/ 6 w 6"/>
                <a:gd name="T5" fmla="*/ 4 h 4"/>
                <a:gd name="T6" fmla="*/ 0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" y="0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5124450" y="2730500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5286375" y="2730500"/>
              <a:ext cx="34925" cy="22225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1 h 3"/>
                <a:gd name="T4" fmla="*/ 2 w 5"/>
                <a:gd name="T5" fmla="*/ 3 h 3"/>
                <a:gd name="T6" fmla="*/ 5 w 5"/>
                <a:gd name="T7" fmla="*/ 2 h 3"/>
                <a:gd name="T8" fmla="*/ 3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5" y="2"/>
                  </a:cubicBezTo>
                  <a:cubicBezTo>
                    <a:pt x="5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5980113" y="2724150"/>
              <a:ext cx="28575" cy="20638"/>
            </a:xfrm>
            <a:custGeom>
              <a:avLst/>
              <a:gdLst>
                <a:gd name="T0" fmla="*/ 0 w 4"/>
                <a:gd name="T1" fmla="*/ 1 h 3"/>
                <a:gd name="T2" fmla="*/ 0 w 4"/>
                <a:gd name="T3" fmla="*/ 2 h 3"/>
                <a:gd name="T4" fmla="*/ 4 w 4"/>
                <a:gd name="T5" fmla="*/ 2 h 3"/>
                <a:gd name="T6" fmla="*/ 0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3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6907213" y="2808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6907213" y="2808288"/>
              <a:ext cx="14288" cy="793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6850063" y="2787650"/>
              <a:ext cx="57150" cy="28575"/>
            </a:xfrm>
            <a:custGeom>
              <a:avLst/>
              <a:gdLst>
                <a:gd name="T0" fmla="*/ 4 w 8"/>
                <a:gd name="T1" fmla="*/ 1 h 4"/>
                <a:gd name="T2" fmla="*/ 3 w 8"/>
                <a:gd name="T3" fmla="*/ 1 h 4"/>
                <a:gd name="T4" fmla="*/ 3 w 8"/>
                <a:gd name="T5" fmla="*/ 0 h 4"/>
                <a:gd name="T6" fmla="*/ 0 w 8"/>
                <a:gd name="T7" fmla="*/ 1 h 4"/>
                <a:gd name="T8" fmla="*/ 3 w 8"/>
                <a:gd name="T9" fmla="*/ 2 h 4"/>
                <a:gd name="T10" fmla="*/ 8 w 8"/>
                <a:gd name="T11" fmla="*/ 4 h 4"/>
                <a:gd name="T12" fmla="*/ 8 w 8"/>
                <a:gd name="T13" fmla="*/ 3 h 4"/>
                <a:gd name="T14" fmla="*/ 4 w 8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3"/>
                    <a:pt x="3" y="2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7" y="4"/>
                    <a:pt x="8" y="4"/>
                    <a:pt x="8" y="3"/>
                  </a:cubicBezTo>
                  <a:cubicBezTo>
                    <a:pt x="7" y="3"/>
                    <a:pt x="5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3005138" y="2787650"/>
              <a:ext cx="55563" cy="34925"/>
            </a:xfrm>
            <a:custGeom>
              <a:avLst/>
              <a:gdLst>
                <a:gd name="T0" fmla="*/ 0 w 8"/>
                <a:gd name="T1" fmla="*/ 4 h 5"/>
                <a:gd name="T2" fmla="*/ 8 w 8"/>
                <a:gd name="T3" fmla="*/ 2 h 5"/>
                <a:gd name="T4" fmla="*/ 0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cubicBezTo>
                    <a:pt x="3" y="5"/>
                    <a:pt x="6" y="2"/>
                    <a:pt x="8" y="2"/>
                  </a:cubicBezTo>
                  <a:cubicBezTo>
                    <a:pt x="5" y="2"/>
                    <a:pt x="1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6437313" y="2808288"/>
              <a:ext cx="119063" cy="42863"/>
            </a:xfrm>
            <a:custGeom>
              <a:avLst/>
              <a:gdLst>
                <a:gd name="T0" fmla="*/ 11 w 17"/>
                <a:gd name="T1" fmla="*/ 3 h 6"/>
                <a:gd name="T2" fmla="*/ 8 w 17"/>
                <a:gd name="T3" fmla="*/ 3 h 6"/>
                <a:gd name="T4" fmla="*/ 4 w 17"/>
                <a:gd name="T5" fmla="*/ 0 h 6"/>
                <a:gd name="T6" fmla="*/ 3 w 17"/>
                <a:gd name="T7" fmla="*/ 4 h 6"/>
                <a:gd name="T8" fmla="*/ 8 w 17"/>
                <a:gd name="T9" fmla="*/ 3 h 6"/>
                <a:gd name="T10" fmla="*/ 16 w 17"/>
                <a:gd name="T11" fmla="*/ 6 h 6"/>
                <a:gd name="T12" fmla="*/ 17 w 17"/>
                <a:gd name="T13" fmla="*/ 5 h 6"/>
                <a:gd name="T14" fmla="*/ 11 w 17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11" y="3"/>
                  </a:moveTo>
                  <a:cubicBezTo>
                    <a:pt x="10" y="3"/>
                    <a:pt x="9" y="2"/>
                    <a:pt x="8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0" y="3"/>
                    <a:pt x="3" y="4"/>
                  </a:cubicBezTo>
                  <a:cubicBezTo>
                    <a:pt x="5" y="4"/>
                    <a:pt x="7" y="5"/>
                    <a:pt x="8" y="3"/>
                  </a:cubicBezTo>
                  <a:cubicBezTo>
                    <a:pt x="10" y="4"/>
                    <a:pt x="13" y="6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2"/>
                    <a:pt x="13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4275138" y="2816225"/>
              <a:ext cx="176213" cy="76200"/>
            </a:xfrm>
            <a:custGeom>
              <a:avLst/>
              <a:gdLst>
                <a:gd name="T0" fmla="*/ 23 w 25"/>
                <a:gd name="T1" fmla="*/ 1 h 11"/>
                <a:gd name="T2" fmla="*/ 20 w 25"/>
                <a:gd name="T3" fmla="*/ 1 h 11"/>
                <a:gd name="T4" fmla="*/ 19 w 25"/>
                <a:gd name="T5" fmla="*/ 2 h 11"/>
                <a:gd name="T6" fmla="*/ 19 w 25"/>
                <a:gd name="T7" fmla="*/ 3 h 11"/>
                <a:gd name="T8" fmla="*/ 18 w 25"/>
                <a:gd name="T9" fmla="*/ 4 h 11"/>
                <a:gd name="T10" fmla="*/ 17 w 25"/>
                <a:gd name="T11" fmla="*/ 3 h 11"/>
                <a:gd name="T12" fmla="*/ 5 w 25"/>
                <a:gd name="T13" fmla="*/ 8 h 11"/>
                <a:gd name="T14" fmla="*/ 0 w 25"/>
                <a:gd name="T15" fmla="*/ 11 h 11"/>
                <a:gd name="T16" fmla="*/ 3 w 25"/>
                <a:gd name="T17" fmla="*/ 10 h 11"/>
                <a:gd name="T18" fmla="*/ 17 w 25"/>
                <a:gd name="T19" fmla="*/ 6 h 11"/>
                <a:gd name="T20" fmla="*/ 25 w 25"/>
                <a:gd name="T21" fmla="*/ 1 h 11"/>
                <a:gd name="T22" fmla="*/ 25 w 25"/>
                <a:gd name="T23" fmla="*/ 0 h 11"/>
                <a:gd name="T24" fmla="*/ 23 w 25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1">
                  <a:moveTo>
                    <a:pt x="23" y="1"/>
                  </a:moveTo>
                  <a:cubicBezTo>
                    <a:pt x="22" y="0"/>
                    <a:pt x="21" y="2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3"/>
                    <a:pt x="9" y="7"/>
                    <a:pt x="5" y="8"/>
                  </a:cubicBezTo>
                  <a:cubicBezTo>
                    <a:pt x="4" y="11"/>
                    <a:pt x="0" y="9"/>
                    <a:pt x="0" y="11"/>
                  </a:cubicBezTo>
                  <a:cubicBezTo>
                    <a:pt x="1" y="11"/>
                    <a:pt x="3" y="11"/>
                    <a:pt x="3" y="10"/>
                  </a:cubicBezTo>
                  <a:cubicBezTo>
                    <a:pt x="8" y="11"/>
                    <a:pt x="13" y="9"/>
                    <a:pt x="17" y="6"/>
                  </a:cubicBezTo>
                  <a:cubicBezTo>
                    <a:pt x="19" y="4"/>
                    <a:pt x="22" y="3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4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6738938" y="2822575"/>
              <a:ext cx="174625" cy="34925"/>
            </a:xfrm>
            <a:custGeom>
              <a:avLst/>
              <a:gdLst>
                <a:gd name="T0" fmla="*/ 12 w 25"/>
                <a:gd name="T1" fmla="*/ 1 h 5"/>
                <a:gd name="T2" fmla="*/ 0 w 25"/>
                <a:gd name="T3" fmla="*/ 1 h 5"/>
                <a:gd name="T4" fmla="*/ 9 w 25"/>
                <a:gd name="T5" fmla="*/ 4 h 5"/>
                <a:gd name="T6" fmla="*/ 18 w 25"/>
                <a:gd name="T7" fmla="*/ 2 h 5"/>
                <a:gd name="T8" fmla="*/ 25 w 25"/>
                <a:gd name="T9" fmla="*/ 3 h 5"/>
                <a:gd name="T10" fmla="*/ 25 w 25"/>
                <a:gd name="T11" fmla="*/ 2 h 5"/>
                <a:gd name="T12" fmla="*/ 12 w 2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12" y="1"/>
                  </a:moveTo>
                  <a:cubicBezTo>
                    <a:pt x="9" y="3"/>
                    <a:pt x="4" y="0"/>
                    <a:pt x="0" y="1"/>
                  </a:cubicBezTo>
                  <a:cubicBezTo>
                    <a:pt x="3" y="3"/>
                    <a:pt x="6" y="5"/>
                    <a:pt x="9" y="4"/>
                  </a:cubicBezTo>
                  <a:cubicBezTo>
                    <a:pt x="11" y="1"/>
                    <a:pt x="15" y="4"/>
                    <a:pt x="18" y="2"/>
                  </a:cubicBezTo>
                  <a:cubicBezTo>
                    <a:pt x="21" y="2"/>
                    <a:pt x="22" y="2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0"/>
                    <a:pt x="16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2851150" y="2828925"/>
              <a:ext cx="104775" cy="28575"/>
            </a:xfrm>
            <a:custGeom>
              <a:avLst/>
              <a:gdLst>
                <a:gd name="T0" fmla="*/ 5 w 15"/>
                <a:gd name="T1" fmla="*/ 1 h 4"/>
                <a:gd name="T2" fmla="*/ 5 w 15"/>
                <a:gd name="T3" fmla="*/ 1 h 4"/>
                <a:gd name="T4" fmla="*/ 1 w 15"/>
                <a:gd name="T5" fmla="*/ 2 h 4"/>
                <a:gd name="T6" fmla="*/ 0 w 15"/>
                <a:gd name="T7" fmla="*/ 4 h 4"/>
                <a:gd name="T8" fmla="*/ 5 w 15"/>
                <a:gd name="T9" fmla="*/ 2 h 4"/>
                <a:gd name="T10" fmla="*/ 12 w 15"/>
                <a:gd name="T11" fmla="*/ 1 h 4"/>
                <a:gd name="T12" fmla="*/ 15 w 15"/>
                <a:gd name="T13" fmla="*/ 0 h 4"/>
                <a:gd name="T14" fmla="*/ 5 w 15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4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3"/>
                    <a:pt x="5" y="2"/>
                  </a:cubicBezTo>
                  <a:cubicBezTo>
                    <a:pt x="7" y="2"/>
                    <a:pt x="10" y="1"/>
                    <a:pt x="12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4008438" y="2828925"/>
              <a:ext cx="336550" cy="184150"/>
            </a:xfrm>
            <a:custGeom>
              <a:avLst/>
              <a:gdLst>
                <a:gd name="T0" fmla="*/ 48 w 48"/>
                <a:gd name="T1" fmla="*/ 0 h 26"/>
                <a:gd name="T2" fmla="*/ 41 w 48"/>
                <a:gd name="T3" fmla="*/ 1 h 26"/>
                <a:gd name="T4" fmla="*/ 28 w 48"/>
                <a:gd name="T5" fmla="*/ 9 h 26"/>
                <a:gd name="T6" fmla="*/ 24 w 48"/>
                <a:gd name="T7" fmla="*/ 8 h 26"/>
                <a:gd name="T8" fmla="*/ 23 w 48"/>
                <a:gd name="T9" fmla="*/ 11 h 26"/>
                <a:gd name="T10" fmla="*/ 24 w 48"/>
                <a:gd name="T11" fmla="*/ 11 h 26"/>
                <a:gd name="T12" fmla="*/ 10 w 48"/>
                <a:gd name="T13" fmla="*/ 20 h 26"/>
                <a:gd name="T14" fmla="*/ 8 w 48"/>
                <a:gd name="T15" fmla="*/ 19 h 26"/>
                <a:gd name="T16" fmla="*/ 7 w 48"/>
                <a:gd name="T17" fmla="*/ 20 h 26"/>
                <a:gd name="T18" fmla="*/ 6 w 48"/>
                <a:gd name="T19" fmla="*/ 19 h 26"/>
                <a:gd name="T20" fmla="*/ 4 w 48"/>
                <a:gd name="T21" fmla="*/ 22 h 26"/>
                <a:gd name="T22" fmla="*/ 1 w 48"/>
                <a:gd name="T23" fmla="*/ 26 h 26"/>
                <a:gd name="T24" fmla="*/ 12 w 48"/>
                <a:gd name="T25" fmla="*/ 21 h 26"/>
                <a:gd name="T26" fmla="*/ 29 w 48"/>
                <a:gd name="T27" fmla="*/ 13 h 26"/>
                <a:gd name="T28" fmla="*/ 28 w 48"/>
                <a:gd name="T29" fmla="*/ 10 h 26"/>
                <a:gd name="T30" fmla="*/ 37 w 48"/>
                <a:gd name="T31" fmla="*/ 6 h 26"/>
                <a:gd name="T32" fmla="*/ 48 w 48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26">
                  <a:moveTo>
                    <a:pt x="48" y="0"/>
                  </a:moveTo>
                  <a:cubicBezTo>
                    <a:pt x="46" y="0"/>
                    <a:pt x="43" y="1"/>
                    <a:pt x="41" y="1"/>
                  </a:cubicBezTo>
                  <a:cubicBezTo>
                    <a:pt x="37" y="5"/>
                    <a:pt x="30" y="4"/>
                    <a:pt x="28" y="9"/>
                  </a:cubicBezTo>
                  <a:cubicBezTo>
                    <a:pt x="27" y="10"/>
                    <a:pt x="25" y="9"/>
                    <a:pt x="24" y="8"/>
                  </a:cubicBezTo>
                  <a:cubicBezTo>
                    <a:pt x="23" y="9"/>
                    <a:pt x="22" y="10"/>
                    <a:pt x="23" y="11"/>
                  </a:cubicBezTo>
                  <a:cubicBezTo>
                    <a:pt x="23" y="11"/>
                    <a:pt x="24" y="11"/>
                    <a:pt x="24" y="11"/>
                  </a:cubicBezTo>
                  <a:cubicBezTo>
                    <a:pt x="23" y="19"/>
                    <a:pt x="13" y="14"/>
                    <a:pt x="10" y="20"/>
                  </a:cubicBezTo>
                  <a:cubicBezTo>
                    <a:pt x="9" y="19"/>
                    <a:pt x="8" y="20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0"/>
                    <a:pt x="4" y="21"/>
                    <a:pt x="4" y="22"/>
                  </a:cubicBezTo>
                  <a:cubicBezTo>
                    <a:pt x="3" y="24"/>
                    <a:pt x="0" y="24"/>
                    <a:pt x="1" y="26"/>
                  </a:cubicBezTo>
                  <a:cubicBezTo>
                    <a:pt x="5" y="25"/>
                    <a:pt x="8" y="22"/>
                    <a:pt x="12" y="21"/>
                  </a:cubicBezTo>
                  <a:cubicBezTo>
                    <a:pt x="18" y="18"/>
                    <a:pt x="23" y="16"/>
                    <a:pt x="29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7"/>
                    <a:pt x="34" y="8"/>
                    <a:pt x="37" y="6"/>
                  </a:cubicBezTo>
                  <a:cubicBezTo>
                    <a:pt x="40" y="3"/>
                    <a:pt x="45" y="3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6464300" y="2851150"/>
              <a:ext cx="14288" cy="1428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3103563" y="2871788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9 w 9"/>
                <a:gd name="T3" fmla="*/ 0 h 5"/>
                <a:gd name="T4" fmla="*/ 0 w 9"/>
                <a:gd name="T5" fmla="*/ 0 h 5"/>
                <a:gd name="T6" fmla="*/ 0 w 9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4254500" y="2900363"/>
              <a:ext cx="14288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3770313" y="2970213"/>
              <a:ext cx="69850" cy="71438"/>
            </a:xfrm>
            <a:custGeom>
              <a:avLst/>
              <a:gdLst>
                <a:gd name="T0" fmla="*/ 10 w 10"/>
                <a:gd name="T1" fmla="*/ 5 h 10"/>
                <a:gd name="T2" fmla="*/ 4 w 10"/>
                <a:gd name="T3" fmla="*/ 6 h 10"/>
                <a:gd name="T4" fmla="*/ 0 w 10"/>
                <a:gd name="T5" fmla="*/ 9 h 10"/>
                <a:gd name="T6" fmla="*/ 10 w 10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8" y="0"/>
                    <a:pt x="7" y="7"/>
                    <a:pt x="4" y="6"/>
                  </a:cubicBezTo>
                  <a:cubicBezTo>
                    <a:pt x="2" y="6"/>
                    <a:pt x="0" y="8"/>
                    <a:pt x="0" y="9"/>
                  </a:cubicBezTo>
                  <a:cubicBezTo>
                    <a:pt x="4" y="10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3544888" y="3027363"/>
              <a:ext cx="22225" cy="142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3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3629025" y="3033713"/>
              <a:ext cx="22225" cy="22225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0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2" y="1"/>
                    <a:pt x="3" y="0"/>
                  </a:cubicBezTo>
                  <a:cubicBezTo>
                    <a:pt x="0" y="0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3776663" y="3048000"/>
              <a:ext cx="69850" cy="63500"/>
            </a:xfrm>
            <a:custGeom>
              <a:avLst/>
              <a:gdLst>
                <a:gd name="T0" fmla="*/ 10 w 10"/>
                <a:gd name="T1" fmla="*/ 1 h 9"/>
                <a:gd name="T2" fmla="*/ 10 w 10"/>
                <a:gd name="T3" fmla="*/ 1 h 9"/>
                <a:gd name="T4" fmla="*/ 0 w 10"/>
                <a:gd name="T5" fmla="*/ 2 h 9"/>
                <a:gd name="T6" fmla="*/ 0 w 10"/>
                <a:gd name="T7" fmla="*/ 5 h 9"/>
                <a:gd name="T8" fmla="*/ 6 w 10"/>
                <a:gd name="T9" fmla="*/ 7 h 9"/>
                <a:gd name="T10" fmla="*/ 5 w 10"/>
                <a:gd name="T11" fmla="*/ 8 h 9"/>
                <a:gd name="T12" fmla="*/ 4 w 10"/>
                <a:gd name="T13" fmla="*/ 8 h 9"/>
                <a:gd name="T14" fmla="*/ 5 w 10"/>
                <a:gd name="T15" fmla="*/ 9 h 9"/>
                <a:gd name="T16" fmla="*/ 10 w 10"/>
                <a:gd name="T17" fmla="*/ 6 h 9"/>
                <a:gd name="T18" fmla="*/ 9 w 10"/>
                <a:gd name="T19" fmla="*/ 5 h 9"/>
                <a:gd name="T20" fmla="*/ 10 w 10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7" y="4"/>
                    <a:pt x="3" y="0"/>
                    <a:pt x="0" y="2"/>
                  </a:cubicBezTo>
                  <a:cubicBezTo>
                    <a:pt x="2" y="3"/>
                    <a:pt x="0" y="4"/>
                    <a:pt x="0" y="5"/>
                  </a:cubicBezTo>
                  <a:cubicBezTo>
                    <a:pt x="2" y="7"/>
                    <a:pt x="5" y="6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9" y="8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7" y="4"/>
                    <a:pt x="9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3300413" y="3154363"/>
              <a:ext cx="20638" cy="1428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3228975" y="3168650"/>
              <a:ext cx="49213" cy="26988"/>
            </a:xfrm>
            <a:custGeom>
              <a:avLst/>
              <a:gdLst>
                <a:gd name="T0" fmla="*/ 1 w 7"/>
                <a:gd name="T1" fmla="*/ 4 h 4"/>
                <a:gd name="T2" fmla="*/ 3 w 7"/>
                <a:gd name="T3" fmla="*/ 4 h 4"/>
                <a:gd name="T4" fmla="*/ 7 w 7"/>
                <a:gd name="T5" fmla="*/ 1 h 4"/>
                <a:gd name="T6" fmla="*/ 2 w 7"/>
                <a:gd name="T7" fmla="*/ 2 h 4"/>
                <a:gd name="T8" fmla="*/ 1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2" y="4"/>
                    <a:pt x="2" y="3"/>
                    <a:pt x="3" y="4"/>
                  </a:cubicBezTo>
                  <a:cubicBezTo>
                    <a:pt x="5" y="3"/>
                    <a:pt x="5" y="1"/>
                    <a:pt x="7" y="1"/>
                  </a:cubicBezTo>
                  <a:cubicBezTo>
                    <a:pt x="5" y="0"/>
                    <a:pt x="4" y="2"/>
                    <a:pt x="2" y="2"/>
                  </a:cubicBezTo>
                  <a:cubicBezTo>
                    <a:pt x="2" y="3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3201988" y="3209925"/>
              <a:ext cx="14288" cy="142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3216275" y="3209925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矩形 82"/>
          <p:cNvSpPr/>
          <p:nvPr/>
        </p:nvSpPr>
        <p:spPr>
          <a:xfrm>
            <a:off x="7947801" y="157426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请输入你的题目</a:t>
            </a:r>
          </a:p>
        </p:txBody>
      </p:sp>
      <p:sp>
        <p:nvSpPr>
          <p:cNvPr id="85" name="矩形 84"/>
          <p:cNvSpPr/>
          <p:nvPr/>
        </p:nvSpPr>
        <p:spPr>
          <a:xfrm>
            <a:off x="8032640" y="2207863"/>
            <a:ext cx="265180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</a:p>
        </p:txBody>
      </p:sp>
    </p:spTree>
    <p:extLst>
      <p:ext uri="{BB962C8B-B14F-4D97-AF65-F5344CB8AC3E}">
        <p14:creationId xmlns:p14="http://schemas.microsoft.com/office/powerpoint/2010/main" val="244230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83274" y="1206500"/>
            <a:ext cx="5818763" cy="4862513"/>
            <a:chOff x="1679575" y="484188"/>
            <a:chExt cx="5241926" cy="2740025"/>
          </a:xfrm>
          <a:blipFill dpi="0" rotWithShape="1">
            <a:blip r:embed="rId2"/>
            <a:srcRect/>
            <a:tile tx="-635000" ty="762000" sx="50000" sy="50000" flip="none" algn="ctr"/>
          </a:blip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1679575" y="484188"/>
              <a:ext cx="26988" cy="14288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1 h 2"/>
                <a:gd name="T4" fmla="*/ 1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2" y="1"/>
                    <a:pt x="1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3173413" y="28289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173413" y="2828925"/>
              <a:ext cx="7938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132138" y="2865438"/>
              <a:ext cx="26988" cy="635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0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159125" y="2857500"/>
              <a:ext cx="14288" cy="793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1679575" y="695325"/>
              <a:ext cx="5241925" cy="2274888"/>
            </a:xfrm>
            <a:custGeom>
              <a:avLst/>
              <a:gdLst>
                <a:gd name="T0" fmla="*/ 736 w 747"/>
                <a:gd name="T1" fmla="*/ 184 h 323"/>
                <a:gd name="T2" fmla="*/ 716 w 747"/>
                <a:gd name="T3" fmla="*/ 177 h 323"/>
                <a:gd name="T4" fmla="*/ 695 w 747"/>
                <a:gd name="T5" fmla="*/ 182 h 323"/>
                <a:gd name="T6" fmla="*/ 708 w 747"/>
                <a:gd name="T7" fmla="*/ 172 h 323"/>
                <a:gd name="T8" fmla="*/ 630 w 747"/>
                <a:gd name="T9" fmla="*/ 153 h 323"/>
                <a:gd name="T10" fmla="*/ 627 w 747"/>
                <a:gd name="T11" fmla="*/ 126 h 323"/>
                <a:gd name="T12" fmla="*/ 585 w 747"/>
                <a:gd name="T13" fmla="*/ 93 h 323"/>
                <a:gd name="T14" fmla="*/ 522 w 747"/>
                <a:gd name="T15" fmla="*/ 83 h 323"/>
                <a:gd name="T16" fmla="*/ 517 w 747"/>
                <a:gd name="T17" fmla="*/ 72 h 323"/>
                <a:gd name="T18" fmla="*/ 564 w 747"/>
                <a:gd name="T19" fmla="*/ 74 h 323"/>
                <a:gd name="T20" fmla="*/ 556 w 747"/>
                <a:gd name="T21" fmla="*/ 72 h 323"/>
                <a:gd name="T22" fmla="*/ 563 w 747"/>
                <a:gd name="T23" fmla="*/ 67 h 323"/>
                <a:gd name="T24" fmla="*/ 498 w 747"/>
                <a:gd name="T25" fmla="*/ 56 h 323"/>
                <a:gd name="T26" fmla="*/ 480 w 747"/>
                <a:gd name="T27" fmla="*/ 43 h 323"/>
                <a:gd name="T28" fmla="*/ 522 w 747"/>
                <a:gd name="T29" fmla="*/ 28 h 323"/>
                <a:gd name="T30" fmla="*/ 479 w 747"/>
                <a:gd name="T31" fmla="*/ 22 h 323"/>
                <a:gd name="T32" fmla="*/ 367 w 747"/>
                <a:gd name="T33" fmla="*/ 11 h 323"/>
                <a:gd name="T34" fmla="*/ 293 w 747"/>
                <a:gd name="T35" fmla="*/ 3 h 323"/>
                <a:gd name="T36" fmla="*/ 191 w 747"/>
                <a:gd name="T37" fmla="*/ 13 h 323"/>
                <a:gd name="T38" fmla="*/ 142 w 747"/>
                <a:gd name="T39" fmla="*/ 8 h 323"/>
                <a:gd name="T40" fmla="*/ 36 w 747"/>
                <a:gd name="T41" fmla="*/ 32 h 323"/>
                <a:gd name="T42" fmla="*/ 74 w 747"/>
                <a:gd name="T43" fmla="*/ 33 h 323"/>
                <a:gd name="T44" fmla="*/ 85 w 747"/>
                <a:gd name="T45" fmla="*/ 38 h 323"/>
                <a:gd name="T46" fmla="*/ 16 w 747"/>
                <a:gd name="T47" fmla="*/ 63 h 323"/>
                <a:gd name="T48" fmla="*/ 20 w 747"/>
                <a:gd name="T49" fmla="*/ 83 h 323"/>
                <a:gd name="T50" fmla="*/ 76 w 747"/>
                <a:gd name="T51" fmla="*/ 67 h 323"/>
                <a:gd name="T52" fmla="*/ 106 w 747"/>
                <a:gd name="T53" fmla="*/ 70 h 323"/>
                <a:gd name="T54" fmla="*/ 89 w 747"/>
                <a:gd name="T55" fmla="*/ 124 h 323"/>
                <a:gd name="T56" fmla="*/ 142 w 747"/>
                <a:gd name="T57" fmla="*/ 160 h 323"/>
                <a:gd name="T58" fmla="*/ 134 w 747"/>
                <a:gd name="T59" fmla="*/ 176 h 323"/>
                <a:gd name="T60" fmla="*/ 162 w 747"/>
                <a:gd name="T61" fmla="*/ 186 h 323"/>
                <a:gd name="T62" fmla="*/ 205 w 747"/>
                <a:gd name="T63" fmla="*/ 192 h 323"/>
                <a:gd name="T64" fmla="*/ 220 w 747"/>
                <a:gd name="T65" fmla="*/ 206 h 323"/>
                <a:gd name="T66" fmla="*/ 221 w 747"/>
                <a:gd name="T67" fmla="*/ 248 h 323"/>
                <a:gd name="T68" fmla="*/ 244 w 747"/>
                <a:gd name="T69" fmla="*/ 253 h 323"/>
                <a:gd name="T70" fmla="*/ 241 w 747"/>
                <a:gd name="T71" fmla="*/ 278 h 323"/>
                <a:gd name="T72" fmla="*/ 202 w 747"/>
                <a:gd name="T73" fmla="*/ 297 h 323"/>
                <a:gd name="T74" fmla="*/ 237 w 747"/>
                <a:gd name="T75" fmla="*/ 308 h 323"/>
                <a:gd name="T76" fmla="*/ 288 w 747"/>
                <a:gd name="T77" fmla="*/ 316 h 323"/>
                <a:gd name="T78" fmla="*/ 312 w 747"/>
                <a:gd name="T79" fmla="*/ 315 h 323"/>
                <a:gd name="T80" fmla="*/ 341 w 747"/>
                <a:gd name="T81" fmla="*/ 300 h 323"/>
                <a:gd name="T82" fmla="*/ 389 w 747"/>
                <a:gd name="T83" fmla="*/ 300 h 323"/>
                <a:gd name="T84" fmla="*/ 463 w 747"/>
                <a:gd name="T85" fmla="*/ 284 h 323"/>
                <a:gd name="T86" fmla="*/ 486 w 747"/>
                <a:gd name="T87" fmla="*/ 279 h 323"/>
                <a:gd name="T88" fmla="*/ 541 w 747"/>
                <a:gd name="T89" fmla="*/ 280 h 323"/>
                <a:gd name="T90" fmla="*/ 601 w 747"/>
                <a:gd name="T91" fmla="*/ 290 h 323"/>
                <a:gd name="T92" fmla="*/ 635 w 747"/>
                <a:gd name="T93" fmla="*/ 280 h 323"/>
                <a:gd name="T94" fmla="*/ 629 w 747"/>
                <a:gd name="T95" fmla="*/ 255 h 323"/>
                <a:gd name="T96" fmla="*/ 657 w 747"/>
                <a:gd name="T97" fmla="*/ 230 h 323"/>
                <a:gd name="T98" fmla="*/ 674 w 747"/>
                <a:gd name="T99" fmla="*/ 215 h 323"/>
                <a:gd name="T100" fmla="*/ 740 w 747"/>
                <a:gd name="T101" fmla="*/ 194 h 323"/>
                <a:gd name="T102" fmla="*/ 131 w 747"/>
                <a:gd name="T103" fmla="*/ 61 h 323"/>
                <a:gd name="T104" fmla="*/ 231 w 747"/>
                <a:gd name="T105" fmla="*/ 296 h 323"/>
                <a:gd name="T106" fmla="*/ 390 w 747"/>
                <a:gd name="T107" fmla="*/ 294 h 323"/>
                <a:gd name="T108" fmla="*/ 511 w 747"/>
                <a:gd name="T109" fmla="*/ 257 h 323"/>
                <a:gd name="T110" fmla="*/ 532 w 747"/>
                <a:gd name="T111" fmla="*/ 254 h 323"/>
                <a:gd name="T112" fmla="*/ 549 w 747"/>
                <a:gd name="T113" fmla="*/ 247 h 323"/>
                <a:gd name="T114" fmla="*/ 567 w 747"/>
                <a:gd name="T115" fmla="*/ 237 h 323"/>
                <a:gd name="T116" fmla="*/ 565 w 747"/>
                <a:gd name="T117" fmla="*/ 244 h 323"/>
                <a:gd name="T118" fmla="*/ 588 w 747"/>
                <a:gd name="T119" fmla="*/ 237 h 323"/>
                <a:gd name="T120" fmla="*/ 583 w 747"/>
                <a:gd name="T121" fmla="*/ 231 h 323"/>
                <a:gd name="T122" fmla="*/ 727 w 747"/>
                <a:gd name="T123" fmla="*/ 19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7" h="323">
                  <a:moveTo>
                    <a:pt x="740" y="194"/>
                  </a:moveTo>
                  <a:cubicBezTo>
                    <a:pt x="738" y="194"/>
                    <a:pt x="738" y="194"/>
                    <a:pt x="738" y="194"/>
                  </a:cubicBezTo>
                  <a:cubicBezTo>
                    <a:pt x="738" y="193"/>
                    <a:pt x="736" y="194"/>
                    <a:pt x="736" y="192"/>
                  </a:cubicBezTo>
                  <a:cubicBezTo>
                    <a:pt x="734" y="192"/>
                    <a:pt x="733" y="192"/>
                    <a:pt x="732" y="191"/>
                  </a:cubicBezTo>
                  <a:cubicBezTo>
                    <a:pt x="733" y="191"/>
                    <a:pt x="733" y="191"/>
                    <a:pt x="733" y="191"/>
                  </a:cubicBezTo>
                  <a:cubicBezTo>
                    <a:pt x="734" y="190"/>
                    <a:pt x="736" y="189"/>
                    <a:pt x="736" y="191"/>
                  </a:cubicBezTo>
                  <a:cubicBezTo>
                    <a:pt x="740" y="191"/>
                    <a:pt x="740" y="188"/>
                    <a:pt x="743" y="187"/>
                  </a:cubicBezTo>
                  <a:cubicBezTo>
                    <a:pt x="743" y="187"/>
                    <a:pt x="743" y="187"/>
                    <a:pt x="743" y="187"/>
                  </a:cubicBezTo>
                  <a:cubicBezTo>
                    <a:pt x="745" y="187"/>
                    <a:pt x="746" y="188"/>
                    <a:pt x="747" y="187"/>
                  </a:cubicBezTo>
                  <a:cubicBezTo>
                    <a:pt x="747" y="185"/>
                    <a:pt x="744" y="186"/>
                    <a:pt x="745" y="184"/>
                  </a:cubicBezTo>
                  <a:cubicBezTo>
                    <a:pt x="742" y="183"/>
                    <a:pt x="739" y="183"/>
                    <a:pt x="736" y="184"/>
                  </a:cubicBezTo>
                  <a:cubicBezTo>
                    <a:pt x="738" y="186"/>
                    <a:pt x="736" y="187"/>
                    <a:pt x="735" y="188"/>
                  </a:cubicBezTo>
                  <a:cubicBezTo>
                    <a:pt x="734" y="188"/>
                    <a:pt x="732" y="188"/>
                    <a:pt x="731" y="187"/>
                  </a:cubicBezTo>
                  <a:cubicBezTo>
                    <a:pt x="733" y="186"/>
                    <a:pt x="733" y="184"/>
                    <a:pt x="735" y="184"/>
                  </a:cubicBezTo>
                  <a:cubicBezTo>
                    <a:pt x="728" y="178"/>
                    <a:pt x="724" y="188"/>
                    <a:pt x="717" y="185"/>
                  </a:cubicBezTo>
                  <a:cubicBezTo>
                    <a:pt x="718" y="184"/>
                    <a:pt x="718" y="183"/>
                    <a:pt x="718" y="183"/>
                  </a:cubicBezTo>
                  <a:cubicBezTo>
                    <a:pt x="719" y="182"/>
                    <a:pt x="719" y="181"/>
                    <a:pt x="720" y="181"/>
                  </a:cubicBezTo>
                  <a:cubicBezTo>
                    <a:pt x="720" y="180"/>
                    <a:pt x="720" y="180"/>
                    <a:pt x="721" y="180"/>
                  </a:cubicBezTo>
                  <a:cubicBezTo>
                    <a:pt x="719" y="179"/>
                    <a:pt x="716" y="180"/>
                    <a:pt x="715" y="179"/>
                  </a:cubicBezTo>
                  <a:cubicBezTo>
                    <a:pt x="715" y="179"/>
                    <a:pt x="715" y="179"/>
                    <a:pt x="715" y="179"/>
                  </a:cubicBezTo>
                  <a:cubicBezTo>
                    <a:pt x="715" y="178"/>
                    <a:pt x="715" y="178"/>
                    <a:pt x="716" y="178"/>
                  </a:cubicBezTo>
                  <a:cubicBezTo>
                    <a:pt x="716" y="177"/>
                    <a:pt x="716" y="177"/>
                    <a:pt x="716" y="177"/>
                  </a:cubicBezTo>
                  <a:cubicBezTo>
                    <a:pt x="713" y="178"/>
                    <a:pt x="710" y="178"/>
                    <a:pt x="708" y="177"/>
                  </a:cubicBezTo>
                  <a:cubicBezTo>
                    <a:pt x="709" y="178"/>
                    <a:pt x="709" y="178"/>
                    <a:pt x="709" y="178"/>
                  </a:cubicBezTo>
                  <a:cubicBezTo>
                    <a:pt x="707" y="179"/>
                    <a:pt x="707" y="179"/>
                    <a:pt x="707" y="179"/>
                  </a:cubicBezTo>
                  <a:cubicBezTo>
                    <a:pt x="709" y="182"/>
                    <a:pt x="714" y="178"/>
                    <a:pt x="715" y="182"/>
                  </a:cubicBezTo>
                  <a:cubicBezTo>
                    <a:pt x="713" y="185"/>
                    <a:pt x="710" y="184"/>
                    <a:pt x="707" y="185"/>
                  </a:cubicBezTo>
                  <a:cubicBezTo>
                    <a:pt x="705" y="186"/>
                    <a:pt x="702" y="184"/>
                    <a:pt x="698" y="185"/>
                  </a:cubicBezTo>
                  <a:cubicBezTo>
                    <a:pt x="696" y="185"/>
                    <a:pt x="695" y="189"/>
                    <a:pt x="692" y="187"/>
                  </a:cubicBezTo>
                  <a:cubicBezTo>
                    <a:pt x="690" y="188"/>
                    <a:pt x="687" y="188"/>
                    <a:pt x="686" y="189"/>
                  </a:cubicBezTo>
                  <a:cubicBezTo>
                    <a:pt x="684" y="188"/>
                    <a:pt x="683" y="187"/>
                    <a:pt x="682" y="186"/>
                  </a:cubicBezTo>
                  <a:cubicBezTo>
                    <a:pt x="684" y="185"/>
                    <a:pt x="684" y="185"/>
                    <a:pt x="684" y="185"/>
                  </a:cubicBezTo>
                  <a:cubicBezTo>
                    <a:pt x="689" y="185"/>
                    <a:pt x="691" y="182"/>
                    <a:pt x="695" y="182"/>
                  </a:cubicBezTo>
                  <a:cubicBezTo>
                    <a:pt x="698" y="184"/>
                    <a:pt x="700" y="180"/>
                    <a:pt x="703" y="180"/>
                  </a:cubicBezTo>
                  <a:cubicBezTo>
                    <a:pt x="702" y="178"/>
                    <a:pt x="699" y="179"/>
                    <a:pt x="698" y="178"/>
                  </a:cubicBezTo>
                  <a:cubicBezTo>
                    <a:pt x="699" y="176"/>
                    <a:pt x="699" y="176"/>
                    <a:pt x="699" y="176"/>
                  </a:cubicBezTo>
                  <a:cubicBezTo>
                    <a:pt x="697" y="176"/>
                    <a:pt x="696" y="178"/>
                    <a:pt x="694" y="177"/>
                  </a:cubicBezTo>
                  <a:cubicBezTo>
                    <a:pt x="690" y="178"/>
                    <a:pt x="686" y="179"/>
                    <a:pt x="681" y="180"/>
                  </a:cubicBezTo>
                  <a:cubicBezTo>
                    <a:pt x="679" y="179"/>
                    <a:pt x="679" y="179"/>
                    <a:pt x="679" y="179"/>
                  </a:cubicBezTo>
                  <a:cubicBezTo>
                    <a:pt x="680" y="177"/>
                    <a:pt x="679" y="173"/>
                    <a:pt x="683" y="173"/>
                  </a:cubicBezTo>
                  <a:cubicBezTo>
                    <a:pt x="685" y="168"/>
                    <a:pt x="692" y="172"/>
                    <a:pt x="695" y="168"/>
                  </a:cubicBezTo>
                  <a:cubicBezTo>
                    <a:pt x="696" y="169"/>
                    <a:pt x="697" y="170"/>
                    <a:pt x="698" y="169"/>
                  </a:cubicBezTo>
                  <a:cubicBezTo>
                    <a:pt x="700" y="171"/>
                    <a:pt x="704" y="169"/>
                    <a:pt x="704" y="171"/>
                  </a:cubicBezTo>
                  <a:cubicBezTo>
                    <a:pt x="704" y="173"/>
                    <a:pt x="706" y="172"/>
                    <a:pt x="708" y="172"/>
                  </a:cubicBezTo>
                  <a:cubicBezTo>
                    <a:pt x="708" y="170"/>
                    <a:pt x="708" y="170"/>
                    <a:pt x="708" y="170"/>
                  </a:cubicBezTo>
                  <a:cubicBezTo>
                    <a:pt x="705" y="170"/>
                    <a:pt x="705" y="167"/>
                    <a:pt x="704" y="165"/>
                  </a:cubicBezTo>
                  <a:cubicBezTo>
                    <a:pt x="704" y="158"/>
                    <a:pt x="713" y="165"/>
                    <a:pt x="715" y="158"/>
                  </a:cubicBezTo>
                  <a:cubicBezTo>
                    <a:pt x="712" y="157"/>
                    <a:pt x="710" y="158"/>
                    <a:pt x="708" y="157"/>
                  </a:cubicBezTo>
                  <a:cubicBezTo>
                    <a:pt x="707" y="158"/>
                    <a:pt x="706" y="158"/>
                    <a:pt x="706" y="159"/>
                  </a:cubicBezTo>
                  <a:cubicBezTo>
                    <a:pt x="687" y="156"/>
                    <a:pt x="670" y="161"/>
                    <a:pt x="651" y="160"/>
                  </a:cubicBezTo>
                  <a:cubicBezTo>
                    <a:pt x="650" y="160"/>
                    <a:pt x="649" y="162"/>
                    <a:pt x="647" y="161"/>
                  </a:cubicBezTo>
                  <a:cubicBezTo>
                    <a:pt x="645" y="162"/>
                    <a:pt x="643" y="162"/>
                    <a:pt x="641" y="161"/>
                  </a:cubicBezTo>
                  <a:cubicBezTo>
                    <a:pt x="639" y="162"/>
                    <a:pt x="637" y="159"/>
                    <a:pt x="634" y="159"/>
                  </a:cubicBezTo>
                  <a:cubicBezTo>
                    <a:pt x="634" y="157"/>
                    <a:pt x="629" y="156"/>
                    <a:pt x="630" y="153"/>
                  </a:cubicBezTo>
                  <a:cubicBezTo>
                    <a:pt x="630" y="153"/>
                    <a:pt x="630" y="153"/>
                    <a:pt x="630" y="153"/>
                  </a:cubicBezTo>
                  <a:cubicBezTo>
                    <a:pt x="629" y="152"/>
                    <a:pt x="629" y="153"/>
                    <a:pt x="629" y="153"/>
                  </a:cubicBezTo>
                  <a:cubicBezTo>
                    <a:pt x="626" y="153"/>
                    <a:pt x="625" y="151"/>
                    <a:pt x="623" y="150"/>
                  </a:cubicBezTo>
                  <a:cubicBezTo>
                    <a:pt x="623" y="150"/>
                    <a:pt x="623" y="149"/>
                    <a:pt x="623" y="149"/>
                  </a:cubicBezTo>
                  <a:cubicBezTo>
                    <a:pt x="625" y="149"/>
                    <a:pt x="626" y="148"/>
                    <a:pt x="627" y="150"/>
                  </a:cubicBezTo>
                  <a:cubicBezTo>
                    <a:pt x="628" y="149"/>
                    <a:pt x="629" y="150"/>
                    <a:pt x="629" y="149"/>
                  </a:cubicBezTo>
                  <a:cubicBezTo>
                    <a:pt x="629" y="149"/>
                    <a:pt x="629" y="149"/>
                    <a:pt x="629" y="149"/>
                  </a:cubicBezTo>
                  <a:cubicBezTo>
                    <a:pt x="629" y="148"/>
                    <a:pt x="628" y="147"/>
                    <a:pt x="629" y="146"/>
                  </a:cubicBezTo>
                  <a:cubicBezTo>
                    <a:pt x="625" y="135"/>
                    <a:pt x="610" y="139"/>
                    <a:pt x="600" y="135"/>
                  </a:cubicBezTo>
                  <a:cubicBezTo>
                    <a:pt x="599" y="136"/>
                    <a:pt x="598" y="134"/>
                    <a:pt x="597" y="135"/>
                  </a:cubicBezTo>
                  <a:cubicBezTo>
                    <a:pt x="593" y="134"/>
                    <a:pt x="587" y="136"/>
                    <a:pt x="585" y="133"/>
                  </a:cubicBezTo>
                  <a:cubicBezTo>
                    <a:pt x="598" y="130"/>
                    <a:pt x="614" y="130"/>
                    <a:pt x="627" y="126"/>
                  </a:cubicBezTo>
                  <a:cubicBezTo>
                    <a:pt x="625" y="124"/>
                    <a:pt x="622" y="124"/>
                    <a:pt x="622" y="122"/>
                  </a:cubicBezTo>
                  <a:cubicBezTo>
                    <a:pt x="621" y="120"/>
                    <a:pt x="618" y="120"/>
                    <a:pt x="616" y="120"/>
                  </a:cubicBezTo>
                  <a:cubicBezTo>
                    <a:pt x="618" y="118"/>
                    <a:pt x="622" y="118"/>
                    <a:pt x="624" y="117"/>
                  </a:cubicBezTo>
                  <a:cubicBezTo>
                    <a:pt x="625" y="114"/>
                    <a:pt x="623" y="114"/>
                    <a:pt x="622" y="112"/>
                  </a:cubicBezTo>
                  <a:cubicBezTo>
                    <a:pt x="621" y="111"/>
                    <a:pt x="621" y="110"/>
                    <a:pt x="622" y="109"/>
                  </a:cubicBezTo>
                  <a:cubicBezTo>
                    <a:pt x="619" y="108"/>
                    <a:pt x="618" y="106"/>
                    <a:pt x="618" y="103"/>
                  </a:cubicBezTo>
                  <a:cubicBezTo>
                    <a:pt x="619" y="103"/>
                    <a:pt x="619" y="102"/>
                    <a:pt x="620" y="102"/>
                  </a:cubicBezTo>
                  <a:cubicBezTo>
                    <a:pt x="618" y="100"/>
                    <a:pt x="618" y="100"/>
                    <a:pt x="618" y="100"/>
                  </a:cubicBezTo>
                  <a:cubicBezTo>
                    <a:pt x="620" y="98"/>
                    <a:pt x="620" y="96"/>
                    <a:pt x="622" y="94"/>
                  </a:cubicBezTo>
                  <a:cubicBezTo>
                    <a:pt x="622" y="92"/>
                    <a:pt x="619" y="91"/>
                    <a:pt x="617" y="91"/>
                  </a:cubicBezTo>
                  <a:cubicBezTo>
                    <a:pt x="607" y="93"/>
                    <a:pt x="595" y="92"/>
                    <a:pt x="585" y="93"/>
                  </a:cubicBezTo>
                  <a:cubicBezTo>
                    <a:pt x="583" y="91"/>
                    <a:pt x="582" y="94"/>
                    <a:pt x="581" y="92"/>
                  </a:cubicBezTo>
                  <a:cubicBezTo>
                    <a:pt x="577" y="94"/>
                    <a:pt x="573" y="92"/>
                    <a:pt x="570" y="92"/>
                  </a:cubicBezTo>
                  <a:cubicBezTo>
                    <a:pt x="564" y="92"/>
                    <a:pt x="558" y="93"/>
                    <a:pt x="552" y="94"/>
                  </a:cubicBezTo>
                  <a:cubicBezTo>
                    <a:pt x="542" y="94"/>
                    <a:pt x="532" y="95"/>
                    <a:pt x="522" y="97"/>
                  </a:cubicBezTo>
                  <a:cubicBezTo>
                    <a:pt x="521" y="97"/>
                    <a:pt x="520" y="96"/>
                    <a:pt x="520" y="97"/>
                  </a:cubicBezTo>
                  <a:cubicBezTo>
                    <a:pt x="517" y="97"/>
                    <a:pt x="513" y="98"/>
                    <a:pt x="511" y="96"/>
                  </a:cubicBezTo>
                  <a:cubicBezTo>
                    <a:pt x="510" y="92"/>
                    <a:pt x="515" y="94"/>
                    <a:pt x="517" y="92"/>
                  </a:cubicBezTo>
                  <a:cubicBezTo>
                    <a:pt x="516" y="92"/>
                    <a:pt x="515" y="91"/>
                    <a:pt x="515" y="91"/>
                  </a:cubicBezTo>
                  <a:cubicBezTo>
                    <a:pt x="514" y="87"/>
                    <a:pt x="518" y="89"/>
                    <a:pt x="520" y="88"/>
                  </a:cubicBezTo>
                  <a:cubicBezTo>
                    <a:pt x="520" y="86"/>
                    <a:pt x="520" y="86"/>
                    <a:pt x="520" y="85"/>
                  </a:cubicBezTo>
                  <a:cubicBezTo>
                    <a:pt x="520" y="83"/>
                    <a:pt x="522" y="84"/>
                    <a:pt x="522" y="83"/>
                  </a:cubicBezTo>
                  <a:cubicBezTo>
                    <a:pt x="522" y="83"/>
                    <a:pt x="522" y="83"/>
                    <a:pt x="522" y="83"/>
                  </a:cubicBezTo>
                  <a:cubicBezTo>
                    <a:pt x="521" y="83"/>
                    <a:pt x="520" y="82"/>
                    <a:pt x="520" y="83"/>
                  </a:cubicBezTo>
                  <a:cubicBezTo>
                    <a:pt x="516" y="81"/>
                    <a:pt x="512" y="82"/>
                    <a:pt x="508" y="83"/>
                  </a:cubicBezTo>
                  <a:cubicBezTo>
                    <a:pt x="505" y="81"/>
                    <a:pt x="499" y="84"/>
                    <a:pt x="496" y="82"/>
                  </a:cubicBezTo>
                  <a:cubicBezTo>
                    <a:pt x="494" y="79"/>
                    <a:pt x="496" y="76"/>
                    <a:pt x="498" y="75"/>
                  </a:cubicBezTo>
                  <a:cubicBezTo>
                    <a:pt x="497" y="73"/>
                    <a:pt x="496" y="72"/>
                    <a:pt x="498" y="71"/>
                  </a:cubicBezTo>
                  <a:cubicBezTo>
                    <a:pt x="504" y="68"/>
                    <a:pt x="507" y="74"/>
                    <a:pt x="512" y="72"/>
                  </a:cubicBezTo>
                  <a:cubicBezTo>
                    <a:pt x="511" y="71"/>
                    <a:pt x="511" y="71"/>
                    <a:pt x="511" y="71"/>
                  </a:cubicBezTo>
                  <a:cubicBezTo>
                    <a:pt x="513" y="70"/>
                    <a:pt x="515" y="72"/>
                    <a:pt x="516" y="70"/>
                  </a:cubicBezTo>
                  <a:cubicBezTo>
                    <a:pt x="518" y="71"/>
                    <a:pt x="520" y="70"/>
                    <a:pt x="523" y="71"/>
                  </a:cubicBezTo>
                  <a:cubicBezTo>
                    <a:pt x="522" y="73"/>
                    <a:pt x="519" y="71"/>
                    <a:pt x="517" y="72"/>
                  </a:cubicBezTo>
                  <a:cubicBezTo>
                    <a:pt x="519" y="73"/>
                    <a:pt x="520" y="74"/>
                    <a:pt x="522" y="74"/>
                  </a:cubicBezTo>
                  <a:cubicBezTo>
                    <a:pt x="521" y="76"/>
                    <a:pt x="521" y="76"/>
                    <a:pt x="521" y="76"/>
                  </a:cubicBezTo>
                  <a:cubicBezTo>
                    <a:pt x="522" y="75"/>
                    <a:pt x="524" y="76"/>
                    <a:pt x="524" y="75"/>
                  </a:cubicBezTo>
                  <a:cubicBezTo>
                    <a:pt x="524" y="75"/>
                    <a:pt x="523" y="75"/>
                    <a:pt x="523" y="75"/>
                  </a:cubicBezTo>
                  <a:cubicBezTo>
                    <a:pt x="524" y="72"/>
                    <a:pt x="528" y="74"/>
                    <a:pt x="530" y="72"/>
                  </a:cubicBezTo>
                  <a:cubicBezTo>
                    <a:pt x="533" y="74"/>
                    <a:pt x="536" y="71"/>
                    <a:pt x="538" y="74"/>
                  </a:cubicBezTo>
                  <a:cubicBezTo>
                    <a:pt x="538" y="74"/>
                    <a:pt x="537" y="74"/>
                    <a:pt x="537" y="75"/>
                  </a:cubicBezTo>
                  <a:cubicBezTo>
                    <a:pt x="539" y="75"/>
                    <a:pt x="539" y="75"/>
                    <a:pt x="539" y="75"/>
                  </a:cubicBezTo>
                  <a:cubicBezTo>
                    <a:pt x="543" y="75"/>
                    <a:pt x="546" y="76"/>
                    <a:pt x="550" y="74"/>
                  </a:cubicBezTo>
                  <a:cubicBezTo>
                    <a:pt x="552" y="74"/>
                    <a:pt x="554" y="76"/>
                    <a:pt x="556" y="74"/>
                  </a:cubicBezTo>
                  <a:cubicBezTo>
                    <a:pt x="558" y="71"/>
                    <a:pt x="561" y="73"/>
                    <a:pt x="564" y="74"/>
                  </a:cubicBezTo>
                  <a:cubicBezTo>
                    <a:pt x="567" y="72"/>
                    <a:pt x="571" y="74"/>
                    <a:pt x="575" y="74"/>
                  </a:cubicBezTo>
                  <a:cubicBezTo>
                    <a:pt x="577" y="77"/>
                    <a:pt x="582" y="75"/>
                    <a:pt x="586" y="77"/>
                  </a:cubicBezTo>
                  <a:cubicBezTo>
                    <a:pt x="585" y="77"/>
                    <a:pt x="585" y="76"/>
                    <a:pt x="585" y="76"/>
                  </a:cubicBezTo>
                  <a:cubicBezTo>
                    <a:pt x="588" y="74"/>
                    <a:pt x="592" y="74"/>
                    <a:pt x="595" y="76"/>
                  </a:cubicBezTo>
                  <a:cubicBezTo>
                    <a:pt x="595" y="75"/>
                    <a:pt x="595" y="75"/>
                    <a:pt x="595" y="75"/>
                  </a:cubicBezTo>
                  <a:cubicBezTo>
                    <a:pt x="597" y="75"/>
                    <a:pt x="598" y="74"/>
                    <a:pt x="599" y="75"/>
                  </a:cubicBezTo>
                  <a:cubicBezTo>
                    <a:pt x="600" y="76"/>
                    <a:pt x="601" y="76"/>
                    <a:pt x="603" y="75"/>
                  </a:cubicBezTo>
                  <a:cubicBezTo>
                    <a:pt x="597" y="73"/>
                    <a:pt x="590" y="75"/>
                    <a:pt x="586" y="71"/>
                  </a:cubicBezTo>
                  <a:cubicBezTo>
                    <a:pt x="585" y="74"/>
                    <a:pt x="582" y="72"/>
                    <a:pt x="581" y="73"/>
                  </a:cubicBezTo>
                  <a:cubicBezTo>
                    <a:pt x="573" y="71"/>
                    <a:pt x="564" y="73"/>
                    <a:pt x="556" y="71"/>
                  </a:cubicBezTo>
                  <a:cubicBezTo>
                    <a:pt x="556" y="72"/>
                    <a:pt x="556" y="72"/>
                    <a:pt x="556" y="72"/>
                  </a:cubicBezTo>
                  <a:cubicBezTo>
                    <a:pt x="547" y="69"/>
                    <a:pt x="538" y="75"/>
                    <a:pt x="531" y="69"/>
                  </a:cubicBezTo>
                  <a:cubicBezTo>
                    <a:pt x="532" y="67"/>
                    <a:pt x="535" y="69"/>
                    <a:pt x="537" y="67"/>
                  </a:cubicBezTo>
                  <a:cubicBezTo>
                    <a:pt x="546" y="68"/>
                    <a:pt x="556" y="67"/>
                    <a:pt x="564" y="68"/>
                  </a:cubicBezTo>
                  <a:cubicBezTo>
                    <a:pt x="566" y="66"/>
                    <a:pt x="567" y="69"/>
                    <a:pt x="569" y="67"/>
                  </a:cubicBezTo>
                  <a:cubicBezTo>
                    <a:pt x="569" y="68"/>
                    <a:pt x="569" y="68"/>
                    <a:pt x="569" y="68"/>
                  </a:cubicBezTo>
                  <a:cubicBezTo>
                    <a:pt x="570" y="68"/>
                    <a:pt x="571" y="68"/>
                    <a:pt x="571" y="67"/>
                  </a:cubicBezTo>
                  <a:cubicBezTo>
                    <a:pt x="573" y="69"/>
                    <a:pt x="575" y="69"/>
                    <a:pt x="578" y="68"/>
                  </a:cubicBezTo>
                  <a:cubicBezTo>
                    <a:pt x="577" y="67"/>
                    <a:pt x="577" y="67"/>
                    <a:pt x="577" y="67"/>
                  </a:cubicBezTo>
                  <a:cubicBezTo>
                    <a:pt x="577" y="68"/>
                    <a:pt x="576" y="67"/>
                    <a:pt x="575" y="68"/>
                  </a:cubicBezTo>
                  <a:cubicBezTo>
                    <a:pt x="572" y="66"/>
                    <a:pt x="567" y="68"/>
                    <a:pt x="564" y="66"/>
                  </a:cubicBezTo>
                  <a:cubicBezTo>
                    <a:pt x="563" y="67"/>
                    <a:pt x="563" y="67"/>
                    <a:pt x="563" y="67"/>
                  </a:cubicBezTo>
                  <a:cubicBezTo>
                    <a:pt x="561" y="66"/>
                    <a:pt x="560" y="67"/>
                    <a:pt x="558" y="66"/>
                  </a:cubicBezTo>
                  <a:cubicBezTo>
                    <a:pt x="557" y="68"/>
                    <a:pt x="555" y="65"/>
                    <a:pt x="554" y="67"/>
                  </a:cubicBezTo>
                  <a:cubicBezTo>
                    <a:pt x="549" y="67"/>
                    <a:pt x="545" y="66"/>
                    <a:pt x="540" y="66"/>
                  </a:cubicBezTo>
                  <a:cubicBezTo>
                    <a:pt x="536" y="66"/>
                    <a:pt x="533" y="67"/>
                    <a:pt x="529" y="66"/>
                  </a:cubicBezTo>
                  <a:cubicBezTo>
                    <a:pt x="527" y="66"/>
                    <a:pt x="523" y="66"/>
                    <a:pt x="521" y="66"/>
                  </a:cubicBezTo>
                  <a:cubicBezTo>
                    <a:pt x="516" y="66"/>
                    <a:pt x="510" y="67"/>
                    <a:pt x="505" y="67"/>
                  </a:cubicBezTo>
                  <a:cubicBezTo>
                    <a:pt x="504" y="67"/>
                    <a:pt x="502" y="66"/>
                    <a:pt x="500" y="67"/>
                  </a:cubicBezTo>
                  <a:cubicBezTo>
                    <a:pt x="499" y="66"/>
                    <a:pt x="497" y="66"/>
                    <a:pt x="497" y="65"/>
                  </a:cubicBezTo>
                  <a:cubicBezTo>
                    <a:pt x="498" y="64"/>
                    <a:pt x="498" y="64"/>
                    <a:pt x="498" y="64"/>
                  </a:cubicBezTo>
                  <a:cubicBezTo>
                    <a:pt x="498" y="63"/>
                    <a:pt x="498" y="63"/>
                    <a:pt x="498" y="62"/>
                  </a:cubicBezTo>
                  <a:cubicBezTo>
                    <a:pt x="500" y="60"/>
                    <a:pt x="494" y="59"/>
                    <a:pt x="498" y="56"/>
                  </a:cubicBezTo>
                  <a:cubicBezTo>
                    <a:pt x="495" y="58"/>
                    <a:pt x="490" y="56"/>
                    <a:pt x="486" y="58"/>
                  </a:cubicBezTo>
                  <a:cubicBezTo>
                    <a:pt x="483" y="57"/>
                    <a:pt x="477" y="59"/>
                    <a:pt x="473" y="57"/>
                  </a:cubicBezTo>
                  <a:cubicBezTo>
                    <a:pt x="468" y="59"/>
                    <a:pt x="465" y="57"/>
                    <a:pt x="461" y="57"/>
                  </a:cubicBezTo>
                  <a:cubicBezTo>
                    <a:pt x="459" y="56"/>
                    <a:pt x="455" y="57"/>
                    <a:pt x="455" y="54"/>
                  </a:cubicBezTo>
                  <a:cubicBezTo>
                    <a:pt x="456" y="53"/>
                    <a:pt x="457" y="52"/>
                    <a:pt x="459" y="53"/>
                  </a:cubicBezTo>
                  <a:cubicBezTo>
                    <a:pt x="460" y="53"/>
                    <a:pt x="459" y="54"/>
                    <a:pt x="459" y="54"/>
                  </a:cubicBezTo>
                  <a:cubicBezTo>
                    <a:pt x="461" y="53"/>
                    <a:pt x="463" y="51"/>
                    <a:pt x="465" y="51"/>
                  </a:cubicBezTo>
                  <a:cubicBezTo>
                    <a:pt x="466" y="50"/>
                    <a:pt x="465" y="49"/>
                    <a:pt x="465" y="49"/>
                  </a:cubicBezTo>
                  <a:cubicBezTo>
                    <a:pt x="466" y="48"/>
                    <a:pt x="467" y="47"/>
                    <a:pt x="469" y="47"/>
                  </a:cubicBezTo>
                  <a:cubicBezTo>
                    <a:pt x="472" y="46"/>
                    <a:pt x="474" y="43"/>
                    <a:pt x="477" y="44"/>
                  </a:cubicBezTo>
                  <a:cubicBezTo>
                    <a:pt x="478" y="43"/>
                    <a:pt x="479" y="44"/>
                    <a:pt x="480" y="43"/>
                  </a:cubicBezTo>
                  <a:cubicBezTo>
                    <a:pt x="482" y="43"/>
                    <a:pt x="485" y="44"/>
                    <a:pt x="487" y="42"/>
                  </a:cubicBezTo>
                  <a:cubicBezTo>
                    <a:pt x="491" y="45"/>
                    <a:pt x="491" y="39"/>
                    <a:pt x="495" y="41"/>
                  </a:cubicBezTo>
                  <a:cubicBezTo>
                    <a:pt x="498" y="40"/>
                    <a:pt x="501" y="41"/>
                    <a:pt x="504" y="40"/>
                  </a:cubicBezTo>
                  <a:cubicBezTo>
                    <a:pt x="508" y="41"/>
                    <a:pt x="511" y="36"/>
                    <a:pt x="515" y="37"/>
                  </a:cubicBezTo>
                  <a:cubicBezTo>
                    <a:pt x="517" y="35"/>
                    <a:pt x="520" y="35"/>
                    <a:pt x="522" y="32"/>
                  </a:cubicBezTo>
                  <a:cubicBezTo>
                    <a:pt x="528" y="32"/>
                    <a:pt x="533" y="32"/>
                    <a:pt x="540" y="30"/>
                  </a:cubicBezTo>
                  <a:cubicBezTo>
                    <a:pt x="542" y="30"/>
                    <a:pt x="543" y="27"/>
                    <a:pt x="545" y="28"/>
                  </a:cubicBezTo>
                  <a:cubicBezTo>
                    <a:pt x="546" y="28"/>
                    <a:pt x="546" y="28"/>
                    <a:pt x="546" y="28"/>
                  </a:cubicBezTo>
                  <a:cubicBezTo>
                    <a:pt x="546" y="27"/>
                    <a:pt x="546" y="27"/>
                    <a:pt x="546" y="27"/>
                  </a:cubicBezTo>
                  <a:cubicBezTo>
                    <a:pt x="542" y="27"/>
                    <a:pt x="538" y="27"/>
                    <a:pt x="533" y="28"/>
                  </a:cubicBezTo>
                  <a:cubicBezTo>
                    <a:pt x="530" y="28"/>
                    <a:pt x="525" y="30"/>
                    <a:pt x="522" y="28"/>
                  </a:cubicBezTo>
                  <a:cubicBezTo>
                    <a:pt x="520" y="30"/>
                    <a:pt x="517" y="29"/>
                    <a:pt x="515" y="29"/>
                  </a:cubicBezTo>
                  <a:cubicBezTo>
                    <a:pt x="513" y="29"/>
                    <a:pt x="512" y="31"/>
                    <a:pt x="510" y="30"/>
                  </a:cubicBezTo>
                  <a:cubicBezTo>
                    <a:pt x="501" y="32"/>
                    <a:pt x="492" y="32"/>
                    <a:pt x="483" y="34"/>
                  </a:cubicBezTo>
                  <a:cubicBezTo>
                    <a:pt x="473" y="35"/>
                    <a:pt x="466" y="36"/>
                    <a:pt x="457" y="38"/>
                  </a:cubicBezTo>
                  <a:cubicBezTo>
                    <a:pt x="456" y="37"/>
                    <a:pt x="456" y="37"/>
                    <a:pt x="456" y="37"/>
                  </a:cubicBezTo>
                  <a:cubicBezTo>
                    <a:pt x="454" y="38"/>
                    <a:pt x="453" y="37"/>
                    <a:pt x="451" y="38"/>
                  </a:cubicBezTo>
                  <a:cubicBezTo>
                    <a:pt x="449" y="38"/>
                    <a:pt x="446" y="41"/>
                    <a:pt x="444" y="38"/>
                  </a:cubicBezTo>
                  <a:cubicBezTo>
                    <a:pt x="447" y="36"/>
                    <a:pt x="448" y="32"/>
                    <a:pt x="451" y="30"/>
                  </a:cubicBezTo>
                  <a:cubicBezTo>
                    <a:pt x="459" y="30"/>
                    <a:pt x="448" y="24"/>
                    <a:pt x="456" y="22"/>
                  </a:cubicBezTo>
                  <a:cubicBezTo>
                    <a:pt x="461" y="22"/>
                    <a:pt x="465" y="24"/>
                    <a:pt x="470" y="22"/>
                  </a:cubicBezTo>
                  <a:cubicBezTo>
                    <a:pt x="472" y="22"/>
                    <a:pt x="476" y="22"/>
                    <a:pt x="479" y="22"/>
                  </a:cubicBezTo>
                  <a:cubicBezTo>
                    <a:pt x="479" y="22"/>
                    <a:pt x="479" y="22"/>
                    <a:pt x="479" y="22"/>
                  </a:cubicBezTo>
                  <a:cubicBezTo>
                    <a:pt x="480" y="22"/>
                    <a:pt x="482" y="23"/>
                    <a:pt x="482" y="22"/>
                  </a:cubicBezTo>
                  <a:cubicBezTo>
                    <a:pt x="480" y="21"/>
                    <a:pt x="477" y="19"/>
                    <a:pt x="475" y="20"/>
                  </a:cubicBezTo>
                  <a:cubicBezTo>
                    <a:pt x="460" y="18"/>
                    <a:pt x="447" y="19"/>
                    <a:pt x="432" y="18"/>
                  </a:cubicBezTo>
                  <a:cubicBezTo>
                    <a:pt x="430" y="16"/>
                    <a:pt x="427" y="18"/>
                    <a:pt x="425" y="18"/>
                  </a:cubicBezTo>
                  <a:cubicBezTo>
                    <a:pt x="423" y="17"/>
                    <a:pt x="421" y="16"/>
                    <a:pt x="419" y="17"/>
                  </a:cubicBezTo>
                  <a:cubicBezTo>
                    <a:pt x="416" y="18"/>
                    <a:pt x="414" y="16"/>
                    <a:pt x="411" y="17"/>
                  </a:cubicBezTo>
                  <a:cubicBezTo>
                    <a:pt x="405" y="15"/>
                    <a:pt x="397" y="18"/>
                    <a:pt x="392" y="13"/>
                  </a:cubicBezTo>
                  <a:cubicBezTo>
                    <a:pt x="389" y="14"/>
                    <a:pt x="385" y="13"/>
                    <a:pt x="382" y="11"/>
                  </a:cubicBezTo>
                  <a:cubicBezTo>
                    <a:pt x="380" y="15"/>
                    <a:pt x="377" y="11"/>
                    <a:pt x="374" y="11"/>
                  </a:cubicBezTo>
                  <a:cubicBezTo>
                    <a:pt x="372" y="14"/>
                    <a:pt x="370" y="9"/>
                    <a:pt x="367" y="11"/>
                  </a:cubicBezTo>
                  <a:cubicBezTo>
                    <a:pt x="365" y="10"/>
                    <a:pt x="365" y="8"/>
                    <a:pt x="363" y="9"/>
                  </a:cubicBezTo>
                  <a:cubicBezTo>
                    <a:pt x="362" y="8"/>
                    <a:pt x="361" y="7"/>
                    <a:pt x="361" y="6"/>
                  </a:cubicBezTo>
                  <a:cubicBezTo>
                    <a:pt x="357" y="5"/>
                    <a:pt x="353" y="9"/>
                    <a:pt x="351" y="4"/>
                  </a:cubicBezTo>
                  <a:cubicBezTo>
                    <a:pt x="349" y="3"/>
                    <a:pt x="348" y="5"/>
                    <a:pt x="347" y="6"/>
                  </a:cubicBezTo>
                  <a:cubicBezTo>
                    <a:pt x="345" y="3"/>
                    <a:pt x="343" y="6"/>
                    <a:pt x="342" y="7"/>
                  </a:cubicBezTo>
                  <a:cubicBezTo>
                    <a:pt x="338" y="6"/>
                    <a:pt x="335" y="6"/>
                    <a:pt x="332" y="5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26" y="3"/>
                    <a:pt x="324" y="0"/>
                    <a:pt x="322" y="3"/>
                  </a:cubicBezTo>
                  <a:cubicBezTo>
                    <a:pt x="320" y="4"/>
                    <a:pt x="320" y="8"/>
                    <a:pt x="317" y="7"/>
                  </a:cubicBezTo>
                  <a:cubicBezTo>
                    <a:pt x="313" y="4"/>
                    <a:pt x="307" y="7"/>
                    <a:pt x="304" y="3"/>
                  </a:cubicBezTo>
                  <a:cubicBezTo>
                    <a:pt x="300" y="3"/>
                    <a:pt x="298" y="5"/>
                    <a:pt x="293" y="3"/>
                  </a:cubicBezTo>
                  <a:cubicBezTo>
                    <a:pt x="288" y="4"/>
                    <a:pt x="286" y="9"/>
                    <a:pt x="281" y="7"/>
                  </a:cubicBezTo>
                  <a:cubicBezTo>
                    <a:pt x="276" y="8"/>
                    <a:pt x="270" y="10"/>
                    <a:pt x="265" y="8"/>
                  </a:cubicBezTo>
                  <a:cubicBezTo>
                    <a:pt x="264" y="8"/>
                    <a:pt x="263" y="9"/>
                    <a:pt x="262" y="10"/>
                  </a:cubicBezTo>
                  <a:cubicBezTo>
                    <a:pt x="260" y="10"/>
                    <a:pt x="259" y="9"/>
                    <a:pt x="257" y="9"/>
                  </a:cubicBezTo>
                  <a:cubicBezTo>
                    <a:pt x="254" y="10"/>
                    <a:pt x="249" y="10"/>
                    <a:pt x="245" y="10"/>
                  </a:cubicBezTo>
                  <a:cubicBezTo>
                    <a:pt x="242" y="14"/>
                    <a:pt x="237" y="9"/>
                    <a:pt x="233" y="12"/>
                  </a:cubicBezTo>
                  <a:cubicBezTo>
                    <a:pt x="229" y="11"/>
                    <a:pt x="224" y="11"/>
                    <a:pt x="221" y="8"/>
                  </a:cubicBezTo>
                  <a:cubicBezTo>
                    <a:pt x="220" y="9"/>
                    <a:pt x="219" y="11"/>
                    <a:pt x="218" y="10"/>
                  </a:cubicBezTo>
                  <a:cubicBezTo>
                    <a:pt x="216" y="10"/>
                    <a:pt x="212" y="11"/>
                    <a:pt x="210" y="11"/>
                  </a:cubicBezTo>
                  <a:cubicBezTo>
                    <a:pt x="208" y="15"/>
                    <a:pt x="204" y="8"/>
                    <a:pt x="203" y="13"/>
                  </a:cubicBezTo>
                  <a:cubicBezTo>
                    <a:pt x="199" y="13"/>
                    <a:pt x="195" y="14"/>
                    <a:pt x="191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2"/>
                    <a:pt x="188" y="14"/>
                    <a:pt x="187" y="12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86" y="12"/>
                    <a:pt x="185" y="12"/>
                    <a:pt x="184" y="12"/>
                  </a:cubicBezTo>
                  <a:cubicBezTo>
                    <a:pt x="184" y="14"/>
                    <a:pt x="183" y="13"/>
                    <a:pt x="182" y="14"/>
                  </a:cubicBezTo>
                  <a:cubicBezTo>
                    <a:pt x="177" y="13"/>
                    <a:pt x="171" y="15"/>
                    <a:pt x="166" y="14"/>
                  </a:cubicBezTo>
                  <a:cubicBezTo>
                    <a:pt x="164" y="15"/>
                    <a:pt x="163" y="14"/>
                    <a:pt x="161" y="15"/>
                  </a:cubicBezTo>
                  <a:cubicBezTo>
                    <a:pt x="160" y="14"/>
                    <a:pt x="158" y="15"/>
                    <a:pt x="158" y="13"/>
                  </a:cubicBezTo>
                  <a:cubicBezTo>
                    <a:pt x="157" y="12"/>
                    <a:pt x="157" y="10"/>
                    <a:pt x="158" y="9"/>
                  </a:cubicBezTo>
                  <a:cubicBezTo>
                    <a:pt x="155" y="7"/>
                    <a:pt x="154" y="4"/>
                    <a:pt x="150" y="5"/>
                  </a:cubicBezTo>
                  <a:cubicBezTo>
                    <a:pt x="145" y="1"/>
                    <a:pt x="146" y="9"/>
                    <a:pt x="142" y="8"/>
                  </a:cubicBezTo>
                  <a:cubicBezTo>
                    <a:pt x="141" y="9"/>
                    <a:pt x="143" y="11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8" y="18"/>
                    <a:pt x="131" y="17"/>
                    <a:pt x="125" y="17"/>
                  </a:cubicBezTo>
                  <a:cubicBezTo>
                    <a:pt x="123" y="19"/>
                    <a:pt x="119" y="17"/>
                    <a:pt x="117" y="19"/>
                  </a:cubicBezTo>
                  <a:cubicBezTo>
                    <a:pt x="112" y="19"/>
                    <a:pt x="110" y="21"/>
                    <a:pt x="106" y="21"/>
                  </a:cubicBezTo>
                  <a:cubicBezTo>
                    <a:pt x="103" y="22"/>
                    <a:pt x="100" y="21"/>
                    <a:pt x="97" y="21"/>
                  </a:cubicBezTo>
                  <a:cubicBezTo>
                    <a:pt x="93" y="23"/>
                    <a:pt x="88" y="24"/>
                    <a:pt x="83" y="25"/>
                  </a:cubicBezTo>
                  <a:cubicBezTo>
                    <a:pt x="79" y="25"/>
                    <a:pt x="75" y="27"/>
                    <a:pt x="71" y="27"/>
                  </a:cubicBezTo>
                  <a:cubicBezTo>
                    <a:pt x="68" y="29"/>
                    <a:pt x="66" y="28"/>
                    <a:pt x="63" y="29"/>
                  </a:cubicBezTo>
                  <a:cubicBezTo>
                    <a:pt x="60" y="28"/>
                    <a:pt x="56" y="30"/>
                    <a:pt x="52" y="29"/>
                  </a:cubicBezTo>
                  <a:cubicBezTo>
                    <a:pt x="47" y="30"/>
                    <a:pt x="42" y="32"/>
                    <a:pt x="36" y="32"/>
                  </a:cubicBezTo>
                  <a:cubicBezTo>
                    <a:pt x="31" y="31"/>
                    <a:pt x="25" y="33"/>
                    <a:pt x="19" y="33"/>
                  </a:cubicBezTo>
                  <a:cubicBezTo>
                    <a:pt x="15" y="34"/>
                    <a:pt x="10" y="33"/>
                    <a:pt x="6" y="35"/>
                  </a:cubicBezTo>
                  <a:cubicBezTo>
                    <a:pt x="8" y="36"/>
                    <a:pt x="10" y="34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8" y="35"/>
                    <a:pt x="23" y="35"/>
                    <a:pt x="28" y="33"/>
                  </a:cubicBezTo>
                  <a:cubicBezTo>
                    <a:pt x="30" y="34"/>
                    <a:pt x="33" y="34"/>
                    <a:pt x="35" y="34"/>
                  </a:cubicBezTo>
                  <a:cubicBezTo>
                    <a:pt x="39" y="32"/>
                    <a:pt x="40" y="37"/>
                    <a:pt x="44" y="36"/>
                  </a:cubicBezTo>
                  <a:cubicBezTo>
                    <a:pt x="46" y="35"/>
                    <a:pt x="51" y="37"/>
                    <a:pt x="51" y="33"/>
                  </a:cubicBezTo>
                  <a:cubicBezTo>
                    <a:pt x="56" y="34"/>
                    <a:pt x="59" y="30"/>
                    <a:pt x="62" y="33"/>
                  </a:cubicBezTo>
                  <a:cubicBezTo>
                    <a:pt x="66" y="30"/>
                    <a:pt x="70" y="37"/>
                    <a:pt x="74" y="33"/>
                  </a:cubicBezTo>
                  <a:cubicBezTo>
                    <a:pt x="76" y="33"/>
                    <a:pt x="79" y="32"/>
                    <a:pt x="82" y="31"/>
                  </a:cubicBezTo>
                  <a:cubicBezTo>
                    <a:pt x="86" y="32"/>
                    <a:pt x="90" y="28"/>
                    <a:pt x="95" y="29"/>
                  </a:cubicBezTo>
                  <a:cubicBezTo>
                    <a:pt x="97" y="30"/>
                    <a:pt x="100" y="27"/>
                    <a:pt x="102" y="29"/>
                  </a:cubicBezTo>
                  <a:cubicBezTo>
                    <a:pt x="105" y="27"/>
                    <a:pt x="109" y="27"/>
                    <a:pt x="113" y="27"/>
                  </a:cubicBezTo>
                  <a:cubicBezTo>
                    <a:pt x="116" y="27"/>
                    <a:pt x="119" y="25"/>
                    <a:pt x="121" y="28"/>
                  </a:cubicBezTo>
                  <a:cubicBezTo>
                    <a:pt x="121" y="29"/>
                    <a:pt x="121" y="30"/>
                    <a:pt x="120" y="30"/>
                  </a:cubicBezTo>
                  <a:cubicBezTo>
                    <a:pt x="119" y="32"/>
                    <a:pt x="116" y="33"/>
                    <a:pt x="114" y="31"/>
                  </a:cubicBezTo>
                  <a:cubicBezTo>
                    <a:pt x="113" y="35"/>
                    <a:pt x="107" y="35"/>
                    <a:pt x="103" y="35"/>
                  </a:cubicBezTo>
                  <a:cubicBezTo>
                    <a:pt x="102" y="36"/>
                    <a:pt x="101" y="37"/>
                    <a:pt x="100" y="36"/>
                  </a:cubicBezTo>
                  <a:cubicBezTo>
                    <a:pt x="99" y="37"/>
                    <a:pt x="97" y="36"/>
                    <a:pt x="96" y="37"/>
                  </a:cubicBezTo>
                  <a:cubicBezTo>
                    <a:pt x="92" y="37"/>
                    <a:pt x="89" y="38"/>
                    <a:pt x="85" y="38"/>
                  </a:cubicBezTo>
                  <a:cubicBezTo>
                    <a:pt x="85" y="39"/>
                    <a:pt x="84" y="38"/>
                    <a:pt x="84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1" y="38"/>
                    <a:pt x="82" y="38"/>
                    <a:pt x="82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39"/>
                    <a:pt x="85" y="39"/>
                    <a:pt x="84" y="40"/>
                  </a:cubicBezTo>
                  <a:cubicBezTo>
                    <a:pt x="84" y="41"/>
                    <a:pt x="82" y="41"/>
                    <a:pt x="82" y="41"/>
                  </a:cubicBezTo>
                  <a:cubicBezTo>
                    <a:pt x="77" y="42"/>
                    <a:pt x="73" y="45"/>
                    <a:pt x="67" y="46"/>
                  </a:cubicBezTo>
                  <a:cubicBezTo>
                    <a:pt x="61" y="50"/>
                    <a:pt x="55" y="47"/>
                    <a:pt x="48" y="51"/>
                  </a:cubicBezTo>
                  <a:cubicBezTo>
                    <a:pt x="45" y="52"/>
                    <a:pt x="41" y="53"/>
                    <a:pt x="38" y="54"/>
                  </a:cubicBezTo>
                  <a:cubicBezTo>
                    <a:pt x="35" y="57"/>
                    <a:pt x="30" y="56"/>
                    <a:pt x="26" y="58"/>
                  </a:cubicBezTo>
                  <a:cubicBezTo>
                    <a:pt x="24" y="62"/>
                    <a:pt x="18" y="59"/>
                    <a:pt x="16" y="63"/>
                  </a:cubicBezTo>
                  <a:cubicBezTo>
                    <a:pt x="15" y="64"/>
                    <a:pt x="13" y="64"/>
                    <a:pt x="12" y="63"/>
                  </a:cubicBezTo>
                  <a:cubicBezTo>
                    <a:pt x="9" y="68"/>
                    <a:pt x="0" y="65"/>
                    <a:pt x="0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4" y="74"/>
                    <a:pt x="0" y="76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6"/>
                    <a:pt x="3" y="77"/>
                    <a:pt x="4" y="77"/>
                  </a:cubicBezTo>
                  <a:cubicBezTo>
                    <a:pt x="9" y="78"/>
                    <a:pt x="4" y="82"/>
                    <a:pt x="4" y="85"/>
                  </a:cubicBezTo>
                  <a:cubicBezTo>
                    <a:pt x="10" y="84"/>
                    <a:pt x="5" y="89"/>
                    <a:pt x="8" y="92"/>
                  </a:cubicBezTo>
                  <a:cubicBezTo>
                    <a:pt x="12" y="89"/>
                    <a:pt x="14" y="87"/>
                    <a:pt x="19" y="87"/>
                  </a:cubicBezTo>
                  <a:cubicBezTo>
                    <a:pt x="17" y="85"/>
                    <a:pt x="20" y="84"/>
                    <a:pt x="20" y="83"/>
                  </a:cubicBezTo>
                  <a:cubicBezTo>
                    <a:pt x="22" y="82"/>
                    <a:pt x="23" y="84"/>
                    <a:pt x="24" y="85"/>
                  </a:cubicBezTo>
                  <a:cubicBezTo>
                    <a:pt x="26" y="83"/>
                    <a:pt x="29" y="83"/>
                    <a:pt x="31" y="83"/>
                  </a:cubicBezTo>
                  <a:cubicBezTo>
                    <a:pt x="32" y="81"/>
                    <a:pt x="36" y="81"/>
                    <a:pt x="36" y="79"/>
                  </a:cubicBezTo>
                  <a:cubicBezTo>
                    <a:pt x="40" y="75"/>
                    <a:pt x="46" y="73"/>
                    <a:pt x="52" y="74"/>
                  </a:cubicBezTo>
                  <a:cubicBezTo>
                    <a:pt x="52" y="75"/>
                    <a:pt x="51" y="75"/>
                    <a:pt x="50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2" y="75"/>
                    <a:pt x="54" y="76"/>
                    <a:pt x="54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9"/>
                    <a:pt x="59" y="70"/>
                    <a:pt x="63" y="69"/>
                  </a:cubicBezTo>
                  <a:cubicBezTo>
                    <a:pt x="65" y="68"/>
                    <a:pt x="67" y="69"/>
                    <a:pt x="68" y="67"/>
                  </a:cubicBezTo>
                  <a:cubicBezTo>
                    <a:pt x="71" y="67"/>
                    <a:pt x="75" y="64"/>
                    <a:pt x="76" y="67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70"/>
                    <a:pt x="72" y="71"/>
                    <a:pt x="71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67" y="71"/>
                    <a:pt x="64" y="72"/>
                    <a:pt x="62" y="74"/>
                  </a:cubicBezTo>
                  <a:cubicBezTo>
                    <a:pt x="66" y="72"/>
                    <a:pt x="70" y="72"/>
                    <a:pt x="73" y="71"/>
                  </a:cubicBezTo>
                  <a:cubicBezTo>
                    <a:pt x="76" y="72"/>
                    <a:pt x="80" y="70"/>
                    <a:pt x="82" y="72"/>
                  </a:cubicBezTo>
                  <a:cubicBezTo>
                    <a:pt x="87" y="71"/>
                    <a:pt x="91" y="70"/>
                    <a:pt x="96" y="68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7" y="67"/>
                    <a:pt x="98" y="66"/>
                    <a:pt x="100" y="66"/>
                  </a:cubicBezTo>
                  <a:cubicBezTo>
                    <a:pt x="101" y="67"/>
                    <a:pt x="106" y="63"/>
                    <a:pt x="107" y="67"/>
                  </a:cubicBezTo>
                  <a:cubicBezTo>
                    <a:pt x="109" y="69"/>
                    <a:pt x="105" y="69"/>
                    <a:pt x="106" y="70"/>
                  </a:cubicBezTo>
                  <a:cubicBezTo>
                    <a:pt x="106" y="70"/>
                    <a:pt x="107" y="71"/>
                    <a:pt x="107" y="71"/>
                  </a:cubicBezTo>
                  <a:cubicBezTo>
                    <a:pt x="107" y="75"/>
                    <a:pt x="110" y="76"/>
                    <a:pt x="111" y="80"/>
                  </a:cubicBezTo>
                  <a:cubicBezTo>
                    <a:pt x="114" y="84"/>
                    <a:pt x="106" y="86"/>
                    <a:pt x="108" y="91"/>
                  </a:cubicBezTo>
                  <a:cubicBezTo>
                    <a:pt x="111" y="91"/>
                    <a:pt x="110" y="88"/>
                    <a:pt x="111" y="86"/>
                  </a:cubicBezTo>
                  <a:cubicBezTo>
                    <a:pt x="114" y="84"/>
                    <a:pt x="118" y="86"/>
                    <a:pt x="121" y="86"/>
                  </a:cubicBezTo>
                  <a:cubicBezTo>
                    <a:pt x="121" y="89"/>
                    <a:pt x="119" y="91"/>
                    <a:pt x="117" y="94"/>
                  </a:cubicBezTo>
                  <a:cubicBezTo>
                    <a:pt x="112" y="95"/>
                    <a:pt x="110" y="102"/>
                    <a:pt x="104" y="102"/>
                  </a:cubicBezTo>
                  <a:cubicBezTo>
                    <a:pt x="102" y="105"/>
                    <a:pt x="100" y="102"/>
                    <a:pt x="97" y="103"/>
                  </a:cubicBezTo>
                  <a:cubicBezTo>
                    <a:pt x="96" y="108"/>
                    <a:pt x="98" y="112"/>
                    <a:pt x="99" y="116"/>
                  </a:cubicBezTo>
                  <a:cubicBezTo>
                    <a:pt x="97" y="118"/>
                    <a:pt x="94" y="118"/>
                    <a:pt x="93" y="121"/>
                  </a:cubicBezTo>
                  <a:cubicBezTo>
                    <a:pt x="91" y="122"/>
                    <a:pt x="88" y="121"/>
                    <a:pt x="89" y="124"/>
                  </a:cubicBezTo>
                  <a:cubicBezTo>
                    <a:pt x="90" y="125"/>
                    <a:pt x="90" y="124"/>
                    <a:pt x="91" y="124"/>
                  </a:cubicBezTo>
                  <a:cubicBezTo>
                    <a:pt x="93" y="126"/>
                    <a:pt x="89" y="127"/>
                    <a:pt x="89" y="128"/>
                  </a:cubicBezTo>
                  <a:cubicBezTo>
                    <a:pt x="93" y="133"/>
                    <a:pt x="98" y="127"/>
                    <a:pt x="103" y="129"/>
                  </a:cubicBezTo>
                  <a:cubicBezTo>
                    <a:pt x="106" y="132"/>
                    <a:pt x="100" y="134"/>
                    <a:pt x="100" y="138"/>
                  </a:cubicBezTo>
                  <a:cubicBezTo>
                    <a:pt x="104" y="139"/>
                    <a:pt x="100" y="142"/>
                    <a:pt x="102" y="144"/>
                  </a:cubicBezTo>
                  <a:cubicBezTo>
                    <a:pt x="111" y="140"/>
                    <a:pt x="104" y="149"/>
                    <a:pt x="107" y="152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5" y="148"/>
                    <a:pt x="118" y="141"/>
                    <a:pt x="123" y="145"/>
                  </a:cubicBezTo>
                  <a:cubicBezTo>
                    <a:pt x="129" y="143"/>
                    <a:pt x="129" y="151"/>
                    <a:pt x="134" y="152"/>
                  </a:cubicBezTo>
                  <a:cubicBezTo>
                    <a:pt x="135" y="153"/>
                    <a:pt x="136" y="154"/>
                    <a:pt x="136" y="155"/>
                  </a:cubicBezTo>
                  <a:cubicBezTo>
                    <a:pt x="137" y="158"/>
                    <a:pt x="139" y="159"/>
                    <a:pt x="142" y="160"/>
                  </a:cubicBezTo>
                  <a:cubicBezTo>
                    <a:pt x="141" y="161"/>
                    <a:pt x="140" y="164"/>
                    <a:pt x="138" y="164"/>
                  </a:cubicBezTo>
                  <a:cubicBezTo>
                    <a:pt x="132" y="164"/>
                    <a:pt x="127" y="169"/>
                    <a:pt x="120" y="168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4" y="169"/>
                    <a:pt x="128" y="170"/>
                    <a:pt x="131" y="167"/>
                  </a:cubicBezTo>
                  <a:cubicBezTo>
                    <a:pt x="134" y="168"/>
                    <a:pt x="137" y="166"/>
                    <a:pt x="139" y="165"/>
                  </a:cubicBezTo>
                  <a:cubicBezTo>
                    <a:pt x="142" y="166"/>
                    <a:pt x="143" y="168"/>
                    <a:pt x="141" y="169"/>
                  </a:cubicBezTo>
                  <a:cubicBezTo>
                    <a:pt x="137" y="169"/>
                    <a:pt x="135" y="174"/>
                    <a:pt x="130" y="173"/>
                  </a:cubicBezTo>
                  <a:cubicBezTo>
                    <a:pt x="130" y="173"/>
                    <a:pt x="130" y="174"/>
                    <a:pt x="131" y="174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7"/>
                    <a:pt x="134" y="178"/>
                    <a:pt x="133" y="179"/>
                  </a:cubicBezTo>
                  <a:cubicBezTo>
                    <a:pt x="128" y="179"/>
                    <a:pt x="131" y="185"/>
                    <a:pt x="129" y="188"/>
                  </a:cubicBezTo>
                  <a:cubicBezTo>
                    <a:pt x="130" y="189"/>
                    <a:pt x="133" y="188"/>
                    <a:pt x="134" y="189"/>
                  </a:cubicBezTo>
                  <a:cubicBezTo>
                    <a:pt x="134" y="191"/>
                    <a:pt x="134" y="193"/>
                    <a:pt x="132" y="194"/>
                  </a:cubicBezTo>
                  <a:cubicBezTo>
                    <a:pt x="136" y="193"/>
                    <a:pt x="136" y="193"/>
                    <a:pt x="136" y="193"/>
                  </a:cubicBezTo>
                  <a:cubicBezTo>
                    <a:pt x="143" y="196"/>
                    <a:pt x="133" y="194"/>
                    <a:pt x="133" y="197"/>
                  </a:cubicBezTo>
                  <a:cubicBezTo>
                    <a:pt x="135" y="198"/>
                    <a:pt x="135" y="198"/>
                    <a:pt x="135" y="198"/>
                  </a:cubicBezTo>
                  <a:cubicBezTo>
                    <a:pt x="139" y="199"/>
                    <a:pt x="142" y="197"/>
                    <a:pt x="145" y="196"/>
                  </a:cubicBezTo>
                  <a:cubicBezTo>
                    <a:pt x="146" y="193"/>
                    <a:pt x="150" y="194"/>
                    <a:pt x="153" y="193"/>
                  </a:cubicBezTo>
                  <a:cubicBezTo>
                    <a:pt x="152" y="193"/>
                    <a:pt x="151" y="192"/>
                    <a:pt x="152" y="191"/>
                  </a:cubicBezTo>
                  <a:cubicBezTo>
                    <a:pt x="155" y="189"/>
                    <a:pt x="158" y="187"/>
                    <a:pt x="162" y="186"/>
                  </a:cubicBezTo>
                  <a:cubicBezTo>
                    <a:pt x="161" y="185"/>
                    <a:pt x="163" y="184"/>
                    <a:pt x="164" y="183"/>
                  </a:cubicBezTo>
                  <a:cubicBezTo>
                    <a:pt x="165" y="180"/>
                    <a:pt x="167" y="182"/>
                    <a:pt x="168" y="184"/>
                  </a:cubicBezTo>
                  <a:cubicBezTo>
                    <a:pt x="173" y="185"/>
                    <a:pt x="175" y="181"/>
                    <a:pt x="179" y="182"/>
                  </a:cubicBezTo>
                  <a:cubicBezTo>
                    <a:pt x="182" y="183"/>
                    <a:pt x="181" y="184"/>
                    <a:pt x="180" y="186"/>
                  </a:cubicBezTo>
                  <a:cubicBezTo>
                    <a:pt x="183" y="187"/>
                    <a:pt x="184" y="183"/>
                    <a:pt x="186" y="185"/>
                  </a:cubicBezTo>
                  <a:cubicBezTo>
                    <a:pt x="187" y="186"/>
                    <a:pt x="189" y="186"/>
                    <a:pt x="190" y="185"/>
                  </a:cubicBezTo>
                  <a:cubicBezTo>
                    <a:pt x="191" y="186"/>
                    <a:pt x="191" y="186"/>
                    <a:pt x="191" y="186"/>
                  </a:cubicBezTo>
                  <a:cubicBezTo>
                    <a:pt x="195" y="184"/>
                    <a:pt x="198" y="186"/>
                    <a:pt x="202" y="185"/>
                  </a:cubicBezTo>
                  <a:cubicBezTo>
                    <a:pt x="204" y="186"/>
                    <a:pt x="201" y="188"/>
                    <a:pt x="202" y="189"/>
                  </a:cubicBezTo>
                  <a:cubicBezTo>
                    <a:pt x="201" y="192"/>
                    <a:pt x="197" y="193"/>
                    <a:pt x="195" y="194"/>
                  </a:cubicBezTo>
                  <a:cubicBezTo>
                    <a:pt x="198" y="193"/>
                    <a:pt x="202" y="194"/>
                    <a:pt x="205" y="192"/>
                  </a:cubicBezTo>
                  <a:cubicBezTo>
                    <a:pt x="208" y="192"/>
                    <a:pt x="211" y="189"/>
                    <a:pt x="213" y="191"/>
                  </a:cubicBezTo>
                  <a:cubicBezTo>
                    <a:pt x="213" y="192"/>
                    <a:pt x="212" y="193"/>
                    <a:pt x="212" y="193"/>
                  </a:cubicBezTo>
                  <a:cubicBezTo>
                    <a:pt x="209" y="194"/>
                    <a:pt x="207" y="196"/>
                    <a:pt x="204" y="196"/>
                  </a:cubicBezTo>
                  <a:cubicBezTo>
                    <a:pt x="205" y="197"/>
                    <a:pt x="205" y="197"/>
                    <a:pt x="205" y="197"/>
                  </a:cubicBezTo>
                  <a:cubicBezTo>
                    <a:pt x="205" y="198"/>
                    <a:pt x="205" y="198"/>
                    <a:pt x="204" y="199"/>
                  </a:cubicBezTo>
                  <a:cubicBezTo>
                    <a:pt x="203" y="199"/>
                    <a:pt x="201" y="201"/>
                    <a:pt x="200" y="200"/>
                  </a:cubicBezTo>
                  <a:cubicBezTo>
                    <a:pt x="200" y="200"/>
                    <a:pt x="199" y="200"/>
                    <a:pt x="200" y="201"/>
                  </a:cubicBezTo>
                  <a:cubicBezTo>
                    <a:pt x="200" y="202"/>
                    <a:pt x="201" y="201"/>
                    <a:pt x="202" y="201"/>
                  </a:cubicBezTo>
                  <a:cubicBezTo>
                    <a:pt x="204" y="201"/>
                    <a:pt x="208" y="201"/>
                    <a:pt x="210" y="201"/>
                  </a:cubicBezTo>
                  <a:cubicBezTo>
                    <a:pt x="211" y="201"/>
                    <a:pt x="211" y="201"/>
                    <a:pt x="212" y="200"/>
                  </a:cubicBezTo>
                  <a:cubicBezTo>
                    <a:pt x="212" y="204"/>
                    <a:pt x="216" y="205"/>
                    <a:pt x="220" y="206"/>
                  </a:cubicBezTo>
                  <a:cubicBezTo>
                    <a:pt x="226" y="204"/>
                    <a:pt x="224" y="212"/>
                    <a:pt x="230" y="212"/>
                  </a:cubicBezTo>
                  <a:cubicBezTo>
                    <a:pt x="235" y="213"/>
                    <a:pt x="230" y="215"/>
                    <a:pt x="231" y="217"/>
                  </a:cubicBezTo>
                  <a:cubicBezTo>
                    <a:pt x="231" y="218"/>
                    <a:pt x="230" y="218"/>
                    <a:pt x="229" y="218"/>
                  </a:cubicBezTo>
                  <a:cubicBezTo>
                    <a:pt x="231" y="219"/>
                    <a:pt x="234" y="218"/>
                    <a:pt x="235" y="220"/>
                  </a:cubicBezTo>
                  <a:cubicBezTo>
                    <a:pt x="234" y="225"/>
                    <a:pt x="228" y="223"/>
                    <a:pt x="224" y="225"/>
                  </a:cubicBezTo>
                  <a:cubicBezTo>
                    <a:pt x="221" y="228"/>
                    <a:pt x="217" y="229"/>
                    <a:pt x="213" y="230"/>
                  </a:cubicBezTo>
                  <a:cubicBezTo>
                    <a:pt x="213" y="233"/>
                    <a:pt x="208" y="235"/>
                    <a:pt x="211" y="238"/>
                  </a:cubicBezTo>
                  <a:cubicBezTo>
                    <a:pt x="211" y="239"/>
                    <a:pt x="213" y="240"/>
                    <a:pt x="212" y="241"/>
                  </a:cubicBezTo>
                  <a:cubicBezTo>
                    <a:pt x="212" y="243"/>
                    <a:pt x="213" y="245"/>
                    <a:pt x="215" y="246"/>
                  </a:cubicBezTo>
                  <a:cubicBezTo>
                    <a:pt x="215" y="245"/>
                    <a:pt x="215" y="245"/>
                    <a:pt x="215" y="245"/>
                  </a:cubicBezTo>
                  <a:cubicBezTo>
                    <a:pt x="217" y="247"/>
                    <a:pt x="220" y="245"/>
                    <a:pt x="221" y="248"/>
                  </a:cubicBezTo>
                  <a:cubicBezTo>
                    <a:pt x="221" y="248"/>
                    <a:pt x="222" y="249"/>
                    <a:pt x="221" y="250"/>
                  </a:cubicBezTo>
                  <a:cubicBezTo>
                    <a:pt x="224" y="250"/>
                    <a:pt x="224" y="250"/>
                    <a:pt x="224" y="250"/>
                  </a:cubicBezTo>
                  <a:cubicBezTo>
                    <a:pt x="225" y="250"/>
                    <a:pt x="226" y="250"/>
                    <a:pt x="226" y="252"/>
                  </a:cubicBezTo>
                  <a:cubicBezTo>
                    <a:pt x="228" y="252"/>
                    <a:pt x="228" y="252"/>
                    <a:pt x="228" y="252"/>
                  </a:cubicBezTo>
                  <a:cubicBezTo>
                    <a:pt x="230" y="250"/>
                    <a:pt x="234" y="250"/>
                    <a:pt x="235" y="248"/>
                  </a:cubicBezTo>
                  <a:cubicBezTo>
                    <a:pt x="234" y="248"/>
                    <a:pt x="234" y="247"/>
                    <a:pt x="233" y="247"/>
                  </a:cubicBezTo>
                  <a:cubicBezTo>
                    <a:pt x="233" y="246"/>
                    <a:pt x="234" y="245"/>
                    <a:pt x="235" y="244"/>
                  </a:cubicBezTo>
                  <a:cubicBezTo>
                    <a:pt x="239" y="244"/>
                    <a:pt x="245" y="239"/>
                    <a:pt x="249" y="243"/>
                  </a:cubicBezTo>
                  <a:cubicBezTo>
                    <a:pt x="247" y="244"/>
                    <a:pt x="251" y="245"/>
                    <a:pt x="249" y="246"/>
                  </a:cubicBezTo>
                  <a:cubicBezTo>
                    <a:pt x="250" y="247"/>
                    <a:pt x="249" y="248"/>
                    <a:pt x="249" y="250"/>
                  </a:cubicBezTo>
                  <a:cubicBezTo>
                    <a:pt x="247" y="250"/>
                    <a:pt x="247" y="253"/>
                    <a:pt x="244" y="253"/>
                  </a:cubicBezTo>
                  <a:cubicBezTo>
                    <a:pt x="246" y="253"/>
                    <a:pt x="246" y="256"/>
                    <a:pt x="248" y="255"/>
                  </a:cubicBezTo>
                  <a:cubicBezTo>
                    <a:pt x="249" y="252"/>
                    <a:pt x="254" y="255"/>
                    <a:pt x="256" y="253"/>
                  </a:cubicBezTo>
                  <a:cubicBezTo>
                    <a:pt x="260" y="254"/>
                    <a:pt x="264" y="253"/>
                    <a:pt x="267" y="251"/>
                  </a:cubicBezTo>
                  <a:cubicBezTo>
                    <a:pt x="271" y="251"/>
                    <a:pt x="273" y="247"/>
                    <a:pt x="277" y="248"/>
                  </a:cubicBezTo>
                  <a:cubicBezTo>
                    <a:pt x="281" y="245"/>
                    <a:pt x="286" y="245"/>
                    <a:pt x="290" y="243"/>
                  </a:cubicBezTo>
                  <a:cubicBezTo>
                    <a:pt x="294" y="247"/>
                    <a:pt x="286" y="247"/>
                    <a:pt x="287" y="251"/>
                  </a:cubicBezTo>
                  <a:cubicBezTo>
                    <a:pt x="287" y="254"/>
                    <a:pt x="283" y="259"/>
                    <a:pt x="288" y="261"/>
                  </a:cubicBezTo>
                  <a:cubicBezTo>
                    <a:pt x="286" y="263"/>
                    <a:pt x="286" y="263"/>
                    <a:pt x="286" y="263"/>
                  </a:cubicBezTo>
                  <a:cubicBezTo>
                    <a:pt x="282" y="270"/>
                    <a:pt x="271" y="268"/>
                    <a:pt x="265" y="267"/>
                  </a:cubicBezTo>
                  <a:cubicBezTo>
                    <a:pt x="258" y="269"/>
                    <a:pt x="252" y="271"/>
                    <a:pt x="245" y="273"/>
                  </a:cubicBezTo>
                  <a:cubicBezTo>
                    <a:pt x="246" y="275"/>
                    <a:pt x="243" y="277"/>
                    <a:pt x="241" y="278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0" y="278"/>
                    <a:pt x="240" y="278"/>
                    <a:pt x="240" y="278"/>
                  </a:cubicBezTo>
                  <a:cubicBezTo>
                    <a:pt x="239" y="277"/>
                    <a:pt x="239" y="277"/>
                    <a:pt x="239" y="277"/>
                  </a:cubicBezTo>
                  <a:cubicBezTo>
                    <a:pt x="237" y="279"/>
                    <a:pt x="234" y="279"/>
                    <a:pt x="231" y="280"/>
                  </a:cubicBezTo>
                  <a:cubicBezTo>
                    <a:pt x="231" y="281"/>
                    <a:pt x="232" y="282"/>
                    <a:pt x="232" y="283"/>
                  </a:cubicBezTo>
                  <a:cubicBezTo>
                    <a:pt x="233" y="284"/>
                    <a:pt x="231" y="285"/>
                    <a:pt x="230" y="286"/>
                  </a:cubicBezTo>
                  <a:cubicBezTo>
                    <a:pt x="231" y="287"/>
                    <a:pt x="231" y="287"/>
                    <a:pt x="231" y="287"/>
                  </a:cubicBezTo>
                  <a:cubicBezTo>
                    <a:pt x="230" y="288"/>
                    <a:pt x="231" y="290"/>
                    <a:pt x="229" y="291"/>
                  </a:cubicBezTo>
                  <a:cubicBezTo>
                    <a:pt x="226" y="293"/>
                    <a:pt x="224" y="290"/>
                    <a:pt x="220" y="291"/>
                  </a:cubicBezTo>
                  <a:cubicBezTo>
                    <a:pt x="217" y="293"/>
                    <a:pt x="212" y="294"/>
                    <a:pt x="208" y="294"/>
                  </a:cubicBezTo>
                  <a:cubicBezTo>
                    <a:pt x="207" y="296"/>
                    <a:pt x="203" y="295"/>
                    <a:pt x="202" y="297"/>
                  </a:cubicBezTo>
                  <a:cubicBezTo>
                    <a:pt x="207" y="297"/>
                    <a:pt x="212" y="296"/>
                    <a:pt x="216" y="294"/>
                  </a:cubicBezTo>
                  <a:cubicBezTo>
                    <a:pt x="220" y="295"/>
                    <a:pt x="222" y="298"/>
                    <a:pt x="226" y="298"/>
                  </a:cubicBezTo>
                  <a:cubicBezTo>
                    <a:pt x="223" y="301"/>
                    <a:pt x="218" y="302"/>
                    <a:pt x="214" y="303"/>
                  </a:cubicBezTo>
                  <a:cubicBezTo>
                    <a:pt x="214" y="303"/>
                    <a:pt x="214" y="303"/>
                    <a:pt x="214" y="303"/>
                  </a:cubicBezTo>
                  <a:cubicBezTo>
                    <a:pt x="218" y="303"/>
                    <a:pt x="221" y="301"/>
                    <a:pt x="225" y="302"/>
                  </a:cubicBezTo>
                  <a:cubicBezTo>
                    <a:pt x="224" y="304"/>
                    <a:pt x="221" y="303"/>
                    <a:pt x="220" y="304"/>
                  </a:cubicBezTo>
                  <a:cubicBezTo>
                    <a:pt x="219" y="304"/>
                    <a:pt x="217" y="306"/>
                    <a:pt x="215" y="305"/>
                  </a:cubicBezTo>
                  <a:cubicBezTo>
                    <a:pt x="215" y="306"/>
                    <a:pt x="214" y="307"/>
                    <a:pt x="213" y="307"/>
                  </a:cubicBezTo>
                  <a:cubicBezTo>
                    <a:pt x="214" y="307"/>
                    <a:pt x="214" y="307"/>
                    <a:pt x="215" y="307"/>
                  </a:cubicBezTo>
                  <a:cubicBezTo>
                    <a:pt x="220" y="306"/>
                    <a:pt x="225" y="304"/>
                    <a:pt x="231" y="304"/>
                  </a:cubicBezTo>
                  <a:cubicBezTo>
                    <a:pt x="235" y="304"/>
                    <a:pt x="233" y="309"/>
                    <a:pt x="237" y="308"/>
                  </a:cubicBezTo>
                  <a:cubicBezTo>
                    <a:pt x="238" y="309"/>
                    <a:pt x="239" y="309"/>
                    <a:pt x="239" y="310"/>
                  </a:cubicBezTo>
                  <a:cubicBezTo>
                    <a:pt x="240" y="314"/>
                    <a:pt x="244" y="315"/>
                    <a:pt x="248" y="314"/>
                  </a:cubicBezTo>
                  <a:cubicBezTo>
                    <a:pt x="252" y="312"/>
                    <a:pt x="257" y="311"/>
                    <a:pt x="262" y="309"/>
                  </a:cubicBezTo>
                  <a:cubicBezTo>
                    <a:pt x="272" y="312"/>
                    <a:pt x="281" y="306"/>
                    <a:pt x="292" y="306"/>
                  </a:cubicBezTo>
                  <a:cubicBezTo>
                    <a:pt x="292" y="307"/>
                    <a:pt x="294" y="307"/>
                    <a:pt x="293" y="308"/>
                  </a:cubicBezTo>
                  <a:cubicBezTo>
                    <a:pt x="293" y="308"/>
                    <a:pt x="292" y="309"/>
                    <a:pt x="291" y="309"/>
                  </a:cubicBezTo>
                  <a:cubicBezTo>
                    <a:pt x="292" y="310"/>
                    <a:pt x="292" y="312"/>
                    <a:pt x="294" y="310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6" y="308"/>
                    <a:pt x="297" y="306"/>
                    <a:pt x="301" y="306"/>
                  </a:cubicBezTo>
                  <a:cubicBezTo>
                    <a:pt x="302" y="306"/>
                    <a:pt x="304" y="308"/>
                    <a:pt x="303" y="309"/>
                  </a:cubicBezTo>
                  <a:cubicBezTo>
                    <a:pt x="299" y="314"/>
                    <a:pt x="292" y="312"/>
                    <a:pt x="288" y="316"/>
                  </a:cubicBezTo>
                  <a:cubicBezTo>
                    <a:pt x="287" y="317"/>
                    <a:pt x="284" y="315"/>
                    <a:pt x="284" y="318"/>
                  </a:cubicBezTo>
                  <a:cubicBezTo>
                    <a:pt x="285" y="319"/>
                    <a:pt x="286" y="320"/>
                    <a:pt x="285" y="320"/>
                  </a:cubicBezTo>
                  <a:cubicBezTo>
                    <a:pt x="289" y="316"/>
                    <a:pt x="294" y="317"/>
                    <a:pt x="298" y="313"/>
                  </a:cubicBezTo>
                  <a:cubicBezTo>
                    <a:pt x="300" y="313"/>
                    <a:pt x="303" y="313"/>
                    <a:pt x="304" y="311"/>
                  </a:cubicBezTo>
                  <a:cubicBezTo>
                    <a:pt x="306" y="311"/>
                    <a:pt x="309" y="308"/>
                    <a:pt x="310" y="310"/>
                  </a:cubicBezTo>
                  <a:cubicBezTo>
                    <a:pt x="308" y="311"/>
                    <a:pt x="307" y="314"/>
                    <a:pt x="305" y="313"/>
                  </a:cubicBezTo>
                  <a:cubicBezTo>
                    <a:pt x="300" y="314"/>
                    <a:pt x="301" y="319"/>
                    <a:pt x="296" y="319"/>
                  </a:cubicBezTo>
                  <a:cubicBezTo>
                    <a:pt x="295" y="321"/>
                    <a:pt x="291" y="320"/>
                    <a:pt x="290" y="322"/>
                  </a:cubicBezTo>
                  <a:cubicBezTo>
                    <a:pt x="291" y="322"/>
                    <a:pt x="292" y="323"/>
                    <a:pt x="292" y="322"/>
                  </a:cubicBezTo>
                  <a:cubicBezTo>
                    <a:pt x="295" y="322"/>
                    <a:pt x="297" y="320"/>
                    <a:pt x="299" y="320"/>
                  </a:cubicBezTo>
                  <a:cubicBezTo>
                    <a:pt x="305" y="321"/>
                    <a:pt x="307" y="315"/>
                    <a:pt x="312" y="315"/>
                  </a:cubicBezTo>
                  <a:cubicBezTo>
                    <a:pt x="313" y="310"/>
                    <a:pt x="319" y="311"/>
                    <a:pt x="322" y="308"/>
                  </a:cubicBezTo>
                  <a:cubicBezTo>
                    <a:pt x="321" y="307"/>
                    <a:pt x="321" y="307"/>
                    <a:pt x="321" y="307"/>
                  </a:cubicBezTo>
                  <a:cubicBezTo>
                    <a:pt x="321" y="307"/>
                    <a:pt x="321" y="307"/>
                    <a:pt x="321" y="307"/>
                  </a:cubicBezTo>
                  <a:cubicBezTo>
                    <a:pt x="319" y="308"/>
                    <a:pt x="317" y="307"/>
                    <a:pt x="315" y="309"/>
                  </a:cubicBezTo>
                  <a:cubicBezTo>
                    <a:pt x="314" y="309"/>
                    <a:pt x="312" y="310"/>
                    <a:pt x="312" y="308"/>
                  </a:cubicBezTo>
                  <a:cubicBezTo>
                    <a:pt x="311" y="307"/>
                    <a:pt x="312" y="307"/>
                    <a:pt x="313" y="306"/>
                  </a:cubicBezTo>
                  <a:cubicBezTo>
                    <a:pt x="317" y="306"/>
                    <a:pt x="320" y="298"/>
                    <a:pt x="325" y="302"/>
                  </a:cubicBezTo>
                  <a:cubicBezTo>
                    <a:pt x="329" y="300"/>
                    <a:pt x="334" y="298"/>
                    <a:pt x="339" y="300"/>
                  </a:cubicBezTo>
                  <a:cubicBezTo>
                    <a:pt x="338" y="302"/>
                    <a:pt x="334" y="301"/>
                    <a:pt x="333" y="303"/>
                  </a:cubicBezTo>
                  <a:cubicBezTo>
                    <a:pt x="338" y="303"/>
                    <a:pt x="338" y="303"/>
                    <a:pt x="338" y="303"/>
                  </a:cubicBezTo>
                  <a:cubicBezTo>
                    <a:pt x="339" y="303"/>
                    <a:pt x="342" y="302"/>
                    <a:pt x="341" y="300"/>
                  </a:cubicBezTo>
                  <a:cubicBezTo>
                    <a:pt x="342" y="299"/>
                    <a:pt x="344" y="298"/>
                    <a:pt x="345" y="298"/>
                  </a:cubicBezTo>
                  <a:cubicBezTo>
                    <a:pt x="348" y="298"/>
                    <a:pt x="351" y="297"/>
                    <a:pt x="352" y="300"/>
                  </a:cubicBezTo>
                  <a:cubicBezTo>
                    <a:pt x="352" y="301"/>
                    <a:pt x="350" y="300"/>
                    <a:pt x="350" y="300"/>
                  </a:cubicBezTo>
                  <a:cubicBezTo>
                    <a:pt x="350" y="301"/>
                    <a:pt x="350" y="301"/>
                    <a:pt x="350" y="301"/>
                  </a:cubicBezTo>
                  <a:cubicBezTo>
                    <a:pt x="350" y="302"/>
                    <a:pt x="352" y="302"/>
                    <a:pt x="352" y="302"/>
                  </a:cubicBezTo>
                  <a:cubicBezTo>
                    <a:pt x="353" y="301"/>
                    <a:pt x="352" y="300"/>
                    <a:pt x="353" y="299"/>
                  </a:cubicBezTo>
                  <a:cubicBezTo>
                    <a:pt x="356" y="299"/>
                    <a:pt x="359" y="297"/>
                    <a:pt x="362" y="295"/>
                  </a:cubicBezTo>
                  <a:cubicBezTo>
                    <a:pt x="365" y="293"/>
                    <a:pt x="367" y="297"/>
                    <a:pt x="370" y="298"/>
                  </a:cubicBezTo>
                  <a:cubicBezTo>
                    <a:pt x="373" y="298"/>
                    <a:pt x="376" y="298"/>
                    <a:pt x="378" y="298"/>
                  </a:cubicBezTo>
                  <a:cubicBezTo>
                    <a:pt x="381" y="295"/>
                    <a:pt x="385" y="300"/>
                    <a:pt x="389" y="297"/>
                  </a:cubicBezTo>
                  <a:cubicBezTo>
                    <a:pt x="391" y="298"/>
                    <a:pt x="388" y="299"/>
                    <a:pt x="389" y="300"/>
                  </a:cubicBezTo>
                  <a:cubicBezTo>
                    <a:pt x="392" y="297"/>
                    <a:pt x="397" y="298"/>
                    <a:pt x="401" y="295"/>
                  </a:cubicBezTo>
                  <a:cubicBezTo>
                    <a:pt x="402" y="295"/>
                    <a:pt x="404" y="295"/>
                    <a:pt x="404" y="295"/>
                  </a:cubicBezTo>
                  <a:cubicBezTo>
                    <a:pt x="408" y="296"/>
                    <a:pt x="410" y="293"/>
                    <a:pt x="413" y="293"/>
                  </a:cubicBezTo>
                  <a:cubicBezTo>
                    <a:pt x="415" y="292"/>
                    <a:pt x="418" y="293"/>
                    <a:pt x="420" y="291"/>
                  </a:cubicBezTo>
                  <a:cubicBezTo>
                    <a:pt x="433" y="289"/>
                    <a:pt x="433" y="289"/>
                    <a:pt x="433" y="289"/>
                  </a:cubicBezTo>
                  <a:cubicBezTo>
                    <a:pt x="435" y="285"/>
                    <a:pt x="440" y="288"/>
                    <a:pt x="443" y="287"/>
                  </a:cubicBezTo>
                  <a:cubicBezTo>
                    <a:pt x="446" y="286"/>
                    <a:pt x="450" y="283"/>
                    <a:pt x="452" y="287"/>
                  </a:cubicBezTo>
                  <a:cubicBezTo>
                    <a:pt x="453" y="289"/>
                    <a:pt x="451" y="288"/>
                    <a:pt x="450" y="290"/>
                  </a:cubicBezTo>
                  <a:cubicBezTo>
                    <a:pt x="451" y="290"/>
                    <a:pt x="452" y="289"/>
                    <a:pt x="452" y="289"/>
                  </a:cubicBezTo>
                  <a:cubicBezTo>
                    <a:pt x="456" y="289"/>
                    <a:pt x="457" y="285"/>
                    <a:pt x="461" y="287"/>
                  </a:cubicBezTo>
                  <a:cubicBezTo>
                    <a:pt x="461" y="285"/>
                    <a:pt x="466" y="286"/>
                    <a:pt x="463" y="284"/>
                  </a:cubicBezTo>
                  <a:cubicBezTo>
                    <a:pt x="466" y="281"/>
                    <a:pt x="470" y="284"/>
                    <a:pt x="473" y="282"/>
                  </a:cubicBezTo>
                  <a:cubicBezTo>
                    <a:pt x="475" y="282"/>
                    <a:pt x="478" y="279"/>
                    <a:pt x="482" y="279"/>
                  </a:cubicBezTo>
                  <a:cubicBezTo>
                    <a:pt x="482" y="280"/>
                    <a:pt x="484" y="282"/>
                    <a:pt x="482" y="283"/>
                  </a:cubicBezTo>
                  <a:cubicBezTo>
                    <a:pt x="483" y="283"/>
                    <a:pt x="483" y="283"/>
                    <a:pt x="483" y="283"/>
                  </a:cubicBezTo>
                  <a:cubicBezTo>
                    <a:pt x="482" y="284"/>
                    <a:pt x="481" y="286"/>
                    <a:pt x="479" y="286"/>
                  </a:cubicBezTo>
                  <a:cubicBezTo>
                    <a:pt x="480" y="287"/>
                    <a:pt x="480" y="287"/>
                    <a:pt x="480" y="287"/>
                  </a:cubicBezTo>
                  <a:cubicBezTo>
                    <a:pt x="481" y="286"/>
                    <a:pt x="483" y="286"/>
                    <a:pt x="485" y="285"/>
                  </a:cubicBezTo>
                  <a:cubicBezTo>
                    <a:pt x="486" y="284"/>
                    <a:pt x="486" y="283"/>
                    <a:pt x="486" y="283"/>
                  </a:cubicBezTo>
                  <a:cubicBezTo>
                    <a:pt x="486" y="282"/>
                    <a:pt x="488" y="281"/>
                    <a:pt x="488" y="280"/>
                  </a:cubicBezTo>
                  <a:cubicBezTo>
                    <a:pt x="487" y="280"/>
                    <a:pt x="487" y="280"/>
                    <a:pt x="487" y="280"/>
                  </a:cubicBezTo>
                  <a:cubicBezTo>
                    <a:pt x="486" y="280"/>
                    <a:pt x="486" y="279"/>
                    <a:pt x="486" y="279"/>
                  </a:cubicBezTo>
                  <a:cubicBezTo>
                    <a:pt x="487" y="278"/>
                    <a:pt x="487" y="279"/>
                    <a:pt x="488" y="278"/>
                  </a:cubicBezTo>
                  <a:cubicBezTo>
                    <a:pt x="491" y="278"/>
                    <a:pt x="495" y="277"/>
                    <a:pt x="498" y="278"/>
                  </a:cubicBezTo>
                  <a:cubicBezTo>
                    <a:pt x="512" y="277"/>
                    <a:pt x="512" y="277"/>
                    <a:pt x="512" y="277"/>
                  </a:cubicBezTo>
                  <a:cubicBezTo>
                    <a:pt x="512" y="277"/>
                    <a:pt x="512" y="277"/>
                    <a:pt x="512" y="277"/>
                  </a:cubicBezTo>
                  <a:cubicBezTo>
                    <a:pt x="518" y="276"/>
                    <a:pt x="524" y="278"/>
                    <a:pt x="529" y="278"/>
                  </a:cubicBezTo>
                  <a:cubicBezTo>
                    <a:pt x="532" y="281"/>
                    <a:pt x="539" y="278"/>
                    <a:pt x="539" y="283"/>
                  </a:cubicBezTo>
                  <a:cubicBezTo>
                    <a:pt x="540" y="283"/>
                    <a:pt x="541" y="283"/>
                    <a:pt x="541" y="282"/>
                  </a:cubicBezTo>
                  <a:cubicBezTo>
                    <a:pt x="542" y="282"/>
                    <a:pt x="541" y="281"/>
                    <a:pt x="541" y="281"/>
                  </a:cubicBezTo>
                  <a:cubicBezTo>
                    <a:pt x="541" y="282"/>
                    <a:pt x="540" y="281"/>
                    <a:pt x="539" y="282"/>
                  </a:cubicBezTo>
                  <a:cubicBezTo>
                    <a:pt x="539" y="281"/>
                    <a:pt x="539" y="281"/>
                    <a:pt x="539" y="280"/>
                  </a:cubicBezTo>
                  <a:cubicBezTo>
                    <a:pt x="540" y="280"/>
                    <a:pt x="540" y="279"/>
                    <a:pt x="541" y="280"/>
                  </a:cubicBezTo>
                  <a:cubicBezTo>
                    <a:pt x="541" y="280"/>
                    <a:pt x="542" y="279"/>
                    <a:pt x="542" y="279"/>
                  </a:cubicBezTo>
                  <a:cubicBezTo>
                    <a:pt x="544" y="280"/>
                    <a:pt x="546" y="279"/>
                    <a:pt x="548" y="279"/>
                  </a:cubicBezTo>
                  <a:cubicBezTo>
                    <a:pt x="554" y="276"/>
                    <a:pt x="559" y="281"/>
                    <a:pt x="565" y="280"/>
                  </a:cubicBezTo>
                  <a:cubicBezTo>
                    <a:pt x="569" y="280"/>
                    <a:pt x="575" y="280"/>
                    <a:pt x="579" y="282"/>
                  </a:cubicBezTo>
                  <a:cubicBezTo>
                    <a:pt x="584" y="282"/>
                    <a:pt x="591" y="279"/>
                    <a:pt x="594" y="283"/>
                  </a:cubicBezTo>
                  <a:cubicBezTo>
                    <a:pt x="593" y="285"/>
                    <a:pt x="596" y="286"/>
                    <a:pt x="596" y="289"/>
                  </a:cubicBezTo>
                  <a:cubicBezTo>
                    <a:pt x="597" y="291"/>
                    <a:pt x="600" y="289"/>
                    <a:pt x="601" y="292"/>
                  </a:cubicBezTo>
                  <a:cubicBezTo>
                    <a:pt x="599" y="295"/>
                    <a:pt x="601" y="298"/>
                    <a:pt x="601" y="301"/>
                  </a:cubicBezTo>
                  <a:cubicBezTo>
                    <a:pt x="603" y="300"/>
                    <a:pt x="603" y="300"/>
                    <a:pt x="603" y="300"/>
                  </a:cubicBezTo>
                  <a:cubicBezTo>
                    <a:pt x="603" y="301"/>
                    <a:pt x="603" y="301"/>
                    <a:pt x="603" y="301"/>
                  </a:cubicBezTo>
                  <a:cubicBezTo>
                    <a:pt x="607" y="297"/>
                    <a:pt x="602" y="294"/>
                    <a:pt x="601" y="290"/>
                  </a:cubicBezTo>
                  <a:cubicBezTo>
                    <a:pt x="603" y="289"/>
                    <a:pt x="606" y="290"/>
                    <a:pt x="607" y="288"/>
                  </a:cubicBezTo>
                  <a:cubicBezTo>
                    <a:pt x="604" y="286"/>
                    <a:pt x="604" y="286"/>
                    <a:pt x="604" y="286"/>
                  </a:cubicBezTo>
                  <a:cubicBezTo>
                    <a:pt x="603" y="284"/>
                    <a:pt x="606" y="284"/>
                    <a:pt x="606" y="283"/>
                  </a:cubicBezTo>
                  <a:cubicBezTo>
                    <a:pt x="627" y="286"/>
                    <a:pt x="627" y="286"/>
                    <a:pt x="627" y="286"/>
                  </a:cubicBezTo>
                  <a:cubicBezTo>
                    <a:pt x="634" y="285"/>
                    <a:pt x="639" y="291"/>
                    <a:pt x="646" y="289"/>
                  </a:cubicBezTo>
                  <a:cubicBezTo>
                    <a:pt x="654" y="290"/>
                    <a:pt x="659" y="289"/>
                    <a:pt x="666" y="291"/>
                  </a:cubicBezTo>
                  <a:cubicBezTo>
                    <a:pt x="668" y="291"/>
                    <a:pt x="669" y="293"/>
                    <a:pt x="670" y="291"/>
                  </a:cubicBezTo>
                  <a:cubicBezTo>
                    <a:pt x="670" y="291"/>
                    <a:pt x="670" y="292"/>
                    <a:pt x="671" y="292"/>
                  </a:cubicBezTo>
                  <a:cubicBezTo>
                    <a:pt x="670" y="289"/>
                    <a:pt x="667" y="291"/>
                    <a:pt x="666" y="288"/>
                  </a:cubicBezTo>
                  <a:cubicBezTo>
                    <a:pt x="657" y="287"/>
                    <a:pt x="649" y="283"/>
                    <a:pt x="639" y="284"/>
                  </a:cubicBezTo>
                  <a:cubicBezTo>
                    <a:pt x="637" y="283"/>
                    <a:pt x="636" y="282"/>
                    <a:pt x="635" y="280"/>
                  </a:cubicBezTo>
                  <a:cubicBezTo>
                    <a:pt x="636" y="279"/>
                    <a:pt x="639" y="280"/>
                    <a:pt x="640" y="279"/>
                  </a:cubicBezTo>
                  <a:cubicBezTo>
                    <a:pt x="641" y="276"/>
                    <a:pt x="638" y="276"/>
                    <a:pt x="637" y="275"/>
                  </a:cubicBezTo>
                  <a:cubicBezTo>
                    <a:pt x="635" y="272"/>
                    <a:pt x="640" y="274"/>
                    <a:pt x="641" y="272"/>
                  </a:cubicBezTo>
                  <a:cubicBezTo>
                    <a:pt x="641" y="271"/>
                    <a:pt x="640" y="270"/>
                    <a:pt x="641" y="270"/>
                  </a:cubicBezTo>
                  <a:cubicBezTo>
                    <a:pt x="640" y="269"/>
                    <a:pt x="641" y="269"/>
                    <a:pt x="641" y="268"/>
                  </a:cubicBezTo>
                  <a:cubicBezTo>
                    <a:pt x="638" y="267"/>
                    <a:pt x="639" y="264"/>
                    <a:pt x="638" y="262"/>
                  </a:cubicBezTo>
                  <a:cubicBezTo>
                    <a:pt x="635" y="262"/>
                    <a:pt x="634" y="261"/>
                    <a:pt x="633" y="260"/>
                  </a:cubicBezTo>
                  <a:cubicBezTo>
                    <a:pt x="634" y="258"/>
                    <a:pt x="636" y="259"/>
                    <a:pt x="639" y="259"/>
                  </a:cubicBezTo>
                  <a:cubicBezTo>
                    <a:pt x="639" y="259"/>
                    <a:pt x="641" y="259"/>
                    <a:pt x="641" y="258"/>
                  </a:cubicBezTo>
                  <a:cubicBezTo>
                    <a:pt x="636" y="257"/>
                    <a:pt x="636" y="257"/>
                    <a:pt x="636" y="257"/>
                  </a:cubicBezTo>
                  <a:cubicBezTo>
                    <a:pt x="635" y="254"/>
                    <a:pt x="631" y="256"/>
                    <a:pt x="629" y="255"/>
                  </a:cubicBezTo>
                  <a:cubicBezTo>
                    <a:pt x="626" y="254"/>
                    <a:pt x="623" y="254"/>
                    <a:pt x="621" y="254"/>
                  </a:cubicBezTo>
                  <a:cubicBezTo>
                    <a:pt x="611" y="253"/>
                    <a:pt x="602" y="251"/>
                    <a:pt x="592" y="252"/>
                  </a:cubicBezTo>
                  <a:cubicBezTo>
                    <a:pt x="591" y="251"/>
                    <a:pt x="589" y="250"/>
                    <a:pt x="589" y="249"/>
                  </a:cubicBezTo>
                  <a:cubicBezTo>
                    <a:pt x="590" y="248"/>
                    <a:pt x="591" y="247"/>
                    <a:pt x="592" y="247"/>
                  </a:cubicBezTo>
                  <a:cubicBezTo>
                    <a:pt x="592" y="246"/>
                    <a:pt x="591" y="246"/>
                    <a:pt x="592" y="245"/>
                  </a:cubicBezTo>
                  <a:cubicBezTo>
                    <a:pt x="598" y="242"/>
                    <a:pt x="605" y="241"/>
                    <a:pt x="612" y="240"/>
                  </a:cubicBezTo>
                  <a:cubicBezTo>
                    <a:pt x="617" y="238"/>
                    <a:pt x="623" y="240"/>
                    <a:pt x="627" y="237"/>
                  </a:cubicBezTo>
                  <a:cubicBezTo>
                    <a:pt x="628" y="238"/>
                    <a:pt x="629" y="237"/>
                    <a:pt x="630" y="237"/>
                  </a:cubicBezTo>
                  <a:cubicBezTo>
                    <a:pt x="633" y="235"/>
                    <a:pt x="637" y="236"/>
                    <a:pt x="640" y="234"/>
                  </a:cubicBezTo>
                  <a:cubicBezTo>
                    <a:pt x="641" y="233"/>
                    <a:pt x="643" y="235"/>
                    <a:pt x="644" y="233"/>
                  </a:cubicBezTo>
                  <a:cubicBezTo>
                    <a:pt x="648" y="232"/>
                    <a:pt x="654" y="232"/>
                    <a:pt x="657" y="230"/>
                  </a:cubicBezTo>
                  <a:cubicBezTo>
                    <a:pt x="661" y="232"/>
                    <a:pt x="666" y="230"/>
                    <a:pt x="669" y="228"/>
                  </a:cubicBezTo>
                  <a:cubicBezTo>
                    <a:pt x="672" y="226"/>
                    <a:pt x="675" y="226"/>
                    <a:pt x="678" y="226"/>
                  </a:cubicBezTo>
                  <a:cubicBezTo>
                    <a:pt x="677" y="226"/>
                    <a:pt x="677" y="225"/>
                    <a:pt x="677" y="224"/>
                  </a:cubicBezTo>
                  <a:cubicBezTo>
                    <a:pt x="681" y="223"/>
                    <a:pt x="681" y="223"/>
                    <a:pt x="681" y="223"/>
                  </a:cubicBezTo>
                  <a:cubicBezTo>
                    <a:pt x="683" y="219"/>
                    <a:pt x="689" y="220"/>
                    <a:pt x="693" y="218"/>
                  </a:cubicBezTo>
                  <a:cubicBezTo>
                    <a:pt x="696" y="219"/>
                    <a:pt x="700" y="219"/>
                    <a:pt x="703" y="217"/>
                  </a:cubicBezTo>
                  <a:cubicBezTo>
                    <a:pt x="702" y="216"/>
                    <a:pt x="701" y="216"/>
                    <a:pt x="700" y="216"/>
                  </a:cubicBezTo>
                  <a:cubicBezTo>
                    <a:pt x="698" y="216"/>
                    <a:pt x="694" y="215"/>
                    <a:pt x="691" y="215"/>
                  </a:cubicBezTo>
                  <a:cubicBezTo>
                    <a:pt x="687" y="217"/>
                    <a:pt x="682" y="214"/>
                    <a:pt x="677" y="217"/>
                  </a:cubicBezTo>
                  <a:cubicBezTo>
                    <a:pt x="676" y="216"/>
                    <a:pt x="674" y="218"/>
                    <a:pt x="673" y="216"/>
                  </a:cubicBezTo>
                  <a:cubicBezTo>
                    <a:pt x="674" y="215"/>
                    <a:pt x="674" y="215"/>
                    <a:pt x="674" y="215"/>
                  </a:cubicBezTo>
                  <a:cubicBezTo>
                    <a:pt x="673" y="215"/>
                    <a:pt x="672" y="214"/>
                    <a:pt x="671" y="213"/>
                  </a:cubicBezTo>
                  <a:cubicBezTo>
                    <a:pt x="671" y="210"/>
                    <a:pt x="676" y="211"/>
                    <a:pt x="677" y="209"/>
                  </a:cubicBezTo>
                  <a:cubicBezTo>
                    <a:pt x="675" y="208"/>
                    <a:pt x="675" y="208"/>
                    <a:pt x="675" y="208"/>
                  </a:cubicBezTo>
                  <a:cubicBezTo>
                    <a:pt x="677" y="208"/>
                    <a:pt x="678" y="206"/>
                    <a:pt x="679" y="204"/>
                  </a:cubicBezTo>
                  <a:cubicBezTo>
                    <a:pt x="682" y="206"/>
                    <a:pt x="684" y="202"/>
                    <a:pt x="687" y="203"/>
                  </a:cubicBezTo>
                  <a:cubicBezTo>
                    <a:pt x="692" y="203"/>
                    <a:pt x="695" y="199"/>
                    <a:pt x="701" y="200"/>
                  </a:cubicBezTo>
                  <a:cubicBezTo>
                    <a:pt x="704" y="201"/>
                    <a:pt x="705" y="198"/>
                    <a:pt x="707" y="200"/>
                  </a:cubicBezTo>
                  <a:cubicBezTo>
                    <a:pt x="707" y="199"/>
                    <a:pt x="708" y="199"/>
                    <a:pt x="709" y="199"/>
                  </a:cubicBezTo>
                  <a:cubicBezTo>
                    <a:pt x="711" y="200"/>
                    <a:pt x="715" y="197"/>
                    <a:pt x="717" y="201"/>
                  </a:cubicBezTo>
                  <a:cubicBezTo>
                    <a:pt x="721" y="195"/>
                    <a:pt x="731" y="199"/>
                    <a:pt x="736" y="196"/>
                  </a:cubicBezTo>
                  <a:cubicBezTo>
                    <a:pt x="737" y="194"/>
                    <a:pt x="741" y="197"/>
                    <a:pt x="740" y="194"/>
                  </a:cubicBezTo>
                  <a:close/>
                  <a:moveTo>
                    <a:pt x="98" y="122"/>
                  </a:move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1"/>
                    <a:pt x="100" y="122"/>
                  </a:cubicBezTo>
                  <a:lnTo>
                    <a:pt x="98" y="122"/>
                  </a:lnTo>
                  <a:close/>
                  <a:moveTo>
                    <a:pt x="114" y="66"/>
                  </a:moveTo>
                  <a:cubicBezTo>
                    <a:pt x="115" y="65"/>
                    <a:pt x="114" y="64"/>
                    <a:pt x="113" y="63"/>
                  </a:cubicBezTo>
                  <a:cubicBezTo>
                    <a:pt x="116" y="62"/>
                    <a:pt x="118" y="62"/>
                    <a:pt x="121" y="62"/>
                  </a:cubicBezTo>
                  <a:cubicBezTo>
                    <a:pt x="122" y="63"/>
                    <a:pt x="121" y="63"/>
                    <a:pt x="121" y="64"/>
                  </a:cubicBezTo>
                  <a:cubicBezTo>
                    <a:pt x="119" y="65"/>
                    <a:pt x="118" y="70"/>
                    <a:pt x="114" y="66"/>
                  </a:cubicBezTo>
                  <a:close/>
                  <a:moveTo>
                    <a:pt x="133" y="59"/>
                  </a:moveTo>
                  <a:cubicBezTo>
                    <a:pt x="132" y="60"/>
                    <a:pt x="132" y="61"/>
                    <a:pt x="131" y="61"/>
                  </a:cubicBezTo>
                  <a:cubicBezTo>
                    <a:pt x="132" y="62"/>
                    <a:pt x="132" y="62"/>
                    <a:pt x="132" y="63"/>
                  </a:cubicBezTo>
                  <a:cubicBezTo>
                    <a:pt x="131" y="63"/>
                    <a:pt x="130" y="62"/>
                    <a:pt x="130" y="62"/>
                  </a:cubicBezTo>
                  <a:cubicBezTo>
                    <a:pt x="129" y="58"/>
                    <a:pt x="134" y="59"/>
                    <a:pt x="136" y="58"/>
                  </a:cubicBezTo>
                  <a:cubicBezTo>
                    <a:pt x="138" y="59"/>
                    <a:pt x="140" y="59"/>
                    <a:pt x="141" y="58"/>
                  </a:cubicBezTo>
                  <a:cubicBezTo>
                    <a:pt x="139" y="60"/>
                    <a:pt x="136" y="60"/>
                    <a:pt x="133" y="59"/>
                  </a:cubicBezTo>
                  <a:close/>
                  <a:moveTo>
                    <a:pt x="250" y="245"/>
                  </a:moveTo>
                  <a:cubicBezTo>
                    <a:pt x="253" y="245"/>
                    <a:pt x="253" y="245"/>
                    <a:pt x="253" y="245"/>
                  </a:cubicBezTo>
                  <a:cubicBezTo>
                    <a:pt x="252" y="246"/>
                    <a:pt x="250" y="246"/>
                    <a:pt x="250" y="245"/>
                  </a:cubicBezTo>
                  <a:close/>
                  <a:moveTo>
                    <a:pt x="228" y="298"/>
                  </a:moveTo>
                  <a:cubicBezTo>
                    <a:pt x="230" y="294"/>
                    <a:pt x="224" y="296"/>
                    <a:pt x="226" y="293"/>
                  </a:cubicBezTo>
                  <a:cubicBezTo>
                    <a:pt x="230" y="292"/>
                    <a:pt x="228" y="297"/>
                    <a:pt x="231" y="296"/>
                  </a:cubicBezTo>
                  <a:cubicBezTo>
                    <a:pt x="231" y="297"/>
                    <a:pt x="231" y="297"/>
                    <a:pt x="232" y="297"/>
                  </a:cubicBezTo>
                  <a:cubicBezTo>
                    <a:pt x="231" y="300"/>
                    <a:pt x="230" y="297"/>
                    <a:pt x="228" y="298"/>
                  </a:cubicBezTo>
                  <a:close/>
                  <a:moveTo>
                    <a:pt x="239" y="282"/>
                  </a:moveTo>
                  <a:cubicBezTo>
                    <a:pt x="239" y="280"/>
                    <a:pt x="239" y="280"/>
                    <a:pt x="239" y="280"/>
                  </a:cubicBezTo>
                  <a:cubicBezTo>
                    <a:pt x="241" y="280"/>
                    <a:pt x="242" y="280"/>
                    <a:pt x="243" y="281"/>
                  </a:cubicBezTo>
                  <a:cubicBezTo>
                    <a:pt x="242" y="282"/>
                    <a:pt x="241" y="282"/>
                    <a:pt x="239" y="282"/>
                  </a:cubicBezTo>
                  <a:close/>
                  <a:moveTo>
                    <a:pt x="390" y="294"/>
                  </a:moveTo>
                  <a:cubicBezTo>
                    <a:pt x="389" y="294"/>
                    <a:pt x="389" y="294"/>
                    <a:pt x="389" y="294"/>
                  </a:cubicBezTo>
                  <a:cubicBezTo>
                    <a:pt x="389" y="294"/>
                    <a:pt x="389" y="294"/>
                    <a:pt x="389" y="294"/>
                  </a:cubicBezTo>
                  <a:cubicBezTo>
                    <a:pt x="389" y="293"/>
                    <a:pt x="389" y="293"/>
                    <a:pt x="389" y="293"/>
                  </a:cubicBezTo>
                  <a:cubicBezTo>
                    <a:pt x="389" y="293"/>
                    <a:pt x="390" y="293"/>
                    <a:pt x="390" y="294"/>
                  </a:cubicBezTo>
                  <a:close/>
                  <a:moveTo>
                    <a:pt x="421" y="42"/>
                  </a:moveTo>
                  <a:cubicBezTo>
                    <a:pt x="420" y="41"/>
                    <a:pt x="420" y="41"/>
                    <a:pt x="420" y="41"/>
                  </a:cubicBezTo>
                  <a:cubicBezTo>
                    <a:pt x="420" y="41"/>
                    <a:pt x="420" y="41"/>
                    <a:pt x="421" y="41"/>
                  </a:cubicBezTo>
                  <a:cubicBezTo>
                    <a:pt x="421" y="41"/>
                    <a:pt x="421" y="41"/>
                    <a:pt x="421" y="41"/>
                  </a:cubicBezTo>
                  <a:cubicBezTo>
                    <a:pt x="422" y="40"/>
                    <a:pt x="422" y="40"/>
                    <a:pt x="422" y="40"/>
                  </a:cubicBezTo>
                  <a:cubicBezTo>
                    <a:pt x="422" y="40"/>
                    <a:pt x="423" y="41"/>
                    <a:pt x="423" y="41"/>
                  </a:cubicBezTo>
                  <a:cubicBezTo>
                    <a:pt x="422" y="42"/>
                    <a:pt x="422" y="42"/>
                    <a:pt x="421" y="42"/>
                  </a:cubicBezTo>
                  <a:close/>
                  <a:moveTo>
                    <a:pt x="517" y="257"/>
                  </a:moveTo>
                  <a:cubicBezTo>
                    <a:pt x="516" y="257"/>
                    <a:pt x="514" y="258"/>
                    <a:pt x="513" y="257"/>
                  </a:cubicBezTo>
                  <a:cubicBezTo>
                    <a:pt x="513" y="257"/>
                    <a:pt x="512" y="258"/>
                    <a:pt x="512" y="258"/>
                  </a:cubicBezTo>
                  <a:cubicBezTo>
                    <a:pt x="511" y="257"/>
                    <a:pt x="511" y="257"/>
                    <a:pt x="511" y="257"/>
                  </a:cubicBezTo>
                  <a:cubicBezTo>
                    <a:pt x="510" y="258"/>
                    <a:pt x="508" y="257"/>
                    <a:pt x="507" y="257"/>
                  </a:cubicBezTo>
                  <a:cubicBezTo>
                    <a:pt x="510" y="257"/>
                    <a:pt x="513" y="255"/>
                    <a:pt x="516" y="256"/>
                  </a:cubicBezTo>
                  <a:cubicBezTo>
                    <a:pt x="516" y="257"/>
                    <a:pt x="516" y="257"/>
                    <a:pt x="517" y="257"/>
                  </a:cubicBezTo>
                  <a:cubicBezTo>
                    <a:pt x="517" y="257"/>
                    <a:pt x="517" y="257"/>
                    <a:pt x="517" y="257"/>
                  </a:cubicBezTo>
                  <a:cubicBezTo>
                    <a:pt x="517" y="257"/>
                    <a:pt x="517" y="257"/>
                    <a:pt x="517" y="257"/>
                  </a:cubicBezTo>
                  <a:close/>
                  <a:moveTo>
                    <a:pt x="525" y="255"/>
                  </a:moveTo>
                  <a:cubicBezTo>
                    <a:pt x="524" y="254"/>
                    <a:pt x="522" y="256"/>
                    <a:pt x="521" y="254"/>
                  </a:cubicBezTo>
                  <a:cubicBezTo>
                    <a:pt x="528" y="252"/>
                    <a:pt x="528" y="252"/>
                    <a:pt x="528" y="252"/>
                  </a:cubicBezTo>
                  <a:cubicBezTo>
                    <a:pt x="528" y="253"/>
                    <a:pt x="528" y="253"/>
                    <a:pt x="528" y="253"/>
                  </a:cubicBezTo>
                  <a:cubicBezTo>
                    <a:pt x="529" y="253"/>
                    <a:pt x="529" y="253"/>
                    <a:pt x="529" y="252"/>
                  </a:cubicBezTo>
                  <a:cubicBezTo>
                    <a:pt x="530" y="252"/>
                    <a:pt x="531" y="253"/>
                    <a:pt x="532" y="254"/>
                  </a:cubicBezTo>
                  <a:cubicBezTo>
                    <a:pt x="530" y="256"/>
                    <a:pt x="527" y="254"/>
                    <a:pt x="525" y="255"/>
                  </a:cubicBezTo>
                  <a:close/>
                  <a:moveTo>
                    <a:pt x="556" y="102"/>
                  </a:moveTo>
                  <a:cubicBezTo>
                    <a:pt x="554" y="103"/>
                    <a:pt x="554" y="103"/>
                    <a:pt x="554" y="103"/>
                  </a:cubicBezTo>
                  <a:cubicBezTo>
                    <a:pt x="553" y="102"/>
                    <a:pt x="553" y="102"/>
                    <a:pt x="553" y="102"/>
                  </a:cubicBezTo>
                  <a:lnTo>
                    <a:pt x="556" y="102"/>
                  </a:lnTo>
                  <a:close/>
                  <a:moveTo>
                    <a:pt x="540" y="249"/>
                  </a:moveTo>
                  <a:cubicBezTo>
                    <a:pt x="540" y="248"/>
                    <a:pt x="540" y="248"/>
                    <a:pt x="539" y="248"/>
                  </a:cubicBezTo>
                  <a:cubicBezTo>
                    <a:pt x="540" y="248"/>
                    <a:pt x="540" y="247"/>
                    <a:pt x="540" y="247"/>
                  </a:cubicBezTo>
                  <a:cubicBezTo>
                    <a:pt x="540" y="247"/>
                    <a:pt x="540" y="246"/>
                    <a:pt x="540" y="246"/>
                  </a:cubicBezTo>
                  <a:cubicBezTo>
                    <a:pt x="541" y="244"/>
                    <a:pt x="542" y="248"/>
                    <a:pt x="544" y="247"/>
                  </a:cubicBezTo>
                  <a:cubicBezTo>
                    <a:pt x="544" y="249"/>
                    <a:pt x="547" y="246"/>
                    <a:pt x="549" y="247"/>
                  </a:cubicBezTo>
                  <a:cubicBezTo>
                    <a:pt x="548" y="247"/>
                    <a:pt x="549" y="248"/>
                    <a:pt x="549" y="248"/>
                  </a:cubicBezTo>
                  <a:cubicBezTo>
                    <a:pt x="550" y="247"/>
                    <a:pt x="551" y="248"/>
                    <a:pt x="552" y="249"/>
                  </a:cubicBezTo>
                  <a:cubicBezTo>
                    <a:pt x="547" y="248"/>
                    <a:pt x="544" y="248"/>
                    <a:pt x="540" y="249"/>
                  </a:cubicBezTo>
                  <a:close/>
                  <a:moveTo>
                    <a:pt x="561" y="239"/>
                  </a:moveTo>
                  <a:cubicBezTo>
                    <a:pt x="556" y="238"/>
                    <a:pt x="554" y="244"/>
                    <a:pt x="549" y="242"/>
                  </a:cubicBezTo>
                  <a:cubicBezTo>
                    <a:pt x="547" y="245"/>
                    <a:pt x="542" y="244"/>
                    <a:pt x="539" y="243"/>
                  </a:cubicBezTo>
                  <a:cubicBezTo>
                    <a:pt x="540" y="239"/>
                    <a:pt x="540" y="239"/>
                    <a:pt x="540" y="239"/>
                  </a:cubicBezTo>
                  <a:cubicBezTo>
                    <a:pt x="546" y="240"/>
                    <a:pt x="548" y="234"/>
                    <a:pt x="554" y="234"/>
                  </a:cubicBezTo>
                  <a:cubicBezTo>
                    <a:pt x="556" y="231"/>
                    <a:pt x="560" y="233"/>
                    <a:pt x="561" y="235"/>
                  </a:cubicBezTo>
                  <a:cubicBezTo>
                    <a:pt x="563" y="237"/>
                    <a:pt x="561" y="238"/>
                    <a:pt x="561" y="239"/>
                  </a:cubicBezTo>
                  <a:close/>
                  <a:moveTo>
                    <a:pt x="567" y="237"/>
                  </a:moveTo>
                  <a:cubicBezTo>
                    <a:pt x="566" y="237"/>
                    <a:pt x="565" y="236"/>
                    <a:pt x="564" y="237"/>
                  </a:cubicBezTo>
                  <a:cubicBezTo>
                    <a:pt x="564" y="237"/>
                    <a:pt x="564" y="237"/>
                    <a:pt x="564" y="237"/>
                  </a:cubicBezTo>
                  <a:cubicBezTo>
                    <a:pt x="564" y="236"/>
                    <a:pt x="566" y="236"/>
                    <a:pt x="567" y="237"/>
                  </a:cubicBezTo>
                  <a:close/>
                  <a:moveTo>
                    <a:pt x="565" y="244"/>
                  </a:moveTo>
                  <a:cubicBezTo>
                    <a:pt x="564" y="244"/>
                    <a:pt x="564" y="244"/>
                    <a:pt x="564" y="244"/>
                  </a:cubicBezTo>
                  <a:cubicBezTo>
                    <a:pt x="566" y="242"/>
                    <a:pt x="565" y="239"/>
                    <a:pt x="568" y="239"/>
                  </a:cubicBezTo>
                  <a:cubicBezTo>
                    <a:pt x="568" y="238"/>
                    <a:pt x="567" y="237"/>
                    <a:pt x="568" y="237"/>
                  </a:cubicBezTo>
                  <a:cubicBezTo>
                    <a:pt x="569" y="237"/>
                    <a:pt x="570" y="237"/>
                    <a:pt x="570" y="238"/>
                  </a:cubicBezTo>
                  <a:cubicBezTo>
                    <a:pt x="569" y="238"/>
                    <a:pt x="570" y="239"/>
                    <a:pt x="570" y="240"/>
                  </a:cubicBezTo>
                  <a:cubicBezTo>
                    <a:pt x="571" y="240"/>
                    <a:pt x="571" y="241"/>
                    <a:pt x="573" y="241"/>
                  </a:cubicBezTo>
                  <a:cubicBezTo>
                    <a:pt x="571" y="243"/>
                    <a:pt x="568" y="244"/>
                    <a:pt x="565" y="244"/>
                  </a:cubicBezTo>
                  <a:close/>
                  <a:moveTo>
                    <a:pt x="636" y="274"/>
                  </a:moveTo>
                  <a:cubicBezTo>
                    <a:pt x="635" y="273"/>
                    <a:pt x="634" y="273"/>
                    <a:pt x="633" y="273"/>
                  </a:cubicBezTo>
                  <a:cubicBezTo>
                    <a:pt x="634" y="272"/>
                    <a:pt x="636" y="273"/>
                    <a:pt x="636" y="274"/>
                  </a:cubicBezTo>
                  <a:close/>
                  <a:moveTo>
                    <a:pt x="591" y="138"/>
                  </a:moveTo>
                  <a:cubicBezTo>
                    <a:pt x="592" y="139"/>
                    <a:pt x="595" y="138"/>
                    <a:pt x="596" y="139"/>
                  </a:cubicBezTo>
                  <a:cubicBezTo>
                    <a:pt x="595" y="141"/>
                    <a:pt x="595" y="142"/>
                    <a:pt x="595" y="143"/>
                  </a:cubicBezTo>
                  <a:cubicBezTo>
                    <a:pt x="594" y="143"/>
                    <a:pt x="592" y="144"/>
                    <a:pt x="591" y="143"/>
                  </a:cubicBezTo>
                  <a:cubicBezTo>
                    <a:pt x="591" y="142"/>
                    <a:pt x="590" y="140"/>
                    <a:pt x="591" y="138"/>
                  </a:cubicBezTo>
                  <a:close/>
                  <a:moveTo>
                    <a:pt x="586" y="238"/>
                  </a:moveTo>
                  <a:cubicBezTo>
                    <a:pt x="586" y="238"/>
                    <a:pt x="585" y="238"/>
                    <a:pt x="585" y="237"/>
                  </a:cubicBezTo>
                  <a:cubicBezTo>
                    <a:pt x="587" y="238"/>
                    <a:pt x="587" y="236"/>
                    <a:pt x="588" y="237"/>
                  </a:cubicBezTo>
                  <a:cubicBezTo>
                    <a:pt x="588" y="238"/>
                    <a:pt x="587" y="239"/>
                    <a:pt x="586" y="238"/>
                  </a:cubicBezTo>
                  <a:close/>
                  <a:moveTo>
                    <a:pt x="603" y="229"/>
                  </a:moveTo>
                  <a:cubicBezTo>
                    <a:pt x="600" y="228"/>
                    <a:pt x="594" y="227"/>
                    <a:pt x="592" y="230"/>
                  </a:cubicBezTo>
                  <a:cubicBezTo>
                    <a:pt x="591" y="230"/>
                    <a:pt x="590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89" y="230"/>
                    <a:pt x="589" y="230"/>
                    <a:pt x="588" y="230"/>
                  </a:cubicBezTo>
                  <a:cubicBezTo>
                    <a:pt x="589" y="231"/>
                    <a:pt x="589" y="231"/>
                    <a:pt x="589" y="231"/>
                  </a:cubicBezTo>
                  <a:cubicBezTo>
                    <a:pt x="590" y="233"/>
                    <a:pt x="587" y="234"/>
                    <a:pt x="586" y="235"/>
                  </a:cubicBezTo>
                  <a:cubicBezTo>
                    <a:pt x="584" y="235"/>
                    <a:pt x="582" y="236"/>
                    <a:pt x="581" y="234"/>
                  </a:cubicBezTo>
                  <a:cubicBezTo>
                    <a:pt x="581" y="232"/>
                    <a:pt x="584" y="233"/>
                    <a:pt x="583" y="231"/>
                  </a:cubicBezTo>
                  <a:cubicBezTo>
                    <a:pt x="583" y="230"/>
                    <a:pt x="583" y="230"/>
                    <a:pt x="583" y="230"/>
                  </a:cubicBezTo>
                  <a:cubicBezTo>
                    <a:pt x="584" y="228"/>
                    <a:pt x="587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93" y="224"/>
                    <a:pt x="602" y="227"/>
                    <a:pt x="608" y="225"/>
                  </a:cubicBezTo>
                  <a:cubicBezTo>
                    <a:pt x="609" y="225"/>
                    <a:pt x="610" y="225"/>
                    <a:pt x="611" y="225"/>
                  </a:cubicBezTo>
                  <a:cubicBezTo>
                    <a:pt x="608" y="227"/>
                    <a:pt x="605" y="227"/>
                    <a:pt x="603" y="229"/>
                  </a:cubicBezTo>
                  <a:close/>
                  <a:moveTo>
                    <a:pt x="661" y="215"/>
                  </a:moveTo>
                  <a:cubicBezTo>
                    <a:pt x="660" y="215"/>
                    <a:pt x="660" y="215"/>
                    <a:pt x="660" y="215"/>
                  </a:cubicBezTo>
                  <a:cubicBezTo>
                    <a:pt x="661" y="214"/>
                    <a:pt x="662" y="213"/>
                    <a:pt x="662" y="213"/>
                  </a:cubicBezTo>
                  <a:cubicBezTo>
                    <a:pt x="662" y="214"/>
                    <a:pt x="661" y="214"/>
                    <a:pt x="661" y="215"/>
                  </a:cubicBezTo>
                  <a:close/>
                  <a:moveTo>
                    <a:pt x="727" y="193"/>
                  </a:moveTo>
                  <a:cubicBezTo>
                    <a:pt x="727" y="192"/>
                    <a:pt x="727" y="192"/>
                    <a:pt x="727" y="192"/>
                  </a:cubicBezTo>
                  <a:cubicBezTo>
                    <a:pt x="726" y="193"/>
                    <a:pt x="726" y="193"/>
                    <a:pt x="725" y="193"/>
                  </a:cubicBezTo>
                  <a:cubicBezTo>
                    <a:pt x="725" y="191"/>
                    <a:pt x="727" y="192"/>
                    <a:pt x="728" y="191"/>
                  </a:cubicBezTo>
                  <a:cubicBezTo>
                    <a:pt x="729" y="191"/>
                    <a:pt x="730" y="191"/>
                    <a:pt x="731" y="192"/>
                  </a:cubicBezTo>
                  <a:cubicBezTo>
                    <a:pt x="730" y="194"/>
                    <a:pt x="729" y="191"/>
                    <a:pt x="727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437313" y="2287588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651250" y="2955925"/>
              <a:ext cx="55563" cy="36513"/>
            </a:xfrm>
            <a:custGeom>
              <a:avLst/>
              <a:gdLst>
                <a:gd name="T0" fmla="*/ 0 w 8"/>
                <a:gd name="T1" fmla="*/ 5 h 5"/>
                <a:gd name="T2" fmla="*/ 4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3"/>
                    <a:pt x="8" y="3"/>
                    <a:pt x="4" y="0"/>
                  </a:cubicBezTo>
                  <a:cubicBezTo>
                    <a:pt x="4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678238" y="2949575"/>
              <a:ext cx="0" cy="63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5791200" y="1238250"/>
              <a:ext cx="0" cy="6350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390900" y="2478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791200" y="1244600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254500" y="723900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211638" y="723900"/>
              <a:ext cx="42863" cy="12700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0 h 2"/>
                <a:gd name="T4" fmla="*/ 0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2"/>
                    <a:pt x="4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720850" y="877888"/>
              <a:ext cx="34925" cy="42863"/>
            </a:xfrm>
            <a:custGeom>
              <a:avLst/>
              <a:gdLst>
                <a:gd name="T0" fmla="*/ 2 w 5"/>
                <a:gd name="T1" fmla="*/ 5 h 6"/>
                <a:gd name="T2" fmla="*/ 4 w 5"/>
                <a:gd name="T3" fmla="*/ 1 h 6"/>
                <a:gd name="T4" fmla="*/ 1 w 5"/>
                <a:gd name="T5" fmla="*/ 0 h 6"/>
                <a:gd name="T6" fmla="*/ 1 w 5"/>
                <a:gd name="T7" fmla="*/ 6 h 6"/>
                <a:gd name="T8" fmla="*/ 2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2" y="4"/>
                    <a:pt x="5" y="3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085975" y="998538"/>
              <a:ext cx="14288" cy="63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741988" y="1166813"/>
              <a:ext cx="42863" cy="14288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0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0"/>
                    <a:pt x="1" y="1"/>
                    <a:pt x="0" y="0"/>
                  </a:cubicBezTo>
                  <a:cubicBezTo>
                    <a:pt x="1" y="2"/>
                    <a:pt x="4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889625" y="1181100"/>
              <a:ext cx="119063" cy="34925"/>
            </a:xfrm>
            <a:custGeom>
              <a:avLst/>
              <a:gdLst>
                <a:gd name="T0" fmla="*/ 6 w 17"/>
                <a:gd name="T1" fmla="*/ 1 h 5"/>
                <a:gd name="T2" fmla="*/ 11 w 17"/>
                <a:gd name="T3" fmla="*/ 1 h 5"/>
                <a:gd name="T4" fmla="*/ 12 w 17"/>
                <a:gd name="T5" fmla="*/ 2 h 5"/>
                <a:gd name="T6" fmla="*/ 17 w 17"/>
                <a:gd name="T7" fmla="*/ 1 h 5"/>
                <a:gd name="T8" fmla="*/ 6 w 17"/>
                <a:gd name="T9" fmla="*/ 0 h 5"/>
                <a:gd name="T10" fmla="*/ 0 w 17"/>
                <a:gd name="T11" fmla="*/ 0 h 5"/>
                <a:gd name="T12" fmla="*/ 6 w 1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6" y="1"/>
                  </a:moveTo>
                  <a:cubicBezTo>
                    <a:pt x="7" y="4"/>
                    <a:pt x="10" y="4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5"/>
                    <a:pt x="15" y="2"/>
                    <a:pt x="17" y="1"/>
                  </a:cubicBezTo>
                  <a:cubicBezTo>
                    <a:pt x="13" y="0"/>
                    <a:pt x="9" y="2"/>
                    <a:pt x="6" y="0"/>
                  </a:cubicBezTo>
                  <a:cubicBezTo>
                    <a:pt x="4" y="2"/>
                    <a:pt x="2" y="0"/>
                    <a:pt x="0" y="0"/>
                  </a:cubicBezTo>
                  <a:cubicBezTo>
                    <a:pt x="2" y="1"/>
                    <a:pt x="4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6015038" y="1195388"/>
              <a:ext cx="34925" cy="0"/>
            </a:xfrm>
            <a:custGeom>
              <a:avLst/>
              <a:gdLst>
                <a:gd name="T0" fmla="*/ 0 w 22"/>
                <a:gd name="T1" fmla="*/ 0 w 22"/>
                <a:gd name="T2" fmla="*/ 22 w 22"/>
                <a:gd name="T3" fmla="*/ 0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2">
                  <a:moveTo>
                    <a:pt x="0" y="0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2239963" y="1201738"/>
              <a:ext cx="147638" cy="155575"/>
            </a:xfrm>
            <a:custGeom>
              <a:avLst/>
              <a:gdLst>
                <a:gd name="T0" fmla="*/ 2 w 21"/>
                <a:gd name="T1" fmla="*/ 9 h 22"/>
                <a:gd name="T2" fmla="*/ 2 w 21"/>
                <a:gd name="T3" fmla="*/ 12 h 22"/>
                <a:gd name="T4" fmla="*/ 10 w 21"/>
                <a:gd name="T5" fmla="*/ 21 h 22"/>
                <a:gd name="T6" fmla="*/ 15 w 21"/>
                <a:gd name="T7" fmla="*/ 16 h 22"/>
                <a:gd name="T8" fmla="*/ 19 w 21"/>
                <a:gd name="T9" fmla="*/ 10 h 22"/>
                <a:gd name="T10" fmla="*/ 19 w 21"/>
                <a:gd name="T11" fmla="*/ 7 h 22"/>
                <a:gd name="T12" fmla="*/ 17 w 21"/>
                <a:gd name="T13" fmla="*/ 8 h 22"/>
                <a:gd name="T14" fmla="*/ 15 w 21"/>
                <a:gd name="T15" fmla="*/ 7 h 22"/>
                <a:gd name="T16" fmla="*/ 14 w 21"/>
                <a:gd name="T17" fmla="*/ 2 h 22"/>
                <a:gd name="T18" fmla="*/ 7 w 21"/>
                <a:gd name="T19" fmla="*/ 2 h 22"/>
                <a:gd name="T20" fmla="*/ 4 w 21"/>
                <a:gd name="T21" fmla="*/ 7 h 22"/>
                <a:gd name="T22" fmla="*/ 2 w 21"/>
                <a:gd name="T2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" y="9"/>
                  </a:moveTo>
                  <a:cubicBezTo>
                    <a:pt x="1" y="10"/>
                    <a:pt x="0" y="11"/>
                    <a:pt x="2" y="12"/>
                  </a:cubicBezTo>
                  <a:cubicBezTo>
                    <a:pt x="2" y="16"/>
                    <a:pt x="10" y="15"/>
                    <a:pt x="10" y="21"/>
                  </a:cubicBezTo>
                  <a:cubicBezTo>
                    <a:pt x="13" y="22"/>
                    <a:pt x="13" y="18"/>
                    <a:pt x="15" y="16"/>
                  </a:cubicBezTo>
                  <a:cubicBezTo>
                    <a:pt x="18" y="16"/>
                    <a:pt x="16" y="11"/>
                    <a:pt x="19" y="10"/>
                  </a:cubicBezTo>
                  <a:cubicBezTo>
                    <a:pt x="17" y="8"/>
                    <a:pt x="21" y="9"/>
                    <a:pt x="19" y="7"/>
                  </a:cubicBezTo>
                  <a:cubicBezTo>
                    <a:pt x="18" y="7"/>
                    <a:pt x="18" y="7"/>
                    <a:pt x="17" y="8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6"/>
                    <a:pt x="14" y="4"/>
                    <a:pt x="14" y="2"/>
                  </a:cubicBezTo>
                  <a:cubicBezTo>
                    <a:pt x="11" y="0"/>
                    <a:pt x="9" y="2"/>
                    <a:pt x="7" y="2"/>
                  </a:cubicBezTo>
                  <a:cubicBezTo>
                    <a:pt x="6" y="3"/>
                    <a:pt x="3" y="4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419725" y="1223963"/>
              <a:ext cx="20638" cy="1428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1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384800" y="1223963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8 w 8"/>
                <a:gd name="T3" fmla="*/ 4 h 4"/>
                <a:gd name="T4" fmla="*/ 8 w 8"/>
                <a:gd name="T5" fmla="*/ 0 h 4"/>
                <a:gd name="T6" fmla="*/ 0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8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362575" y="1265238"/>
              <a:ext cx="69850" cy="22225"/>
            </a:xfrm>
            <a:custGeom>
              <a:avLst/>
              <a:gdLst>
                <a:gd name="T0" fmla="*/ 0 w 10"/>
                <a:gd name="T1" fmla="*/ 3 h 3"/>
                <a:gd name="T2" fmla="*/ 2 w 10"/>
                <a:gd name="T3" fmla="*/ 3 h 3"/>
                <a:gd name="T4" fmla="*/ 10 w 10"/>
                <a:gd name="T5" fmla="*/ 2 h 3"/>
                <a:gd name="T6" fmla="*/ 8 w 10"/>
                <a:gd name="T7" fmla="*/ 1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6" y="3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495925" y="1273175"/>
              <a:ext cx="22225" cy="14288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1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2225675" y="1476375"/>
              <a:ext cx="77788" cy="49213"/>
            </a:xfrm>
            <a:custGeom>
              <a:avLst/>
              <a:gdLst>
                <a:gd name="T0" fmla="*/ 7 w 11"/>
                <a:gd name="T1" fmla="*/ 0 h 7"/>
                <a:gd name="T2" fmla="*/ 0 w 11"/>
                <a:gd name="T3" fmla="*/ 6 h 7"/>
                <a:gd name="T4" fmla="*/ 3 w 11"/>
                <a:gd name="T5" fmla="*/ 7 h 7"/>
                <a:gd name="T6" fmla="*/ 4 w 11"/>
                <a:gd name="T7" fmla="*/ 5 h 7"/>
                <a:gd name="T8" fmla="*/ 8 w 11"/>
                <a:gd name="T9" fmla="*/ 5 h 7"/>
                <a:gd name="T10" fmla="*/ 11 w 11"/>
                <a:gd name="T11" fmla="*/ 1 h 7"/>
                <a:gd name="T12" fmla="*/ 7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7" y="0"/>
                  </a:moveTo>
                  <a:cubicBezTo>
                    <a:pt x="6" y="3"/>
                    <a:pt x="0" y="2"/>
                    <a:pt x="0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7" y="3"/>
                    <a:pt x="8" y="5"/>
                  </a:cubicBezTo>
                  <a:cubicBezTo>
                    <a:pt x="9" y="3"/>
                    <a:pt x="11" y="3"/>
                    <a:pt x="11" y="1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2198688" y="15335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2149475" y="1533525"/>
              <a:ext cx="49213" cy="28575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3 h 4"/>
                <a:gd name="T4" fmla="*/ 7 w 7"/>
                <a:gd name="T5" fmla="*/ 0 h 4"/>
                <a:gd name="T6" fmla="*/ 6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3" y="4"/>
                    <a:pt x="4" y="2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2198688" y="1519238"/>
              <a:ext cx="6350" cy="1428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1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2120900" y="1562100"/>
              <a:ext cx="20638" cy="14288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1735138" y="1646238"/>
              <a:ext cx="34925" cy="34925"/>
            </a:xfrm>
            <a:custGeom>
              <a:avLst/>
              <a:gdLst>
                <a:gd name="T0" fmla="*/ 4 w 5"/>
                <a:gd name="T1" fmla="*/ 0 h 5"/>
                <a:gd name="T2" fmla="*/ 2 w 5"/>
                <a:gd name="T3" fmla="*/ 3 h 5"/>
                <a:gd name="T4" fmla="*/ 5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0"/>
                    <a:pt x="0" y="2"/>
                    <a:pt x="2" y="3"/>
                  </a:cubicBezTo>
                  <a:cubicBezTo>
                    <a:pt x="3" y="5"/>
                    <a:pt x="4" y="3"/>
                    <a:pt x="5" y="3"/>
                  </a:cubicBezTo>
                  <a:cubicBezTo>
                    <a:pt x="4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1973263" y="1689100"/>
              <a:ext cx="0" cy="63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1973263" y="1674813"/>
              <a:ext cx="28575" cy="20638"/>
            </a:xfrm>
            <a:custGeom>
              <a:avLst/>
              <a:gdLst>
                <a:gd name="T0" fmla="*/ 1 w 4"/>
                <a:gd name="T1" fmla="*/ 1 h 3"/>
                <a:gd name="T2" fmla="*/ 2 w 4"/>
                <a:gd name="T3" fmla="*/ 0 h 3"/>
                <a:gd name="T4" fmla="*/ 0 w 4"/>
                <a:gd name="T5" fmla="*/ 2 h 3"/>
                <a:gd name="T6" fmla="*/ 4 w 4"/>
                <a:gd name="T7" fmla="*/ 2 h 3"/>
                <a:gd name="T8" fmla="*/ 1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0"/>
                    <a:pt x="2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6843713" y="1801813"/>
              <a:ext cx="28575" cy="20638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0"/>
                    <a:pt x="0" y="2"/>
                    <a:pt x="1" y="3"/>
                  </a:cubicBezTo>
                  <a:cubicBezTo>
                    <a:pt x="2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6704013" y="1878013"/>
              <a:ext cx="26988" cy="2222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1 w 4"/>
                <a:gd name="T5" fmla="*/ 3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0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2865438" y="2019300"/>
              <a:ext cx="26988" cy="14288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6878638" y="2062163"/>
              <a:ext cx="42863" cy="34925"/>
            </a:xfrm>
            <a:custGeom>
              <a:avLst/>
              <a:gdLst>
                <a:gd name="T0" fmla="*/ 0 w 6"/>
                <a:gd name="T1" fmla="*/ 2 h 5"/>
                <a:gd name="T2" fmla="*/ 1 w 6"/>
                <a:gd name="T3" fmla="*/ 4 h 5"/>
                <a:gd name="T4" fmla="*/ 6 w 6"/>
                <a:gd name="T5" fmla="*/ 1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4" y="5"/>
                    <a:pt x="4" y="2"/>
                    <a:pt x="6" y="1"/>
                  </a:cubicBezTo>
                  <a:cubicBezTo>
                    <a:pt x="4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6837363" y="2111375"/>
              <a:ext cx="12700" cy="635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6759575" y="2117725"/>
              <a:ext cx="77788" cy="63500"/>
            </a:xfrm>
            <a:custGeom>
              <a:avLst/>
              <a:gdLst>
                <a:gd name="T0" fmla="*/ 2 w 11"/>
                <a:gd name="T1" fmla="*/ 8 h 9"/>
                <a:gd name="T2" fmla="*/ 6 w 11"/>
                <a:gd name="T3" fmla="*/ 8 h 9"/>
                <a:gd name="T4" fmla="*/ 9 w 11"/>
                <a:gd name="T5" fmla="*/ 7 h 9"/>
                <a:gd name="T6" fmla="*/ 10 w 11"/>
                <a:gd name="T7" fmla="*/ 0 h 9"/>
                <a:gd name="T8" fmla="*/ 1 w 11"/>
                <a:gd name="T9" fmla="*/ 4 h 9"/>
                <a:gd name="T10" fmla="*/ 2 w 11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2" y="8"/>
                  </a:moveTo>
                  <a:cubicBezTo>
                    <a:pt x="3" y="9"/>
                    <a:pt x="5" y="7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8" y="4"/>
                    <a:pt x="11" y="3"/>
                    <a:pt x="10" y="0"/>
                  </a:cubicBezTo>
                  <a:cubicBezTo>
                    <a:pt x="8" y="3"/>
                    <a:pt x="4" y="4"/>
                    <a:pt x="1" y="4"/>
                  </a:cubicBezTo>
                  <a:cubicBezTo>
                    <a:pt x="3" y="5"/>
                    <a:pt x="0" y="7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6667500" y="2132013"/>
              <a:ext cx="36513" cy="28575"/>
            </a:xfrm>
            <a:custGeom>
              <a:avLst/>
              <a:gdLst>
                <a:gd name="T0" fmla="*/ 0 w 5"/>
                <a:gd name="T1" fmla="*/ 3 h 4"/>
                <a:gd name="T2" fmla="*/ 2 w 5"/>
                <a:gd name="T3" fmla="*/ 4 h 4"/>
                <a:gd name="T4" fmla="*/ 5 w 5"/>
                <a:gd name="T5" fmla="*/ 0 h 4"/>
                <a:gd name="T6" fmla="*/ 0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4" y="4"/>
                    <a:pt x="4" y="2"/>
                    <a:pt x="5" y="0"/>
                  </a:cubicBezTo>
                  <a:cubicBezTo>
                    <a:pt x="3" y="3"/>
                    <a:pt x="1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6443663" y="2152650"/>
              <a:ext cx="28575" cy="22225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1" y="3"/>
                    <a:pt x="3" y="3"/>
                    <a:pt x="4" y="1"/>
                  </a:cubicBezTo>
                  <a:cubicBezTo>
                    <a:pt x="3" y="0"/>
                    <a:pt x="2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2738438" y="2166938"/>
              <a:ext cx="20638" cy="142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2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2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6794500" y="2181225"/>
              <a:ext cx="69850" cy="63500"/>
            </a:xfrm>
            <a:custGeom>
              <a:avLst/>
              <a:gdLst>
                <a:gd name="T0" fmla="*/ 2 w 10"/>
                <a:gd name="T1" fmla="*/ 7 h 9"/>
                <a:gd name="T2" fmla="*/ 10 w 10"/>
                <a:gd name="T3" fmla="*/ 7 h 9"/>
                <a:gd name="T4" fmla="*/ 10 w 10"/>
                <a:gd name="T5" fmla="*/ 5 h 9"/>
                <a:gd name="T6" fmla="*/ 2 w 10"/>
                <a:gd name="T7" fmla="*/ 4 h 9"/>
                <a:gd name="T8" fmla="*/ 2 w 10"/>
                <a:gd name="T9" fmla="*/ 3 h 9"/>
                <a:gd name="T10" fmla="*/ 2 w 10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2" y="7"/>
                  </a:moveTo>
                  <a:cubicBezTo>
                    <a:pt x="4" y="6"/>
                    <a:pt x="7" y="9"/>
                    <a:pt x="10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5"/>
                    <a:pt x="4" y="0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0" y="6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2767013" y="2224088"/>
              <a:ext cx="20638" cy="6350"/>
            </a:xfrm>
            <a:custGeom>
              <a:avLst/>
              <a:gdLst>
                <a:gd name="T0" fmla="*/ 4 w 13"/>
                <a:gd name="T1" fmla="*/ 4 h 4"/>
                <a:gd name="T2" fmla="*/ 13 w 13"/>
                <a:gd name="T3" fmla="*/ 0 h 4"/>
                <a:gd name="T4" fmla="*/ 0 w 13"/>
                <a:gd name="T5" fmla="*/ 0 h 4"/>
                <a:gd name="T6" fmla="*/ 4 w 1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">
                  <a:moveTo>
                    <a:pt x="4" y="4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2703513" y="2252663"/>
              <a:ext cx="14288" cy="6350"/>
            </a:xfrm>
            <a:custGeom>
              <a:avLst/>
              <a:gdLst>
                <a:gd name="T0" fmla="*/ 4 w 9"/>
                <a:gd name="T1" fmla="*/ 4 h 4"/>
                <a:gd name="T2" fmla="*/ 9 w 9"/>
                <a:gd name="T3" fmla="*/ 0 h 4"/>
                <a:gd name="T4" fmla="*/ 0 w 9"/>
                <a:gd name="T5" fmla="*/ 0 h 4"/>
                <a:gd name="T6" fmla="*/ 4 w 9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6464300" y="2301875"/>
              <a:ext cx="69850" cy="84138"/>
            </a:xfrm>
            <a:custGeom>
              <a:avLst/>
              <a:gdLst>
                <a:gd name="T0" fmla="*/ 1 w 10"/>
                <a:gd name="T1" fmla="*/ 10 h 12"/>
                <a:gd name="T2" fmla="*/ 10 w 10"/>
                <a:gd name="T3" fmla="*/ 2 h 12"/>
                <a:gd name="T4" fmla="*/ 0 w 10"/>
                <a:gd name="T5" fmla="*/ 2 h 12"/>
                <a:gd name="T6" fmla="*/ 3 w 10"/>
                <a:gd name="T7" fmla="*/ 7 h 12"/>
                <a:gd name="T8" fmla="*/ 1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" y="10"/>
                  </a:moveTo>
                  <a:cubicBezTo>
                    <a:pt x="8" y="12"/>
                    <a:pt x="5" y="3"/>
                    <a:pt x="10" y="2"/>
                  </a:cubicBezTo>
                  <a:cubicBezTo>
                    <a:pt x="6" y="0"/>
                    <a:pt x="3" y="3"/>
                    <a:pt x="0" y="2"/>
                  </a:cubicBezTo>
                  <a:cubicBezTo>
                    <a:pt x="0" y="4"/>
                    <a:pt x="1" y="6"/>
                    <a:pt x="3" y="7"/>
                  </a:cubicBezTo>
                  <a:cubicBezTo>
                    <a:pt x="2" y="8"/>
                    <a:pt x="2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6269038" y="2343150"/>
              <a:ext cx="34925" cy="14288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4" y="0"/>
                    <a:pt x="1" y="0"/>
                    <a:pt x="0" y="1"/>
                  </a:cubicBezTo>
                  <a:cubicBezTo>
                    <a:pt x="2" y="2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6205538" y="2365375"/>
              <a:ext cx="34925" cy="20638"/>
            </a:xfrm>
            <a:custGeom>
              <a:avLst/>
              <a:gdLst>
                <a:gd name="T0" fmla="*/ 5 w 5"/>
                <a:gd name="T1" fmla="*/ 3 h 3"/>
                <a:gd name="T2" fmla="*/ 4 w 5"/>
                <a:gd name="T3" fmla="*/ 1 h 3"/>
                <a:gd name="T4" fmla="*/ 0 w 5"/>
                <a:gd name="T5" fmla="*/ 2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0" y="0"/>
                    <a:pt x="0" y="2"/>
                  </a:cubicBezTo>
                  <a:cubicBezTo>
                    <a:pt x="2" y="3"/>
                    <a:pt x="3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6275388" y="2357438"/>
              <a:ext cx="84138" cy="34925"/>
            </a:xfrm>
            <a:custGeom>
              <a:avLst/>
              <a:gdLst>
                <a:gd name="T0" fmla="*/ 12 w 12"/>
                <a:gd name="T1" fmla="*/ 2 h 5"/>
                <a:gd name="T2" fmla="*/ 0 w 12"/>
                <a:gd name="T3" fmla="*/ 4 h 5"/>
                <a:gd name="T4" fmla="*/ 7 w 12"/>
                <a:gd name="T5" fmla="*/ 4 h 5"/>
                <a:gd name="T6" fmla="*/ 12 w 12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8" y="4"/>
                    <a:pt x="3" y="0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12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3271838" y="2490788"/>
              <a:ext cx="112713" cy="50800"/>
            </a:xfrm>
            <a:custGeom>
              <a:avLst/>
              <a:gdLst>
                <a:gd name="T0" fmla="*/ 5 w 16"/>
                <a:gd name="T1" fmla="*/ 4 h 7"/>
                <a:gd name="T2" fmla="*/ 16 w 16"/>
                <a:gd name="T3" fmla="*/ 3 h 7"/>
                <a:gd name="T4" fmla="*/ 14 w 16"/>
                <a:gd name="T5" fmla="*/ 4 h 7"/>
                <a:gd name="T6" fmla="*/ 8 w 16"/>
                <a:gd name="T7" fmla="*/ 1 h 7"/>
                <a:gd name="T8" fmla="*/ 0 w 16"/>
                <a:gd name="T9" fmla="*/ 2 h 7"/>
                <a:gd name="T10" fmla="*/ 5 w 16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5" y="4"/>
                  </a:moveTo>
                  <a:cubicBezTo>
                    <a:pt x="9" y="7"/>
                    <a:pt x="13" y="4"/>
                    <a:pt x="16" y="3"/>
                  </a:cubicBezTo>
                  <a:cubicBezTo>
                    <a:pt x="15" y="2"/>
                    <a:pt x="14" y="4"/>
                    <a:pt x="14" y="4"/>
                  </a:cubicBezTo>
                  <a:cubicBezTo>
                    <a:pt x="11" y="3"/>
                    <a:pt x="8" y="3"/>
                    <a:pt x="8" y="1"/>
                  </a:cubicBezTo>
                  <a:cubicBezTo>
                    <a:pt x="5" y="1"/>
                    <a:pt x="2" y="0"/>
                    <a:pt x="0" y="2"/>
                  </a:cubicBezTo>
                  <a:cubicBezTo>
                    <a:pt x="2" y="2"/>
                    <a:pt x="4" y="3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3482975" y="2498725"/>
              <a:ext cx="119063" cy="55563"/>
            </a:xfrm>
            <a:custGeom>
              <a:avLst/>
              <a:gdLst>
                <a:gd name="T0" fmla="*/ 17 w 17"/>
                <a:gd name="T1" fmla="*/ 2 h 8"/>
                <a:gd name="T2" fmla="*/ 14 w 17"/>
                <a:gd name="T3" fmla="*/ 2 h 8"/>
                <a:gd name="T4" fmla="*/ 0 w 17"/>
                <a:gd name="T5" fmla="*/ 3 h 8"/>
                <a:gd name="T6" fmla="*/ 0 w 17"/>
                <a:gd name="T7" fmla="*/ 3 h 8"/>
                <a:gd name="T8" fmla="*/ 2 w 17"/>
                <a:gd name="T9" fmla="*/ 4 h 8"/>
                <a:gd name="T10" fmla="*/ 0 w 17"/>
                <a:gd name="T11" fmla="*/ 7 h 8"/>
                <a:gd name="T12" fmla="*/ 17 w 17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17" y="2"/>
                  </a:moveTo>
                  <a:cubicBezTo>
                    <a:pt x="16" y="2"/>
                    <a:pt x="14" y="1"/>
                    <a:pt x="14" y="2"/>
                  </a:cubicBezTo>
                  <a:cubicBezTo>
                    <a:pt x="9" y="0"/>
                    <a:pt x="5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5"/>
                    <a:pt x="1" y="6"/>
                    <a:pt x="0" y="7"/>
                  </a:cubicBezTo>
                  <a:cubicBezTo>
                    <a:pt x="6" y="8"/>
                    <a:pt x="12" y="4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3138488" y="2660650"/>
              <a:ext cx="28575" cy="20638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0 h 3"/>
                <a:gd name="T4" fmla="*/ 1 w 4"/>
                <a:gd name="T5" fmla="*/ 1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4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2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5257800" y="2674938"/>
              <a:ext cx="34925" cy="28575"/>
            </a:xfrm>
            <a:custGeom>
              <a:avLst/>
              <a:gdLst>
                <a:gd name="T0" fmla="*/ 0 w 5"/>
                <a:gd name="T1" fmla="*/ 2 h 4"/>
                <a:gd name="T2" fmla="*/ 2 w 5"/>
                <a:gd name="T3" fmla="*/ 4 h 4"/>
                <a:gd name="T4" fmla="*/ 5 w 5"/>
                <a:gd name="T5" fmla="*/ 2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5251450" y="2703513"/>
              <a:ext cx="47625" cy="20638"/>
            </a:xfrm>
            <a:custGeom>
              <a:avLst/>
              <a:gdLst>
                <a:gd name="T0" fmla="*/ 3 w 7"/>
                <a:gd name="T1" fmla="*/ 0 h 3"/>
                <a:gd name="T2" fmla="*/ 0 w 7"/>
                <a:gd name="T3" fmla="*/ 2 h 3"/>
                <a:gd name="T4" fmla="*/ 7 w 7"/>
                <a:gd name="T5" fmla="*/ 1 h 3"/>
                <a:gd name="T6" fmla="*/ 3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3"/>
                    <a:pt x="5" y="1"/>
                    <a:pt x="7" y="1"/>
                  </a:cubicBezTo>
                  <a:cubicBezTo>
                    <a:pt x="6" y="1"/>
                    <a:pt x="4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5376863" y="2674938"/>
              <a:ext cx="42863" cy="28575"/>
            </a:xfrm>
            <a:custGeom>
              <a:avLst/>
              <a:gdLst>
                <a:gd name="T0" fmla="*/ 0 w 6"/>
                <a:gd name="T1" fmla="*/ 1 h 4"/>
                <a:gd name="T2" fmla="*/ 6 w 6"/>
                <a:gd name="T3" fmla="*/ 2 h 4"/>
                <a:gd name="T4" fmla="*/ 0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1"/>
                  </a:moveTo>
                  <a:cubicBezTo>
                    <a:pt x="1" y="4"/>
                    <a:pt x="4" y="2"/>
                    <a:pt x="6" y="2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5622925" y="2681288"/>
              <a:ext cx="153988" cy="49213"/>
            </a:xfrm>
            <a:custGeom>
              <a:avLst/>
              <a:gdLst>
                <a:gd name="T0" fmla="*/ 21 w 22"/>
                <a:gd name="T1" fmla="*/ 1 h 7"/>
                <a:gd name="T2" fmla="*/ 8 w 22"/>
                <a:gd name="T3" fmla="*/ 2 h 7"/>
                <a:gd name="T4" fmla="*/ 4 w 22"/>
                <a:gd name="T5" fmla="*/ 1 h 7"/>
                <a:gd name="T6" fmla="*/ 0 w 22"/>
                <a:gd name="T7" fmla="*/ 1 h 7"/>
                <a:gd name="T8" fmla="*/ 1 w 22"/>
                <a:gd name="T9" fmla="*/ 2 h 7"/>
                <a:gd name="T10" fmla="*/ 0 w 22"/>
                <a:gd name="T11" fmla="*/ 3 h 7"/>
                <a:gd name="T12" fmla="*/ 7 w 22"/>
                <a:gd name="T13" fmla="*/ 5 h 7"/>
                <a:gd name="T14" fmla="*/ 18 w 22"/>
                <a:gd name="T15" fmla="*/ 5 h 7"/>
                <a:gd name="T16" fmla="*/ 22 w 22"/>
                <a:gd name="T17" fmla="*/ 3 h 7"/>
                <a:gd name="T18" fmla="*/ 21 w 22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7">
                  <a:moveTo>
                    <a:pt x="21" y="1"/>
                  </a:moveTo>
                  <a:cubicBezTo>
                    <a:pt x="17" y="3"/>
                    <a:pt x="13" y="2"/>
                    <a:pt x="8" y="2"/>
                  </a:cubicBezTo>
                  <a:cubicBezTo>
                    <a:pt x="7" y="2"/>
                    <a:pt x="5" y="2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1" y="7"/>
                    <a:pt x="4" y="4"/>
                    <a:pt x="7" y="5"/>
                  </a:cubicBezTo>
                  <a:cubicBezTo>
                    <a:pt x="10" y="1"/>
                    <a:pt x="14" y="6"/>
                    <a:pt x="18" y="5"/>
                  </a:cubicBezTo>
                  <a:cubicBezTo>
                    <a:pt x="18" y="3"/>
                    <a:pt x="21" y="5"/>
                    <a:pt x="22" y="3"/>
                  </a:cubicBezTo>
                  <a:cubicBezTo>
                    <a:pt x="22" y="2"/>
                    <a:pt x="22" y="2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3173413" y="2703513"/>
              <a:ext cx="42863" cy="34925"/>
            </a:xfrm>
            <a:custGeom>
              <a:avLst/>
              <a:gdLst>
                <a:gd name="T0" fmla="*/ 6 w 6"/>
                <a:gd name="T1" fmla="*/ 4 h 5"/>
                <a:gd name="T2" fmla="*/ 0 w 6"/>
                <a:gd name="T3" fmla="*/ 0 h 5"/>
                <a:gd name="T4" fmla="*/ 6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cubicBezTo>
                    <a:pt x="4" y="2"/>
                    <a:pt x="3" y="0"/>
                    <a:pt x="0" y="0"/>
                  </a:cubicBezTo>
                  <a:cubicBezTo>
                    <a:pt x="2" y="1"/>
                    <a:pt x="2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5130800" y="2703513"/>
              <a:ext cx="42863" cy="26988"/>
            </a:xfrm>
            <a:custGeom>
              <a:avLst/>
              <a:gdLst>
                <a:gd name="T0" fmla="*/ 0 w 6"/>
                <a:gd name="T1" fmla="*/ 4 h 4"/>
                <a:gd name="T2" fmla="*/ 1 w 6"/>
                <a:gd name="T3" fmla="*/ 4 h 4"/>
                <a:gd name="T4" fmla="*/ 6 w 6"/>
                <a:gd name="T5" fmla="*/ 4 h 4"/>
                <a:gd name="T6" fmla="*/ 0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" y="0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5124450" y="2730500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5286375" y="2730500"/>
              <a:ext cx="34925" cy="22225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1 h 3"/>
                <a:gd name="T4" fmla="*/ 2 w 5"/>
                <a:gd name="T5" fmla="*/ 3 h 3"/>
                <a:gd name="T6" fmla="*/ 5 w 5"/>
                <a:gd name="T7" fmla="*/ 2 h 3"/>
                <a:gd name="T8" fmla="*/ 3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5" y="2"/>
                  </a:cubicBezTo>
                  <a:cubicBezTo>
                    <a:pt x="5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5980113" y="2724150"/>
              <a:ext cx="28575" cy="20638"/>
            </a:xfrm>
            <a:custGeom>
              <a:avLst/>
              <a:gdLst>
                <a:gd name="T0" fmla="*/ 0 w 4"/>
                <a:gd name="T1" fmla="*/ 1 h 3"/>
                <a:gd name="T2" fmla="*/ 0 w 4"/>
                <a:gd name="T3" fmla="*/ 2 h 3"/>
                <a:gd name="T4" fmla="*/ 4 w 4"/>
                <a:gd name="T5" fmla="*/ 2 h 3"/>
                <a:gd name="T6" fmla="*/ 0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3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6907213" y="2808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6907213" y="2808288"/>
              <a:ext cx="14288" cy="793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6850063" y="2787650"/>
              <a:ext cx="57150" cy="28575"/>
            </a:xfrm>
            <a:custGeom>
              <a:avLst/>
              <a:gdLst>
                <a:gd name="T0" fmla="*/ 4 w 8"/>
                <a:gd name="T1" fmla="*/ 1 h 4"/>
                <a:gd name="T2" fmla="*/ 3 w 8"/>
                <a:gd name="T3" fmla="*/ 1 h 4"/>
                <a:gd name="T4" fmla="*/ 3 w 8"/>
                <a:gd name="T5" fmla="*/ 0 h 4"/>
                <a:gd name="T6" fmla="*/ 0 w 8"/>
                <a:gd name="T7" fmla="*/ 1 h 4"/>
                <a:gd name="T8" fmla="*/ 3 w 8"/>
                <a:gd name="T9" fmla="*/ 2 h 4"/>
                <a:gd name="T10" fmla="*/ 8 w 8"/>
                <a:gd name="T11" fmla="*/ 4 h 4"/>
                <a:gd name="T12" fmla="*/ 8 w 8"/>
                <a:gd name="T13" fmla="*/ 3 h 4"/>
                <a:gd name="T14" fmla="*/ 4 w 8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3"/>
                    <a:pt x="3" y="2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7" y="4"/>
                    <a:pt x="8" y="4"/>
                    <a:pt x="8" y="3"/>
                  </a:cubicBezTo>
                  <a:cubicBezTo>
                    <a:pt x="7" y="3"/>
                    <a:pt x="5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3005138" y="2787650"/>
              <a:ext cx="55563" cy="34925"/>
            </a:xfrm>
            <a:custGeom>
              <a:avLst/>
              <a:gdLst>
                <a:gd name="T0" fmla="*/ 0 w 8"/>
                <a:gd name="T1" fmla="*/ 4 h 5"/>
                <a:gd name="T2" fmla="*/ 8 w 8"/>
                <a:gd name="T3" fmla="*/ 2 h 5"/>
                <a:gd name="T4" fmla="*/ 0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cubicBezTo>
                    <a:pt x="3" y="5"/>
                    <a:pt x="6" y="2"/>
                    <a:pt x="8" y="2"/>
                  </a:cubicBezTo>
                  <a:cubicBezTo>
                    <a:pt x="5" y="2"/>
                    <a:pt x="1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6437313" y="2808288"/>
              <a:ext cx="119063" cy="42863"/>
            </a:xfrm>
            <a:custGeom>
              <a:avLst/>
              <a:gdLst>
                <a:gd name="T0" fmla="*/ 11 w 17"/>
                <a:gd name="T1" fmla="*/ 3 h 6"/>
                <a:gd name="T2" fmla="*/ 8 w 17"/>
                <a:gd name="T3" fmla="*/ 3 h 6"/>
                <a:gd name="T4" fmla="*/ 4 w 17"/>
                <a:gd name="T5" fmla="*/ 0 h 6"/>
                <a:gd name="T6" fmla="*/ 3 w 17"/>
                <a:gd name="T7" fmla="*/ 4 h 6"/>
                <a:gd name="T8" fmla="*/ 8 w 17"/>
                <a:gd name="T9" fmla="*/ 3 h 6"/>
                <a:gd name="T10" fmla="*/ 16 w 17"/>
                <a:gd name="T11" fmla="*/ 6 h 6"/>
                <a:gd name="T12" fmla="*/ 17 w 17"/>
                <a:gd name="T13" fmla="*/ 5 h 6"/>
                <a:gd name="T14" fmla="*/ 11 w 17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11" y="3"/>
                  </a:moveTo>
                  <a:cubicBezTo>
                    <a:pt x="10" y="3"/>
                    <a:pt x="9" y="2"/>
                    <a:pt x="8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0" y="3"/>
                    <a:pt x="3" y="4"/>
                  </a:cubicBezTo>
                  <a:cubicBezTo>
                    <a:pt x="5" y="4"/>
                    <a:pt x="7" y="5"/>
                    <a:pt x="8" y="3"/>
                  </a:cubicBezTo>
                  <a:cubicBezTo>
                    <a:pt x="10" y="4"/>
                    <a:pt x="13" y="6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2"/>
                    <a:pt x="13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4275138" y="2816225"/>
              <a:ext cx="176213" cy="76200"/>
            </a:xfrm>
            <a:custGeom>
              <a:avLst/>
              <a:gdLst>
                <a:gd name="T0" fmla="*/ 23 w 25"/>
                <a:gd name="T1" fmla="*/ 1 h 11"/>
                <a:gd name="T2" fmla="*/ 20 w 25"/>
                <a:gd name="T3" fmla="*/ 1 h 11"/>
                <a:gd name="T4" fmla="*/ 19 w 25"/>
                <a:gd name="T5" fmla="*/ 2 h 11"/>
                <a:gd name="T6" fmla="*/ 19 w 25"/>
                <a:gd name="T7" fmla="*/ 3 h 11"/>
                <a:gd name="T8" fmla="*/ 18 w 25"/>
                <a:gd name="T9" fmla="*/ 4 h 11"/>
                <a:gd name="T10" fmla="*/ 17 w 25"/>
                <a:gd name="T11" fmla="*/ 3 h 11"/>
                <a:gd name="T12" fmla="*/ 5 w 25"/>
                <a:gd name="T13" fmla="*/ 8 h 11"/>
                <a:gd name="T14" fmla="*/ 0 w 25"/>
                <a:gd name="T15" fmla="*/ 11 h 11"/>
                <a:gd name="T16" fmla="*/ 3 w 25"/>
                <a:gd name="T17" fmla="*/ 10 h 11"/>
                <a:gd name="T18" fmla="*/ 17 w 25"/>
                <a:gd name="T19" fmla="*/ 6 h 11"/>
                <a:gd name="T20" fmla="*/ 25 w 25"/>
                <a:gd name="T21" fmla="*/ 1 h 11"/>
                <a:gd name="T22" fmla="*/ 25 w 25"/>
                <a:gd name="T23" fmla="*/ 0 h 11"/>
                <a:gd name="T24" fmla="*/ 23 w 25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1">
                  <a:moveTo>
                    <a:pt x="23" y="1"/>
                  </a:moveTo>
                  <a:cubicBezTo>
                    <a:pt x="22" y="0"/>
                    <a:pt x="21" y="2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3"/>
                    <a:pt x="9" y="7"/>
                    <a:pt x="5" y="8"/>
                  </a:cubicBezTo>
                  <a:cubicBezTo>
                    <a:pt x="4" y="11"/>
                    <a:pt x="0" y="9"/>
                    <a:pt x="0" y="11"/>
                  </a:cubicBezTo>
                  <a:cubicBezTo>
                    <a:pt x="1" y="11"/>
                    <a:pt x="3" y="11"/>
                    <a:pt x="3" y="10"/>
                  </a:cubicBezTo>
                  <a:cubicBezTo>
                    <a:pt x="8" y="11"/>
                    <a:pt x="13" y="9"/>
                    <a:pt x="17" y="6"/>
                  </a:cubicBezTo>
                  <a:cubicBezTo>
                    <a:pt x="19" y="4"/>
                    <a:pt x="22" y="3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4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6738938" y="2822575"/>
              <a:ext cx="174625" cy="34925"/>
            </a:xfrm>
            <a:custGeom>
              <a:avLst/>
              <a:gdLst>
                <a:gd name="T0" fmla="*/ 12 w 25"/>
                <a:gd name="T1" fmla="*/ 1 h 5"/>
                <a:gd name="T2" fmla="*/ 0 w 25"/>
                <a:gd name="T3" fmla="*/ 1 h 5"/>
                <a:gd name="T4" fmla="*/ 9 w 25"/>
                <a:gd name="T5" fmla="*/ 4 h 5"/>
                <a:gd name="T6" fmla="*/ 18 w 25"/>
                <a:gd name="T7" fmla="*/ 2 h 5"/>
                <a:gd name="T8" fmla="*/ 25 w 25"/>
                <a:gd name="T9" fmla="*/ 3 h 5"/>
                <a:gd name="T10" fmla="*/ 25 w 25"/>
                <a:gd name="T11" fmla="*/ 2 h 5"/>
                <a:gd name="T12" fmla="*/ 12 w 2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12" y="1"/>
                  </a:moveTo>
                  <a:cubicBezTo>
                    <a:pt x="9" y="3"/>
                    <a:pt x="4" y="0"/>
                    <a:pt x="0" y="1"/>
                  </a:cubicBezTo>
                  <a:cubicBezTo>
                    <a:pt x="3" y="3"/>
                    <a:pt x="6" y="5"/>
                    <a:pt x="9" y="4"/>
                  </a:cubicBezTo>
                  <a:cubicBezTo>
                    <a:pt x="11" y="1"/>
                    <a:pt x="15" y="4"/>
                    <a:pt x="18" y="2"/>
                  </a:cubicBezTo>
                  <a:cubicBezTo>
                    <a:pt x="21" y="2"/>
                    <a:pt x="22" y="2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0"/>
                    <a:pt x="16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2851150" y="2828925"/>
              <a:ext cx="104775" cy="28575"/>
            </a:xfrm>
            <a:custGeom>
              <a:avLst/>
              <a:gdLst>
                <a:gd name="T0" fmla="*/ 5 w 15"/>
                <a:gd name="T1" fmla="*/ 1 h 4"/>
                <a:gd name="T2" fmla="*/ 5 w 15"/>
                <a:gd name="T3" fmla="*/ 1 h 4"/>
                <a:gd name="T4" fmla="*/ 1 w 15"/>
                <a:gd name="T5" fmla="*/ 2 h 4"/>
                <a:gd name="T6" fmla="*/ 0 w 15"/>
                <a:gd name="T7" fmla="*/ 4 h 4"/>
                <a:gd name="T8" fmla="*/ 5 w 15"/>
                <a:gd name="T9" fmla="*/ 2 h 4"/>
                <a:gd name="T10" fmla="*/ 12 w 15"/>
                <a:gd name="T11" fmla="*/ 1 h 4"/>
                <a:gd name="T12" fmla="*/ 15 w 15"/>
                <a:gd name="T13" fmla="*/ 0 h 4"/>
                <a:gd name="T14" fmla="*/ 5 w 15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4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3"/>
                    <a:pt x="5" y="2"/>
                  </a:cubicBezTo>
                  <a:cubicBezTo>
                    <a:pt x="7" y="2"/>
                    <a:pt x="10" y="1"/>
                    <a:pt x="12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4008438" y="2828925"/>
              <a:ext cx="336550" cy="184150"/>
            </a:xfrm>
            <a:custGeom>
              <a:avLst/>
              <a:gdLst>
                <a:gd name="T0" fmla="*/ 48 w 48"/>
                <a:gd name="T1" fmla="*/ 0 h 26"/>
                <a:gd name="T2" fmla="*/ 41 w 48"/>
                <a:gd name="T3" fmla="*/ 1 h 26"/>
                <a:gd name="T4" fmla="*/ 28 w 48"/>
                <a:gd name="T5" fmla="*/ 9 h 26"/>
                <a:gd name="T6" fmla="*/ 24 w 48"/>
                <a:gd name="T7" fmla="*/ 8 h 26"/>
                <a:gd name="T8" fmla="*/ 23 w 48"/>
                <a:gd name="T9" fmla="*/ 11 h 26"/>
                <a:gd name="T10" fmla="*/ 24 w 48"/>
                <a:gd name="T11" fmla="*/ 11 h 26"/>
                <a:gd name="T12" fmla="*/ 10 w 48"/>
                <a:gd name="T13" fmla="*/ 20 h 26"/>
                <a:gd name="T14" fmla="*/ 8 w 48"/>
                <a:gd name="T15" fmla="*/ 19 h 26"/>
                <a:gd name="T16" fmla="*/ 7 w 48"/>
                <a:gd name="T17" fmla="*/ 20 h 26"/>
                <a:gd name="T18" fmla="*/ 6 w 48"/>
                <a:gd name="T19" fmla="*/ 19 h 26"/>
                <a:gd name="T20" fmla="*/ 4 w 48"/>
                <a:gd name="T21" fmla="*/ 22 h 26"/>
                <a:gd name="T22" fmla="*/ 1 w 48"/>
                <a:gd name="T23" fmla="*/ 26 h 26"/>
                <a:gd name="T24" fmla="*/ 12 w 48"/>
                <a:gd name="T25" fmla="*/ 21 h 26"/>
                <a:gd name="T26" fmla="*/ 29 w 48"/>
                <a:gd name="T27" fmla="*/ 13 h 26"/>
                <a:gd name="T28" fmla="*/ 28 w 48"/>
                <a:gd name="T29" fmla="*/ 10 h 26"/>
                <a:gd name="T30" fmla="*/ 37 w 48"/>
                <a:gd name="T31" fmla="*/ 6 h 26"/>
                <a:gd name="T32" fmla="*/ 48 w 48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26">
                  <a:moveTo>
                    <a:pt x="48" y="0"/>
                  </a:moveTo>
                  <a:cubicBezTo>
                    <a:pt x="46" y="0"/>
                    <a:pt x="43" y="1"/>
                    <a:pt x="41" y="1"/>
                  </a:cubicBezTo>
                  <a:cubicBezTo>
                    <a:pt x="37" y="5"/>
                    <a:pt x="30" y="4"/>
                    <a:pt x="28" y="9"/>
                  </a:cubicBezTo>
                  <a:cubicBezTo>
                    <a:pt x="27" y="10"/>
                    <a:pt x="25" y="9"/>
                    <a:pt x="24" y="8"/>
                  </a:cubicBezTo>
                  <a:cubicBezTo>
                    <a:pt x="23" y="9"/>
                    <a:pt x="22" y="10"/>
                    <a:pt x="23" y="11"/>
                  </a:cubicBezTo>
                  <a:cubicBezTo>
                    <a:pt x="23" y="11"/>
                    <a:pt x="24" y="11"/>
                    <a:pt x="24" y="11"/>
                  </a:cubicBezTo>
                  <a:cubicBezTo>
                    <a:pt x="23" y="19"/>
                    <a:pt x="13" y="14"/>
                    <a:pt x="10" y="20"/>
                  </a:cubicBezTo>
                  <a:cubicBezTo>
                    <a:pt x="9" y="19"/>
                    <a:pt x="8" y="20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0"/>
                    <a:pt x="4" y="21"/>
                    <a:pt x="4" y="22"/>
                  </a:cubicBezTo>
                  <a:cubicBezTo>
                    <a:pt x="3" y="24"/>
                    <a:pt x="0" y="24"/>
                    <a:pt x="1" y="26"/>
                  </a:cubicBezTo>
                  <a:cubicBezTo>
                    <a:pt x="5" y="25"/>
                    <a:pt x="8" y="22"/>
                    <a:pt x="12" y="21"/>
                  </a:cubicBezTo>
                  <a:cubicBezTo>
                    <a:pt x="18" y="18"/>
                    <a:pt x="23" y="16"/>
                    <a:pt x="29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7"/>
                    <a:pt x="34" y="8"/>
                    <a:pt x="37" y="6"/>
                  </a:cubicBezTo>
                  <a:cubicBezTo>
                    <a:pt x="40" y="3"/>
                    <a:pt x="45" y="3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6464300" y="2851150"/>
              <a:ext cx="14288" cy="1428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3103563" y="2871788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9 w 9"/>
                <a:gd name="T3" fmla="*/ 0 h 5"/>
                <a:gd name="T4" fmla="*/ 0 w 9"/>
                <a:gd name="T5" fmla="*/ 0 h 5"/>
                <a:gd name="T6" fmla="*/ 0 w 9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4254500" y="2900363"/>
              <a:ext cx="14288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3770313" y="2970213"/>
              <a:ext cx="69850" cy="71438"/>
            </a:xfrm>
            <a:custGeom>
              <a:avLst/>
              <a:gdLst>
                <a:gd name="T0" fmla="*/ 10 w 10"/>
                <a:gd name="T1" fmla="*/ 5 h 10"/>
                <a:gd name="T2" fmla="*/ 4 w 10"/>
                <a:gd name="T3" fmla="*/ 6 h 10"/>
                <a:gd name="T4" fmla="*/ 0 w 10"/>
                <a:gd name="T5" fmla="*/ 9 h 10"/>
                <a:gd name="T6" fmla="*/ 10 w 10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8" y="0"/>
                    <a:pt x="7" y="7"/>
                    <a:pt x="4" y="6"/>
                  </a:cubicBezTo>
                  <a:cubicBezTo>
                    <a:pt x="2" y="6"/>
                    <a:pt x="0" y="8"/>
                    <a:pt x="0" y="9"/>
                  </a:cubicBezTo>
                  <a:cubicBezTo>
                    <a:pt x="4" y="10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3544888" y="3027363"/>
              <a:ext cx="22225" cy="142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3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3629025" y="3033713"/>
              <a:ext cx="22225" cy="22225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0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2" y="1"/>
                    <a:pt x="3" y="0"/>
                  </a:cubicBezTo>
                  <a:cubicBezTo>
                    <a:pt x="0" y="0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3776663" y="3048000"/>
              <a:ext cx="69850" cy="63500"/>
            </a:xfrm>
            <a:custGeom>
              <a:avLst/>
              <a:gdLst>
                <a:gd name="T0" fmla="*/ 10 w 10"/>
                <a:gd name="T1" fmla="*/ 1 h 9"/>
                <a:gd name="T2" fmla="*/ 10 w 10"/>
                <a:gd name="T3" fmla="*/ 1 h 9"/>
                <a:gd name="T4" fmla="*/ 0 w 10"/>
                <a:gd name="T5" fmla="*/ 2 h 9"/>
                <a:gd name="T6" fmla="*/ 0 w 10"/>
                <a:gd name="T7" fmla="*/ 5 h 9"/>
                <a:gd name="T8" fmla="*/ 6 w 10"/>
                <a:gd name="T9" fmla="*/ 7 h 9"/>
                <a:gd name="T10" fmla="*/ 5 w 10"/>
                <a:gd name="T11" fmla="*/ 8 h 9"/>
                <a:gd name="T12" fmla="*/ 4 w 10"/>
                <a:gd name="T13" fmla="*/ 8 h 9"/>
                <a:gd name="T14" fmla="*/ 5 w 10"/>
                <a:gd name="T15" fmla="*/ 9 h 9"/>
                <a:gd name="T16" fmla="*/ 10 w 10"/>
                <a:gd name="T17" fmla="*/ 6 h 9"/>
                <a:gd name="T18" fmla="*/ 9 w 10"/>
                <a:gd name="T19" fmla="*/ 5 h 9"/>
                <a:gd name="T20" fmla="*/ 10 w 10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7" y="4"/>
                    <a:pt x="3" y="0"/>
                    <a:pt x="0" y="2"/>
                  </a:cubicBezTo>
                  <a:cubicBezTo>
                    <a:pt x="2" y="3"/>
                    <a:pt x="0" y="4"/>
                    <a:pt x="0" y="5"/>
                  </a:cubicBezTo>
                  <a:cubicBezTo>
                    <a:pt x="2" y="7"/>
                    <a:pt x="5" y="6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9" y="8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7" y="4"/>
                    <a:pt x="9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3300413" y="3154363"/>
              <a:ext cx="20638" cy="1428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3228975" y="3168650"/>
              <a:ext cx="49213" cy="26988"/>
            </a:xfrm>
            <a:custGeom>
              <a:avLst/>
              <a:gdLst>
                <a:gd name="T0" fmla="*/ 1 w 7"/>
                <a:gd name="T1" fmla="*/ 4 h 4"/>
                <a:gd name="T2" fmla="*/ 3 w 7"/>
                <a:gd name="T3" fmla="*/ 4 h 4"/>
                <a:gd name="T4" fmla="*/ 7 w 7"/>
                <a:gd name="T5" fmla="*/ 1 h 4"/>
                <a:gd name="T6" fmla="*/ 2 w 7"/>
                <a:gd name="T7" fmla="*/ 2 h 4"/>
                <a:gd name="T8" fmla="*/ 1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2" y="4"/>
                    <a:pt x="2" y="3"/>
                    <a:pt x="3" y="4"/>
                  </a:cubicBezTo>
                  <a:cubicBezTo>
                    <a:pt x="5" y="3"/>
                    <a:pt x="5" y="1"/>
                    <a:pt x="7" y="1"/>
                  </a:cubicBezTo>
                  <a:cubicBezTo>
                    <a:pt x="5" y="0"/>
                    <a:pt x="4" y="2"/>
                    <a:pt x="2" y="2"/>
                  </a:cubicBezTo>
                  <a:cubicBezTo>
                    <a:pt x="2" y="3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3201988" y="3209925"/>
              <a:ext cx="14288" cy="142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3216275" y="3209925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矩形 82"/>
          <p:cNvSpPr/>
          <p:nvPr/>
        </p:nvSpPr>
        <p:spPr>
          <a:xfrm>
            <a:off x="1827353" y="183427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请输入你的题目</a:t>
            </a:r>
          </a:p>
        </p:txBody>
      </p:sp>
      <p:sp>
        <p:nvSpPr>
          <p:cNvPr id="84" name="矩形 83"/>
          <p:cNvSpPr/>
          <p:nvPr/>
        </p:nvSpPr>
        <p:spPr>
          <a:xfrm>
            <a:off x="1912192" y="2467882"/>
            <a:ext cx="265180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</a:p>
        </p:txBody>
      </p:sp>
    </p:spTree>
    <p:extLst>
      <p:ext uri="{BB962C8B-B14F-4D97-AF65-F5344CB8AC3E}">
        <p14:creationId xmlns:p14="http://schemas.microsoft.com/office/powerpoint/2010/main" val="42989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69012" y="5292713"/>
            <a:ext cx="66012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6639">
            <a:off x="1326047" y="2305051"/>
            <a:ext cx="428625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6903">
            <a:off x="6162674" y="2000250"/>
            <a:ext cx="428625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6229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2962">
            <a:off x="7239001" y="1308100"/>
            <a:ext cx="3048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7472">
            <a:off x="4051300" y="1143000"/>
            <a:ext cx="3048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7425">
            <a:off x="2021380" y="3308229"/>
            <a:ext cx="1761740" cy="26426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1626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25" y="2000250"/>
            <a:ext cx="2473325" cy="3709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950" y="2000250"/>
            <a:ext cx="2473325" cy="3709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00" y="2000250"/>
            <a:ext cx="2473325" cy="3709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025" y="2000250"/>
            <a:ext cx="2473325" cy="3709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2139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58000" y="1266825"/>
            <a:ext cx="4476750" cy="4086225"/>
          </a:xfrm>
          <a:prstGeom prst="rect">
            <a:avLst/>
          </a:prstGeom>
          <a:blipFill>
            <a:blip r:embed="rId2"/>
            <a:tile tx="-635000" ty="762000" sx="50000" sy="5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35891" y="1857375"/>
            <a:ext cx="2160110" cy="1971675"/>
          </a:xfrm>
          <a:prstGeom prst="rect">
            <a:avLst/>
          </a:prstGeom>
          <a:blipFill dpi="0" rotWithShape="1">
            <a:blip r:embed="rId2"/>
            <a:srcRect/>
            <a:tile tx="0" ty="0" sx="20000" sy="2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2566" y="4295775"/>
            <a:ext cx="2160110" cy="1971675"/>
          </a:xfrm>
          <a:prstGeom prst="rect">
            <a:avLst/>
          </a:prstGeom>
          <a:blipFill dpi="0" rotWithShape="1">
            <a:blip r:embed="rId2"/>
            <a:srcRect/>
            <a:tile tx="0" ty="0" sx="20000" sy="2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7132" y="2986087"/>
            <a:ext cx="2160110" cy="1971675"/>
          </a:xfrm>
          <a:prstGeom prst="rect">
            <a:avLst/>
          </a:prstGeom>
          <a:blipFill dpi="0" rotWithShape="1">
            <a:blip r:embed="rId2"/>
            <a:srcRect/>
            <a:tile tx="0" ty="0" sx="20000" sy="20000" flip="none" algn="ctr"/>
          </a:blipFill>
          <a:ln w="635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61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396</Words>
  <Application>Microsoft Office PowerPoint</Application>
  <PresentationFormat>宽屏</PresentationFormat>
  <Paragraphs>9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9</cp:revision>
  <dcterms:created xsi:type="dcterms:W3CDTF">2017-05-04T04:10:55Z</dcterms:created>
  <dcterms:modified xsi:type="dcterms:W3CDTF">2017-05-04T05:40:06Z</dcterms:modified>
</cp:coreProperties>
</file>