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.xml" ContentType="application/vnd.openxmlformats-officedocument.themeOverr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</p:sldMasterIdLst>
  <p:notesMasterIdLst>
    <p:notesMasterId r:id="rId24"/>
  </p:notesMasterIdLst>
  <p:handoutMasterIdLst>
    <p:handoutMasterId r:id="rId25"/>
  </p:handoutMasterIdLst>
  <p:sldIdLst>
    <p:sldId id="4789" r:id="rId2"/>
    <p:sldId id="4791" r:id="rId3"/>
    <p:sldId id="4792" r:id="rId4"/>
    <p:sldId id="4716" r:id="rId5"/>
    <p:sldId id="4752" r:id="rId6"/>
    <p:sldId id="4476" r:id="rId7"/>
    <p:sldId id="4751" r:id="rId8"/>
    <p:sldId id="4785" r:id="rId9"/>
    <p:sldId id="4665" r:id="rId10"/>
    <p:sldId id="4662" r:id="rId11"/>
    <p:sldId id="4658" r:id="rId12"/>
    <p:sldId id="4775" r:id="rId13"/>
    <p:sldId id="4786" r:id="rId14"/>
    <p:sldId id="4715" r:id="rId15"/>
    <p:sldId id="4749" r:id="rId16"/>
    <p:sldId id="4685" r:id="rId17"/>
    <p:sldId id="4750" r:id="rId18"/>
    <p:sldId id="4787" r:id="rId19"/>
    <p:sldId id="4664" r:id="rId20"/>
    <p:sldId id="4651" r:id="rId21"/>
    <p:sldId id="4656" r:id="rId22"/>
    <p:sldId id="4796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AABA"/>
    <a:srgbClr val="1E6C7A"/>
    <a:srgbClr val="BF0000"/>
    <a:srgbClr val="166CA3"/>
    <a:srgbClr val="10517A"/>
    <a:srgbClr val="FFFFFF"/>
    <a:srgbClr val="19B7F4"/>
    <a:srgbClr val="4BC1DD"/>
    <a:srgbClr val="EE9167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42" autoAdjust="0"/>
    <p:restoredTop sz="95274" autoAdjust="0"/>
  </p:normalViewPr>
  <p:slideViewPr>
    <p:cSldViewPr>
      <p:cViewPr varScale="1">
        <p:scale>
          <a:sx n="85" d="100"/>
          <a:sy n="85" d="100"/>
        </p:scale>
        <p:origin x="66" y="66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0931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8502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2439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12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2713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59800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4337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6202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7009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5317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7361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706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8934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7809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0359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427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7667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35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981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93250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6164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822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5861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1893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D87B8-9A4B-45E2-BBE5-FB86ADE287A3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A611-6692-4583-86AB-5AB9B972BD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518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9580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9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9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5133231" y="2117128"/>
            <a:ext cx="2376095" cy="1298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437" cap="all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LOGO</a:t>
            </a:r>
            <a:endParaRPr lang="zh-CN" altLang="en-US" sz="8437" cap="all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324170" y="3859342"/>
            <a:ext cx="3534221" cy="2233358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699286" y="3859342"/>
            <a:ext cx="3534221" cy="2233358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074400" y="3859342"/>
            <a:ext cx="3534221" cy="223335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7545043" y="2281219"/>
            <a:ext cx="0" cy="1100089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7756684" y="2913488"/>
            <a:ext cx="5688632" cy="467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COMPANY INTRODUCTION PROPAGANDA PPT</a:t>
            </a:r>
          </a:p>
          <a:p>
            <a:pPr>
              <a:buNone/>
            </a:pP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7756684" y="2218728"/>
            <a:ext cx="6238032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公司介绍</a:t>
            </a:r>
            <a:r>
              <a:rPr lang="zh-CN" altLang="en-US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企业宣传</a:t>
            </a:r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2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2047172" y="6351879"/>
            <a:ext cx="4495779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汇报</a:t>
            </a:r>
            <a:r>
              <a:rPr lang="zh-CN" altLang="en-US" sz="1200" dirty="0">
                <a:solidFill>
                  <a:schemeClr val="accent2"/>
                </a:solidFill>
                <a:cs typeface="Arial" panose="020B0604020202020204" pitchFamily="34" charset="0"/>
              </a:rPr>
              <a:t>人：树灵视觉旗舰</a:t>
            </a:r>
            <a:r>
              <a:rPr lang="zh-CN" altLang="en-US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店 </a:t>
            </a:r>
            <a:r>
              <a:rPr lang="en-US" altLang="zh-CN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https</a:t>
            </a:r>
            <a:r>
              <a:rPr lang="en-US" altLang="zh-CN" sz="1200" dirty="0">
                <a:solidFill>
                  <a:schemeClr val="accent2"/>
                </a:solidFill>
                <a:cs typeface="Arial" panose="020B0604020202020204" pitchFamily="34" charset="0"/>
              </a:rPr>
              <a:t>://shulingshijue.tmall.com/</a:t>
            </a:r>
            <a:endParaRPr lang="zh-CN" altLang="en-US" sz="12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pic>
        <p:nvPicPr>
          <p:cNvPr id="2" name="Could This Be Lov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124575" y="-21443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6393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ractur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50"/>
                            </p:stCondLst>
                            <p:childTnLst>
                              <p:par>
                                <p:cTn id="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5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6" grpId="0"/>
      <p:bldP spid="6" grpId="1"/>
      <p:bldP spid="8" grpId="0" animBg="1"/>
      <p:bldP spid="10" grpId="0" animBg="1"/>
      <p:bldP spid="11" grpId="0" animBg="1"/>
      <p:bldP spid="12" grpId="0"/>
      <p:bldP spid="12" grpId="1"/>
      <p:bldP spid="14" grpId="0"/>
      <p:bldP spid="14" grpId="1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86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92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42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497" y="3456696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31" y="3003593"/>
            <a:ext cx="6633266" cy="1205376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682" rIns="949115" anchor="ctr"/>
          <a:lstStyle/>
          <a:p>
            <a:pPr>
              <a:lnSpc>
                <a:spcPct val="130000"/>
              </a:lnSpc>
              <a:defRPr/>
            </a:pPr>
            <a:endParaRPr lang="zh-CN" altLang="en-US" sz="1477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530" y="3285934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4077" y="2808805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399" y="3236745"/>
            <a:ext cx="4257960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399" y="3813920"/>
            <a:ext cx="4257960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5280869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30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42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35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97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497" y="3456696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31" y="3003593"/>
            <a:ext cx="6633266" cy="1205376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682" rIns="949115" anchor="ctr"/>
          <a:lstStyle/>
          <a:p>
            <a:pPr>
              <a:lnSpc>
                <a:spcPct val="130000"/>
              </a:lnSpc>
              <a:defRPr/>
            </a:pPr>
            <a:endParaRPr lang="zh-CN" altLang="en-US" sz="1477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530" y="3285934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4077" y="2808805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3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399" y="3236745"/>
            <a:ext cx="4257960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399" y="3813920"/>
            <a:ext cx="4257960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47488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57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4916938" cy="723895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1" name="MH_Others_1"/>
          <p:cNvSpPr txBox="1"/>
          <p:nvPr>
            <p:custDataLst>
              <p:tags r:id="rId2"/>
            </p:custDataLst>
          </p:nvPr>
        </p:nvSpPr>
        <p:spPr>
          <a:xfrm>
            <a:off x="1243772" y="1113801"/>
            <a:ext cx="2430099" cy="101553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5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17" name="MH_Others_2"/>
          <p:cNvSpPr txBox="1"/>
          <p:nvPr>
            <p:custDataLst>
              <p:tags r:id="rId3"/>
            </p:custDataLst>
          </p:nvPr>
        </p:nvSpPr>
        <p:spPr>
          <a:xfrm>
            <a:off x="1256045" y="2129368"/>
            <a:ext cx="2405553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109891" y="2268440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109891" y="3275288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7109891" y="4282134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7109891" y="5288980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8068330" y="2274349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8068330" y="3281197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8068330" y="4288043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8068330" y="5294890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26171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7" grpId="0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  <a:solidFill>
            <a:schemeClr val="accent5"/>
          </a:solidFill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82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02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5451218" y="2117128"/>
            <a:ext cx="2058108" cy="1298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437" cap="all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2017</a:t>
            </a:r>
            <a:endParaRPr lang="zh-CN" altLang="en-US" sz="8437" cap="all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324170" y="3859342"/>
            <a:ext cx="3534221" cy="223335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699286" y="3859342"/>
            <a:ext cx="3534221" cy="2233358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074400" y="3859342"/>
            <a:ext cx="3534221" cy="223335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7545043" y="2281219"/>
            <a:ext cx="0" cy="110008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7756684" y="2218728"/>
            <a:ext cx="4577347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 YOU </a:t>
            </a:r>
            <a:endParaRPr lang="en-US" altLang="zh-CN" sz="4800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2047172" y="6351879"/>
            <a:ext cx="30140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000" dirty="0">
                <a:solidFill>
                  <a:schemeClr val="accent2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2796989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ractur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 animBg="1"/>
      <p:bldP spid="10" grpId="0" animBg="1"/>
      <p:bldP spid="11" grpId="0" animBg="1"/>
      <p:bldP spid="14" grpId="0"/>
      <p:bldP spid="14" grpId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497" y="3456696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31" y="3003593"/>
            <a:ext cx="6633266" cy="1205376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682" rIns="949115" anchor="ctr"/>
          <a:lstStyle/>
          <a:p>
            <a:pPr>
              <a:lnSpc>
                <a:spcPct val="130000"/>
              </a:lnSpc>
              <a:defRPr/>
            </a:pPr>
            <a:endParaRPr lang="zh-CN" altLang="en-US" sz="1477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530" y="3285934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4077" y="2808805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399" y="3236745"/>
            <a:ext cx="4257960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399" y="3813920"/>
            <a:ext cx="4257960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640500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19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0"/>
          <p:cNvGrpSpPr/>
          <p:nvPr/>
        </p:nvGrpSpPr>
        <p:grpSpPr>
          <a:xfrm>
            <a:off x="5082931" y="5776565"/>
            <a:ext cx="2743123" cy="2743123"/>
            <a:chOff x="3614476" y="3221164"/>
            <a:chExt cx="1950772" cy="1950772"/>
          </a:xfrm>
        </p:grpSpPr>
        <p:sp>
          <p:nvSpPr>
            <p:cNvPr id="49" name="Chord 48"/>
            <p:cNvSpPr/>
            <p:nvPr/>
          </p:nvSpPr>
          <p:spPr>
            <a:xfrm rot="6300000">
              <a:off x="3614476" y="3221164"/>
              <a:ext cx="1950772" cy="1950772"/>
            </a:xfrm>
            <a:prstGeom prst="chord">
              <a:avLst>
                <a:gd name="adj1" fmla="val 4234771"/>
                <a:gd name="adj2" fmla="val 1553198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53"/>
            <p:cNvSpPr>
              <a:spLocks noEditPoints="1"/>
            </p:cNvSpPr>
            <p:nvPr/>
          </p:nvSpPr>
          <p:spPr bwMode="auto">
            <a:xfrm>
              <a:off x="4312763" y="3528584"/>
              <a:ext cx="554198" cy="561860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118" y="59"/>
                </a:cxn>
                <a:cxn ang="0">
                  <a:pos x="111" y="57"/>
                </a:cxn>
                <a:cxn ang="0">
                  <a:pos x="83" y="33"/>
                </a:cxn>
                <a:cxn ang="0">
                  <a:pos x="111" y="57"/>
                </a:cxn>
                <a:cxn ang="0">
                  <a:pos x="41" y="91"/>
                </a:cxn>
                <a:cxn ang="0">
                  <a:pos x="57" y="111"/>
                </a:cxn>
                <a:cxn ang="0">
                  <a:pos x="61" y="8"/>
                </a:cxn>
                <a:cxn ang="0">
                  <a:pos x="61" y="34"/>
                </a:cxn>
                <a:cxn ang="0">
                  <a:pos x="61" y="8"/>
                </a:cxn>
                <a:cxn ang="0">
                  <a:pos x="95" y="22"/>
                </a:cxn>
                <a:cxn ang="0">
                  <a:pos x="67" y="8"/>
                </a:cxn>
                <a:cxn ang="0">
                  <a:pos x="57" y="34"/>
                </a:cxn>
                <a:cxn ang="0">
                  <a:pos x="57" y="8"/>
                </a:cxn>
                <a:cxn ang="0">
                  <a:pos x="36" y="30"/>
                </a:cxn>
                <a:cxn ang="0">
                  <a:pos x="50" y="8"/>
                </a:cxn>
                <a:cxn ang="0">
                  <a:pos x="38" y="35"/>
                </a:cxn>
                <a:cxn ang="0">
                  <a:pos x="57" y="57"/>
                </a:cxn>
                <a:cxn ang="0">
                  <a:pos x="38" y="35"/>
                </a:cxn>
                <a:cxn ang="0">
                  <a:pos x="57" y="84"/>
                </a:cxn>
                <a:cxn ang="0">
                  <a:pos x="34" y="61"/>
                </a:cxn>
                <a:cxn ang="0">
                  <a:pos x="50" y="110"/>
                </a:cxn>
                <a:cxn ang="0">
                  <a:pos x="38" y="92"/>
                </a:cxn>
                <a:cxn ang="0">
                  <a:pos x="61" y="111"/>
                </a:cxn>
                <a:cxn ang="0">
                  <a:pos x="77" y="91"/>
                </a:cxn>
                <a:cxn ang="0">
                  <a:pos x="61" y="111"/>
                </a:cxn>
                <a:cxn ang="0">
                  <a:pos x="93" y="99"/>
                </a:cxn>
                <a:cxn ang="0">
                  <a:pos x="80" y="92"/>
                </a:cxn>
                <a:cxn ang="0">
                  <a:pos x="61" y="84"/>
                </a:cxn>
                <a:cxn ang="0">
                  <a:pos x="84" y="61"/>
                </a:cxn>
                <a:cxn ang="0">
                  <a:pos x="61" y="57"/>
                </a:cxn>
                <a:cxn ang="0">
                  <a:pos x="80" y="35"/>
                </a:cxn>
                <a:cxn ang="0">
                  <a:pos x="61" y="57"/>
                </a:cxn>
                <a:cxn ang="0">
                  <a:pos x="35" y="33"/>
                </a:cxn>
                <a:cxn ang="0">
                  <a:pos x="7" y="57"/>
                </a:cxn>
                <a:cxn ang="0">
                  <a:pos x="7" y="61"/>
                </a:cxn>
                <a:cxn ang="0">
                  <a:pos x="36" y="89"/>
                </a:cxn>
                <a:cxn ang="0">
                  <a:pos x="7" y="61"/>
                </a:cxn>
                <a:cxn ang="0">
                  <a:pos x="82" y="89"/>
                </a:cxn>
                <a:cxn ang="0">
                  <a:pos x="111" y="61"/>
                </a:cxn>
                <a:cxn ang="0">
                  <a:pos x="95" y="96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59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2" y="119"/>
                    <a:pt x="118" y="92"/>
                    <a:pt x="118" y="59"/>
                  </a:cubicBezTo>
                  <a:cubicBezTo>
                    <a:pt x="118" y="27"/>
                    <a:pt x="92" y="0"/>
                    <a:pt x="59" y="0"/>
                  </a:cubicBezTo>
                  <a:close/>
                  <a:moveTo>
                    <a:pt x="111" y="57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7" y="49"/>
                    <a:pt x="86" y="41"/>
                    <a:pt x="83" y="33"/>
                  </a:cubicBezTo>
                  <a:cubicBezTo>
                    <a:pt x="88" y="31"/>
                    <a:pt x="93" y="28"/>
                    <a:pt x="98" y="25"/>
                  </a:cubicBezTo>
                  <a:cubicBezTo>
                    <a:pt x="105" y="34"/>
                    <a:pt x="110" y="45"/>
                    <a:pt x="111" y="57"/>
                  </a:cubicBezTo>
                  <a:close/>
                  <a:moveTo>
                    <a:pt x="57" y="111"/>
                  </a:moveTo>
                  <a:cubicBezTo>
                    <a:pt x="50" y="106"/>
                    <a:pt x="45" y="99"/>
                    <a:pt x="41" y="91"/>
                  </a:cubicBezTo>
                  <a:cubicBezTo>
                    <a:pt x="46" y="89"/>
                    <a:pt x="52" y="88"/>
                    <a:pt x="57" y="88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1"/>
                    <a:pt x="57" y="111"/>
                    <a:pt x="57" y="111"/>
                  </a:cubicBezTo>
                  <a:close/>
                  <a:moveTo>
                    <a:pt x="61" y="8"/>
                  </a:moveTo>
                  <a:cubicBezTo>
                    <a:pt x="68" y="14"/>
                    <a:pt x="74" y="22"/>
                    <a:pt x="78" y="31"/>
                  </a:cubicBezTo>
                  <a:cubicBezTo>
                    <a:pt x="73" y="33"/>
                    <a:pt x="67" y="34"/>
                    <a:pt x="61" y="3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67" y="8"/>
                  </a:moveTo>
                  <a:cubicBezTo>
                    <a:pt x="78" y="10"/>
                    <a:pt x="88" y="15"/>
                    <a:pt x="95" y="22"/>
                  </a:cubicBezTo>
                  <a:cubicBezTo>
                    <a:pt x="91" y="25"/>
                    <a:pt x="87" y="28"/>
                    <a:pt x="82" y="30"/>
                  </a:cubicBezTo>
                  <a:cubicBezTo>
                    <a:pt x="78" y="22"/>
                    <a:pt x="73" y="14"/>
                    <a:pt x="67" y="8"/>
                  </a:cubicBezTo>
                  <a:close/>
                  <a:moveTo>
                    <a:pt x="57" y="8"/>
                  </a:moveTo>
                  <a:cubicBezTo>
                    <a:pt x="57" y="34"/>
                    <a:pt x="57" y="34"/>
                    <a:pt x="57" y="34"/>
                  </a:cubicBezTo>
                  <a:cubicBezTo>
                    <a:pt x="51" y="34"/>
                    <a:pt x="45" y="33"/>
                    <a:pt x="40" y="31"/>
                  </a:cubicBezTo>
                  <a:cubicBezTo>
                    <a:pt x="44" y="22"/>
                    <a:pt x="50" y="14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lose/>
                  <a:moveTo>
                    <a:pt x="36" y="30"/>
                  </a:moveTo>
                  <a:cubicBezTo>
                    <a:pt x="31" y="28"/>
                    <a:pt x="27" y="25"/>
                    <a:pt x="23" y="22"/>
                  </a:cubicBezTo>
                  <a:cubicBezTo>
                    <a:pt x="30" y="15"/>
                    <a:pt x="40" y="10"/>
                    <a:pt x="50" y="8"/>
                  </a:cubicBezTo>
                  <a:cubicBezTo>
                    <a:pt x="45" y="14"/>
                    <a:pt x="40" y="22"/>
                    <a:pt x="36" y="30"/>
                  </a:cubicBezTo>
                  <a:close/>
                  <a:moveTo>
                    <a:pt x="38" y="35"/>
                  </a:moveTo>
                  <a:cubicBezTo>
                    <a:pt x="44" y="37"/>
                    <a:pt x="50" y="38"/>
                    <a:pt x="57" y="38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49"/>
                    <a:pt x="36" y="42"/>
                    <a:pt x="38" y="35"/>
                  </a:cubicBezTo>
                  <a:close/>
                  <a:moveTo>
                    <a:pt x="57" y="61"/>
                  </a:moveTo>
                  <a:cubicBezTo>
                    <a:pt x="57" y="84"/>
                    <a:pt x="57" y="84"/>
                    <a:pt x="57" y="84"/>
                  </a:cubicBezTo>
                  <a:cubicBezTo>
                    <a:pt x="51" y="85"/>
                    <a:pt x="45" y="86"/>
                    <a:pt x="40" y="87"/>
                  </a:cubicBezTo>
                  <a:cubicBezTo>
                    <a:pt x="36" y="79"/>
                    <a:pt x="34" y="71"/>
                    <a:pt x="34" y="61"/>
                  </a:cubicBezTo>
                  <a:lnTo>
                    <a:pt x="57" y="61"/>
                  </a:lnTo>
                  <a:close/>
                  <a:moveTo>
                    <a:pt x="50" y="110"/>
                  </a:moveTo>
                  <a:cubicBezTo>
                    <a:pt x="41" y="109"/>
                    <a:pt x="32" y="105"/>
                    <a:pt x="25" y="99"/>
                  </a:cubicBezTo>
                  <a:cubicBezTo>
                    <a:pt x="29" y="96"/>
                    <a:pt x="33" y="94"/>
                    <a:pt x="38" y="92"/>
                  </a:cubicBezTo>
                  <a:cubicBezTo>
                    <a:pt x="41" y="99"/>
                    <a:pt x="45" y="105"/>
                    <a:pt x="50" y="110"/>
                  </a:cubicBezTo>
                  <a:close/>
                  <a:moveTo>
                    <a:pt x="61" y="111"/>
                  </a:moveTo>
                  <a:cubicBezTo>
                    <a:pt x="61" y="88"/>
                    <a:pt x="61" y="88"/>
                    <a:pt x="61" y="88"/>
                  </a:cubicBezTo>
                  <a:cubicBezTo>
                    <a:pt x="66" y="88"/>
                    <a:pt x="72" y="89"/>
                    <a:pt x="77" y="91"/>
                  </a:cubicBezTo>
                  <a:cubicBezTo>
                    <a:pt x="73" y="99"/>
                    <a:pt x="67" y="106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lose/>
                  <a:moveTo>
                    <a:pt x="80" y="92"/>
                  </a:moveTo>
                  <a:cubicBezTo>
                    <a:pt x="85" y="94"/>
                    <a:pt x="89" y="96"/>
                    <a:pt x="93" y="99"/>
                  </a:cubicBezTo>
                  <a:cubicBezTo>
                    <a:pt x="86" y="105"/>
                    <a:pt x="77" y="109"/>
                    <a:pt x="67" y="110"/>
                  </a:cubicBezTo>
                  <a:cubicBezTo>
                    <a:pt x="73" y="105"/>
                    <a:pt x="77" y="99"/>
                    <a:pt x="80" y="92"/>
                  </a:cubicBezTo>
                  <a:close/>
                  <a:moveTo>
                    <a:pt x="78" y="87"/>
                  </a:moveTo>
                  <a:cubicBezTo>
                    <a:pt x="73" y="86"/>
                    <a:pt x="67" y="85"/>
                    <a:pt x="61" y="8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84" y="61"/>
                    <a:pt x="84" y="61"/>
                    <a:pt x="84" y="61"/>
                  </a:cubicBezTo>
                  <a:cubicBezTo>
                    <a:pt x="84" y="71"/>
                    <a:pt x="82" y="79"/>
                    <a:pt x="78" y="87"/>
                  </a:cubicBezTo>
                  <a:close/>
                  <a:moveTo>
                    <a:pt x="61" y="57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7" y="38"/>
                    <a:pt x="74" y="37"/>
                    <a:pt x="80" y="35"/>
                  </a:cubicBezTo>
                  <a:cubicBezTo>
                    <a:pt x="82" y="42"/>
                    <a:pt x="84" y="49"/>
                    <a:pt x="84" y="57"/>
                  </a:cubicBezTo>
                  <a:lnTo>
                    <a:pt x="61" y="57"/>
                  </a:lnTo>
                  <a:close/>
                  <a:moveTo>
                    <a:pt x="20" y="25"/>
                  </a:moveTo>
                  <a:cubicBezTo>
                    <a:pt x="25" y="28"/>
                    <a:pt x="30" y="31"/>
                    <a:pt x="35" y="33"/>
                  </a:cubicBezTo>
                  <a:cubicBezTo>
                    <a:pt x="32" y="41"/>
                    <a:pt x="30" y="49"/>
                    <a:pt x="30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45"/>
                    <a:pt x="13" y="34"/>
                    <a:pt x="20" y="25"/>
                  </a:cubicBezTo>
                  <a:close/>
                  <a:moveTo>
                    <a:pt x="7" y="61"/>
                  </a:moveTo>
                  <a:cubicBezTo>
                    <a:pt x="30" y="61"/>
                    <a:pt x="30" y="61"/>
                    <a:pt x="30" y="61"/>
                  </a:cubicBezTo>
                  <a:cubicBezTo>
                    <a:pt x="31" y="71"/>
                    <a:pt x="33" y="80"/>
                    <a:pt x="36" y="89"/>
                  </a:cubicBezTo>
                  <a:cubicBezTo>
                    <a:pt x="31" y="91"/>
                    <a:pt x="27" y="93"/>
                    <a:pt x="22" y="96"/>
                  </a:cubicBezTo>
                  <a:cubicBezTo>
                    <a:pt x="13" y="87"/>
                    <a:pt x="8" y="75"/>
                    <a:pt x="7" y="61"/>
                  </a:cubicBezTo>
                  <a:close/>
                  <a:moveTo>
                    <a:pt x="95" y="96"/>
                  </a:moveTo>
                  <a:cubicBezTo>
                    <a:pt x="91" y="93"/>
                    <a:pt x="87" y="91"/>
                    <a:pt x="82" y="89"/>
                  </a:cubicBezTo>
                  <a:cubicBezTo>
                    <a:pt x="85" y="80"/>
                    <a:pt x="87" y="71"/>
                    <a:pt x="88" y="61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0" y="75"/>
                    <a:pt x="104" y="87"/>
                    <a:pt x="95" y="96"/>
                  </a:cubicBezTo>
                  <a:close/>
                  <a:moveTo>
                    <a:pt x="95" y="96"/>
                  </a:moveTo>
                  <a:cubicBezTo>
                    <a:pt x="95" y="96"/>
                    <a:pt x="95" y="96"/>
                    <a:pt x="95" y="9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Arc 43"/>
          <p:cNvSpPr/>
          <p:nvPr/>
        </p:nvSpPr>
        <p:spPr>
          <a:xfrm>
            <a:off x="3971615" y="4729244"/>
            <a:ext cx="4915523" cy="4915523"/>
          </a:xfrm>
          <a:prstGeom prst="arc">
            <a:avLst>
              <a:gd name="adj1" fmla="val 10769273"/>
              <a:gd name="adj2" fmla="val 0"/>
            </a:avLst>
          </a:prstGeom>
          <a:ln w="57150" cap="rnd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810889" y="6998206"/>
            <a:ext cx="321451" cy="3214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8726412" y="6998206"/>
            <a:ext cx="321451" cy="32145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269971" y="4567386"/>
            <a:ext cx="321451" cy="32145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023237" y="5306869"/>
            <a:ext cx="321451" cy="3214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520196" y="5306869"/>
            <a:ext cx="321451" cy="3214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ardrop 12"/>
          <p:cNvSpPr/>
          <p:nvPr/>
        </p:nvSpPr>
        <p:spPr>
          <a:xfrm rot="5400000">
            <a:off x="2665718" y="5853036"/>
            <a:ext cx="1145170" cy="1145170"/>
          </a:xfrm>
          <a:prstGeom prst="teardrop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ardrop 13"/>
          <p:cNvSpPr/>
          <p:nvPr/>
        </p:nvSpPr>
        <p:spPr>
          <a:xfrm rot="5400000">
            <a:off x="3355498" y="4165571"/>
            <a:ext cx="1145170" cy="1145170"/>
          </a:xfrm>
          <a:prstGeom prst="teardrop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ardrop 14"/>
          <p:cNvSpPr/>
          <p:nvPr/>
        </p:nvSpPr>
        <p:spPr>
          <a:xfrm rot="16200000" flipH="1">
            <a:off x="8381521" y="4165572"/>
            <a:ext cx="1145170" cy="1145170"/>
          </a:xfrm>
          <a:prstGeom prst="teardrop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ardrop 15"/>
          <p:cNvSpPr/>
          <p:nvPr/>
        </p:nvSpPr>
        <p:spPr>
          <a:xfrm rot="16200000" flipH="1">
            <a:off x="9141618" y="5853036"/>
            <a:ext cx="1145170" cy="1145170"/>
          </a:xfrm>
          <a:prstGeom prst="teardrop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ardrop 16"/>
          <p:cNvSpPr/>
          <p:nvPr/>
        </p:nvSpPr>
        <p:spPr>
          <a:xfrm rot="13500000" flipH="1">
            <a:off x="5858111" y="3118073"/>
            <a:ext cx="1145170" cy="1145170"/>
          </a:xfrm>
          <a:prstGeom prst="teardrop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127"/>
          <p:cNvSpPr>
            <a:spLocks/>
          </p:cNvSpPr>
          <p:nvPr/>
        </p:nvSpPr>
        <p:spPr bwMode="auto">
          <a:xfrm>
            <a:off x="6193757" y="3483115"/>
            <a:ext cx="473879" cy="522147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37"/>
          <p:cNvSpPr>
            <a:spLocks noEditPoints="1"/>
          </p:cNvSpPr>
          <p:nvPr/>
        </p:nvSpPr>
        <p:spPr bwMode="auto">
          <a:xfrm>
            <a:off x="9486510" y="6307663"/>
            <a:ext cx="417633" cy="427655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45"/>
          <p:cNvSpPr>
            <a:spLocks/>
          </p:cNvSpPr>
          <p:nvPr/>
        </p:nvSpPr>
        <p:spPr bwMode="auto">
          <a:xfrm>
            <a:off x="3698063" y="4539363"/>
            <a:ext cx="461064" cy="397586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146"/>
          <p:cNvSpPr>
            <a:spLocks noEditPoints="1"/>
          </p:cNvSpPr>
          <p:nvPr/>
        </p:nvSpPr>
        <p:spPr bwMode="auto">
          <a:xfrm>
            <a:off x="3023712" y="6269240"/>
            <a:ext cx="461064" cy="504500"/>
          </a:xfrm>
          <a:custGeom>
            <a:avLst/>
            <a:gdLst/>
            <a:ahLst/>
            <a:cxnLst>
              <a:cxn ang="0">
                <a:pos x="49" y="42"/>
              </a:cxn>
              <a:cxn ang="0">
                <a:pos x="33" y="58"/>
              </a:cxn>
              <a:cxn ang="0">
                <a:pos x="33" y="46"/>
              </a:cxn>
              <a:cxn ang="0">
                <a:pos x="31" y="45"/>
              </a:cxn>
              <a:cxn ang="0">
                <a:pos x="31" y="58"/>
              </a:cxn>
              <a:cxn ang="0">
                <a:pos x="14" y="42"/>
              </a:cxn>
              <a:cxn ang="0">
                <a:pos x="1" y="33"/>
              </a:cxn>
              <a:cxn ang="0">
                <a:pos x="3" y="31"/>
              </a:cxn>
              <a:cxn ang="0">
                <a:pos x="4" y="31"/>
              </a:cxn>
              <a:cxn ang="0">
                <a:pos x="4" y="7"/>
              </a:cxn>
              <a:cxn ang="0">
                <a:pos x="9" y="0"/>
              </a:cxn>
              <a:cxn ang="0">
                <a:pos x="54" y="0"/>
              </a:cxn>
              <a:cxn ang="0">
                <a:pos x="60" y="7"/>
              </a:cxn>
              <a:cxn ang="0">
                <a:pos x="60" y="31"/>
              </a:cxn>
              <a:cxn ang="0">
                <a:pos x="61" y="31"/>
              </a:cxn>
              <a:cxn ang="0">
                <a:pos x="63" y="33"/>
              </a:cxn>
              <a:cxn ang="0">
                <a:pos x="49" y="42"/>
              </a:cxn>
              <a:cxn ang="0">
                <a:pos x="57" y="9"/>
              </a:cxn>
              <a:cxn ang="0">
                <a:pos x="52" y="4"/>
              </a:cxn>
              <a:cxn ang="0">
                <a:pos x="12" y="4"/>
              </a:cxn>
              <a:cxn ang="0">
                <a:pos x="7" y="9"/>
              </a:cxn>
              <a:cxn ang="0">
                <a:pos x="7" y="33"/>
              </a:cxn>
              <a:cxn ang="0">
                <a:pos x="27" y="37"/>
              </a:cxn>
              <a:cxn ang="0">
                <a:pos x="30" y="38"/>
              </a:cxn>
              <a:cxn ang="0">
                <a:pos x="30" y="38"/>
              </a:cxn>
              <a:cxn ang="0">
                <a:pos x="33" y="40"/>
              </a:cxn>
              <a:cxn ang="0">
                <a:pos x="37" y="37"/>
              </a:cxn>
              <a:cxn ang="0">
                <a:pos x="57" y="33"/>
              </a:cxn>
              <a:cxn ang="0">
                <a:pos x="57" y="9"/>
              </a:cxn>
              <a:cxn ang="0">
                <a:pos x="23" y="34"/>
              </a:cxn>
              <a:cxn ang="0">
                <a:pos x="16" y="27"/>
              </a:cxn>
              <a:cxn ang="0">
                <a:pos x="23" y="20"/>
              </a:cxn>
              <a:cxn ang="0">
                <a:pos x="31" y="27"/>
              </a:cxn>
              <a:cxn ang="0">
                <a:pos x="23" y="34"/>
              </a:cxn>
              <a:cxn ang="0">
                <a:pos x="41" y="34"/>
              </a:cxn>
              <a:cxn ang="0">
                <a:pos x="33" y="27"/>
              </a:cxn>
              <a:cxn ang="0">
                <a:pos x="41" y="20"/>
              </a:cxn>
              <a:cxn ang="0">
                <a:pos x="49" y="27"/>
              </a:cxn>
              <a:cxn ang="0">
                <a:pos x="41" y="34"/>
              </a:cxn>
            </a:cxnLst>
            <a:rect l="0" t="0" r="r" b="b"/>
            <a:pathLst>
              <a:path w="64" h="70">
                <a:moveTo>
                  <a:pt x="49" y="42"/>
                </a:moveTo>
                <a:cubicBezTo>
                  <a:pt x="56" y="66"/>
                  <a:pt x="32" y="70"/>
                  <a:pt x="33" y="58"/>
                </a:cubicBezTo>
                <a:cubicBezTo>
                  <a:pt x="33" y="58"/>
                  <a:pt x="33" y="51"/>
                  <a:pt x="33" y="46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51"/>
                  <a:pt x="31" y="58"/>
                  <a:pt x="31" y="58"/>
                </a:cubicBezTo>
                <a:cubicBezTo>
                  <a:pt x="31" y="70"/>
                  <a:pt x="7" y="66"/>
                  <a:pt x="14" y="42"/>
                </a:cubicBezTo>
                <a:cubicBezTo>
                  <a:pt x="7" y="39"/>
                  <a:pt x="3" y="36"/>
                  <a:pt x="1" y="33"/>
                </a:cubicBezTo>
                <a:cubicBezTo>
                  <a:pt x="0" y="31"/>
                  <a:pt x="1" y="29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3"/>
                  <a:pt x="6" y="0"/>
                  <a:pt x="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7" y="0"/>
                  <a:pt x="60" y="3"/>
                  <a:pt x="60" y="7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1" y="31"/>
                </a:cubicBezTo>
                <a:cubicBezTo>
                  <a:pt x="63" y="29"/>
                  <a:pt x="64" y="31"/>
                  <a:pt x="63" y="33"/>
                </a:cubicBezTo>
                <a:cubicBezTo>
                  <a:pt x="60" y="36"/>
                  <a:pt x="56" y="39"/>
                  <a:pt x="49" y="42"/>
                </a:cubicBezTo>
                <a:close/>
                <a:moveTo>
                  <a:pt x="57" y="9"/>
                </a:moveTo>
                <a:cubicBezTo>
                  <a:pt x="57" y="5"/>
                  <a:pt x="56" y="4"/>
                  <a:pt x="5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4"/>
                  <a:pt x="7" y="5"/>
                  <a:pt x="7" y="9"/>
                </a:cubicBezTo>
                <a:cubicBezTo>
                  <a:pt x="7" y="33"/>
                  <a:pt x="7" y="33"/>
                  <a:pt x="7" y="33"/>
                </a:cubicBezTo>
                <a:cubicBezTo>
                  <a:pt x="15" y="38"/>
                  <a:pt x="23" y="37"/>
                  <a:pt x="27" y="37"/>
                </a:cubicBezTo>
                <a:cubicBezTo>
                  <a:pt x="28" y="37"/>
                  <a:pt x="29" y="37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9"/>
                  <a:pt x="32" y="39"/>
                  <a:pt x="33" y="40"/>
                </a:cubicBezTo>
                <a:cubicBezTo>
                  <a:pt x="33" y="38"/>
                  <a:pt x="34" y="37"/>
                  <a:pt x="37" y="37"/>
                </a:cubicBezTo>
                <a:cubicBezTo>
                  <a:pt x="41" y="37"/>
                  <a:pt x="48" y="38"/>
                  <a:pt x="57" y="33"/>
                </a:cubicBezTo>
                <a:lnTo>
                  <a:pt x="57" y="9"/>
                </a:lnTo>
                <a:close/>
                <a:moveTo>
                  <a:pt x="23" y="34"/>
                </a:moveTo>
                <a:cubicBezTo>
                  <a:pt x="19" y="34"/>
                  <a:pt x="16" y="31"/>
                  <a:pt x="16" y="27"/>
                </a:cubicBezTo>
                <a:cubicBezTo>
                  <a:pt x="16" y="23"/>
                  <a:pt x="19" y="20"/>
                  <a:pt x="23" y="20"/>
                </a:cubicBezTo>
                <a:cubicBezTo>
                  <a:pt x="27" y="20"/>
                  <a:pt x="31" y="23"/>
                  <a:pt x="31" y="27"/>
                </a:cubicBezTo>
                <a:cubicBezTo>
                  <a:pt x="31" y="31"/>
                  <a:pt x="27" y="34"/>
                  <a:pt x="23" y="34"/>
                </a:cubicBezTo>
                <a:close/>
                <a:moveTo>
                  <a:pt x="41" y="34"/>
                </a:moveTo>
                <a:cubicBezTo>
                  <a:pt x="37" y="34"/>
                  <a:pt x="33" y="31"/>
                  <a:pt x="33" y="27"/>
                </a:cubicBezTo>
                <a:cubicBezTo>
                  <a:pt x="33" y="23"/>
                  <a:pt x="37" y="20"/>
                  <a:pt x="41" y="20"/>
                </a:cubicBezTo>
                <a:cubicBezTo>
                  <a:pt x="45" y="20"/>
                  <a:pt x="49" y="23"/>
                  <a:pt x="49" y="27"/>
                </a:cubicBezTo>
                <a:cubicBezTo>
                  <a:pt x="49" y="31"/>
                  <a:pt x="45" y="34"/>
                  <a:pt x="41" y="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175"/>
          <p:cNvSpPr>
            <a:spLocks noEditPoints="1"/>
          </p:cNvSpPr>
          <p:nvPr/>
        </p:nvSpPr>
        <p:spPr bwMode="auto">
          <a:xfrm>
            <a:off x="8753200" y="4527670"/>
            <a:ext cx="417633" cy="420973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8" y="58"/>
              </a:cxn>
              <a:cxn ang="0">
                <a:pos x="5" y="57"/>
              </a:cxn>
              <a:cxn ang="0">
                <a:pos x="1" y="53"/>
              </a:cxn>
              <a:cxn ang="0">
                <a:pos x="0" y="50"/>
              </a:cxn>
              <a:cxn ang="0">
                <a:pos x="1" y="47"/>
              </a:cxn>
              <a:cxn ang="0">
                <a:pos x="25" y="22"/>
              </a:cxn>
              <a:cxn ang="0">
                <a:pos x="35" y="33"/>
              </a:cxn>
              <a:cxn ang="0">
                <a:pos x="11" y="57"/>
              </a:cxn>
              <a:cxn ang="0">
                <a:pos x="10" y="45"/>
              </a:cxn>
              <a:cxn ang="0">
                <a:pos x="8" y="48"/>
              </a:cxn>
              <a:cxn ang="0">
                <a:pos x="10" y="50"/>
              </a:cxn>
              <a:cxn ang="0">
                <a:pos x="12" y="48"/>
              </a:cxn>
              <a:cxn ang="0">
                <a:pos x="10" y="45"/>
              </a:cxn>
              <a:cxn ang="0">
                <a:pos x="57" y="21"/>
              </a:cxn>
              <a:cxn ang="0">
                <a:pos x="42" y="32"/>
              </a:cxn>
              <a:cxn ang="0">
                <a:pos x="26" y="16"/>
              </a:cxn>
              <a:cxn ang="0">
                <a:pos x="42" y="0"/>
              </a:cxn>
              <a:cxn ang="0">
                <a:pos x="50" y="2"/>
              </a:cxn>
              <a:cxn ang="0">
                <a:pos x="51" y="3"/>
              </a:cxn>
              <a:cxn ang="0">
                <a:pos x="50" y="4"/>
              </a:cxn>
              <a:cxn ang="0">
                <a:pos x="40" y="10"/>
              </a:cxn>
              <a:cxn ang="0">
                <a:pos x="40" y="18"/>
              </a:cxn>
              <a:cxn ang="0">
                <a:pos x="47" y="22"/>
              </a:cxn>
              <a:cxn ang="0">
                <a:pos x="57" y="16"/>
              </a:cxn>
              <a:cxn ang="0">
                <a:pos x="58" y="17"/>
              </a:cxn>
              <a:cxn ang="0">
                <a:pos x="57" y="21"/>
              </a:cxn>
            </a:cxnLst>
            <a:rect l="0" t="0" r="r" b="b"/>
            <a:pathLst>
              <a:path w="58" h="58">
                <a:moveTo>
                  <a:pt x="11" y="57"/>
                </a:moveTo>
                <a:cubicBezTo>
                  <a:pt x="10" y="58"/>
                  <a:pt x="9" y="58"/>
                  <a:pt x="8" y="58"/>
                </a:cubicBezTo>
                <a:cubicBezTo>
                  <a:pt x="7" y="58"/>
                  <a:pt x="6" y="58"/>
                  <a:pt x="5" y="57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2"/>
                  <a:pt x="0" y="51"/>
                  <a:pt x="0" y="50"/>
                </a:cubicBezTo>
                <a:cubicBezTo>
                  <a:pt x="0" y="49"/>
                  <a:pt x="0" y="47"/>
                  <a:pt x="1" y="47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7"/>
                  <a:pt x="31" y="31"/>
                  <a:pt x="35" y="33"/>
                </a:cubicBezTo>
                <a:lnTo>
                  <a:pt x="11" y="57"/>
                </a:lnTo>
                <a:close/>
                <a:moveTo>
                  <a:pt x="10" y="45"/>
                </a:moveTo>
                <a:cubicBezTo>
                  <a:pt x="9" y="45"/>
                  <a:pt x="8" y="46"/>
                  <a:pt x="8" y="48"/>
                </a:cubicBezTo>
                <a:cubicBezTo>
                  <a:pt x="8" y="49"/>
                  <a:pt x="9" y="50"/>
                  <a:pt x="10" y="50"/>
                </a:cubicBezTo>
                <a:cubicBezTo>
                  <a:pt x="11" y="50"/>
                  <a:pt x="12" y="49"/>
                  <a:pt x="12" y="48"/>
                </a:cubicBezTo>
                <a:cubicBezTo>
                  <a:pt x="12" y="46"/>
                  <a:pt x="11" y="45"/>
                  <a:pt x="10" y="45"/>
                </a:cubicBezTo>
                <a:close/>
                <a:moveTo>
                  <a:pt x="57" y="21"/>
                </a:moveTo>
                <a:cubicBezTo>
                  <a:pt x="55" y="27"/>
                  <a:pt x="49" y="32"/>
                  <a:pt x="42" y="32"/>
                </a:cubicBezTo>
                <a:cubicBezTo>
                  <a:pt x="33" y="32"/>
                  <a:pt x="26" y="24"/>
                  <a:pt x="26" y="16"/>
                </a:cubicBezTo>
                <a:cubicBezTo>
                  <a:pt x="26" y="7"/>
                  <a:pt x="33" y="0"/>
                  <a:pt x="42" y="0"/>
                </a:cubicBezTo>
                <a:cubicBezTo>
                  <a:pt x="45" y="0"/>
                  <a:pt x="48" y="0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1" y="3"/>
                  <a:pt x="51" y="4"/>
                  <a:pt x="50" y="4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8"/>
                  <a:pt x="40" y="18"/>
                  <a:pt x="40" y="18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1"/>
                  <a:pt x="56" y="16"/>
                  <a:pt x="57" y="16"/>
                </a:cubicBezTo>
                <a:cubicBezTo>
                  <a:pt x="58" y="16"/>
                  <a:pt x="58" y="16"/>
                  <a:pt x="58" y="17"/>
                </a:cubicBezTo>
                <a:cubicBezTo>
                  <a:pt x="58" y="18"/>
                  <a:pt x="58" y="20"/>
                  <a:pt x="5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1244799" y="5176825"/>
            <a:ext cx="176915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1757203" y="49035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1757202" y="3631153"/>
            <a:ext cx="179264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2293094" y="335790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5496765" y="2206552"/>
            <a:ext cx="186786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5802319" y="1933304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8887138" y="3326010"/>
            <a:ext cx="186271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8887138" y="3052762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9885837" y="5260398"/>
            <a:ext cx="1788343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9885837" y="498715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23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0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000"/>
                            </p:stCondLst>
                            <p:childTnLst>
                              <p:par>
                                <p:cTn id="1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59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chemeClr val="accent5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48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497" y="3456696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31" y="3003593"/>
            <a:ext cx="6633266" cy="1205376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682" rIns="949115" anchor="ctr"/>
          <a:lstStyle/>
          <a:p>
            <a:pPr>
              <a:lnSpc>
                <a:spcPct val="130000"/>
              </a:lnSpc>
              <a:defRPr/>
            </a:pPr>
            <a:endParaRPr lang="zh-CN" altLang="en-US" sz="1477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530" y="3285934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4077" y="2808805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3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399" y="3236745"/>
            <a:ext cx="4257960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399" y="3813920"/>
            <a:ext cx="4257960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8081460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Hexagon 23"/>
          <p:cNvSpPr/>
          <p:nvPr/>
        </p:nvSpPr>
        <p:spPr>
          <a:xfrm>
            <a:off x="7093350" y="2353961"/>
            <a:ext cx="1765093" cy="1521633"/>
          </a:xfrm>
          <a:prstGeom prst="hexagon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Hexagon 24"/>
          <p:cNvSpPr/>
          <p:nvPr/>
        </p:nvSpPr>
        <p:spPr>
          <a:xfrm>
            <a:off x="5546828" y="1610331"/>
            <a:ext cx="1765093" cy="1521633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Hexagon 32"/>
          <p:cNvSpPr/>
          <p:nvPr/>
        </p:nvSpPr>
        <p:spPr>
          <a:xfrm>
            <a:off x="7088102" y="4061474"/>
            <a:ext cx="1765093" cy="1521633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Hexagon 33"/>
          <p:cNvSpPr/>
          <p:nvPr/>
        </p:nvSpPr>
        <p:spPr>
          <a:xfrm>
            <a:off x="3989751" y="2353961"/>
            <a:ext cx="1765093" cy="1521633"/>
          </a:xfrm>
          <a:prstGeom prst="hexagon">
            <a:avLst/>
          </a:prstGeom>
          <a:blipFill dpi="0" rotWithShape="1"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Hexagon 34"/>
          <p:cNvSpPr/>
          <p:nvPr/>
        </p:nvSpPr>
        <p:spPr>
          <a:xfrm>
            <a:off x="3989751" y="4061474"/>
            <a:ext cx="1765093" cy="1521633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Hexagon 36"/>
          <p:cNvSpPr/>
          <p:nvPr/>
        </p:nvSpPr>
        <p:spPr>
          <a:xfrm>
            <a:off x="5566772" y="4822043"/>
            <a:ext cx="1765093" cy="1521633"/>
          </a:xfrm>
          <a:prstGeom prst="hexagon">
            <a:avLst/>
          </a:prstGeom>
          <a:blipFill dpi="0" rotWithShape="1">
            <a:blip r:embed="rId5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55013" y="3200320"/>
            <a:ext cx="7934279" cy="1531416"/>
            <a:chOff x="52530" y="1944143"/>
            <a:chExt cx="7968598" cy="1538041"/>
          </a:xfrm>
          <a:solidFill>
            <a:schemeClr val="bg1"/>
          </a:solidFill>
        </p:grpSpPr>
        <p:grpSp>
          <p:nvGrpSpPr>
            <p:cNvPr id="3" name="Group 2"/>
            <p:cNvGrpSpPr/>
            <p:nvPr/>
          </p:nvGrpSpPr>
          <p:grpSpPr>
            <a:xfrm>
              <a:off x="3145192" y="1953970"/>
              <a:ext cx="1772728" cy="1528214"/>
              <a:chOff x="3145192" y="1953970"/>
              <a:chExt cx="1772728" cy="1528214"/>
            </a:xfrm>
            <a:grpFill/>
          </p:grpSpPr>
          <p:sp>
            <p:nvSpPr>
              <p:cNvPr id="23" name="Hexagon 22"/>
              <p:cNvSpPr/>
              <p:nvPr/>
            </p:nvSpPr>
            <p:spPr>
              <a:xfrm>
                <a:off x="3145192" y="1953970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13"/>
              <p:cNvSpPr>
                <a:spLocks noEditPoints="1"/>
              </p:cNvSpPr>
              <p:nvPr/>
            </p:nvSpPr>
            <p:spPr bwMode="auto">
              <a:xfrm>
                <a:off x="3676028" y="2509633"/>
                <a:ext cx="664606" cy="397235"/>
              </a:xfrm>
              <a:custGeom>
                <a:avLst/>
                <a:gdLst>
                  <a:gd name="T0" fmla="*/ 226 w 256"/>
                  <a:gd name="T1" fmla="*/ 131 h 154"/>
                  <a:gd name="T2" fmla="*/ 226 w 256"/>
                  <a:gd name="T3" fmla="*/ 130 h 154"/>
                  <a:gd name="T4" fmla="*/ 226 w 256"/>
                  <a:gd name="T5" fmla="*/ 10 h 154"/>
                  <a:gd name="T6" fmla="*/ 217 w 256"/>
                  <a:gd name="T7" fmla="*/ 0 h 154"/>
                  <a:gd name="T8" fmla="*/ 38 w 256"/>
                  <a:gd name="T9" fmla="*/ 0 h 154"/>
                  <a:gd name="T10" fmla="*/ 29 w 256"/>
                  <a:gd name="T11" fmla="*/ 10 h 154"/>
                  <a:gd name="T12" fmla="*/ 29 w 256"/>
                  <a:gd name="T13" fmla="*/ 130 h 154"/>
                  <a:gd name="T14" fmla="*/ 29 w 256"/>
                  <a:gd name="T15" fmla="*/ 131 h 154"/>
                  <a:gd name="T16" fmla="*/ 0 w 256"/>
                  <a:gd name="T17" fmla="*/ 138 h 154"/>
                  <a:gd name="T18" fmla="*/ 3 w 256"/>
                  <a:gd name="T19" fmla="*/ 154 h 154"/>
                  <a:gd name="T20" fmla="*/ 253 w 256"/>
                  <a:gd name="T21" fmla="*/ 154 h 154"/>
                  <a:gd name="T22" fmla="*/ 256 w 256"/>
                  <a:gd name="T23" fmla="*/ 138 h 154"/>
                  <a:gd name="T24" fmla="*/ 226 w 256"/>
                  <a:gd name="T25" fmla="*/ 131 h 154"/>
                  <a:gd name="T26" fmla="*/ 207 w 256"/>
                  <a:gd name="T27" fmla="*/ 119 h 154"/>
                  <a:gd name="T28" fmla="*/ 48 w 256"/>
                  <a:gd name="T29" fmla="*/ 119 h 154"/>
                  <a:gd name="T30" fmla="*/ 48 w 256"/>
                  <a:gd name="T31" fmla="*/ 20 h 154"/>
                  <a:gd name="T32" fmla="*/ 207 w 256"/>
                  <a:gd name="T33" fmla="*/ 20 h 154"/>
                  <a:gd name="T34" fmla="*/ 207 w 256"/>
                  <a:gd name="T35" fmla="*/ 11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6" h="154">
                    <a:moveTo>
                      <a:pt x="226" y="131"/>
                    </a:moveTo>
                    <a:cubicBezTo>
                      <a:pt x="226" y="131"/>
                      <a:pt x="226" y="131"/>
                      <a:pt x="226" y="130"/>
                    </a:cubicBezTo>
                    <a:cubicBezTo>
                      <a:pt x="226" y="10"/>
                      <a:pt x="226" y="10"/>
                      <a:pt x="226" y="10"/>
                    </a:cubicBezTo>
                    <a:cubicBezTo>
                      <a:pt x="226" y="5"/>
                      <a:pt x="222" y="0"/>
                      <a:pt x="2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0"/>
                      <a:pt x="29" y="5"/>
                      <a:pt x="29" y="1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3" y="154"/>
                      <a:pt x="3" y="154"/>
                      <a:pt x="3" y="154"/>
                    </a:cubicBezTo>
                    <a:cubicBezTo>
                      <a:pt x="253" y="154"/>
                      <a:pt x="253" y="154"/>
                      <a:pt x="253" y="154"/>
                    </a:cubicBezTo>
                    <a:cubicBezTo>
                      <a:pt x="256" y="138"/>
                      <a:pt x="256" y="138"/>
                      <a:pt x="256" y="138"/>
                    </a:cubicBezTo>
                    <a:lnTo>
                      <a:pt x="226" y="131"/>
                    </a:lnTo>
                    <a:close/>
                    <a:moveTo>
                      <a:pt x="207" y="119"/>
                    </a:move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07" y="20"/>
                      <a:pt x="207" y="20"/>
                      <a:pt x="207" y="20"/>
                    </a:cubicBezTo>
                    <a:lnTo>
                      <a:pt x="207" y="1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2530" y="1944143"/>
              <a:ext cx="1772728" cy="1528214"/>
              <a:chOff x="52530" y="1944143"/>
              <a:chExt cx="1772728" cy="1528214"/>
            </a:xfrm>
            <a:grpFill/>
          </p:grpSpPr>
          <p:sp>
            <p:nvSpPr>
              <p:cNvPr id="62" name="Hexagon 61"/>
              <p:cNvSpPr/>
              <p:nvPr/>
            </p:nvSpPr>
            <p:spPr>
              <a:xfrm>
                <a:off x="5253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8"/>
              <p:cNvSpPr>
                <a:spLocks noEditPoints="1"/>
              </p:cNvSpPr>
              <p:nvPr/>
            </p:nvSpPr>
            <p:spPr bwMode="auto">
              <a:xfrm>
                <a:off x="731020" y="2460800"/>
                <a:ext cx="311889" cy="464415"/>
              </a:xfrm>
              <a:custGeom>
                <a:avLst/>
                <a:gdLst>
                  <a:gd name="T0" fmla="*/ 201 w 202"/>
                  <a:gd name="T1" fmla="*/ 138 h 300"/>
                  <a:gd name="T2" fmla="*/ 2 w 202"/>
                  <a:gd name="T3" fmla="*/ 138 h 300"/>
                  <a:gd name="T4" fmla="*/ 0 w 202"/>
                  <a:gd name="T5" fmla="*/ 173 h 300"/>
                  <a:gd name="T6" fmla="*/ 101 w 202"/>
                  <a:gd name="T7" fmla="*/ 300 h 300"/>
                  <a:gd name="T8" fmla="*/ 201 w 202"/>
                  <a:gd name="T9" fmla="*/ 173 h 300"/>
                  <a:gd name="T10" fmla="*/ 201 w 202"/>
                  <a:gd name="T11" fmla="*/ 138 h 300"/>
                  <a:gd name="T12" fmla="*/ 113 w 202"/>
                  <a:gd name="T13" fmla="*/ 0 h 300"/>
                  <a:gd name="T14" fmla="*/ 113 w 202"/>
                  <a:gd name="T15" fmla="*/ 115 h 300"/>
                  <a:gd name="T16" fmla="*/ 200 w 202"/>
                  <a:gd name="T17" fmla="*/ 115 h 300"/>
                  <a:gd name="T18" fmla="*/ 113 w 202"/>
                  <a:gd name="T19" fmla="*/ 0 h 300"/>
                  <a:gd name="T20" fmla="*/ 89 w 202"/>
                  <a:gd name="T21" fmla="*/ 0 h 300"/>
                  <a:gd name="T22" fmla="*/ 2 w 202"/>
                  <a:gd name="T23" fmla="*/ 115 h 300"/>
                  <a:gd name="T24" fmla="*/ 89 w 202"/>
                  <a:gd name="T25" fmla="*/ 115 h 300"/>
                  <a:gd name="T26" fmla="*/ 89 w 202"/>
                  <a:gd name="T2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2" h="300">
                    <a:moveTo>
                      <a:pt x="201" y="138"/>
                    </a:moveTo>
                    <a:cubicBezTo>
                      <a:pt x="2" y="138"/>
                      <a:pt x="2" y="138"/>
                      <a:pt x="2" y="138"/>
                    </a:cubicBezTo>
                    <a:cubicBezTo>
                      <a:pt x="1" y="152"/>
                      <a:pt x="0" y="159"/>
                      <a:pt x="0" y="173"/>
                    </a:cubicBezTo>
                    <a:cubicBezTo>
                      <a:pt x="0" y="247"/>
                      <a:pt x="0" y="300"/>
                      <a:pt x="101" y="300"/>
                    </a:cubicBezTo>
                    <a:cubicBezTo>
                      <a:pt x="201" y="300"/>
                      <a:pt x="201" y="247"/>
                      <a:pt x="201" y="173"/>
                    </a:cubicBezTo>
                    <a:cubicBezTo>
                      <a:pt x="201" y="159"/>
                      <a:pt x="202" y="152"/>
                      <a:pt x="201" y="138"/>
                    </a:cubicBezTo>
                    <a:close/>
                    <a:moveTo>
                      <a:pt x="113" y="0"/>
                    </a:moveTo>
                    <a:cubicBezTo>
                      <a:pt x="113" y="115"/>
                      <a:pt x="113" y="115"/>
                      <a:pt x="113" y="115"/>
                    </a:cubicBezTo>
                    <a:cubicBezTo>
                      <a:pt x="200" y="115"/>
                      <a:pt x="200" y="115"/>
                      <a:pt x="200" y="115"/>
                    </a:cubicBezTo>
                    <a:cubicBezTo>
                      <a:pt x="192" y="55"/>
                      <a:pt x="173" y="3"/>
                      <a:pt x="113" y="0"/>
                    </a:cubicBezTo>
                    <a:close/>
                    <a:moveTo>
                      <a:pt x="89" y="0"/>
                    </a:moveTo>
                    <a:cubicBezTo>
                      <a:pt x="21" y="2"/>
                      <a:pt x="8" y="55"/>
                      <a:pt x="2" y="115"/>
                    </a:cubicBezTo>
                    <a:cubicBezTo>
                      <a:pt x="89" y="115"/>
                      <a:pt x="89" y="115"/>
                      <a:pt x="89" y="115"/>
                    </a:cubicBez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248400" y="1944143"/>
              <a:ext cx="1772728" cy="1528214"/>
              <a:chOff x="6248400" y="1944143"/>
              <a:chExt cx="1772728" cy="1528214"/>
            </a:xfrm>
            <a:grpFill/>
          </p:grpSpPr>
          <p:sp>
            <p:nvSpPr>
              <p:cNvPr id="61" name="Hexagon 60"/>
              <p:cNvSpPr/>
              <p:nvPr/>
            </p:nvSpPr>
            <p:spPr>
              <a:xfrm>
                <a:off x="624840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930594" y="2443673"/>
                <a:ext cx="422683" cy="479107"/>
                <a:chOff x="6109895" y="1540361"/>
                <a:chExt cx="133147" cy="150921"/>
              </a:xfrm>
              <a:grpFill/>
            </p:grpSpPr>
            <p:sp>
              <p:nvSpPr>
                <p:cNvPr id="43" name="Freeform 143"/>
                <p:cNvSpPr>
                  <a:spLocks noEditPoints="1"/>
                </p:cNvSpPr>
                <p:nvPr/>
              </p:nvSpPr>
              <p:spPr bwMode="auto">
                <a:xfrm>
                  <a:off x="6130176" y="1540361"/>
                  <a:ext cx="92585" cy="92585"/>
                </a:xfrm>
                <a:custGeom>
                  <a:avLst/>
                  <a:gdLst>
                    <a:gd name="T0" fmla="*/ 77 w 154"/>
                    <a:gd name="T1" fmla="*/ 0 h 155"/>
                    <a:gd name="T2" fmla="*/ 0 w 154"/>
                    <a:gd name="T3" fmla="*/ 78 h 155"/>
                    <a:gd name="T4" fmla="*/ 77 w 154"/>
                    <a:gd name="T5" fmla="*/ 155 h 155"/>
                    <a:gd name="T6" fmla="*/ 154 w 154"/>
                    <a:gd name="T7" fmla="*/ 78 h 155"/>
                    <a:gd name="T8" fmla="*/ 77 w 154"/>
                    <a:gd name="T9" fmla="*/ 0 h 155"/>
                    <a:gd name="T10" fmla="*/ 81 w 154"/>
                    <a:gd name="T11" fmla="*/ 139 h 155"/>
                    <a:gd name="T12" fmla="*/ 26 w 154"/>
                    <a:gd name="T13" fmla="*/ 101 h 155"/>
                    <a:gd name="T14" fmla="*/ 136 w 154"/>
                    <a:gd name="T15" fmla="*/ 101 h 155"/>
                    <a:gd name="T16" fmla="*/ 81 w 154"/>
                    <a:gd name="T17" fmla="*/ 139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4" h="155">
                      <a:moveTo>
                        <a:pt x="77" y="0"/>
                      </a:moveTo>
                      <a:cubicBezTo>
                        <a:pt x="34" y="0"/>
                        <a:pt x="0" y="35"/>
                        <a:pt x="0" y="78"/>
                      </a:cubicBezTo>
                      <a:cubicBezTo>
                        <a:pt x="0" y="120"/>
                        <a:pt x="34" y="155"/>
                        <a:pt x="77" y="155"/>
                      </a:cubicBezTo>
                      <a:cubicBezTo>
                        <a:pt x="120" y="155"/>
                        <a:pt x="154" y="120"/>
                        <a:pt x="154" y="78"/>
                      </a:cubicBezTo>
                      <a:cubicBezTo>
                        <a:pt x="154" y="35"/>
                        <a:pt x="120" y="0"/>
                        <a:pt x="77" y="0"/>
                      </a:cubicBezTo>
                      <a:close/>
                      <a:moveTo>
                        <a:pt x="81" y="139"/>
                      </a:moveTo>
                      <a:cubicBezTo>
                        <a:pt x="58" y="139"/>
                        <a:pt x="37" y="124"/>
                        <a:pt x="26" y="101"/>
                      </a:cubicBezTo>
                      <a:cubicBezTo>
                        <a:pt x="136" y="101"/>
                        <a:pt x="136" y="101"/>
                        <a:pt x="136" y="101"/>
                      </a:cubicBezTo>
                      <a:cubicBezTo>
                        <a:pt x="124" y="124"/>
                        <a:pt x="104" y="139"/>
                        <a:pt x="81" y="1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Freeform 146"/>
                <p:cNvSpPr>
                  <a:spLocks/>
                </p:cNvSpPr>
                <p:nvPr/>
              </p:nvSpPr>
              <p:spPr bwMode="auto">
                <a:xfrm>
                  <a:off x="6109895" y="1650721"/>
                  <a:ext cx="133147" cy="40561"/>
                </a:xfrm>
                <a:custGeom>
                  <a:avLst/>
                  <a:gdLst>
                    <a:gd name="T0" fmla="*/ 158 w 222"/>
                    <a:gd name="T1" fmla="*/ 0 h 67"/>
                    <a:gd name="T2" fmla="*/ 111 w 222"/>
                    <a:gd name="T3" fmla="*/ 12 h 67"/>
                    <a:gd name="T4" fmla="*/ 64 w 222"/>
                    <a:gd name="T5" fmla="*/ 0 h 67"/>
                    <a:gd name="T6" fmla="*/ 0 w 222"/>
                    <a:gd name="T7" fmla="*/ 67 h 67"/>
                    <a:gd name="T8" fmla="*/ 222 w 222"/>
                    <a:gd name="T9" fmla="*/ 67 h 67"/>
                    <a:gd name="T10" fmla="*/ 158 w 222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67">
                      <a:moveTo>
                        <a:pt x="158" y="0"/>
                      </a:moveTo>
                      <a:cubicBezTo>
                        <a:pt x="144" y="7"/>
                        <a:pt x="128" y="12"/>
                        <a:pt x="111" y="12"/>
                      </a:cubicBezTo>
                      <a:cubicBezTo>
                        <a:pt x="94" y="12"/>
                        <a:pt x="78" y="7"/>
                        <a:pt x="64" y="0"/>
                      </a:cubicBezTo>
                      <a:cubicBezTo>
                        <a:pt x="34" y="8"/>
                        <a:pt x="11" y="26"/>
                        <a:pt x="0" y="67"/>
                      </a:cubicBezTo>
                      <a:cubicBezTo>
                        <a:pt x="222" y="67"/>
                        <a:pt x="222" y="67"/>
                        <a:pt x="222" y="67"/>
                      </a:cubicBezTo>
                      <a:cubicBezTo>
                        <a:pt x="211" y="26"/>
                        <a:pt x="188" y="8"/>
                        <a:pt x="15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7" name="Text Placeholder 32"/>
          <p:cNvSpPr txBox="1">
            <a:spLocks/>
          </p:cNvSpPr>
          <p:nvPr/>
        </p:nvSpPr>
        <p:spPr>
          <a:xfrm>
            <a:off x="154368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1529274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2"/>
          <p:cNvSpPr txBox="1">
            <a:spLocks/>
          </p:cNvSpPr>
          <p:nvPr/>
        </p:nvSpPr>
        <p:spPr>
          <a:xfrm>
            <a:off x="862784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9589301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>
            <a:spLocks/>
          </p:cNvSpPr>
          <p:nvPr/>
        </p:nvSpPr>
        <p:spPr>
          <a:xfrm>
            <a:off x="154368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3"/>
          <p:cNvSpPr txBox="1">
            <a:spLocks/>
          </p:cNvSpPr>
          <p:nvPr/>
        </p:nvSpPr>
        <p:spPr>
          <a:xfrm>
            <a:off x="1529274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862784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33"/>
          <p:cNvSpPr txBox="1">
            <a:spLocks/>
          </p:cNvSpPr>
          <p:nvPr/>
        </p:nvSpPr>
        <p:spPr>
          <a:xfrm>
            <a:off x="9589301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52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3" grpId="0" animBg="1"/>
      <p:bldP spid="34" grpId="0" animBg="1"/>
      <p:bldP spid="35" grpId="0" animBg="1"/>
      <p:bldP spid="37" grpId="0" animBg="1"/>
      <p:bldP spid="27" grpId="0"/>
      <p:bldP spid="28" grpId="0"/>
      <p:bldP spid="29" grpId="0"/>
      <p:bldP spid="30" grpId="0"/>
      <p:bldP spid="31" grpId="0"/>
      <p:bldP spid="32" grpId="0"/>
      <p:bldP spid="36" grpId="0"/>
      <p:bldP spid="3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0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自定义设计方案">
  <a:themeElements>
    <a:clrScheme name="自定义 2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BC1DD"/>
      </a:accent1>
      <a:accent2>
        <a:srgbClr val="92D050"/>
      </a:accent2>
      <a:accent3>
        <a:srgbClr val="4BC1DD"/>
      </a:accent3>
      <a:accent4>
        <a:srgbClr val="92D050"/>
      </a:accent4>
      <a:accent5>
        <a:srgbClr val="4BC1DD"/>
      </a:accent5>
      <a:accent6>
        <a:srgbClr val="92D050"/>
      </a:accent6>
      <a:hlink>
        <a:srgbClr val="4BC1DD"/>
      </a:hlink>
      <a:folHlink>
        <a:srgbClr val="92D05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2957</Words>
  <Application>Microsoft Office PowerPoint</Application>
  <PresentationFormat>自定义</PresentationFormat>
  <Paragraphs>253</Paragraphs>
  <Slides>22</Slides>
  <Notes>22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宋体</vt:lpstr>
      <vt:lpstr>微软雅黑</vt:lpstr>
      <vt:lpstr>Arial</vt:lpstr>
      <vt:lpstr>Calibri</vt:lpstr>
      <vt:lpstr>Calibri Light</vt:lpstr>
      <vt:lpstr>Impact</vt:lpstr>
      <vt:lpstr>Wingdings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bt202</dc:title>
  <dc:creator/>
  <cp:lastModifiedBy/>
  <cp:revision>1</cp:revision>
  <dcterms:created xsi:type="dcterms:W3CDTF">2016-11-28T18:08:04Z</dcterms:created>
  <dcterms:modified xsi:type="dcterms:W3CDTF">2017-05-30T12:36:37Z</dcterms:modified>
</cp:coreProperties>
</file>