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90" r:id="rId2"/>
    <p:sldId id="427" r:id="rId3"/>
    <p:sldId id="426" r:id="rId4"/>
    <p:sldId id="432" r:id="rId5"/>
    <p:sldId id="434" r:id="rId6"/>
    <p:sldId id="433" r:id="rId7"/>
    <p:sldId id="435" r:id="rId8"/>
    <p:sldId id="436" r:id="rId9"/>
    <p:sldId id="439" r:id="rId10"/>
    <p:sldId id="437" r:id="rId11"/>
    <p:sldId id="438" r:id="rId12"/>
    <p:sldId id="429" r:id="rId13"/>
    <p:sldId id="440" r:id="rId14"/>
    <p:sldId id="441" r:id="rId15"/>
    <p:sldId id="442" r:id="rId16"/>
    <p:sldId id="430" r:id="rId17"/>
    <p:sldId id="443" r:id="rId18"/>
    <p:sldId id="444" r:id="rId19"/>
    <p:sldId id="449" r:id="rId20"/>
    <p:sldId id="431" r:id="rId21"/>
    <p:sldId id="445" r:id="rId22"/>
    <p:sldId id="446" r:id="rId23"/>
    <p:sldId id="447" r:id="rId24"/>
    <p:sldId id="448" r:id="rId25"/>
    <p:sldId id="402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272" userDrawn="1">
          <p15:clr>
            <a:srgbClr val="A4A3A4"/>
          </p15:clr>
        </p15:guide>
        <p15:guide id="4" pos="5488" userDrawn="1">
          <p15:clr>
            <a:srgbClr val="A4A3A4"/>
          </p15:clr>
        </p15:guide>
        <p15:guide id="5" orient="horz" pos="1620" userDrawn="1">
          <p15:clr>
            <a:srgbClr val="A4A3A4"/>
          </p15:clr>
        </p15:guide>
        <p15:guide id="6" orient="horz" pos="3162" userDrawn="1">
          <p15:clr>
            <a:srgbClr val="A4A3A4"/>
          </p15:clr>
        </p15:guide>
        <p15:guide id="7" orient="horz" pos="17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F7FE"/>
    <a:srgbClr val="7EC234"/>
    <a:srgbClr val="3C9FC8"/>
    <a:srgbClr val="0590BB"/>
    <a:srgbClr val="0099CC"/>
    <a:srgbClr val="9F03B9"/>
    <a:srgbClr val="FF7862"/>
    <a:srgbClr val="F53DB8"/>
    <a:srgbClr val="FEB134"/>
    <a:srgbClr val="FEC1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13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1740" y="582"/>
      </p:cViewPr>
      <p:guideLst>
        <p:guide orient="horz" pos="100"/>
        <p:guide pos="2880"/>
        <p:guide pos="272"/>
        <p:guide pos="5488"/>
        <p:guide orient="horz" pos="1620"/>
        <p:guide orient="horz" pos="3162"/>
        <p:guide orient="horz" pos="17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5" d="100"/>
          <a:sy n="65" d="100"/>
        </p:scale>
        <p:origin x="3082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vlaue01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vlaue02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2"/>
        <c:overlap val="100"/>
        <c:axId val="739306832"/>
        <c:axId val="739307392"/>
      </c:barChart>
      <c:catAx>
        <c:axId val="739306832"/>
        <c:scaling>
          <c:orientation val="minMax"/>
        </c:scaling>
        <c:delete val="1"/>
        <c:axPos val="l"/>
        <c:numFmt formatCode="General" sourceLinked="0"/>
        <c:majorTickMark val="in"/>
        <c:minorTickMark val="none"/>
        <c:tickLblPos val="nextTo"/>
        <c:crossAx val="739307392"/>
        <c:crosses val="autoZero"/>
        <c:auto val="1"/>
        <c:lblAlgn val="ctr"/>
        <c:lblOffset val="100"/>
        <c:noMultiLvlLbl val="0"/>
      </c:catAx>
      <c:valAx>
        <c:axId val="739307392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7393068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vlaue01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vlaue02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20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2"/>
        <c:overlap val="100"/>
        <c:axId val="1070813360"/>
        <c:axId val="1070813920"/>
      </c:barChart>
      <c:catAx>
        <c:axId val="1070813360"/>
        <c:scaling>
          <c:orientation val="minMax"/>
        </c:scaling>
        <c:delete val="1"/>
        <c:axPos val="l"/>
        <c:numFmt formatCode="General" sourceLinked="0"/>
        <c:majorTickMark val="in"/>
        <c:minorTickMark val="none"/>
        <c:tickLblPos val="nextTo"/>
        <c:crossAx val="1070813920"/>
        <c:crosses val="autoZero"/>
        <c:auto val="1"/>
        <c:lblAlgn val="ctr"/>
        <c:lblOffset val="100"/>
        <c:noMultiLvlLbl val="0"/>
      </c:catAx>
      <c:valAx>
        <c:axId val="1070813920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10708133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B9D10-E8FB-4D02-840A-71DC6B10B071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13031-F953-48DA-BD81-EFC398A6D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5948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D1D13-AC73-4BCB-83AD-12AC70F23839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BEC614-4E97-4FDA-A107-3894E93664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593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9355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8309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8779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0455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5283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6165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8406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600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038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9924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72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0440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939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3963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1633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7202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987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1162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149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651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762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4432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1464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3231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EC614-4E97-4FDA-A107-3894E936647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314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373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2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38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94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773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879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55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0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89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1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100"/>
            </a:lvl2pPr>
            <a:lvl3pPr marL="685783" indent="0">
              <a:buNone/>
              <a:defRPr sz="9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  <a:lvl6pPr marL="1714457" indent="0">
              <a:buNone/>
              <a:defRPr sz="800"/>
            </a:lvl6pPr>
            <a:lvl7pPr marL="2057348" indent="0">
              <a:buNone/>
              <a:defRPr sz="800"/>
            </a:lvl7pPr>
            <a:lvl8pPr marL="2400240" indent="0">
              <a:buNone/>
              <a:defRPr sz="800"/>
            </a:lvl8pPr>
            <a:lvl9pPr marL="2743132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76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1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100"/>
            </a:lvl2pPr>
            <a:lvl3pPr marL="685783" indent="0">
              <a:buNone/>
              <a:defRPr sz="9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  <a:lvl6pPr marL="1714457" indent="0">
              <a:buNone/>
              <a:defRPr sz="800"/>
            </a:lvl6pPr>
            <a:lvl7pPr marL="2057348" indent="0">
              <a:buNone/>
              <a:defRPr sz="800"/>
            </a:lvl7pPr>
            <a:lvl8pPr marL="2400240" indent="0">
              <a:buNone/>
              <a:defRPr sz="800"/>
            </a:lvl8pPr>
            <a:lvl9pPr marL="2743132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06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26" tIns="45712" rIns="91426" bIns="45712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59AF5-EF36-4F21-887F-7A877F937721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937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3" r:id="rId3"/>
    <p:sldLayoutId id="2147483664" r:id="rId4"/>
    <p:sldLayoutId id="2147483662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9144001" cy="5143500"/>
          </a:xfrm>
          <a:prstGeom prst="rect">
            <a:avLst/>
          </a:prstGeom>
        </p:spPr>
      </p:pic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4899546" y="2189291"/>
            <a:ext cx="3425634" cy="30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r"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适用总结计划｜述职报告｜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产品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推广等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3763126" y="1460810"/>
            <a:ext cx="4657566" cy="76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 smtClean="0">
                <a:solidFill>
                  <a:srgbClr val="7EC234"/>
                </a:solidFill>
                <a:latin typeface="微软雅黑" pitchFamily="34" charset="-122"/>
                <a:ea typeface="微软雅黑" pitchFamily="34" charset="-122"/>
              </a:rPr>
              <a:t>荷叶荷花盛开</a:t>
            </a:r>
            <a:r>
              <a:rPr lang="en-US" altLang="zh-CN" sz="4400" b="1" dirty="0" smtClean="0">
                <a:solidFill>
                  <a:srgbClr val="7EC234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4400" b="1" dirty="0">
              <a:solidFill>
                <a:srgbClr val="7EC23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856960" y="2562256"/>
            <a:ext cx="2468220" cy="335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r">
              <a:lnSpc>
                <a:spcPts val="1900"/>
              </a:lnSpc>
              <a:buNone/>
            </a:pPr>
            <a:r>
              <a:rPr lang="zh-CN" altLang="en-US" sz="1600" cap="all" dirty="0" smtClean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汇报人</a:t>
            </a:r>
            <a:r>
              <a:rPr lang="zh-CN" altLang="en-US" sz="1600" cap="all" dirty="0" smtClean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：树灵视觉旗舰店</a:t>
            </a:r>
            <a:endParaRPr lang="en-US" altLang="zh-CN" sz="1600" cap="all" dirty="0" smtClean="0"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8"/>
          <p:cNvSpPr txBox="1">
            <a:spLocks noChangeArrowheads="1"/>
          </p:cNvSpPr>
          <p:nvPr/>
        </p:nvSpPr>
        <p:spPr bwMode="auto">
          <a:xfrm>
            <a:off x="6309885" y="1059648"/>
            <a:ext cx="2110807" cy="461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r">
              <a:buNone/>
            </a:pPr>
            <a:r>
              <a:rPr lang="zh-CN" altLang="en-US" sz="2400" cap="all" dirty="0" smtClean="0">
                <a:solidFill>
                  <a:srgbClr val="7EC234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清新淡雅</a:t>
            </a:r>
            <a:endParaRPr lang="zh-CN" altLang="en-US" sz="2400" cap="all" dirty="0">
              <a:solidFill>
                <a:srgbClr val="7EC234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pic>
        <p:nvPicPr>
          <p:cNvPr id="6" name="01movi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23415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42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  <p:bldP spid="3" grpId="0"/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200" y="0"/>
            <a:ext cx="5652800" cy="26045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42438" y="479168"/>
            <a:ext cx="1564390" cy="425082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696325" y="2895765"/>
            <a:ext cx="1854166" cy="966939"/>
            <a:chOff x="3821326" y="3817808"/>
            <a:chExt cx="2607421" cy="1359683"/>
          </a:xfrm>
          <a:solidFill>
            <a:schemeClr val="accent6"/>
          </a:solidFill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59111" y="1360828"/>
            <a:ext cx="1691379" cy="882858"/>
            <a:chOff x="4050244" y="1659421"/>
            <a:chExt cx="2378502" cy="1241451"/>
          </a:xfrm>
          <a:solidFill>
            <a:schemeClr val="accent6"/>
          </a:solidFill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68066" y="2002173"/>
            <a:ext cx="2182423" cy="1138680"/>
            <a:chOff x="3359712" y="2561263"/>
            <a:chExt cx="3069033" cy="1601181"/>
          </a:xfrm>
          <a:solidFill>
            <a:schemeClr val="accent6"/>
          </a:solidFill>
        </p:grpSpPr>
        <p:sp>
          <p:nvSpPr>
            <p:cNvPr id="12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Oval 3725"/>
          <p:cNvSpPr>
            <a:spLocks noChangeArrowheads="1"/>
          </p:cNvSpPr>
          <p:nvPr/>
        </p:nvSpPr>
        <p:spPr bwMode="auto">
          <a:xfrm>
            <a:off x="5009377" y="1570138"/>
            <a:ext cx="416807" cy="41683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102398" y="1601892"/>
            <a:ext cx="230765" cy="353321"/>
            <a:chOff x="4383563" y="2507028"/>
            <a:chExt cx="324513" cy="496831"/>
          </a:xfrm>
          <a:solidFill>
            <a:schemeClr val="accent6"/>
          </a:solidFill>
        </p:grpSpPr>
        <p:sp>
          <p:nvSpPr>
            <p:cNvPr id="17" name="Oval 3744"/>
            <p:cNvSpPr>
              <a:spLocks noChangeArrowheads="1"/>
            </p:cNvSpPr>
            <p:nvPr/>
          </p:nvSpPr>
          <p:spPr bwMode="auto">
            <a:xfrm>
              <a:off x="4529467" y="2714566"/>
              <a:ext cx="56601" cy="6037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Oval 3745"/>
            <p:cNvSpPr>
              <a:spLocks noChangeArrowheads="1"/>
            </p:cNvSpPr>
            <p:nvPr/>
          </p:nvSpPr>
          <p:spPr bwMode="auto">
            <a:xfrm>
              <a:off x="4518146" y="2598847"/>
              <a:ext cx="41508" cy="4150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Oval 3746"/>
            <p:cNvSpPr>
              <a:spLocks noChangeArrowheads="1"/>
            </p:cNvSpPr>
            <p:nvPr/>
          </p:nvSpPr>
          <p:spPr bwMode="auto">
            <a:xfrm>
              <a:off x="4538272" y="2522121"/>
              <a:ext cx="23899" cy="23899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3747"/>
            <p:cNvSpPr>
              <a:spLocks noEditPoints="1"/>
            </p:cNvSpPr>
            <p:nvPr/>
          </p:nvSpPr>
          <p:spPr bwMode="auto">
            <a:xfrm>
              <a:off x="4383563" y="2507028"/>
              <a:ext cx="324513" cy="496831"/>
            </a:xfrm>
            <a:custGeom>
              <a:avLst/>
              <a:gdLst>
                <a:gd name="T0" fmla="*/ 75 w 109"/>
                <a:gd name="T1" fmla="*/ 61 h 167"/>
                <a:gd name="T2" fmla="*/ 75 w 109"/>
                <a:gd name="T3" fmla="*/ 10 h 167"/>
                <a:gd name="T4" fmla="*/ 75 w 109"/>
                <a:gd name="T5" fmla="*/ 10 h 167"/>
                <a:gd name="T6" fmla="*/ 76 w 109"/>
                <a:gd name="T7" fmla="*/ 9 h 167"/>
                <a:gd name="T8" fmla="*/ 76 w 109"/>
                <a:gd name="T9" fmla="*/ 1 h 167"/>
                <a:gd name="T10" fmla="*/ 75 w 109"/>
                <a:gd name="T11" fmla="*/ 0 h 167"/>
                <a:gd name="T12" fmla="*/ 74 w 109"/>
                <a:gd name="T13" fmla="*/ 0 h 167"/>
                <a:gd name="T14" fmla="*/ 35 w 109"/>
                <a:gd name="T15" fmla="*/ 0 h 167"/>
                <a:gd name="T16" fmla="*/ 34 w 109"/>
                <a:gd name="T17" fmla="*/ 0 h 167"/>
                <a:gd name="T18" fmla="*/ 33 w 109"/>
                <a:gd name="T19" fmla="*/ 1 h 167"/>
                <a:gd name="T20" fmla="*/ 33 w 109"/>
                <a:gd name="T21" fmla="*/ 9 h 167"/>
                <a:gd name="T22" fmla="*/ 34 w 109"/>
                <a:gd name="T23" fmla="*/ 10 h 167"/>
                <a:gd name="T24" fmla="*/ 35 w 109"/>
                <a:gd name="T25" fmla="*/ 10 h 167"/>
                <a:gd name="T26" fmla="*/ 35 w 109"/>
                <a:gd name="T27" fmla="*/ 61 h 167"/>
                <a:gd name="T28" fmla="*/ 0 w 109"/>
                <a:gd name="T29" fmla="*/ 112 h 167"/>
                <a:gd name="T30" fmla="*/ 55 w 109"/>
                <a:gd name="T31" fmla="*/ 167 h 167"/>
                <a:gd name="T32" fmla="*/ 109 w 109"/>
                <a:gd name="T33" fmla="*/ 112 h 167"/>
                <a:gd name="T34" fmla="*/ 75 w 109"/>
                <a:gd name="T35" fmla="*/ 61 h 167"/>
                <a:gd name="T36" fmla="*/ 42 w 109"/>
                <a:gd name="T37" fmla="*/ 138 h 167"/>
                <a:gd name="T38" fmla="*/ 35 w 109"/>
                <a:gd name="T39" fmla="*/ 131 h 167"/>
                <a:gd name="T40" fmla="*/ 42 w 109"/>
                <a:gd name="T41" fmla="*/ 124 h 167"/>
                <a:gd name="T42" fmla="*/ 49 w 109"/>
                <a:gd name="T43" fmla="*/ 131 h 167"/>
                <a:gd name="T44" fmla="*/ 42 w 109"/>
                <a:gd name="T45" fmla="*/ 138 h 167"/>
                <a:gd name="T46" fmla="*/ 47 w 109"/>
                <a:gd name="T47" fmla="*/ 108 h 167"/>
                <a:gd name="T48" fmla="*/ 51 w 109"/>
                <a:gd name="T49" fmla="*/ 104 h 167"/>
                <a:gd name="T50" fmla="*/ 55 w 109"/>
                <a:gd name="T51" fmla="*/ 108 h 167"/>
                <a:gd name="T52" fmla="*/ 51 w 109"/>
                <a:gd name="T53" fmla="*/ 112 h 167"/>
                <a:gd name="T54" fmla="*/ 47 w 109"/>
                <a:gd name="T55" fmla="*/ 108 h 167"/>
                <a:gd name="T56" fmla="*/ 59 w 109"/>
                <a:gd name="T57" fmla="*/ 155 h 167"/>
                <a:gd name="T58" fmla="*/ 52 w 109"/>
                <a:gd name="T59" fmla="*/ 148 h 167"/>
                <a:gd name="T60" fmla="*/ 59 w 109"/>
                <a:gd name="T61" fmla="*/ 141 h 167"/>
                <a:gd name="T62" fmla="*/ 66 w 109"/>
                <a:gd name="T63" fmla="*/ 148 h 167"/>
                <a:gd name="T64" fmla="*/ 59 w 109"/>
                <a:gd name="T65" fmla="*/ 155 h 167"/>
                <a:gd name="T66" fmla="*/ 70 w 109"/>
                <a:gd name="T67" fmla="*/ 110 h 167"/>
                <a:gd name="T68" fmla="*/ 66 w 109"/>
                <a:gd name="T69" fmla="*/ 106 h 167"/>
                <a:gd name="T70" fmla="*/ 70 w 109"/>
                <a:gd name="T71" fmla="*/ 102 h 167"/>
                <a:gd name="T72" fmla="*/ 74 w 109"/>
                <a:gd name="T73" fmla="*/ 106 h 167"/>
                <a:gd name="T74" fmla="*/ 70 w 109"/>
                <a:gd name="T75" fmla="*/ 110 h 167"/>
                <a:gd name="T76" fmla="*/ 9 w 109"/>
                <a:gd name="T77" fmla="*/ 97 h 167"/>
                <a:gd name="T78" fmla="*/ 41 w 109"/>
                <a:gd name="T79" fmla="*/ 66 h 167"/>
                <a:gd name="T80" fmla="*/ 41 w 109"/>
                <a:gd name="T81" fmla="*/ 5 h 167"/>
                <a:gd name="T82" fmla="*/ 42 w 109"/>
                <a:gd name="T83" fmla="*/ 5 h 167"/>
                <a:gd name="T84" fmla="*/ 68 w 109"/>
                <a:gd name="T85" fmla="*/ 5 h 167"/>
                <a:gd name="T86" fmla="*/ 68 w 109"/>
                <a:gd name="T87" fmla="*/ 5 h 167"/>
                <a:gd name="T88" fmla="*/ 68 w 109"/>
                <a:gd name="T89" fmla="*/ 66 h 167"/>
                <a:gd name="T90" fmla="*/ 100 w 109"/>
                <a:gd name="T91" fmla="*/ 97 h 167"/>
                <a:gd name="T92" fmla="*/ 9 w 109"/>
                <a:gd name="T93" fmla="*/ 9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9" h="167">
                  <a:moveTo>
                    <a:pt x="75" y="61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6" y="10"/>
                    <a:pt x="76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0"/>
                    <a:pt x="76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3" y="1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4" y="10"/>
                    <a:pt x="34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15" y="69"/>
                    <a:pt x="0" y="89"/>
                    <a:pt x="0" y="112"/>
                  </a:cubicBezTo>
                  <a:cubicBezTo>
                    <a:pt x="0" y="142"/>
                    <a:pt x="25" y="167"/>
                    <a:pt x="55" y="167"/>
                  </a:cubicBezTo>
                  <a:cubicBezTo>
                    <a:pt x="85" y="167"/>
                    <a:pt x="109" y="142"/>
                    <a:pt x="109" y="112"/>
                  </a:cubicBezTo>
                  <a:cubicBezTo>
                    <a:pt x="109" y="89"/>
                    <a:pt x="95" y="69"/>
                    <a:pt x="75" y="61"/>
                  </a:cubicBezTo>
                  <a:close/>
                  <a:moveTo>
                    <a:pt x="42" y="138"/>
                  </a:moveTo>
                  <a:cubicBezTo>
                    <a:pt x="38" y="138"/>
                    <a:pt x="35" y="135"/>
                    <a:pt x="35" y="131"/>
                  </a:cubicBezTo>
                  <a:cubicBezTo>
                    <a:pt x="35" y="127"/>
                    <a:pt x="38" y="124"/>
                    <a:pt x="42" y="124"/>
                  </a:cubicBezTo>
                  <a:cubicBezTo>
                    <a:pt x="46" y="124"/>
                    <a:pt x="49" y="127"/>
                    <a:pt x="49" y="131"/>
                  </a:cubicBezTo>
                  <a:cubicBezTo>
                    <a:pt x="49" y="135"/>
                    <a:pt x="46" y="138"/>
                    <a:pt x="42" y="138"/>
                  </a:cubicBezTo>
                  <a:close/>
                  <a:moveTo>
                    <a:pt x="47" y="108"/>
                  </a:moveTo>
                  <a:cubicBezTo>
                    <a:pt x="47" y="106"/>
                    <a:pt x="48" y="104"/>
                    <a:pt x="51" y="104"/>
                  </a:cubicBezTo>
                  <a:cubicBezTo>
                    <a:pt x="53" y="104"/>
                    <a:pt x="55" y="106"/>
                    <a:pt x="55" y="108"/>
                  </a:cubicBezTo>
                  <a:cubicBezTo>
                    <a:pt x="55" y="110"/>
                    <a:pt x="53" y="112"/>
                    <a:pt x="51" y="112"/>
                  </a:cubicBezTo>
                  <a:cubicBezTo>
                    <a:pt x="48" y="112"/>
                    <a:pt x="47" y="110"/>
                    <a:pt x="47" y="108"/>
                  </a:cubicBezTo>
                  <a:close/>
                  <a:moveTo>
                    <a:pt x="59" y="155"/>
                  </a:moveTo>
                  <a:cubicBezTo>
                    <a:pt x="55" y="155"/>
                    <a:pt x="52" y="151"/>
                    <a:pt x="52" y="148"/>
                  </a:cubicBezTo>
                  <a:cubicBezTo>
                    <a:pt x="52" y="144"/>
                    <a:pt x="55" y="141"/>
                    <a:pt x="59" y="141"/>
                  </a:cubicBezTo>
                  <a:cubicBezTo>
                    <a:pt x="63" y="141"/>
                    <a:pt x="66" y="144"/>
                    <a:pt x="66" y="148"/>
                  </a:cubicBezTo>
                  <a:cubicBezTo>
                    <a:pt x="66" y="151"/>
                    <a:pt x="63" y="155"/>
                    <a:pt x="59" y="155"/>
                  </a:cubicBezTo>
                  <a:close/>
                  <a:moveTo>
                    <a:pt x="70" y="110"/>
                  </a:moveTo>
                  <a:cubicBezTo>
                    <a:pt x="68" y="110"/>
                    <a:pt x="66" y="108"/>
                    <a:pt x="66" y="106"/>
                  </a:cubicBezTo>
                  <a:cubicBezTo>
                    <a:pt x="66" y="104"/>
                    <a:pt x="68" y="102"/>
                    <a:pt x="70" y="102"/>
                  </a:cubicBezTo>
                  <a:cubicBezTo>
                    <a:pt x="72" y="102"/>
                    <a:pt x="74" y="104"/>
                    <a:pt x="74" y="106"/>
                  </a:cubicBezTo>
                  <a:cubicBezTo>
                    <a:pt x="74" y="108"/>
                    <a:pt x="72" y="110"/>
                    <a:pt x="70" y="110"/>
                  </a:cubicBezTo>
                  <a:close/>
                  <a:moveTo>
                    <a:pt x="9" y="97"/>
                  </a:moveTo>
                  <a:cubicBezTo>
                    <a:pt x="14" y="82"/>
                    <a:pt x="26" y="70"/>
                    <a:pt x="41" y="6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2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83" y="70"/>
                    <a:pt x="95" y="82"/>
                    <a:pt x="100" y="97"/>
                  </a:cubicBezTo>
                  <a:lnTo>
                    <a:pt x="9" y="9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Oval 3722"/>
          <p:cNvSpPr>
            <a:spLocks noChangeArrowheads="1"/>
          </p:cNvSpPr>
          <p:nvPr/>
        </p:nvSpPr>
        <p:spPr bwMode="auto">
          <a:xfrm>
            <a:off x="4861794" y="3123858"/>
            <a:ext cx="457057" cy="457082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951685" y="3183789"/>
            <a:ext cx="277276" cy="337219"/>
            <a:chOff x="4187345" y="4696860"/>
            <a:chExt cx="389919" cy="474188"/>
          </a:xfrm>
          <a:solidFill>
            <a:schemeClr val="accent6"/>
          </a:solidFill>
        </p:grpSpPr>
        <p:sp>
          <p:nvSpPr>
            <p:cNvPr id="24" name="Freeform 3774"/>
            <p:cNvSpPr>
              <a:spLocks noEditPoints="1"/>
            </p:cNvSpPr>
            <p:nvPr/>
          </p:nvSpPr>
          <p:spPr bwMode="auto">
            <a:xfrm>
              <a:off x="4252753" y="4696860"/>
              <a:ext cx="217599" cy="221373"/>
            </a:xfrm>
            <a:custGeom>
              <a:avLst/>
              <a:gdLst>
                <a:gd name="T0" fmla="*/ 137 w 173"/>
                <a:gd name="T1" fmla="*/ 176 h 176"/>
                <a:gd name="T2" fmla="*/ 119 w 173"/>
                <a:gd name="T3" fmla="*/ 131 h 176"/>
                <a:gd name="T4" fmla="*/ 55 w 173"/>
                <a:gd name="T5" fmla="*/ 131 h 176"/>
                <a:gd name="T6" fmla="*/ 36 w 173"/>
                <a:gd name="T7" fmla="*/ 176 h 176"/>
                <a:gd name="T8" fmla="*/ 0 w 173"/>
                <a:gd name="T9" fmla="*/ 176 h 176"/>
                <a:gd name="T10" fmla="*/ 74 w 173"/>
                <a:gd name="T11" fmla="*/ 0 h 176"/>
                <a:gd name="T12" fmla="*/ 100 w 173"/>
                <a:gd name="T13" fmla="*/ 0 h 176"/>
                <a:gd name="T14" fmla="*/ 173 w 173"/>
                <a:gd name="T15" fmla="*/ 176 h 176"/>
                <a:gd name="T16" fmla="*/ 137 w 173"/>
                <a:gd name="T17" fmla="*/ 176 h 176"/>
                <a:gd name="T18" fmla="*/ 85 w 173"/>
                <a:gd name="T19" fmla="*/ 45 h 176"/>
                <a:gd name="T20" fmla="*/ 67 w 173"/>
                <a:gd name="T21" fmla="*/ 100 h 176"/>
                <a:gd name="T22" fmla="*/ 104 w 173"/>
                <a:gd name="T23" fmla="*/ 100 h 176"/>
                <a:gd name="T24" fmla="*/ 85 w 173"/>
                <a:gd name="T25" fmla="*/ 4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176">
                  <a:moveTo>
                    <a:pt x="137" y="176"/>
                  </a:moveTo>
                  <a:lnTo>
                    <a:pt x="119" y="131"/>
                  </a:lnTo>
                  <a:lnTo>
                    <a:pt x="55" y="131"/>
                  </a:lnTo>
                  <a:lnTo>
                    <a:pt x="36" y="176"/>
                  </a:lnTo>
                  <a:lnTo>
                    <a:pt x="0" y="176"/>
                  </a:lnTo>
                  <a:lnTo>
                    <a:pt x="74" y="0"/>
                  </a:lnTo>
                  <a:lnTo>
                    <a:pt x="100" y="0"/>
                  </a:lnTo>
                  <a:lnTo>
                    <a:pt x="173" y="176"/>
                  </a:lnTo>
                  <a:lnTo>
                    <a:pt x="137" y="176"/>
                  </a:lnTo>
                  <a:close/>
                  <a:moveTo>
                    <a:pt x="85" y="45"/>
                  </a:moveTo>
                  <a:lnTo>
                    <a:pt x="67" y="100"/>
                  </a:lnTo>
                  <a:lnTo>
                    <a:pt x="104" y="100"/>
                  </a:lnTo>
                  <a:lnTo>
                    <a:pt x="85" y="4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3775"/>
            <p:cNvSpPr>
              <a:spLocks noEditPoints="1"/>
            </p:cNvSpPr>
            <p:nvPr/>
          </p:nvSpPr>
          <p:spPr bwMode="auto">
            <a:xfrm>
              <a:off x="4187345" y="4944645"/>
              <a:ext cx="143390" cy="222631"/>
            </a:xfrm>
            <a:custGeom>
              <a:avLst/>
              <a:gdLst>
                <a:gd name="T0" fmla="*/ 20 w 48"/>
                <a:gd name="T1" fmla="*/ 75 h 75"/>
                <a:gd name="T2" fmla="*/ 0 w 48"/>
                <a:gd name="T3" fmla="*/ 75 h 75"/>
                <a:gd name="T4" fmla="*/ 0 w 48"/>
                <a:gd name="T5" fmla="*/ 0 h 75"/>
                <a:gd name="T6" fmla="*/ 15 w 48"/>
                <a:gd name="T7" fmla="*/ 0 h 75"/>
                <a:gd name="T8" fmla="*/ 35 w 48"/>
                <a:gd name="T9" fmla="*/ 4 h 75"/>
                <a:gd name="T10" fmla="*/ 44 w 48"/>
                <a:gd name="T11" fmla="*/ 20 h 75"/>
                <a:gd name="T12" fmla="*/ 36 w 48"/>
                <a:gd name="T13" fmla="*/ 34 h 75"/>
                <a:gd name="T14" fmla="*/ 48 w 48"/>
                <a:gd name="T15" fmla="*/ 53 h 75"/>
                <a:gd name="T16" fmla="*/ 20 w 48"/>
                <a:gd name="T17" fmla="*/ 75 h 75"/>
                <a:gd name="T18" fmla="*/ 19 w 48"/>
                <a:gd name="T19" fmla="*/ 14 h 75"/>
                <a:gd name="T20" fmla="*/ 14 w 48"/>
                <a:gd name="T21" fmla="*/ 14 h 75"/>
                <a:gd name="T22" fmla="*/ 14 w 48"/>
                <a:gd name="T23" fmla="*/ 29 h 75"/>
                <a:gd name="T24" fmla="*/ 18 w 48"/>
                <a:gd name="T25" fmla="*/ 29 h 75"/>
                <a:gd name="T26" fmla="*/ 30 w 48"/>
                <a:gd name="T27" fmla="*/ 21 h 75"/>
                <a:gd name="T28" fmla="*/ 19 w 48"/>
                <a:gd name="T29" fmla="*/ 14 h 75"/>
                <a:gd name="T30" fmla="*/ 20 w 48"/>
                <a:gd name="T31" fmla="*/ 43 h 75"/>
                <a:gd name="T32" fmla="*/ 14 w 48"/>
                <a:gd name="T33" fmla="*/ 43 h 75"/>
                <a:gd name="T34" fmla="*/ 14 w 48"/>
                <a:gd name="T35" fmla="*/ 62 h 75"/>
                <a:gd name="T36" fmla="*/ 21 w 48"/>
                <a:gd name="T37" fmla="*/ 62 h 75"/>
                <a:gd name="T38" fmla="*/ 34 w 48"/>
                <a:gd name="T39" fmla="*/ 52 h 75"/>
                <a:gd name="T40" fmla="*/ 20 w 48"/>
                <a:gd name="T41" fmla="*/ 4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75">
                  <a:moveTo>
                    <a:pt x="20" y="75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6" y="0"/>
                    <a:pt x="31" y="1"/>
                    <a:pt x="35" y="4"/>
                  </a:cubicBezTo>
                  <a:cubicBezTo>
                    <a:pt x="41" y="7"/>
                    <a:pt x="44" y="13"/>
                    <a:pt x="44" y="20"/>
                  </a:cubicBezTo>
                  <a:cubicBezTo>
                    <a:pt x="44" y="27"/>
                    <a:pt x="42" y="31"/>
                    <a:pt x="36" y="34"/>
                  </a:cubicBezTo>
                  <a:cubicBezTo>
                    <a:pt x="45" y="38"/>
                    <a:pt x="48" y="44"/>
                    <a:pt x="48" y="53"/>
                  </a:cubicBezTo>
                  <a:cubicBezTo>
                    <a:pt x="48" y="66"/>
                    <a:pt x="39" y="75"/>
                    <a:pt x="20" y="75"/>
                  </a:cubicBezTo>
                  <a:close/>
                  <a:moveTo>
                    <a:pt x="19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7" y="29"/>
                    <a:pt x="30" y="27"/>
                    <a:pt x="30" y="21"/>
                  </a:cubicBezTo>
                  <a:cubicBezTo>
                    <a:pt x="30" y="16"/>
                    <a:pt x="27" y="14"/>
                    <a:pt x="19" y="14"/>
                  </a:cubicBezTo>
                  <a:close/>
                  <a:moveTo>
                    <a:pt x="20" y="43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30" y="62"/>
                    <a:pt x="34" y="59"/>
                    <a:pt x="34" y="52"/>
                  </a:cubicBezTo>
                  <a:cubicBezTo>
                    <a:pt x="34" y="46"/>
                    <a:pt x="30" y="43"/>
                    <a:pt x="20" y="4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776"/>
            <p:cNvSpPr>
              <a:spLocks/>
            </p:cNvSpPr>
            <p:nvPr/>
          </p:nvSpPr>
          <p:spPr bwMode="auto">
            <a:xfrm>
              <a:off x="4357148" y="4940871"/>
              <a:ext cx="220116" cy="230177"/>
            </a:xfrm>
            <a:custGeom>
              <a:avLst/>
              <a:gdLst>
                <a:gd name="T0" fmla="*/ 39 w 74"/>
                <a:gd name="T1" fmla="*/ 77 h 77"/>
                <a:gd name="T2" fmla="*/ 0 w 74"/>
                <a:gd name="T3" fmla="*/ 38 h 77"/>
                <a:gd name="T4" fmla="*/ 39 w 74"/>
                <a:gd name="T5" fmla="*/ 0 h 77"/>
                <a:gd name="T6" fmla="*/ 74 w 74"/>
                <a:gd name="T7" fmla="*/ 23 h 77"/>
                <a:gd name="T8" fmla="*/ 58 w 74"/>
                <a:gd name="T9" fmla="*/ 23 h 77"/>
                <a:gd name="T10" fmla="*/ 39 w 74"/>
                <a:gd name="T11" fmla="*/ 13 h 77"/>
                <a:gd name="T12" fmla="*/ 14 w 74"/>
                <a:gd name="T13" fmla="*/ 38 h 77"/>
                <a:gd name="T14" fmla="*/ 39 w 74"/>
                <a:gd name="T15" fmla="*/ 64 h 77"/>
                <a:gd name="T16" fmla="*/ 58 w 74"/>
                <a:gd name="T17" fmla="*/ 55 h 77"/>
                <a:gd name="T18" fmla="*/ 74 w 74"/>
                <a:gd name="T19" fmla="*/ 55 h 77"/>
                <a:gd name="T20" fmla="*/ 39 w 74"/>
                <a:gd name="T2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77">
                  <a:moveTo>
                    <a:pt x="39" y="77"/>
                  </a:moveTo>
                  <a:cubicBezTo>
                    <a:pt x="18" y="77"/>
                    <a:pt x="0" y="60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54" y="0"/>
                    <a:pt x="67" y="8"/>
                    <a:pt x="74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3" y="16"/>
                    <a:pt x="48" y="13"/>
                    <a:pt x="39" y="13"/>
                  </a:cubicBezTo>
                  <a:cubicBezTo>
                    <a:pt x="25" y="13"/>
                    <a:pt x="14" y="24"/>
                    <a:pt x="14" y="38"/>
                  </a:cubicBezTo>
                  <a:cubicBezTo>
                    <a:pt x="14" y="52"/>
                    <a:pt x="25" y="64"/>
                    <a:pt x="39" y="64"/>
                  </a:cubicBezTo>
                  <a:cubicBezTo>
                    <a:pt x="46" y="64"/>
                    <a:pt x="52" y="61"/>
                    <a:pt x="58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68" y="69"/>
                    <a:pt x="55" y="77"/>
                    <a:pt x="39" y="7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Oval 3731"/>
          <p:cNvSpPr>
            <a:spLocks noChangeArrowheads="1"/>
          </p:cNvSpPr>
          <p:nvPr/>
        </p:nvSpPr>
        <p:spPr bwMode="auto">
          <a:xfrm>
            <a:off x="4561264" y="2271414"/>
            <a:ext cx="539346" cy="537585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603303" y="2428396"/>
            <a:ext cx="455268" cy="223621"/>
            <a:chOff x="3675420" y="3667978"/>
            <a:chExt cx="640221" cy="314450"/>
          </a:xfrm>
          <a:solidFill>
            <a:schemeClr val="accent6"/>
          </a:solidFill>
        </p:grpSpPr>
        <p:sp>
          <p:nvSpPr>
            <p:cNvPr id="30" name="Freeform 3786"/>
            <p:cNvSpPr>
              <a:spLocks/>
            </p:cNvSpPr>
            <p:nvPr/>
          </p:nvSpPr>
          <p:spPr bwMode="auto">
            <a:xfrm>
              <a:off x="3806231" y="3818914"/>
              <a:ext cx="381114" cy="163514"/>
            </a:xfrm>
            <a:custGeom>
              <a:avLst/>
              <a:gdLst>
                <a:gd name="T0" fmla="*/ 63 w 128"/>
                <a:gd name="T1" fmla="*/ 0 h 55"/>
                <a:gd name="T2" fmla="*/ 0 w 128"/>
                <a:gd name="T3" fmla="*/ 9 h 55"/>
                <a:gd name="T4" fmla="*/ 0 w 128"/>
                <a:gd name="T5" fmla="*/ 55 h 55"/>
                <a:gd name="T6" fmla="*/ 64 w 128"/>
                <a:gd name="T7" fmla="*/ 47 h 55"/>
                <a:gd name="T8" fmla="*/ 64 w 128"/>
                <a:gd name="T9" fmla="*/ 47 h 55"/>
                <a:gd name="T10" fmla="*/ 117 w 128"/>
                <a:gd name="T11" fmla="*/ 53 h 55"/>
                <a:gd name="T12" fmla="*/ 128 w 128"/>
                <a:gd name="T13" fmla="*/ 55 h 55"/>
                <a:gd name="T14" fmla="*/ 128 w 128"/>
                <a:gd name="T15" fmla="*/ 55 h 55"/>
                <a:gd name="T16" fmla="*/ 128 w 128"/>
                <a:gd name="T17" fmla="*/ 9 h 55"/>
                <a:gd name="T18" fmla="*/ 128 w 128"/>
                <a:gd name="T19" fmla="*/ 9 h 55"/>
                <a:gd name="T20" fmla="*/ 121 w 128"/>
                <a:gd name="T21" fmla="*/ 7 h 55"/>
                <a:gd name="T22" fmla="*/ 63 w 128"/>
                <a:gd name="T2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55">
                  <a:moveTo>
                    <a:pt x="63" y="0"/>
                  </a:moveTo>
                  <a:cubicBezTo>
                    <a:pt x="22" y="0"/>
                    <a:pt x="0" y="9"/>
                    <a:pt x="0" y="9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31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85" y="47"/>
                    <a:pt x="105" y="50"/>
                    <a:pt x="117" y="53"/>
                  </a:cubicBezTo>
                  <a:cubicBezTo>
                    <a:pt x="124" y="54"/>
                    <a:pt x="128" y="55"/>
                    <a:pt x="128" y="55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8" y="9"/>
                    <a:pt x="125" y="8"/>
                    <a:pt x="121" y="7"/>
                  </a:cubicBezTo>
                  <a:cubicBezTo>
                    <a:pt x="111" y="4"/>
                    <a:pt x="91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787"/>
            <p:cNvSpPr>
              <a:spLocks/>
            </p:cNvSpPr>
            <p:nvPr/>
          </p:nvSpPr>
          <p:spPr bwMode="auto">
            <a:xfrm>
              <a:off x="3675420" y="3667978"/>
              <a:ext cx="640221" cy="303130"/>
            </a:xfrm>
            <a:custGeom>
              <a:avLst/>
              <a:gdLst>
                <a:gd name="T0" fmla="*/ 193 w 215"/>
                <a:gd name="T1" fmla="*/ 84 h 102"/>
                <a:gd name="T2" fmla="*/ 192 w 215"/>
                <a:gd name="T3" fmla="*/ 81 h 102"/>
                <a:gd name="T4" fmla="*/ 192 w 215"/>
                <a:gd name="T5" fmla="*/ 78 h 102"/>
                <a:gd name="T6" fmla="*/ 193 w 215"/>
                <a:gd name="T7" fmla="*/ 75 h 102"/>
                <a:gd name="T8" fmla="*/ 191 w 215"/>
                <a:gd name="T9" fmla="*/ 72 h 102"/>
                <a:gd name="T10" fmla="*/ 191 w 215"/>
                <a:gd name="T11" fmla="*/ 58 h 102"/>
                <a:gd name="T12" fmla="*/ 215 w 215"/>
                <a:gd name="T13" fmla="*/ 48 h 102"/>
                <a:gd name="T14" fmla="*/ 191 w 215"/>
                <a:gd name="T15" fmla="*/ 37 h 102"/>
                <a:gd name="T16" fmla="*/ 190 w 215"/>
                <a:gd name="T17" fmla="*/ 36 h 102"/>
                <a:gd name="T18" fmla="*/ 189 w 215"/>
                <a:gd name="T19" fmla="*/ 36 h 102"/>
                <a:gd name="T20" fmla="*/ 108 w 215"/>
                <a:gd name="T21" fmla="*/ 0 h 102"/>
                <a:gd name="T22" fmla="*/ 0 w 215"/>
                <a:gd name="T23" fmla="*/ 48 h 102"/>
                <a:gd name="T24" fmla="*/ 37 w 215"/>
                <a:gd name="T25" fmla="*/ 64 h 102"/>
                <a:gd name="T26" fmla="*/ 37 w 215"/>
                <a:gd name="T27" fmla="*/ 58 h 102"/>
                <a:gd name="T28" fmla="*/ 107 w 215"/>
                <a:gd name="T29" fmla="*/ 48 h 102"/>
                <a:gd name="T30" fmla="*/ 171 w 215"/>
                <a:gd name="T31" fmla="*/ 56 h 102"/>
                <a:gd name="T32" fmla="*/ 179 w 215"/>
                <a:gd name="T33" fmla="*/ 58 h 102"/>
                <a:gd name="T34" fmla="*/ 179 w 215"/>
                <a:gd name="T35" fmla="*/ 58 h 102"/>
                <a:gd name="T36" fmla="*/ 179 w 215"/>
                <a:gd name="T37" fmla="*/ 64 h 102"/>
                <a:gd name="T38" fmla="*/ 189 w 215"/>
                <a:gd name="T39" fmla="*/ 59 h 102"/>
                <a:gd name="T40" fmla="*/ 189 w 215"/>
                <a:gd name="T41" fmla="*/ 72 h 102"/>
                <a:gd name="T42" fmla="*/ 187 w 215"/>
                <a:gd name="T43" fmla="*/ 75 h 102"/>
                <a:gd name="T44" fmla="*/ 188 w 215"/>
                <a:gd name="T45" fmla="*/ 78 h 102"/>
                <a:gd name="T46" fmla="*/ 188 w 215"/>
                <a:gd name="T47" fmla="*/ 81 h 102"/>
                <a:gd name="T48" fmla="*/ 187 w 215"/>
                <a:gd name="T49" fmla="*/ 84 h 102"/>
                <a:gd name="T50" fmla="*/ 184 w 215"/>
                <a:gd name="T51" fmla="*/ 97 h 102"/>
                <a:gd name="T52" fmla="*/ 190 w 215"/>
                <a:gd name="T53" fmla="*/ 102 h 102"/>
                <a:gd name="T54" fmla="*/ 190 w 215"/>
                <a:gd name="T55" fmla="*/ 102 h 102"/>
                <a:gd name="T56" fmla="*/ 190 w 215"/>
                <a:gd name="T57" fmla="*/ 102 h 102"/>
                <a:gd name="T58" fmla="*/ 196 w 215"/>
                <a:gd name="T59" fmla="*/ 97 h 102"/>
                <a:gd name="T60" fmla="*/ 193 w 215"/>
                <a:gd name="T61" fmla="*/ 8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5" h="102">
                  <a:moveTo>
                    <a:pt x="193" y="84"/>
                  </a:moveTo>
                  <a:cubicBezTo>
                    <a:pt x="193" y="83"/>
                    <a:pt x="193" y="82"/>
                    <a:pt x="192" y="81"/>
                  </a:cubicBezTo>
                  <a:cubicBezTo>
                    <a:pt x="192" y="78"/>
                    <a:pt x="192" y="78"/>
                    <a:pt x="192" y="78"/>
                  </a:cubicBezTo>
                  <a:cubicBezTo>
                    <a:pt x="193" y="78"/>
                    <a:pt x="193" y="76"/>
                    <a:pt x="193" y="75"/>
                  </a:cubicBezTo>
                  <a:cubicBezTo>
                    <a:pt x="193" y="74"/>
                    <a:pt x="192" y="72"/>
                    <a:pt x="191" y="72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215" y="48"/>
                    <a:pt x="215" y="48"/>
                    <a:pt x="215" y="48"/>
                  </a:cubicBezTo>
                  <a:cubicBezTo>
                    <a:pt x="191" y="37"/>
                    <a:pt x="191" y="37"/>
                    <a:pt x="191" y="37"/>
                  </a:cubicBezTo>
                  <a:cubicBezTo>
                    <a:pt x="191" y="36"/>
                    <a:pt x="190" y="36"/>
                    <a:pt x="190" y="36"/>
                  </a:cubicBezTo>
                  <a:cubicBezTo>
                    <a:pt x="190" y="36"/>
                    <a:pt x="190" y="36"/>
                    <a:pt x="189" y="36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62" y="48"/>
                    <a:pt x="107" y="48"/>
                  </a:cubicBezTo>
                  <a:cubicBezTo>
                    <a:pt x="138" y="48"/>
                    <a:pt x="160" y="53"/>
                    <a:pt x="171" y="56"/>
                  </a:cubicBezTo>
                  <a:cubicBezTo>
                    <a:pt x="176" y="57"/>
                    <a:pt x="179" y="58"/>
                    <a:pt x="179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72"/>
                    <a:pt x="189" y="72"/>
                    <a:pt x="189" y="72"/>
                  </a:cubicBezTo>
                  <a:cubicBezTo>
                    <a:pt x="188" y="72"/>
                    <a:pt x="187" y="74"/>
                    <a:pt x="187" y="75"/>
                  </a:cubicBezTo>
                  <a:cubicBezTo>
                    <a:pt x="187" y="76"/>
                    <a:pt x="187" y="78"/>
                    <a:pt x="188" y="78"/>
                  </a:cubicBezTo>
                  <a:cubicBezTo>
                    <a:pt x="188" y="81"/>
                    <a:pt x="188" y="81"/>
                    <a:pt x="188" y="81"/>
                  </a:cubicBezTo>
                  <a:cubicBezTo>
                    <a:pt x="187" y="82"/>
                    <a:pt x="187" y="83"/>
                    <a:pt x="187" y="84"/>
                  </a:cubicBezTo>
                  <a:cubicBezTo>
                    <a:pt x="186" y="93"/>
                    <a:pt x="185" y="96"/>
                    <a:pt x="184" y="97"/>
                  </a:cubicBezTo>
                  <a:cubicBezTo>
                    <a:pt x="184" y="99"/>
                    <a:pt x="186" y="102"/>
                    <a:pt x="190" y="102"/>
                  </a:cubicBezTo>
                  <a:cubicBezTo>
                    <a:pt x="190" y="102"/>
                    <a:pt x="190" y="102"/>
                    <a:pt x="190" y="102"/>
                  </a:cubicBezTo>
                  <a:cubicBezTo>
                    <a:pt x="190" y="102"/>
                    <a:pt x="190" y="102"/>
                    <a:pt x="190" y="102"/>
                  </a:cubicBezTo>
                  <a:cubicBezTo>
                    <a:pt x="194" y="102"/>
                    <a:pt x="196" y="99"/>
                    <a:pt x="196" y="97"/>
                  </a:cubicBezTo>
                  <a:cubicBezTo>
                    <a:pt x="194" y="96"/>
                    <a:pt x="194" y="93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5370110" y="2391216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70110" y="1650631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370110" y="3223471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文本框 180"/>
          <p:cNvSpPr txBox="1">
            <a:spLocks noChangeArrowheads="1"/>
          </p:cNvSpPr>
          <p:nvPr/>
        </p:nvSpPr>
        <p:spPr bwMode="auto">
          <a:xfrm>
            <a:off x="1128928" y="1467240"/>
            <a:ext cx="3239138" cy="547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39" name="文本框 180"/>
          <p:cNvSpPr txBox="1">
            <a:spLocks noChangeArrowheads="1"/>
          </p:cNvSpPr>
          <p:nvPr/>
        </p:nvSpPr>
        <p:spPr bwMode="auto">
          <a:xfrm>
            <a:off x="1128928" y="2277364"/>
            <a:ext cx="3239138" cy="547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40" name="文本框 180"/>
          <p:cNvSpPr txBox="1">
            <a:spLocks noChangeArrowheads="1"/>
          </p:cNvSpPr>
          <p:nvPr/>
        </p:nvSpPr>
        <p:spPr bwMode="auto">
          <a:xfrm>
            <a:off x="1128928" y="3121201"/>
            <a:ext cx="3239138" cy="547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428103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28" grpId="0" animBg="1"/>
      <p:bldP spid="32" grpId="0"/>
      <p:bldP spid="33" grpId="0"/>
      <p:bldP spid="34" grpId="0"/>
      <p:bldP spid="38" grpId="0" autoUpdateAnimBg="0"/>
      <p:bldP spid="39" grpId="0" autoUpdateAnimBg="0"/>
      <p:bldP spid="4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05" y="1222516"/>
            <a:ext cx="2721876" cy="3049421"/>
          </a:xfrm>
          <a:prstGeom prst="rect">
            <a:avLst/>
          </a:prstGeom>
        </p:spPr>
      </p:pic>
      <p:cxnSp>
        <p:nvCxnSpPr>
          <p:cNvPr id="6" name="直接连接符 6"/>
          <p:cNvCxnSpPr/>
          <p:nvPr/>
        </p:nvCxnSpPr>
        <p:spPr>
          <a:xfrm>
            <a:off x="4552656" y="2627997"/>
            <a:ext cx="3068678" cy="0"/>
          </a:xfrm>
          <a:prstGeom prst="line">
            <a:avLst/>
          </a:prstGeom>
          <a:noFill/>
          <a:ln w="19050" cap="rnd">
            <a:solidFill>
              <a:schemeClr val="accent6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8"/>
          <p:cNvCxnSpPr/>
          <p:nvPr/>
        </p:nvCxnSpPr>
        <p:spPr>
          <a:xfrm>
            <a:off x="6086995" y="1382210"/>
            <a:ext cx="0" cy="2491578"/>
          </a:xfrm>
          <a:prstGeom prst="line">
            <a:avLst/>
          </a:prstGeom>
          <a:noFill/>
          <a:ln w="19050" cap="rnd">
            <a:solidFill>
              <a:schemeClr val="accent6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斜纹 47"/>
          <p:cNvSpPr/>
          <p:nvPr/>
        </p:nvSpPr>
        <p:spPr>
          <a:xfrm flipH="1">
            <a:off x="5304666" y="1773909"/>
            <a:ext cx="1600510" cy="1946636"/>
          </a:xfrm>
          <a:custGeom>
            <a:avLst/>
            <a:gdLst/>
            <a:ahLst/>
            <a:cxnLst/>
            <a:rect l="l" t="t" r="r" b="b"/>
            <a:pathLst>
              <a:path w="1991521" h="2422004">
                <a:moveTo>
                  <a:pt x="999704" y="0"/>
                </a:moveTo>
                <a:lnTo>
                  <a:pt x="999416" y="3196"/>
                </a:lnTo>
                <a:cubicBezTo>
                  <a:pt x="941315" y="20326"/>
                  <a:pt x="892227" y="324615"/>
                  <a:pt x="871921" y="750311"/>
                </a:cubicBezTo>
                <a:cubicBezTo>
                  <a:pt x="546229" y="937452"/>
                  <a:pt x="-47874" y="1110302"/>
                  <a:pt x="3077" y="1317103"/>
                </a:cubicBezTo>
                <a:lnTo>
                  <a:pt x="861802" y="1175458"/>
                </a:lnTo>
                <a:cubicBezTo>
                  <a:pt x="861599" y="1181301"/>
                  <a:pt x="861594" y="1187155"/>
                  <a:pt x="861594" y="1193019"/>
                </a:cubicBezTo>
                <a:cubicBezTo>
                  <a:pt x="861594" y="1602301"/>
                  <a:pt x="886320" y="1963404"/>
                  <a:pt x="924247" y="2177679"/>
                </a:cubicBezTo>
                <a:lnTo>
                  <a:pt x="808510" y="2293416"/>
                </a:lnTo>
                <a:lnTo>
                  <a:pt x="808510" y="2422003"/>
                </a:lnTo>
                <a:lnTo>
                  <a:pt x="947135" y="2283379"/>
                </a:lnTo>
                <a:cubicBezTo>
                  <a:pt x="963187" y="2342747"/>
                  <a:pt x="980980" y="2377776"/>
                  <a:pt x="999703" y="2382963"/>
                </a:cubicBezTo>
                <a:cubicBezTo>
                  <a:pt x="999704" y="2383278"/>
                  <a:pt x="999704" y="2383593"/>
                  <a:pt x="999704" y="2383906"/>
                </a:cubicBezTo>
                <a:lnTo>
                  <a:pt x="999704" y="2383904"/>
                </a:lnTo>
                <a:lnTo>
                  <a:pt x="1000820" y="2383434"/>
                </a:lnTo>
                <a:lnTo>
                  <a:pt x="1004469" y="2384971"/>
                </a:lnTo>
                <a:lnTo>
                  <a:pt x="1004469" y="2384973"/>
                </a:lnTo>
                <a:cubicBezTo>
                  <a:pt x="1004469" y="2383956"/>
                  <a:pt x="1004469" y="2382930"/>
                  <a:pt x="1004474" y="2381895"/>
                </a:cubicBezTo>
                <a:cubicBezTo>
                  <a:pt x="1024062" y="2376464"/>
                  <a:pt x="1042631" y="2338373"/>
                  <a:pt x="1059337" y="2273945"/>
                </a:cubicBezTo>
                <a:lnTo>
                  <a:pt x="1207395" y="2422004"/>
                </a:lnTo>
                <a:lnTo>
                  <a:pt x="1207395" y="2293417"/>
                </a:lnTo>
                <a:lnTo>
                  <a:pt x="1081619" y="2167641"/>
                </a:lnTo>
                <a:cubicBezTo>
                  <a:pt x="1118534" y="1952318"/>
                  <a:pt x="1142579" y="1595562"/>
                  <a:pt x="1142579" y="1191952"/>
                </a:cubicBezTo>
                <a:lnTo>
                  <a:pt x="1142409" y="1177552"/>
                </a:lnTo>
                <a:lnTo>
                  <a:pt x="1988444" y="1317104"/>
                </a:lnTo>
                <a:cubicBezTo>
                  <a:pt x="2038725" y="1113022"/>
                  <a:pt x="1460799" y="942003"/>
                  <a:pt x="1132557" y="757724"/>
                </a:cubicBezTo>
                <a:cubicBezTo>
                  <a:pt x="1112573" y="327045"/>
                  <a:pt x="1063124" y="18585"/>
                  <a:pt x="1004558" y="2045"/>
                </a:cubicBezTo>
                <a:lnTo>
                  <a:pt x="1004469" y="1067"/>
                </a:lnTo>
                <a:cubicBezTo>
                  <a:pt x="1004087" y="1067"/>
                  <a:pt x="1003706" y="1080"/>
                  <a:pt x="1003353" y="1537"/>
                </a:cubicBezTo>
                <a:cubicBezTo>
                  <a:pt x="1002305" y="145"/>
                  <a:pt x="1001007" y="0"/>
                  <a:pt x="99970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anchor="ctr"/>
          <a:lstStyle/>
          <a:p>
            <a:pPr algn="just" defTabSz="794075">
              <a:lnSpc>
                <a:spcPct val="120000"/>
              </a:lnSpc>
              <a:defRPr/>
            </a:pPr>
            <a:endParaRPr lang="zh-CN" altLang="en-US" sz="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90870" y="1382209"/>
            <a:ext cx="426797" cy="43901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anchor="ctr"/>
          <a:lstStyle/>
          <a:p>
            <a:pPr algn="ctr" defTabSz="794075"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rgbClr val="FFFFFF"/>
                </a:solidFill>
                <a:latin typeface="Steelfish" pitchFamily="2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FFFFFF"/>
              </a:solidFill>
              <a:latin typeface="Steelfish" pitchFamily="2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74701" y="1382209"/>
            <a:ext cx="426797" cy="43901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anchor="ctr"/>
          <a:lstStyle/>
          <a:p>
            <a:pPr algn="ctr" defTabSz="794075"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rgbClr val="FFFFFF"/>
                </a:solidFill>
                <a:latin typeface="Steelfish" pitchFamily="2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2400" dirty="0">
              <a:solidFill>
                <a:srgbClr val="FFFFFF"/>
              </a:solidFill>
              <a:latin typeface="Steelfish" pitchFamily="2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90870" y="3434000"/>
            <a:ext cx="426797" cy="43901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anchor="ctr"/>
          <a:lstStyle/>
          <a:p>
            <a:pPr algn="ctr" defTabSz="794075"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rgbClr val="FFFFFF"/>
                </a:solidFill>
                <a:latin typeface="Steelfish" pitchFamily="2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2400" dirty="0">
              <a:solidFill>
                <a:srgbClr val="FFFFFF"/>
              </a:solidFill>
              <a:latin typeface="Steelfish" pitchFamily="2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74701" y="3434000"/>
            <a:ext cx="426797" cy="43901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anchor="ctr"/>
          <a:lstStyle/>
          <a:p>
            <a:pPr algn="ctr" defTabSz="794075"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rgbClr val="FFFFFF"/>
                </a:solidFill>
                <a:latin typeface="Steelfish" pitchFamily="2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2400" dirty="0">
              <a:solidFill>
                <a:srgbClr val="FFFFFF"/>
              </a:solidFill>
              <a:latin typeface="Steelfish" pitchFamily="2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文本框 180"/>
          <p:cNvSpPr txBox="1">
            <a:spLocks noChangeArrowheads="1"/>
          </p:cNvSpPr>
          <p:nvPr/>
        </p:nvSpPr>
        <p:spPr bwMode="auto">
          <a:xfrm>
            <a:off x="6613880" y="1897370"/>
            <a:ext cx="1987611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18" name="文本框 180"/>
          <p:cNvSpPr txBox="1">
            <a:spLocks noChangeArrowheads="1"/>
          </p:cNvSpPr>
          <p:nvPr/>
        </p:nvSpPr>
        <p:spPr bwMode="auto">
          <a:xfrm>
            <a:off x="3710462" y="1897370"/>
            <a:ext cx="1987611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19" name="文本框 180"/>
          <p:cNvSpPr txBox="1">
            <a:spLocks noChangeArrowheads="1"/>
          </p:cNvSpPr>
          <p:nvPr/>
        </p:nvSpPr>
        <p:spPr bwMode="auto">
          <a:xfrm>
            <a:off x="6613880" y="2902067"/>
            <a:ext cx="1987611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20" name="文本框 180"/>
          <p:cNvSpPr txBox="1">
            <a:spLocks noChangeArrowheads="1"/>
          </p:cNvSpPr>
          <p:nvPr/>
        </p:nvSpPr>
        <p:spPr bwMode="auto">
          <a:xfrm>
            <a:off x="3710462" y="2902067"/>
            <a:ext cx="1987611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428103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  <p:bldP spid="16" grpId="0" animBg="1"/>
      <p:bldP spid="17" grpId="0" autoUpdateAnimBg="0"/>
      <p:bldP spid="18" grpId="0" autoUpdateAnimBg="0"/>
      <p:bldP spid="19" grpId="0" autoUpdateAnimBg="0"/>
      <p:bldP spid="2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5384611" y="277074"/>
            <a:ext cx="2340385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lang="en-US" altLang="zh-CN" sz="30000" dirty="0" smtClean="0">
                <a:solidFill>
                  <a:schemeClr val="accent6"/>
                </a:solidFill>
                <a:latin typeface="Steelfish" pitchFamily="2" charset="0"/>
                <a:ea typeface="微软雅黑" pitchFamily="34" charset="-122"/>
              </a:rPr>
              <a:t>03</a:t>
            </a:r>
            <a:endParaRPr lang="zh-CN" altLang="en-US" sz="30000" dirty="0">
              <a:solidFill>
                <a:schemeClr val="accent6"/>
              </a:solidFill>
              <a:latin typeface="Steelfish" pitchFamily="2" charset="0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4932" y="2347415"/>
            <a:ext cx="3552930" cy="532263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9"/>
          <p:cNvSpPr txBox="1">
            <a:spLocks noChangeArrowheads="1"/>
          </p:cNvSpPr>
          <p:nvPr/>
        </p:nvSpPr>
        <p:spPr bwMode="auto">
          <a:xfrm>
            <a:off x="5199791" y="2354089"/>
            <a:ext cx="2762424" cy="43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dirty="0">
                <a:solidFill>
                  <a:schemeClr val="accent6"/>
                </a:solidFill>
                <a:latin typeface="Modern No. 20" pitchFamily="18" charset="0"/>
                <a:ea typeface="微软雅黑" pitchFamily="34" charset="-122"/>
              </a:rPr>
              <a:t>清新淡雅荷叶荷花</a:t>
            </a:r>
            <a:r>
              <a:rPr lang="zh-CN" altLang="en-US" sz="1800" dirty="0" smtClean="0">
                <a:solidFill>
                  <a:schemeClr val="accent6"/>
                </a:solidFill>
                <a:latin typeface="Modern No. 20" pitchFamily="18" charset="0"/>
                <a:ea typeface="微软雅黑" pitchFamily="34" charset="-122"/>
              </a:rPr>
              <a:t>盛开</a:t>
            </a:r>
            <a:endParaRPr lang="en-US" altLang="zh-CN" sz="1800" dirty="0">
              <a:solidFill>
                <a:schemeClr val="accent6"/>
              </a:solidFill>
              <a:latin typeface="Modern No. 20" pitchFamily="18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43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sp>
        <p:nvSpPr>
          <p:cNvPr id="4" name="Freeform 5"/>
          <p:cNvSpPr>
            <a:spLocks/>
          </p:cNvSpPr>
          <p:nvPr/>
        </p:nvSpPr>
        <p:spPr bwMode="auto">
          <a:xfrm>
            <a:off x="5153592" y="1048166"/>
            <a:ext cx="2436404" cy="2832135"/>
          </a:xfrm>
          <a:custGeom>
            <a:avLst/>
            <a:gdLst>
              <a:gd name="T0" fmla="*/ 553107085 w 5977"/>
              <a:gd name="T1" fmla="*/ 70285550 h 6949"/>
              <a:gd name="T2" fmla="*/ 487233550 w 5977"/>
              <a:gd name="T3" fmla="*/ 359685891 h 6949"/>
              <a:gd name="T4" fmla="*/ 350301198 w 5977"/>
              <a:gd name="T5" fmla="*/ 115798432 h 6949"/>
              <a:gd name="T6" fmla="*/ 336665723 w 5977"/>
              <a:gd name="T7" fmla="*/ 128664779 h 6949"/>
              <a:gd name="T8" fmla="*/ 487425501 w 5977"/>
              <a:gd name="T9" fmla="*/ 487966836 h 6949"/>
              <a:gd name="T10" fmla="*/ 426737689 w 5977"/>
              <a:gd name="T11" fmla="*/ 535784040 h 6949"/>
              <a:gd name="T12" fmla="*/ 102747252 w 5977"/>
              <a:gd name="T13" fmla="*/ 361990214 h 6949"/>
              <a:gd name="T14" fmla="*/ 72211396 w 5977"/>
              <a:gd name="T15" fmla="*/ 375625106 h 6949"/>
              <a:gd name="T16" fmla="*/ 300559805 w 5977"/>
              <a:gd name="T17" fmla="*/ 476252431 h 6949"/>
              <a:gd name="T18" fmla="*/ 458810023 w 5977"/>
              <a:gd name="T19" fmla="*/ 679236091 h 6949"/>
              <a:gd name="T20" fmla="*/ 410029258 w 5977"/>
              <a:gd name="T21" fmla="*/ 814238084 h 6949"/>
              <a:gd name="T22" fmla="*/ 2304717 w 5977"/>
              <a:gd name="T23" fmla="*/ 744144451 h 6949"/>
              <a:gd name="T24" fmla="*/ 0 w 5977"/>
              <a:gd name="T25" fmla="*/ 778519119 h 6949"/>
              <a:gd name="T26" fmla="*/ 419439638 w 5977"/>
              <a:gd name="T27" fmla="*/ 879530717 h 6949"/>
              <a:gd name="T28" fmla="*/ 430770396 w 5977"/>
              <a:gd name="T29" fmla="*/ 1158560951 h 6949"/>
              <a:gd name="T30" fmla="*/ 300559805 w 5977"/>
              <a:gd name="T31" fmla="*/ 1274167466 h 6949"/>
              <a:gd name="T32" fmla="*/ 174382360 w 5977"/>
              <a:gd name="T33" fmla="*/ 1298364383 h 6949"/>
              <a:gd name="T34" fmla="*/ 763979262 w 5977"/>
              <a:gd name="T35" fmla="*/ 1322752778 h 6949"/>
              <a:gd name="T36" fmla="*/ 853474940 w 5977"/>
              <a:gd name="T37" fmla="*/ 1303164944 h 6949"/>
              <a:gd name="T38" fmla="*/ 766283979 w 5977"/>
              <a:gd name="T39" fmla="*/ 1282233251 h 6949"/>
              <a:gd name="T40" fmla="*/ 599391621 w 5977"/>
              <a:gd name="T41" fmla="*/ 1171043463 h 6949"/>
              <a:gd name="T42" fmla="*/ 595934326 w 5977"/>
              <a:gd name="T43" fmla="*/ 916593980 h 6949"/>
              <a:gd name="T44" fmla="*/ 886123563 w 5977"/>
              <a:gd name="T45" fmla="*/ 798298870 h 6949"/>
              <a:gd name="T46" fmla="*/ 1147889272 w 5977"/>
              <a:gd name="T47" fmla="*/ 773910474 h 6949"/>
              <a:gd name="T48" fmla="*/ 1146544744 w 5977"/>
              <a:gd name="T49" fmla="*/ 735310997 h 6949"/>
              <a:gd name="T50" fmla="*/ 1096611840 w 5977"/>
              <a:gd name="T51" fmla="*/ 748561178 h 6949"/>
              <a:gd name="T52" fmla="*/ 589788853 w 5977"/>
              <a:gd name="T53" fmla="*/ 814814274 h 6949"/>
              <a:gd name="T54" fmla="*/ 635305150 w 5977"/>
              <a:gd name="T55" fmla="*/ 568238220 h 6949"/>
              <a:gd name="T56" fmla="*/ 1048982776 w 5977"/>
              <a:gd name="T57" fmla="*/ 422866120 h 6949"/>
              <a:gd name="T58" fmla="*/ 1035347301 w 5977"/>
              <a:gd name="T59" fmla="*/ 406926906 h 6949"/>
              <a:gd name="T60" fmla="*/ 734403157 w 5977"/>
              <a:gd name="T61" fmla="*/ 474524299 h 6949"/>
              <a:gd name="T62" fmla="*/ 560020797 w 5977"/>
              <a:gd name="T63" fmla="*/ 545386039 h 6949"/>
              <a:gd name="T64" fmla="*/ 592093570 w 5977"/>
              <a:gd name="T65" fmla="*/ 456472680 h 6949"/>
              <a:gd name="T66" fmla="*/ 779535115 w 5977"/>
              <a:gd name="T67" fmla="*/ 194533602 h 6949"/>
              <a:gd name="T68" fmla="*/ 656430626 w 5977"/>
              <a:gd name="T69" fmla="*/ 351812462 h 6949"/>
              <a:gd name="T70" fmla="*/ 538895321 w 5977"/>
              <a:gd name="T71" fmla="*/ 408463120 h 6949"/>
              <a:gd name="T72" fmla="*/ 572120233 w 5977"/>
              <a:gd name="T73" fmla="*/ 103700193 h 6949"/>
              <a:gd name="T74" fmla="*/ 563093753 w 5977"/>
              <a:gd name="T75" fmla="*/ 191917 h 6949"/>
              <a:gd name="T76" fmla="*/ 5348621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橢圓 4"/>
          <p:cNvSpPr/>
          <p:nvPr/>
        </p:nvSpPr>
        <p:spPr>
          <a:xfrm>
            <a:off x="4725374" y="1395171"/>
            <a:ext cx="662996" cy="6615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0" tIns="34290" rIns="68580" bIns="34290"/>
          <a:lstStyle/>
          <a:p>
            <a:pPr algn="ctr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defRPr/>
            </a:pPr>
            <a:r>
              <a:rPr lang="en-US" altLang="zh-TW" sz="2200" kern="0" dirty="0" smtClean="0">
                <a:solidFill>
                  <a:schemeClr val="accent6"/>
                </a:solidFill>
                <a:latin typeface="Steelfish" pitchFamily="2" charset="0"/>
                <a:ea typeface="微軟正黑體"/>
              </a:rPr>
              <a:t>29%</a:t>
            </a:r>
            <a:endParaRPr lang="zh-TW" altLang="en-US" sz="2200" kern="0" dirty="0">
              <a:solidFill>
                <a:schemeClr val="accent6"/>
              </a:solidFill>
              <a:latin typeface="Steelfish" pitchFamily="2" charset="0"/>
              <a:ea typeface="微軟正黑體"/>
            </a:endParaRPr>
          </a:p>
        </p:txBody>
      </p:sp>
      <p:sp>
        <p:nvSpPr>
          <p:cNvPr id="8" name="橢圓 5"/>
          <p:cNvSpPr/>
          <p:nvPr/>
        </p:nvSpPr>
        <p:spPr>
          <a:xfrm>
            <a:off x="5377297" y="789024"/>
            <a:ext cx="662999" cy="661520"/>
          </a:xfrm>
          <a:prstGeom prst="ellipse">
            <a:avLst/>
          </a:prstGeom>
          <a:solidFill>
            <a:schemeClr val="accent6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175022" indent="-175022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2400" ker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軟正黑體"/>
            </a:endParaRPr>
          </a:p>
        </p:txBody>
      </p:sp>
      <p:sp>
        <p:nvSpPr>
          <p:cNvPr id="9" name="Freeform 160"/>
          <p:cNvSpPr>
            <a:spLocks noChangeArrowheads="1"/>
          </p:cNvSpPr>
          <p:nvPr/>
        </p:nvSpPr>
        <p:spPr bwMode="auto">
          <a:xfrm>
            <a:off x="5594086" y="1025186"/>
            <a:ext cx="260283" cy="181815"/>
          </a:xfrm>
          <a:custGeom>
            <a:avLst/>
            <a:gdLst>
              <a:gd name="T0" fmla="*/ 147281 w 601"/>
              <a:gd name="T1" fmla="*/ 68912 h 418"/>
              <a:gd name="T2" fmla="*/ 147281 w 601"/>
              <a:gd name="T3" fmla="*/ 68912 h 418"/>
              <a:gd name="T4" fmla="*/ 213018 w 601"/>
              <a:gd name="T5" fmla="*/ 2526 h 418"/>
              <a:gd name="T6" fmla="*/ 215533 w 601"/>
              <a:gd name="T7" fmla="*/ 10102 h 418"/>
              <a:gd name="T8" fmla="*/ 215533 w 601"/>
              <a:gd name="T9" fmla="*/ 139989 h 418"/>
              <a:gd name="T10" fmla="*/ 213018 w 601"/>
              <a:gd name="T11" fmla="*/ 147927 h 418"/>
              <a:gd name="T12" fmla="*/ 147281 w 601"/>
              <a:gd name="T13" fmla="*/ 68912 h 418"/>
              <a:gd name="T14" fmla="*/ 2515 w 601"/>
              <a:gd name="T15" fmla="*/ 2526 h 418"/>
              <a:gd name="T16" fmla="*/ 2515 w 601"/>
              <a:gd name="T17" fmla="*/ 2526 h 418"/>
              <a:gd name="T18" fmla="*/ 10058 w 601"/>
              <a:gd name="T19" fmla="*/ 0 h 418"/>
              <a:gd name="T20" fmla="*/ 205475 w 601"/>
              <a:gd name="T21" fmla="*/ 0 h 418"/>
              <a:gd name="T22" fmla="*/ 213018 w 601"/>
              <a:gd name="T23" fmla="*/ 2526 h 418"/>
              <a:gd name="T24" fmla="*/ 106689 w 601"/>
              <a:gd name="T25" fmla="*/ 86591 h 418"/>
              <a:gd name="T26" fmla="*/ 2515 w 601"/>
              <a:gd name="T27" fmla="*/ 2526 h 418"/>
              <a:gd name="T28" fmla="*/ 2515 w 601"/>
              <a:gd name="T29" fmla="*/ 147927 h 418"/>
              <a:gd name="T30" fmla="*/ 2515 w 601"/>
              <a:gd name="T31" fmla="*/ 147927 h 418"/>
              <a:gd name="T32" fmla="*/ 0 w 601"/>
              <a:gd name="T33" fmla="*/ 139989 h 418"/>
              <a:gd name="T34" fmla="*/ 0 w 601"/>
              <a:gd name="T35" fmla="*/ 10102 h 418"/>
              <a:gd name="T36" fmla="*/ 2515 w 601"/>
              <a:gd name="T37" fmla="*/ 2526 h 418"/>
              <a:gd name="T38" fmla="*/ 68611 w 601"/>
              <a:gd name="T39" fmla="*/ 68912 h 418"/>
              <a:gd name="T40" fmla="*/ 2515 w 601"/>
              <a:gd name="T41" fmla="*/ 147927 h 418"/>
              <a:gd name="T42" fmla="*/ 106689 w 601"/>
              <a:gd name="T43" fmla="*/ 107157 h 418"/>
              <a:gd name="T44" fmla="*/ 106689 w 601"/>
              <a:gd name="T45" fmla="*/ 107157 h 418"/>
              <a:gd name="T46" fmla="*/ 134349 w 601"/>
              <a:gd name="T47" fmla="*/ 79014 h 418"/>
              <a:gd name="T48" fmla="*/ 213018 w 601"/>
              <a:gd name="T49" fmla="*/ 147927 h 418"/>
              <a:gd name="T50" fmla="*/ 205475 w 601"/>
              <a:gd name="T51" fmla="*/ 150452 h 418"/>
              <a:gd name="T52" fmla="*/ 10058 w 601"/>
              <a:gd name="T53" fmla="*/ 150452 h 418"/>
              <a:gd name="T54" fmla="*/ 2515 w 601"/>
              <a:gd name="T55" fmla="*/ 147927 h 418"/>
              <a:gd name="T56" fmla="*/ 78669 w 601"/>
              <a:gd name="T57" fmla="*/ 79014 h 418"/>
              <a:gd name="T58" fmla="*/ 106689 w 601"/>
              <a:gd name="T59" fmla="*/ 107157 h 41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01" h="418">
                <a:moveTo>
                  <a:pt x="410" y="191"/>
                </a:moveTo>
                <a:lnTo>
                  <a:pt x="410" y="191"/>
                </a:lnTo>
                <a:cubicBezTo>
                  <a:pt x="593" y="7"/>
                  <a:pt x="593" y="7"/>
                  <a:pt x="593" y="7"/>
                </a:cubicBezTo>
                <a:cubicBezTo>
                  <a:pt x="600" y="14"/>
                  <a:pt x="600" y="21"/>
                  <a:pt x="600" y="28"/>
                </a:cubicBezTo>
                <a:cubicBezTo>
                  <a:pt x="600" y="388"/>
                  <a:pt x="600" y="388"/>
                  <a:pt x="600" y="388"/>
                </a:cubicBezTo>
                <a:cubicBezTo>
                  <a:pt x="600" y="395"/>
                  <a:pt x="600" y="403"/>
                  <a:pt x="593" y="410"/>
                </a:cubicBezTo>
                <a:lnTo>
                  <a:pt x="410" y="191"/>
                </a:lnTo>
                <a:close/>
                <a:moveTo>
                  <a:pt x="7" y="7"/>
                </a:moveTo>
                <a:lnTo>
                  <a:pt x="7" y="7"/>
                </a:lnTo>
                <a:cubicBezTo>
                  <a:pt x="14" y="7"/>
                  <a:pt x="21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79" y="0"/>
                  <a:pt x="586" y="7"/>
                  <a:pt x="593" y="7"/>
                </a:cubicBezTo>
                <a:cubicBezTo>
                  <a:pt x="297" y="240"/>
                  <a:pt x="297" y="240"/>
                  <a:pt x="297" y="240"/>
                </a:cubicBezTo>
                <a:lnTo>
                  <a:pt x="7" y="7"/>
                </a:lnTo>
                <a:close/>
                <a:moveTo>
                  <a:pt x="7" y="410"/>
                </a:moveTo>
                <a:lnTo>
                  <a:pt x="7" y="410"/>
                </a:lnTo>
                <a:cubicBezTo>
                  <a:pt x="0" y="403"/>
                  <a:pt x="0" y="395"/>
                  <a:pt x="0" y="38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0" y="14"/>
                  <a:pt x="7" y="7"/>
                </a:cubicBezTo>
                <a:cubicBezTo>
                  <a:pt x="191" y="191"/>
                  <a:pt x="191" y="191"/>
                  <a:pt x="191" y="191"/>
                </a:cubicBezTo>
                <a:lnTo>
                  <a:pt x="7" y="410"/>
                </a:lnTo>
                <a:close/>
                <a:moveTo>
                  <a:pt x="297" y="297"/>
                </a:moveTo>
                <a:lnTo>
                  <a:pt x="297" y="297"/>
                </a:lnTo>
                <a:cubicBezTo>
                  <a:pt x="374" y="219"/>
                  <a:pt x="374" y="219"/>
                  <a:pt x="374" y="219"/>
                </a:cubicBezTo>
                <a:cubicBezTo>
                  <a:pt x="593" y="410"/>
                  <a:pt x="593" y="410"/>
                  <a:pt x="593" y="410"/>
                </a:cubicBezTo>
                <a:cubicBezTo>
                  <a:pt x="586" y="417"/>
                  <a:pt x="579" y="417"/>
                  <a:pt x="572" y="417"/>
                </a:cubicBezTo>
                <a:cubicBezTo>
                  <a:pt x="28" y="417"/>
                  <a:pt x="28" y="417"/>
                  <a:pt x="28" y="417"/>
                </a:cubicBezTo>
                <a:cubicBezTo>
                  <a:pt x="21" y="417"/>
                  <a:pt x="14" y="417"/>
                  <a:pt x="7" y="410"/>
                </a:cubicBezTo>
                <a:cubicBezTo>
                  <a:pt x="219" y="219"/>
                  <a:pt x="219" y="219"/>
                  <a:pt x="219" y="219"/>
                </a:cubicBezTo>
                <a:lnTo>
                  <a:pt x="297" y="2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10" name="橢圓 7"/>
          <p:cNvSpPr/>
          <p:nvPr/>
        </p:nvSpPr>
        <p:spPr>
          <a:xfrm>
            <a:off x="6671804" y="942883"/>
            <a:ext cx="662999" cy="662996"/>
          </a:xfrm>
          <a:prstGeom prst="ellipse">
            <a:avLst/>
          </a:prstGeom>
          <a:solidFill>
            <a:schemeClr val="accent6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175022" indent="-175022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2400" ker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軟正黑體"/>
            </a:endParaRPr>
          </a:p>
        </p:txBody>
      </p:sp>
      <p:sp>
        <p:nvSpPr>
          <p:cNvPr id="11" name="Freeform 10"/>
          <p:cNvSpPr>
            <a:spLocks noChangeArrowheads="1"/>
          </p:cNvSpPr>
          <p:nvPr/>
        </p:nvSpPr>
        <p:spPr bwMode="auto">
          <a:xfrm>
            <a:off x="6921965" y="1136051"/>
            <a:ext cx="162677" cy="264110"/>
          </a:xfrm>
          <a:custGeom>
            <a:avLst/>
            <a:gdLst>
              <a:gd name="T0" fmla="*/ 134573 w 376"/>
              <a:gd name="T1" fmla="*/ 205765 h 609"/>
              <a:gd name="T2" fmla="*/ 134573 w 376"/>
              <a:gd name="T3" fmla="*/ 205765 h 609"/>
              <a:gd name="T4" fmla="*/ 109094 w 376"/>
              <a:gd name="T5" fmla="*/ 216197 h 609"/>
              <a:gd name="T6" fmla="*/ 86486 w 376"/>
              <a:gd name="T7" fmla="*/ 218715 h 609"/>
              <a:gd name="T8" fmla="*/ 61006 w 376"/>
              <a:gd name="T9" fmla="*/ 213679 h 609"/>
              <a:gd name="T10" fmla="*/ 43063 w 376"/>
              <a:gd name="T11" fmla="*/ 203247 h 609"/>
              <a:gd name="T12" fmla="*/ 30503 w 376"/>
              <a:gd name="T13" fmla="*/ 188138 h 609"/>
              <a:gd name="T14" fmla="*/ 27991 w 376"/>
              <a:gd name="T15" fmla="*/ 165116 h 609"/>
              <a:gd name="T16" fmla="*/ 27991 w 376"/>
              <a:gd name="T17" fmla="*/ 88853 h 609"/>
              <a:gd name="T18" fmla="*/ 0 w 376"/>
              <a:gd name="T19" fmla="*/ 88853 h 609"/>
              <a:gd name="T20" fmla="*/ 0 w 376"/>
              <a:gd name="T21" fmla="*/ 58276 h 609"/>
              <a:gd name="T22" fmla="*/ 22967 w 376"/>
              <a:gd name="T23" fmla="*/ 48204 h 609"/>
              <a:gd name="T24" fmla="*/ 38039 w 376"/>
              <a:gd name="T25" fmla="*/ 28059 h 609"/>
              <a:gd name="T26" fmla="*/ 45575 w 376"/>
              <a:gd name="T27" fmla="*/ 0 h 609"/>
              <a:gd name="T28" fmla="*/ 76079 w 376"/>
              <a:gd name="T29" fmla="*/ 0 h 609"/>
              <a:gd name="T30" fmla="*/ 76079 w 376"/>
              <a:gd name="T31" fmla="*/ 50722 h 609"/>
              <a:gd name="T32" fmla="*/ 127037 w 376"/>
              <a:gd name="T33" fmla="*/ 50722 h 609"/>
              <a:gd name="T34" fmla="*/ 127037 w 376"/>
              <a:gd name="T35" fmla="*/ 88853 h 609"/>
              <a:gd name="T36" fmla="*/ 76079 w 376"/>
              <a:gd name="T37" fmla="*/ 88853 h 609"/>
              <a:gd name="T38" fmla="*/ 76079 w 376"/>
              <a:gd name="T39" fmla="*/ 144971 h 609"/>
              <a:gd name="T40" fmla="*/ 78591 w 376"/>
              <a:gd name="T41" fmla="*/ 167634 h 609"/>
              <a:gd name="T42" fmla="*/ 86486 w 376"/>
              <a:gd name="T43" fmla="*/ 178066 h 609"/>
              <a:gd name="T44" fmla="*/ 101558 w 376"/>
              <a:gd name="T45" fmla="*/ 183102 h 609"/>
              <a:gd name="T46" fmla="*/ 134573 w 376"/>
              <a:gd name="T47" fmla="*/ 172670 h 609"/>
              <a:gd name="T48" fmla="*/ 134573 w 376"/>
              <a:gd name="T49" fmla="*/ 205765 h 60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76" h="609">
                <a:moveTo>
                  <a:pt x="375" y="572"/>
                </a:moveTo>
                <a:lnTo>
                  <a:pt x="375" y="572"/>
                </a:lnTo>
                <a:cubicBezTo>
                  <a:pt x="347" y="587"/>
                  <a:pt x="325" y="594"/>
                  <a:pt x="304" y="601"/>
                </a:cubicBezTo>
                <a:cubicBezTo>
                  <a:pt x="283" y="601"/>
                  <a:pt x="262" y="608"/>
                  <a:pt x="241" y="608"/>
                </a:cubicBezTo>
                <a:cubicBezTo>
                  <a:pt x="212" y="608"/>
                  <a:pt x="191" y="601"/>
                  <a:pt x="170" y="594"/>
                </a:cubicBezTo>
                <a:cubicBezTo>
                  <a:pt x="156" y="587"/>
                  <a:pt x="135" y="580"/>
                  <a:pt x="120" y="565"/>
                </a:cubicBezTo>
                <a:cubicBezTo>
                  <a:pt x="106" y="551"/>
                  <a:pt x="92" y="537"/>
                  <a:pt x="85" y="523"/>
                </a:cubicBezTo>
                <a:cubicBezTo>
                  <a:pt x="85" y="509"/>
                  <a:pt x="78" y="488"/>
                  <a:pt x="78" y="459"/>
                </a:cubicBezTo>
                <a:cubicBezTo>
                  <a:pt x="78" y="247"/>
                  <a:pt x="78" y="247"/>
                  <a:pt x="78" y="247"/>
                </a:cubicBezTo>
                <a:cubicBezTo>
                  <a:pt x="0" y="247"/>
                  <a:pt x="0" y="247"/>
                  <a:pt x="0" y="247"/>
                </a:cubicBezTo>
                <a:cubicBezTo>
                  <a:pt x="0" y="162"/>
                  <a:pt x="0" y="162"/>
                  <a:pt x="0" y="162"/>
                </a:cubicBezTo>
                <a:cubicBezTo>
                  <a:pt x="22" y="155"/>
                  <a:pt x="50" y="148"/>
                  <a:pt x="64" y="134"/>
                </a:cubicBezTo>
                <a:cubicBezTo>
                  <a:pt x="85" y="113"/>
                  <a:pt x="99" y="99"/>
                  <a:pt x="106" y="78"/>
                </a:cubicBezTo>
                <a:cubicBezTo>
                  <a:pt x="113" y="56"/>
                  <a:pt x="120" y="35"/>
                  <a:pt x="127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12" y="141"/>
                  <a:pt x="212" y="141"/>
                  <a:pt x="212" y="141"/>
                </a:cubicBezTo>
                <a:cubicBezTo>
                  <a:pt x="354" y="141"/>
                  <a:pt x="354" y="141"/>
                  <a:pt x="354" y="141"/>
                </a:cubicBezTo>
                <a:cubicBezTo>
                  <a:pt x="354" y="247"/>
                  <a:pt x="354" y="247"/>
                  <a:pt x="354" y="247"/>
                </a:cubicBezTo>
                <a:cubicBezTo>
                  <a:pt x="212" y="247"/>
                  <a:pt x="212" y="247"/>
                  <a:pt x="212" y="247"/>
                </a:cubicBezTo>
                <a:cubicBezTo>
                  <a:pt x="212" y="403"/>
                  <a:pt x="212" y="403"/>
                  <a:pt x="212" y="403"/>
                </a:cubicBezTo>
                <a:cubicBezTo>
                  <a:pt x="212" y="438"/>
                  <a:pt x="212" y="459"/>
                  <a:pt x="219" y="466"/>
                </a:cubicBezTo>
                <a:cubicBezTo>
                  <a:pt x="219" y="480"/>
                  <a:pt x="227" y="488"/>
                  <a:pt x="241" y="495"/>
                </a:cubicBezTo>
                <a:cubicBezTo>
                  <a:pt x="255" y="502"/>
                  <a:pt x="269" y="509"/>
                  <a:pt x="283" y="509"/>
                </a:cubicBezTo>
                <a:cubicBezTo>
                  <a:pt x="318" y="509"/>
                  <a:pt x="347" y="495"/>
                  <a:pt x="375" y="480"/>
                </a:cubicBezTo>
                <a:lnTo>
                  <a:pt x="375" y="572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12" name="橢圓 3"/>
          <p:cNvSpPr/>
          <p:nvPr/>
        </p:nvSpPr>
        <p:spPr>
          <a:xfrm>
            <a:off x="4528987" y="2309918"/>
            <a:ext cx="661520" cy="662996"/>
          </a:xfrm>
          <a:prstGeom prst="ellipse">
            <a:avLst/>
          </a:prstGeom>
          <a:solidFill>
            <a:schemeClr val="accent6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175022" indent="-175022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2400" ker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軟正黑體"/>
            </a:endParaRPr>
          </a:p>
        </p:txBody>
      </p:sp>
      <p:sp>
        <p:nvSpPr>
          <p:cNvPr id="13" name="Freeform 22"/>
          <p:cNvSpPr>
            <a:spLocks noChangeArrowheads="1"/>
          </p:cNvSpPr>
          <p:nvPr/>
        </p:nvSpPr>
        <p:spPr bwMode="auto">
          <a:xfrm>
            <a:off x="4728649" y="2498568"/>
            <a:ext cx="262197" cy="248799"/>
          </a:xfrm>
          <a:custGeom>
            <a:avLst/>
            <a:gdLst>
              <a:gd name="T0" fmla="*/ 212060 w 602"/>
              <a:gd name="T1" fmla="*/ 129660 h 573"/>
              <a:gd name="T2" fmla="*/ 186411 w 602"/>
              <a:gd name="T3" fmla="*/ 124617 h 573"/>
              <a:gd name="T4" fmla="*/ 168709 w 602"/>
              <a:gd name="T5" fmla="*/ 88961 h 573"/>
              <a:gd name="T6" fmla="*/ 217118 w 602"/>
              <a:gd name="T7" fmla="*/ 94003 h 573"/>
              <a:gd name="T8" fmla="*/ 212060 w 602"/>
              <a:gd name="T9" fmla="*/ 129660 h 573"/>
              <a:gd name="T10" fmla="*/ 168709 w 602"/>
              <a:gd name="T11" fmla="*/ 112012 h 573"/>
              <a:gd name="T12" fmla="*/ 171238 w 602"/>
              <a:gd name="T13" fmla="*/ 112012 h 573"/>
              <a:gd name="T14" fmla="*/ 178824 w 602"/>
              <a:gd name="T15" fmla="*/ 129660 h 573"/>
              <a:gd name="T16" fmla="*/ 161122 w 602"/>
              <a:gd name="T17" fmla="*/ 142626 h 573"/>
              <a:gd name="T18" fmla="*/ 102237 w 602"/>
              <a:gd name="T19" fmla="*/ 2521 h 573"/>
              <a:gd name="T20" fmla="*/ 163651 w 602"/>
              <a:gd name="T21" fmla="*/ 101927 h 573"/>
              <a:gd name="T22" fmla="*/ 166180 w 602"/>
              <a:gd name="T23" fmla="*/ 106969 h 573"/>
              <a:gd name="T24" fmla="*/ 168709 w 602"/>
              <a:gd name="T25" fmla="*/ 109490 h 573"/>
              <a:gd name="T26" fmla="*/ 168709 w 602"/>
              <a:gd name="T27" fmla="*/ 112012 h 573"/>
              <a:gd name="T28" fmla="*/ 107294 w 602"/>
              <a:gd name="T29" fmla="*/ 68792 h 573"/>
              <a:gd name="T30" fmla="*/ 71530 w 602"/>
              <a:gd name="T31" fmla="*/ 129660 h 573"/>
              <a:gd name="T32" fmla="*/ 38294 w 602"/>
              <a:gd name="T33" fmla="*/ 175761 h 573"/>
              <a:gd name="T34" fmla="*/ 25650 w 602"/>
              <a:gd name="T35" fmla="*/ 160274 h 573"/>
              <a:gd name="T36" fmla="*/ 66472 w 602"/>
              <a:gd name="T37" fmla="*/ 88961 h 573"/>
              <a:gd name="T38" fmla="*/ 92122 w 602"/>
              <a:gd name="T39" fmla="*/ 53305 h 573"/>
              <a:gd name="T40" fmla="*/ 107294 w 602"/>
              <a:gd name="T41" fmla="*/ 68792 h 573"/>
              <a:gd name="T42" fmla="*/ 2529 w 602"/>
              <a:gd name="T43" fmla="*/ 129660 h 573"/>
              <a:gd name="T44" fmla="*/ 0 w 602"/>
              <a:gd name="T45" fmla="*/ 94003 h 573"/>
              <a:gd name="T46" fmla="*/ 53828 w 602"/>
              <a:gd name="T47" fmla="*/ 88961 h 573"/>
              <a:gd name="T48" fmla="*/ 2529 w 602"/>
              <a:gd name="T49" fmla="*/ 129660 h 573"/>
              <a:gd name="T50" fmla="*/ 23121 w 602"/>
              <a:gd name="T51" fmla="*/ 173240 h 573"/>
              <a:gd name="T52" fmla="*/ 35765 w 602"/>
              <a:gd name="T53" fmla="*/ 185846 h 573"/>
              <a:gd name="T54" fmla="*/ 15534 w 602"/>
              <a:gd name="T55" fmla="*/ 195930 h 573"/>
              <a:gd name="T56" fmla="*/ 23121 w 602"/>
              <a:gd name="T57" fmla="*/ 173240 h 573"/>
              <a:gd name="T58" fmla="*/ 125357 w 602"/>
              <a:gd name="T59" fmla="*/ 88961 h 573"/>
              <a:gd name="T60" fmla="*/ 81645 w 602"/>
              <a:gd name="T61" fmla="*/ 129660 h 573"/>
              <a:gd name="T62" fmla="*/ 125357 w 602"/>
              <a:gd name="T63" fmla="*/ 88961 h 573"/>
              <a:gd name="T64" fmla="*/ 171238 w 602"/>
              <a:gd name="T65" fmla="*/ 150189 h 573"/>
              <a:gd name="T66" fmla="*/ 186411 w 602"/>
              <a:gd name="T67" fmla="*/ 147668 h 573"/>
              <a:gd name="T68" fmla="*/ 191468 w 602"/>
              <a:gd name="T69" fmla="*/ 167837 h 573"/>
              <a:gd name="T70" fmla="*/ 178824 w 602"/>
              <a:gd name="T71" fmla="*/ 170358 h 573"/>
              <a:gd name="T72" fmla="*/ 171238 w 602"/>
              <a:gd name="T73" fmla="*/ 150189 h 573"/>
              <a:gd name="T74" fmla="*/ 209531 w 602"/>
              <a:gd name="T75" fmla="*/ 206015 h 573"/>
              <a:gd name="T76" fmla="*/ 191468 w 602"/>
              <a:gd name="T77" fmla="*/ 178282 h 57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573">
                <a:moveTo>
                  <a:pt x="587" y="360"/>
                </a:moveTo>
                <a:lnTo>
                  <a:pt x="587" y="360"/>
                </a:lnTo>
                <a:cubicBezTo>
                  <a:pt x="523" y="360"/>
                  <a:pt x="523" y="360"/>
                  <a:pt x="523" y="360"/>
                </a:cubicBezTo>
                <a:cubicBezTo>
                  <a:pt x="516" y="353"/>
                  <a:pt x="516" y="353"/>
                  <a:pt x="516" y="346"/>
                </a:cubicBezTo>
                <a:cubicBezTo>
                  <a:pt x="516" y="346"/>
                  <a:pt x="509" y="332"/>
                  <a:pt x="502" y="318"/>
                </a:cubicBezTo>
                <a:cubicBezTo>
                  <a:pt x="495" y="304"/>
                  <a:pt x="481" y="275"/>
                  <a:pt x="467" y="247"/>
                </a:cubicBezTo>
                <a:cubicBezTo>
                  <a:pt x="587" y="247"/>
                  <a:pt x="587" y="247"/>
                  <a:pt x="587" y="247"/>
                </a:cubicBezTo>
                <a:cubicBezTo>
                  <a:pt x="594" y="247"/>
                  <a:pt x="601" y="254"/>
                  <a:pt x="601" y="261"/>
                </a:cubicBezTo>
                <a:cubicBezTo>
                  <a:pt x="601" y="346"/>
                  <a:pt x="601" y="346"/>
                  <a:pt x="601" y="346"/>
                </a:cubicBezTo>
                <a:cubicBezTo>
                  <a:pt x="601" y="353"/>
                  <a:pt x="594" y="360"/>
                  <a:pt x="587" y="360"/>
                </a:cubicBezTo>
                <a:close/>
                <a:moveTo>
                  <a:pt x="467" y="311"/>
                </a:moveTo>
                <a:lnTo>
                  <a:pt x="467" y="311"/>
                </a:lnTo>
                <a:cubicBezTo>
                  <a:pt x="474" y="311"/>
                  <a:pt x="474" y="311"/>
                  <a:pt x="474" y="311"/>
                </a:cubicBezTo>
                <a:cubicBezTo>
                  <a:pt x="481" y="332"/>
                  <a:pt x="488" y="353"/>
                  <a:pt x="495" y="360"/>
                </a:cubicBezTo>
                <a:cubicBezTo>
                  <a:pt x="502" y="375"/>
                  <a:pt x="488" y="389"/>
                  <a:pt x="474" y="396"/>
                </a:cubicBezTo>
                <a:cubicBezTo>
                  <a:pt x="467" y="396"/>
                  <a:pt x="460" y="403"/>
                  <a:pt x="446" y="396"/>
                </a:cubicBezTo>
                <a:cubicBezTo>
                  <a:pt x="431" y="389"/>
                  <a:pt x="361" y="219"/>
                  <a:pt x="340" y="177"/>
                </a:cubicBezTo>
                <a:cubicBezTo>
                  <a:pt x="325" y="127"/>
                  <a:pt x="269" y="14"/>
                  <a:pt x="283" y="7"/>
                </a:cubicBezTo>
                <a:cubicBezTo>
                  <a:pt x="297" y="0"/>
                  <a:pt x="347" y="92"/>
                  <a:pt x="375" y="148"/>
                </a:cubicBezTo>
                <a:cubicBezTo>
                  <a:pt x="396" y="177"/>
                  <a:pt x="431" y="233"/>
                  <a:pt x="453" y="283"/>
                </a:cubicBezTo>
                <a:lnTo>
                  <a:pt x="460" y="290"/>
                </a:lnTo>
                <a:cubicBezTo>
                  <a:pt x="460" y="290"/>
                  <a:pt x="460" y="290"/>
                  <a:pt x="460" y="297"/>
                </a:cubicBezTo>
                <a:cubicBezTo>
                  <a:pt x="460" y="297"/>
                  <a:pt x="460" y="297"/>
                  <a:pt x="467" y="304"/>
                </a:cubicBezTo>
                <a:cubicBezTo>
                  <a:pt x="467" y="304"/>
                  <a:pt x="467" y="304"/>
                  <a:pt x="467" y="311"/>
                </a:cubicBezTo>
                <a:close/>
                <a:moveTo>
                  <a:pt x="297" y="191"/>
                </a:moveTo>
                <a:lnTo>
                  <a:pt x="297" y="191"/>
                </a:lnTo>
                <a:cubicBezTo>
                  <a:pt x="248" y="275"/>
                  <a:pt x="248" y="275"/>
                  <a:pt x="248" y="275"/>
                </a:cubicBezTo>
                <a:cubicBezTo>
                  <a:pt x="198" y="360"/>
                  <a:pt x="198" y="360"/>
                  <a:pt x="198" y="360"/>
                </a:cubicBezTo>
                <a:cubicBezTo>
                  <a:pt x="127" y="481"/>
                  <a:pt x="127" y="481"/>
                  <a:pt x="127" y="481"/>
                </a:cubicBezTo>
                <a:cubicBezTo>
                  <a:pt x="127" y="488"/>
                  <a:pt x="113" y="488"/>
                  <a:pt x="106" y="488"/>
                </a:cubicBezTo>
                <a:cubicBezTo>
                  <a:pt x="71" y="466"/>
                  <a:pt x="71" y="466"/>
                  <a:pt x="71" y="466"/>
                </a:cubicBezTo>
                <a:cubicBezTo>
                  <a:pt x="64" y="459"/>
                  <a:pt x="64" y="452"/>
                  <a:pt x="71" y="445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184" y="247"/>
                  <a:pt x="184" y="247"/>
                  <a:pt x="184" y="247"/>
                </a:cubicBezTo>
                <a:cubicBezTo>
                  <a:pt x="233" y="155"/>
                  <a:pt x="233" y="155"/>
                  <a:pt x="233" y="155"/>
                </a:cubicBezTo>
                <a:cubicBezTo>
                  <a:pt x="240" y="148"/>
                  <a:pt x="248" y="141"/>
                  <a:pt x="255" y="148"/>
                </a:cubicBezTo>
                <a:cubicBezTo>
                  <a:pt x="290" y="170"/>
                  <a:pt x="290" y="170"/>
                  <a:pt x="290" y="170"/>
                </a:cubicBezTo>
                <a:cubicBezTo>
                  <a:pt x="297" y="170"/>
                  <a:pt x="304" y="184"/>
                  <a:pt x="297" y="191"/>
                </a:cubicBezTo>
                <a:close/>
                <a:moveTo>
                  <a:pt x="7" y="360"/>
                </a:moveTo>
                <a:lnTo>
                  <a:pt x="7" y="360"/>
                </a:lnTo>
                <a:cubicBezTo>
                  <a:pt x="0" y="360"/>
                  <a:pt x="0" y="353"/>
                  <a:pt x="0" y="346"/>
                </a:cubicBezTo>
                <a:cubicBezTo>
                  <a:pt x="0" y="261"/>
                  <a:pt x="0" y="261"/>
                  <a:pt x="0" y="261"/>
                </a:cubicBezTo>
                <a:cubicBezTo>
                  <a:pt x="0" y="254"/>
                  <a:pt x="0" y="247"/>
                  <a:pt x="7" y="247"/>
                </a:cubicBezTo>
                <a:cubicBezTo>
                  <a:pt x="149" y="247"/>
                  <a:pt x="149" y="247"/>
                  <a:pt x="149" y="247"/>
                </a:cubicBezTo>
                <a:cubicBezTo>
                  <a:pt x="92" y="360"/>
                  <a:pt x="92" y="360"/>
                  <a:pt x="92" y="360"/>
                </a:cubicBezTo>
                <a:lnTo>
                  <a:pt x="7" y="360"/>
                </a:lnTo>
                <a:close/>
                <a:moveTo>
                  <a:pt x="64" y="481"/>
                </a:moveTo>
                <a:lnTo>
                  <a:pt x="64" y="481"/>
                </a:lnTo>
                <a:cubicBezTo>
                  <a:pt x="99" y="502"/>
                  <a:pt x="99" y="502"/>
                  <a:pt x="99" y="502"/>
                </a:cubicBezTo>
                <a:cubicBezTo>
                  <a:pt x="106" y="509"/>
                  <a:pt x="106" y="516"/>
                  <a:pt x="99" y="516"/>
                </a:cubicBezTo>
                <a:cubicBezTo>
                  <a:pt x="50" y="551"/>
                  <a:pt x="50" y="551"/>
                  <a:pt x="50" y="551"/>
                </a:cubicBezTo>
                <a:cubicBezTo>
                  <a:pt x="43" y="551"/>
                  <a:pt x="43" y="551"/>
                  <a:pt x="43" y="544"/>
                </a:cubicBezTo>
                <a:cubicBezTo>
                  <a:pt x="50" y="488"/>
                  <a:pt x="50" y="488"/>
                  <a:pt x="50" y="488"/>
                </a:cubicBezTo>
                <a:cubicBezTo>
                  <a:pt x="50" y="481"/>
                  <a:pt x="57" y="481"/>
                  <a:pt x="64" y="481"/>
                </a:cubicBezTo>
                <a:close/>
                <a:moveTo>
                  <a:pt x="347" y="247"/>
                </a:moveTo>
                <a:lnTo>
                  <a:pt x="347" y="247"/>
                </a:lnTo>
                <a:cubicBezTo>
                  <a:pt x="368" y="297"/>
                  <a:pt x="382" y="332"/>
                  <a:pt x="396" y="360"/>
                </a:cubicBezTo>
                <a:cubicBezTo>
                  <a:pt x="226" y="360"/>
                  <a:pt x="226" y="360"/>
                  <a:pt x="226" y="360"/>
                </a:cubicBezTo>
                <a:cubicBezTo>
                  <a:pt x="290" y="247"/>
                  <a:pt x="290" y="247"/>
                  <a:pt x="290" y="247"/>
                </a:cubicBezTo>
                <a:lnTo>
                  <a:pt x="347" y="247"/>
                </a:lnTo>
                <a:close/>
                <a:moveTo>
                  <a:pt x="474" y="417"/>
                </a:moveTo>
                <a:lnTo>
                  <a:pt x="474" y="417"/>
                </a:lnTo>
                <a:cubicBezTo>
                  <a:pt x="495" y="403"/>
                  <a:pt x="495" y="403"/>
                  <a:pt x="495" y="403"/>
                </a:cubicBezTo>
                <a:cubicBezTo>
                  <a:pt x="502" y="403"/>
                  <a:pt x="516" y="403"/>
                  <a:pt x="516" y="410"/>
                </a:cubicBezTo>
                <a:cubicBezTo>
                  <a:pt x="537" y="445"/>
                  <a:pt x="537" y="445"/>
                  <a:pt x="537" y="445"/>
                </a:cubicBezTo>
                <a:cubicBezTo>
                  <a:pt x="537" y="452"/>
                  <a:pt x="537" y="459"/>
                  <a:pt x="530" y="466"/>
                </a:cubicBezTo>
                <a:cubicBezTo>
                  <a:pt x="516" y="473"/>
                  <a:pt x="516" y="473"/>
                  <a:pt x="516" y="473"/>
                </a:cubicBezTo>
                <a:cubicBezTo>
                  <a:pt x="509" y="481"/>
                  <a:pt x="495" y="481"/>
                  <a:pt x="495" y="473"/>
                </a:cubicBezTo>
                <a:cubicBezTo>
                  <a:pt x="474" y="438"/>
                  <a:pt x="474" y="438"/>
                  <a:pt x="474" y="438"/>
                </a:cubicBezTo>
                <a:cubicBezTo>
                  <a:pt x="467" y="431"/>
                  <a:pt x="467" y="417"/>
                  <a:pt x="474" y="417"/>
                </a:cubicBezTo>
                <a:close/>
                <a:moveTo>
                  <a:pt x="580" y="572"/>
                </a:moveTo>
                <a:lnTo>
                  <a:pt x="580" y="572"/>
                </a:lnTo>
                <a:cubicBezTo>
                  <a:pt x="580" y="558"/>
                  <a:pt x="544" y="551"/>
                  <a:pt x="530" y="530"/>
                </a:cubicBezTo>
                <a:cubicBezTo>
                  <a:pt x="509" y="509"/>
                  <a:pt x="523" y="502"/>
                  <a:pt x="530" y="495"/>
                </a:cubicBezTo>
                <a:cubicBezTo>
                  <a:pt x="594" y="459"/>
                  <a:pt x="580" y="572"/>
                  <a:pt x="580" y="5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14" name="橢圓 9"/>
          <p:cNvSpPr/>
          <p:nvPr/>
        </p:nvSpPr>
        <p:spPr>
          <a:xfrm>
            <a:off x="7356693" y="2413186"/>
            <a:ext cx="661520" cy="661520"/>
          </a:xfrm>
          <a:prstGeom prst="ellipse">
            <a:avLst/>
          </a:prstGeom>
          <a:solidFill>
            <a:schemeClr val="accent6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175022" indent="-175022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2400" ker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軟正黑體"/>
            </a:endParaRPr>
          </a:p>
        </p:txBody>
      </p:sp>
      <p:sp>
        <p:nvSpPr>
          <p:cNvPr id="15" name="Freeform 16"/>
          <p:cNvSpPr>
            <a:spLocks noChangeArrowheads="1"/>
          </p:cNvSpPr>
          <p:nvPr/>
        </p:nvSpPr>
        <p:spPr bwMode="auto">
          <a:xfrm>
            <a:off x="7589258" y="2622970"/>
            <a:ext cx="200955" cy="264110"/>
          </a:xfrm>
          <a:custGeom>
            <a:avLst/>
            <a:gdLst>
              <a:gd name="T0" fmla="*/ 69059 w 461"/>
              <a:gd name="T1" fmla="*/ 142453 h 609"/>
              <a:gd name="T2" fmla="*/ 69059 w 461"/>
              <a:gd name="T3" fmla="*/ 142453 h 609"/>
              <a:gd name="T4" fmla="*/ 63997 w 461"/>
              <a:gd name="T5" fmla="*/ 162598 h 609"/>
              <a:gd name="T6" fmla="*/ 58935 w 461"/>
              <a:gd name="T7" fmla="*/ 183102 h 609"/>
              <a:gd name="T8" fmla="*/ 40857 w 461"/>
              <a:gd name="T9" fmla="*/ 213319 h 609"/>
              <a:gd name="T10" fmla="*/ 35795 w 461"/>
              <a:gd name="T11" fmla="*/ 215837 h 609"/>
              <a:gd name="T12" fmla="*/ 33264 w 461"/>
              <a:gd name="T13" fmla="*/ 213319 h 609"/>
              <a:gd name="T14" fmla="*/ 33264 w 461"/>
              <a:gd name="T15" fmla="*/ 185620 h 609"/>
              <a:gd name="T16" fmla="*/ 38326 w 461"/>
              <a:gd name="T17" fmla="*/ 155043 h 609"/>
              <a:gd name="T18" fmla="*/ 51342 w 461"/>
              <a:gd name="T19" fmla="*/ 103962 h 609"/>
              <a:gd name="T20" fmla="*/ 51342 w 461"/>
              <a:gd name="T21" fmla="*/ 98925 h 609"/>
              <a:gd name="T22" fmla="*/ 48811 w 461"/>
              <a:gd name="T23" fmla="*/ 86335 h 609"/>
              <a:gd name="T24" fmla="*/ 48811 w 461"/>
              <a:gd name="T25" fmla="*/ 68708 h 609"/>
              <a:gd name="T26" fmla="*/ 66528 w 461"/>
              <a:gd name="T27" fmla="*/ 48204 h 609"/>
              <a:gd name="T28" fmla="*/ 79544 w 461"/>
              <a:gd name="T29" fmla="*/ 50722 h 609"/>
              <a:gd name="T30" fmla="*/ 87137 w 461"/>
              <a:gd name="T31" fmla="*/ 60794 h 609"/>
              <a:gd name="T32" fmla="*/ 87137 w 461"/>
              <a:gd name="T33" fmla="*/ 76263 h 609"/>
              <a:gd name="T34" fmla="*/ 79544 w 461"/>
              <a:gd name="T35" fmla="*/ 103962 h 609"/>
              <a:gd name="T36" fmla="*/ 77013 w 461"/>
              <a:gd name="T37" fmla="*/ 119430 h 609"/>
              <a:gd name="T38" fmla="*/ 84606 w 461"/>
              <a:gd name="T39" fmla="*/ 132021 h 609"/>
              <a:gd name="T40" fmla="*/ 97261 w 461"/>
              <a:gd name="T41" fmla="*/ 134539 h 609"/>
              <a:gd name="T42" fmla="*/ 120401 w 461"/>
              <a:gd name="T43" fmla="*/ 121948 h 609"/>
              <a:gd name="T44" fmla="*/ 135586 w 461"/>
              <a:gd name="T45" fmla="*/ 81299 h 609"/>
              <a:gd name="T46" fmla="*/ 135586 w 461"/>
              <a:gd name="T47" fmla="*/ 66190 h 609"/>
              <a:gd name="T48" fmla="*/ 125463 w 461"/>
              <a:gd name="T49" fmla="*/ 38131 h 609"/>
              <a:gd name="T50" fmla="*/ 104854 w 461"/>
              <a:gd name="T51" fmla="*/ 22663 h 609"/>
              <a:gd name="T52" fmla="*/ 74121 w 461"/>
              <a:gd name="T53" fmla="*/ 22663 h 609"/>
              <a:gd name="T54" fmla="*/ 30733 w 461"/>
              <a:gd name="T55" fmla="*/ 50722 h 609"/>
              <a:gd name="T56" fmla="*/ 23140 w 461"/>
              <a:gd name="T57" fmla="*/ 81299 h 609"/>
              <a:gd name="T58" fmla="*/ 30733 w 461"/>
              <a:gd name="T59" fmla="*/ 101444 h 609"/>
              <a:gd name="T60" fmla="*/ 33264 w 461"/>
              <a:gd name="T61" fmla="*/ 106840 h 609"/>
              <a:gd name="T62" fmla="*/ 33264 w 461"/>
              <a:gd name="T63" fmla="*/ 116912 h 609"/>
              <a:gd name="T64" fmla="*/ 28202 w 461"/>
              <a:gd name="T65" fmla="*/ 124466 h 609"/>
              <a:gd name="T66" fmla="*/ 23140 w 461"/>
              <a:gd name="T67" fmla="*/ 124466 h 609"/>
              <a:gd name="T68" fmla="*/ 0 w 461"/>
              <a:gd name="T69" fmla="*/ 91371 h 609"/>
              <a:gd name="T70" fmla="*/ 0 w 461"/>
              <a:gd name="T71" fmla="*/ 63312 h 609"/>
              <a:gd name="T72" fmla="*/ 10485 w 461"/>
              <a:gd name="T73" fmla="*/ 43167 h 609"/>
              <a:gd name="T74" fmla="*/ 38326 w 461"/>
              <a:gd name="T75" fmla="*/ 12591 h 609"/>
              <a:gd name="T76" fmla="*/ 71590 w 461"/>
              <a:gd name="T77" fmla="*/ 0 h 609"/>
              <a:gd name="T78" fmla="*/ 87137 w 461"/>
              <a:gd name="T79" fmla="*/ 0 h 609"/>
              <a:gd name="T80" fmla="*/ 122932 w 461"/>
              <a:gd name="T81" fmla="*/ 7554 h 609"/>
              <a:gd name="T82" fmla="*/ 148241 w 461"/>
              <a:gd name="T83" fmla="*/ 25541 h 609"/>
              <a:gd name="T84" fmla="*/ 163788 w 461"/>
              <a:gd name="T85" fmla="*/ 53240 h 609"/>
              <a:gd name="T86" fmla="*/ 166319 w 461"/>
              <a:gd name="T87" fmla="*/ 73744 h 609"/>
              <a:gd name="T88" fmla="*/ 163788 w 461"/>
              <a:gd name="T89" fmla="*/ 91371 h 609"/>
              <a:gd name="T90" fmla="*/ 130525 w 461"/>
              <a:gd name="T91" fmla="*/ 147489 h 609"/>
              <a:gd name="T92" fmla="*/ 117870 w 461"/>
              <a:gd name="T93" fmla="*/ 155043 h 609"/>
              <a:gd name="T94" fmla="*/ 97261 w 461"/>
              <a:gd name="T95" fmla="*/ 157561 h 609"/>
              <a:gd name="T96" fmla="*/ 82075 w 461"/>
              <a:gd name="T97" fmla="*/ 152525 h 609"/>
              <a:gd name="T98" fmla="*/ 69059 w 461"/>
              <a:gd name="T99" fmla="*/ 142453 h 60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61" h="609">
                <a:moveTo>
                  <a:pt x="191" y="396"/>
                </a:moveTo>
                <a:lnTo>
                  <a:pt x="191" y="396"/>
                </a:lnTo>
                <a:cubicBezTo>
                  <a:pt x="184" y="410"/>
                  <a:pt x="184" y="431"/>
                  <a:pt x="177" y="452"/>
                </a:cubicBezTo>
                <a:cubicBezTo>
                  <a:pt x="170" y="473"/>
                  <a:pt x="170" y="495"/>
                  <a:pt x="163" y="509"/>
                </a:cubicBezTo>
                <a:cubicBezTo>
                  <a:pt x="149" y="544"/>
                  <a:pt x="135" y="572"/>
                  <a:pt x="113" y="593"/>
                </a:cubicBezTo>
                <a:cubicBezTo>
                  <a:pt x="99" y="608"/>
                  <a:pt x="99" y="600"/>
                  <a:pt x="99" y="600"/>
                </a:cubicBezTo>
                <a:cubicBezTo>
                  <a:pt x="92" y="600"/>
                  <a:pt x="92" y="600"/>
                  <a:pt x="92" y="593"/>
                </a:cubicBezTo>
                <a:cubicBezTo>
                  <a:pt x="92" y="572"/>
                  <a:pt x="92" y="544"/>
                  <a:pt x="92" y="516"/>
                </a:cubicBezTo>
                <a:cubicBezTo>
                  <a:pt x="92" y="487"/>
                  <a:pt x="99" y="459"/>
                  <a:pt x="106" y="431"/>
                </a:cubicBezTo>
                <a:cubicBezTo>
                  <a:pt x="120" y="389"/>
                  <a:pt x="128" y="339"/>
                  <a:pt x="142" y="289"/>
                </a:cubicBezTo>
                <a:cubicBezTo>
                  <a:pt x="142" y="282"/>
                  <a:pt x="142" y="282"/>
                  <a:pt x="142" y="275"/>
                </a:cubicBezTo>
                <a:cubicBezTo>
                  <a:pt x="142" y="261"/>
                  <a:pt x="135" y="254"/>
                  <a:pt x="135" y="240"/>
                </a:cubicBezTo>
                <a:cubicBezTo>
                  <a:pt x="135" y="219"/>
                  <a:pt x="135" y="205"/>
                  <a:pt x="135" y="191"/>
                </a:cubicBezTo>
                <a:cubicBezTo>
                  <a:pt x="142" y="169"/>
                  <a:pt x="156" y="148"/>
                  <a:pt x="184" y="134"/>
                </a:cubicBezTo>
                <a:cubicBezTo>
                  <a:pt x="198" y="134"/>
                  <a:pt x="213" y="134"/>
                  <a:pt x="220" y="141"/>
                </a:cubicBezTo>
                <a:cubicBezTo>
                  <a:pt x="234" y="148"/>
                  <a:pt x="241" y="155"/>
                  <a:pt x="241" y="169"/>
                </a:cubicBezTo>
                <a:cubicBezTo>
                  <a:pt x="248" y="184"/>
                  <a:pt x="241" y="205"/>
                  <a:pt x="241" y="212"/>
                </a:cubicBezTo>
                <a:cubicBezTo>
                  <a:pt x="234" y="240"/>
                  <a:pt x="227" y="261"/>
                  <a:pt x="220" y="289"/>
                </a:cubicBezTo>
                <a:cubicBezTo>
                  <a:pt x="213" y="304"/>
                  <a:pt x="213" y="318"/>
                  <a:pt x="213" y="332"/>
                </a:cubicBezTo>
                <a:cubicBezTo>
                  <a:pt x="220" y="346"/>
                  <a:pt x="227" y="360"/>
                  <a:pt x="234" y="367"/>
                </a:cubicBezTo>
                <a:cubicBezTo>
                  <a:pt x="248" y="374"/>
                  <a:pt x="255" y="374"/>
                  <a:pt x="269" y="374"/>
                </a:cubicBezTo>
                <a:cubicBezTo>
                  <a:pt x="304" y="374"/>
                  <a:pt x="318" y="353"/>
                  <a:pt x="333" y="339"/>
                </a:cubicBezTo>
                <a:cubicBezTo>
                  <a:pt x="354" y="311"/>
                  <a:pt x="368" y="275"/>
                  <a:pt x="375" y="226"/>
                </a:cubicBezTo>
                <a:cubicBezTo>
                  <a:pt x="375" y="212"/>
                  <a:pt x="375" y="198"/>
                  <a:pt x="375" y="184"/>
                </a:cubicBezTo>
                <a:cubicBezTo>
                  <a:pt x="375" y="148"/>
                  <a:pt x="368" y="127"/>
                  <a:pt x="347" y="106"/>
                </a:cubicBezTo>
                <a:cubicBezTo>
                  <a:pt x="333" y="92"/>
                  <a:pt x="318" y="78"/>
                  <a:pt x="290" y="63"/>
                </a:cubicBezTo>
                <a:cubicBezTo>
                  <a:pt x="269" y="56"/>
                  <a:pt x="234" y="56"/>
                  <a:pt x="205" y="63"/>
                </a:cubicBezTo>
                <a:cubicBezTo>
                  <a:pt x="149" y="71"/>
                  <a:pt x="106" y="99"/>
                  <a:pt x="85" y="141"/>
                </a:cubicBezTo>
                <a:cubicBezTo>
                  <a:pt x="71" y="169"/>
                  <a:pt x="64" y="191"/>
                  <a:pt x="64" y="226"/>
                </a:cubicBezTo>
                <a:cubicBezTo>
                  <a:pt x="64" y="247"/>
                  <a:pt x="71" y="268"/>
                  <a:pt x="85" y="282"/>
                </a:cubicBezTo>
                <a:cubicBezTo>
                  <a:pt x="85" y="289"/>
                  <a:pt x="92" y="289"/>
                  <a:pt x="92" y="297"/>
                </a:cubicBezTo>
                <a:cubicBezTo>
                  <a:pt x="99" y="304"/>
                  <a:pt x="92" y="318"/>
                  <a:pt x="92" y="325"/>
                </a:cubicBezTo>
                <a:cubicBezTo>
                  <a:pt x="85" y="332"/>
                  <a:pt x="85" y="346"/>
                  <a:pt x="78" y="346"/>
                </a:cubicBezTo>
                <a:cubicBezTo>
                  <a:pt x="71" y="346"/>
                  <a:pt x="64" y="346"/>
                  <a:pt x="64" y="346"/>
                </a:cubicBezTo>
                <a:cubicBezTo>
                  <a:pt x="29" y="325"/>
                  <a:pt x="15" y="297"/>
                  <a:pt x="0" y="254"/>
                </a:cubicBezTo>
                <a:cubicBezTo>
                  <a:pt x="0" y="233"/>
                  <a:pt x="0" y="205"/>
                  <a:pt x="0" y="176"/>
                </a:cubicBezTo>
                <a:cubicBezTo>
                  <a:pt x="7" y="155"/>
                  <a:pt x="15" y="134"/>
                  <a:pt x="29" y="120"/>
                </a:cubicBezTo>
                <a:cubicBezTo>
                  <a:pt x="43" y="85"/>
                  <a:pt x="71" y="56"/>
                  <a:pt x="106" y="35"/>
                </a:cubicBezTo>
                <a:cubicBezTo>
                  <a:pt x="135" y="21"/>
                  <a:pt x="163" y="7"/>
                  <a:pt x="198" y="0"/>
                </a:cubicBezTo>
                <a:cubicBezTo>
                  <a:pt x="213" y="0"/>
                  <a:pt x="227" y="0"/>
                  <a:pt x="241" y="0"/>
                </a:cubicBezTo>
                <a:cubicBezTo>
                  <a:pt x="276" y="0"/>
                  <a:pt x="311" y="7"/>
                  <a:pt x="340" y="21"/>
                </a:cubicBezTo>
                <a:cubicBezTo>
                  <a:pt x="368" y="35"/>
                  <a:pt x="389" y="49"/>
                  <a:pt x="410" y="71"/>
                </a:cubicBezTo>
                <a:cubicBezTo>
                  <a:pt x="431" y="92"/>
                  <a:pt x="446" y="113"/>
                  <a:pt x="453" y="148"/>
                </a:cubicBezTo>
                <a:cubicBezTo>
                  <a:pt x="460" y="162"/>
                  <a:pt x="460" y="184"/>
                  <a:pt x="460" y="205"/>
                </a:cubicBezTo>
                <a:cubicBezTo>
                  <a:pt x="460" y="219"/>
                  <a:pt x="460" y="240"/>
                  <a:pt x="453" y="254"/>
                </a:cubicBezTo>
                <a:cubicBezTo>
                  <a:pt x="446" y="325"/>
                  <a:pt x="410" y="382"/>
                  <a:pt x="361" y="410"/>
                </a:cubicBezTo>
                <a:cubicBezTo>
                  <a:pt x="354" y="417"/>
                  <a:pt x="340" y="424"/>
                  <a:pt x="326" y="431"/>
                </a:cubicBezTo>
                <a:cubicBezTo>
                  <a:pt x="304" y="431"/>
                  <a:pt x="290" y="438"/>
                  <a:pt x="269" y="438"/>
                </a:cubicBezTo>
                <a:cubicBezTo>
                  <a:pt x="255" y="431"/>
                  <a:pt x="234" y="431"/>
                  <a:pt x="227" y="424"/>
                </a:cubicBezTo>
                <a:cubicBezTo>
                  <a:pt x="213" y="417"/>
                  <a:pt x="198" y="403"/>
                  <a:pt x="191" y="396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8039" y="756399"/>
            <a:ext cx="2710157" cy="3827247"/>
          </a:xfrm>
          <a:prstGeom prst="rect">
            <a:avLst/>
          </a:prstGeom>
        </p:spPr>
      </p:pic>
      <p:sp>
        <p:nvSpPr>
          <p:cNvPr id="17" name="文本框 180"/>
          <p:cNvSpPr txBox="1">
            <a:spLocks noChangeArrowheads="1"/>
          </p:cNvSpPr>
          <p:nvPr/>
        </p:nvSpPr>
        <p:spPr bwMode="auto">
          <a:xfrm>
            <a:off x="4583363" y="4029666"/>
            <a:ext cx="3381231" cy="55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18" name="橢圓 4"/>
          <p:cNvSpPr/>
          <p:nvPr/>
        </p:nvSpPr>
        <p:spPr>
          <a:xfrm>
            <a:off x="6008808" y="391186"/>
            <a:ext cx="662996" cy="6615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0" tIns="34290" rIns="68580" bIns="34290"/>
          <a:lstStyle/>
          <a:p>
            <a:pPr algn="ctr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defRPr/>
            </a:pPr>
            <a:r>
              <a:rPr lang="en-US" altLang="zh-TW" sz="2200" kern="0" dirty="0" smtClean="0">
                <a:solidFill>
                  <a:schemeClr val="accent6"/>
                </a:solidFill>
                <a:latin typeface="Steelfish" pitchFamily="2" charset="0"/>
                <a:ea typeface="微軟正黑體"/>
              </a:rPr>
              <a:t>36%</a:t>
            </a:r>
            <a:endParaRPr lang="zh-TW" altLang="en-US" sz="2200" kern="0" dirty="0">
              <a:solidFill>
                <a:schemeClr val="accent6"/>
              </a:solidFill>
              <a:latin typeface="Steelfish" pitchFamily="2" charset="0"/>
              <a:ea typeface="微軟正黑體"/>
            </a:endParaRPr>
          </a:p>
        </p:txBody>
      </p:sp>
      <p:sp>
        <p:nvSpPr>
          <p:cNvPr id="19" name="橢圓 4"/>
          <p:cNvSpPr/>
          <p:nvPr/>
        </p:nvSpPr>
        <p:spPr>
          <a:xfrm>
            <a:off x="7355217" y="1562390"/>
            <a:ext cx="662996" cy="6615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0" tIns="34290" rIns="68580" bIns="34290"/>
          <a:lstStyle/>
          <a:p>
            <a:pPr algn="ctr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defRPr/>
            </a:pPr>
            <a:r>
              <a:rPr lang="en-US" altLang="zh-TW" sz="2200" kern="0" dirty="0" smtClean="0">
                <a:solidFill>
                  <a:schemeClr val="accent6"/>
                </a:solidFill>
                <a:latin typeface="Steelfish" pitchFamily="2" charset="0"/>
                <a:ea typeface="微軟正黑體"/>
              </a:rPr>
              <a:t>78%</a:t>
            </a:r>
            <a:endParaRPr lang="zh-TW" altLang="en-US" sz="2200" kern="0" dirty="0">
              <a:solidFill>
                <a:schemeClr val="accent6"/>
              </a:solidFill>
              <a:latin typeface="Steelfish" pitchFamily="2" charset="0"/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59059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utoUpdateAnimBg="0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200" y="0"/>
            <a:ext cx="5652800" cy="2604581"/>
          </a:xfrm>
          <a:prstGeom prst="rect">
            <a:avLst/>
          </a:prstGeom>
        </p:spPr>
      </p:pic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1543751" y="2427994"/>
            <a:ext cx="2616948" cy="1230508"/>
            <a:chOff x="1728" y="3024"/>
            <a:chExt cx="2304" cy="1080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728" y="3024"/>
              <a:ext cx="2304" cy="1080"/>
            </a:xfrm>
            <a:custGeom>
              <a:avLst/>
              <a:gdLst>
                <a:gd name="T0" fmla="*/ 2304 w 2304"/>
                <a:gd name="T1" fmla="*/ 792 h 1080"/>
                <a:gd name="T2" fmla="*/ 2302 w 2304"/>
                <a:gd name="T3" fmla="*/ 806 h 1080"/>
                <a:gd name="T4" fmla="*/ 2290 w 2304"/>
                <a:gd name="T5" fmla="*/ 836 h 1080"/>
                <a:gd name="T6" fmla="*/ 2268 w 2304"/>
                <a:gd name="T7" fmla="*/ 864 h 1080"/>
                <a:gd name="T8" fmla="*/ 2234 w 2304"/>
                <a:gd name="T9" fmla="*/ 892 h 1080"/>
                <a:gd name="T10" fmla="*/ 2190 w 2304"/>
                <a:gd name="T11" fmla="*/ 916 h 1080"/>
                <a:gd name="T12" fmla="*/ 2108 w 2304"/>
                <a:gd name="T13" fmla="*/ 954 h 1080"/>
                <a:gd name="T14" fmla="*/ 1966 w 2304"/>
                <a:gd name="T15" fmla="*/ 996 h 1080"/>
                <a:gd name="T16" fmla="*/ 1796 w 2304"/>
                <a:gd name="T17" fmla="*/ 1030 h 1080"/>
                <a:gd name="T18" fmla="*/ 1600 w 2304"/>
                <a:gd name="T19" fmla="*/ 1058 h 1080"/>
                <a:gd name="T20" fmla="*/ 1384 w 2304"/>
                <a:gd name="T21" fmla="*/ 1074 h 1080"/>
                <a:gd name="T22" fmla="*/ 1152 w 2304"/>
                <a:gd name="T23" fmla="*/ 1080 h 1080"/>
                <a:gd name="T24" fmla="*/ 1034 w 2304"/>
                <a:gd name="T25" fmla="*/ 1078 h 1080"/>
                <a:gd name="T26" fmla="*/ 810 w 2304"/>
                <a:gd name="T27" fmla="*/ 1068 h 1080"/>
                <a:gd name="T28" fmla="*/ 602 w 2304"/>
                <a:gd name="T29" fmla="*/ 1046 h 1080"/>
                <a:gd name="T30" fmla="*/ 420 w 2304"/>
                <a:gd name="T31" fmla="*/ 1014 h 1080"/>
                <a:gd name="T32" fmla="*/ 264 w 2304"/>
                <a:gd name="T33" fmla="*/ 976 h 1080"/>
                <a:gd name="T34" fmla="*/ 140 w 2304"/>
                <a:gd name="T35" fmla="*/ 930 h 1080"/>
                <a:gd name="T36" fmla="*/ 90 w 2304"/>
                <a:gd name="T37" fmla="*/ 904 h 1080"/>
                <a:gd name="T38" fmla="*/ 52 w 2304"/>
                <a:gd name="T39" fmla="*/ 878 h 1080"/>
                <a:gd name="T40" fmla="*/ 24 w 2304"/>
                <a:gd name="T41" fmla="*/ 850 h 1080"/>
                <a:gd name="T42" fmla="*/ 6 w 2304"/>
                <a:gd name="T43" fmla="*/ 822 h 1080"/>
                <a:gd name="T44" fmla="*/ 0 w 2304"/>
                <a:gd name="T45" fmla="*/ 792 h 1080"/>
                <a:gd name="T46" fmla="*/ 288 w 2304"/>
                <a:gd name="T47" fmla="*/ 216 h 1080"/>
                <a:gd name="T48" fmla="*/ 292 w 2304"/>
                <a:gd name="T49" fmla="*/ 194 h 1080"/>
                <a:gd name="T50" fmla="*/ 306 w 2304"/>
                <a:gd name="T51" fmla="*/ 172 h 1080"/>
                <a:gd name="T52" fmla="*/ 326 w 2304"/>
                <a:gd name="T53" fmla="*/ 152 h 1080"/>
                <a:gd name="T54" fmla="*/ 356 w 2304"/>
                <a:gd name="T55" fmla="*/ 132 h 1080"/>
                <a:gd name="T56" fmla="*/ 436 w 2304"/>
                <a:gd name="T57" fmla="*/ 96 h 1080"/>
                <a:gd name="T58" fmla="*/ 542 w 2304"/>
                <a:gd name="T59" fmla="*/ 64 h 1080"/>
                <a:gd name="T60" fmla="*/ 668 w 2304"/>
                <a:gd name="T61" fmla="*/ 36 h 1080"/>
                <a:gd name="T62" fmla="*/ 816 w 2304"/>
                <a:gd name="T63" fmla="*/ 16 h 1080"/>
                <a:gd name="T64" fmla="*/ 978 w 2304"/>
                <a:gd name="T65" fmla="*/ 4 h 1080"/>
                <a:gd name="T66" fmla="*/ 1152 w 2304"/>
                <a:gd name="T67" fmla="*/ 0 h 1080"/>
                <a:gd name="T68" fmla="*/ 1240 w 2304"/>
                <a:gd name="T69" fmla="*/ 2 h 1080"/>
                <a:gd name="T70" fmla="*/ 1408 w 2304"/>
                <a:gd name="T71" fmla="*/ 10 h 1080"/>
                <a:gd name="T72" fmla="*/ 1564 w 2304"/>
                <a:gd name="T73" fmla="*/ 26 h 1080"/>
                <a:gd name="T74" fmla="*/ 1702 w 2304"/>
                <a:gd name="T75" fmla="*/ 50 h 1080"/>
                <a:gd name="T76" fmla="*/ 1818 w 2304"/>
                <a:gd name="T77" fmla="*/ 78 h 1080"/>
                <a:gd name="T78" fmla="*/ 1912 w 2304"/>
                <a:gd name="T79" fmla="*/ 114 h 1080"/>
                <a:gd name="T80" fmla="*/ 1964 w 2304"/>
                <a:gd name="T81" fmla="*/ 142 h 1080"/>
                <a:gd name="T82" fmla="*/ 1988 w 2304"/>
                <a:gd name="T83" fmla="*/ 162 h 1080"/>
                <a:gd name="T84" fmla="*/ 2006 w 2304"/>
                <a:gd name="T85" fmla="*/ 184 h 1080"/>
                <a:gd name="T86" fmla="*/ 2014 w 2304"/>
                <a:gd name="T87" fmla="*/ 204 h 1080"/>
                <a:gd name="T88" fmla="*/ 2016 w 2304"/>
                <a:gd name="T89" fmla="*/ 216 h 108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04"/>
                <a:gd name="T136" fmla="*/ 0 h 1080"/>
                <a:gd name="T137" fmla="*/ 2304 w 2304"/>
                <a:gd name="T138" fmla="*/ 1080 h 108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04" h="1080">
                  <a:moveTo>
                    <a:pt x="2016" y="216"/>
                  </a:moveTo>
                  <a:lnTo>
                    <a:pt x="2304" y="792"/>
                  </a:lnTo>
                  <a:lnTo>
                    <a:pt x="2302" y="806"/>
                  </a:lnTo>
                  <a:lnTo>
                    <a:pt x="2298" y="822"/>
                  </a:lnTo>
                  <a:lnTo>
                    <a:pt x="2290" y="836"/>
                  </a:lnTo>
                  <a:lnTo>
                    <a:pt x="2280" y="850"/>
                  </a:lnTo>
                  <a:lnTo>
                    <a:pt x="2268" y="864"/>
                  </a:lnTo>
                  <a:lnTo>
                    <a:pt x="2252" y="878"/>
                  </a:lnTo>
                  <a:lnTo>
                    <a:pt x="2234" y="892"/>
                  </a:lnTo>
                  <a:lnTo>
                    <a:pt x="2214" y="904"/>
                  </a:lnTo>
                  <a:lnTo>
                    <a:pt x="2190" y="916"/>
                  </a:lnTo>
                  <a:lnTo>
                    <a:pt x="2164" y="930"/>
                  </a:lnTo>
                  <a:lnTo>
                    <a:pt x="2108" y="954"/>
                  </a:lnTo>
                  <a:lnTo>
                    <a:pt x="2040" y="976"/>
                  </a:lnTo>
                  <a:lnTo>
                    <a:pt x="1966" y="996"/>
                  </a:lnTo>
                  <a:lnTo>
                    <a:pt x="1884" y="1014"/>
                  </a:lnTo>
                  <a:lnTo>
                    <a:pt x="1796" y="1030"/>
                  </a:lnTo>
                  <a:lnTo>
                    <a:pt x="1702" y="1046"/>
                  </a:lnTo>
                  <a:lnTo>
                    <a:pt x="1600" y="1058"/>
                  </a:lnTo>
                  <a:lnTo>
                    <a:pt x="1494" y="1068"/>
                  </a:lnTo>
                  <a:lnTo>
                    <a:pt x="1384" y="1074"/>
                  </a:lnTo>
                  <a:lnTo>
                    <a:pt x="1270" y="1078"/>
                  </a:lnTo>
                  <a:lnTo>
                    <a:pt x="1152" y="1080"/>
                  </a:lnTo>
                  <a:lnTo>
                    <a:pt x="1034" y="1078"/>
                  </a:lnTo>
                  <a:lnTo>
                    <a:pt x="920" y="1074"/>
                  </a:lnTo>
                  <a:lnTo>
                    <a:pt x="810" y="1068"/>
                  </a:lnTo>
                  <a:lnTo>
                    <a:pt x="704" y="1058"/>
                  </a:lnTo>
                  <a:lnTo>
                    <a:pt x="602" y="1046"/>
                  </a:lnTo>
                  <a:lnTo>
                    <a:pt x="508" y="1030"/>
                  </a:lnTo>
                  <a:lnTo>
                    <a:pt x="420" y="1014"/>
                  </a:lnTo>
                  <a:lnTo>
                    <a:pt x="338" y="996"/>
                  </a:lnTo>
                  <a:lnTo>
                    <a:pt x="264" y="976"/>
                  </a:lnTo>
                  <a:lnTo>
                    <a:pt x="196" y="954"/>
                  </a:lnTo>
                  <a:lnTo>
                    <a:pt x="140" y="930"/>
                  </a:lnTo>
                  <a:lnTo>
                    <a:pt x="114" y="916"/>
                  </a:lnTo>
                  <a:lnTo>
                    <a:pt x="90" y="904"/>
                  </a:lnTo>
                  <a:lnTo>
                    <a:pt x="70" y="892"/>
                  </a:lnTo>
                  <a:lnTo>
                    <a:pt x="52" y="878"/>
                  </a:lnTo>
                  <a:lnTo>
                    <a:pt x="36" y="864"/>
                  </a:lnTo>
                  <a:lnTo>
                    <a:pt x="24" y="850"/>
                  </a:lnTo>
                  <a:lnTo>
                    <a:pt x="14" y="836"/>
                  </a:lnTo>
                  <a:lnTo>
                    <a:pt x="6" y="822"/>
                  </a:lnTo>
                  <a:lnTo>
                    <a:pt x="2" y="806"/>
                  </a:lnTo>
                  <a:lnTo>
                    <a:pt x="0" y="792"/>
                  </a:lnTo>
                  <a:lnTo>
                    <a:pt x="288" y="216"/>
                  </a:lnTo>
                  <a:lnTo>
                    <a:pt x="290" y="204"/>
                  </a:lnTo>
                  <a:lnTo>
                    <a:pt x="292" y="194"/>
                  </a:lnTo>
                  <a:lnTo>
                    <a:pt x="298" y="184"/>
                  </a:lnTo>
                  <a:lnTo>
                    <a:pt x="306" y="172"/>
                  </a:lnTo>
                  <a:lnTo>
                    <a:pt x="316" y="162"/>
                  </a:lnTo>
                  <a:lnTo>
                    <a:pt x="326" y="152"/>
                  </a:lnTo>
                  <a:lnTo>
                    <a:pt x="340" y="142"/>
                  </a:lnTo>
                  <a:lnTo>
                    <a:pt x="356" y="132"/>
                  </a:lnTo>
                  <a:lnTo>
                    <a:pt x="392" y="114"/>
                  </a:lnTo>
                  <a:lnTo>
                    <a:pt x="436" y="96"/>
                  </a:lnTo>
                  <a:lnTo>
                    <a:pt x="486" y="78"/>
                  </a:lnTo>
                  <a:lnTo>
                    <a:pt x="542" y="64"/>
                  </a:lnTo>
                  <a:lnTo>
                    <a:pt x="602" y="50"/>
                  </a:lnTo>
                  <a:lnTo>
                    <a:pt x="668" y="36"/>
                  </a:lnTo>
                  <a:lnTo>
                    <a:pt x="740" y="26"/>
                  </a:lnTo>
                  <a:lnTo>
                    <a:pt x="816" y="16"/>
                  </a:lnTo>
                  <a:lnTo>
                    <a:pt x="896" y="10"/>
                  </a:lnTo>
                  <a:lnTo>
                    <a:pt x="978" y="4"/>
                  </a:lnTo>
                  <a:lnTo>
                    <a:pt x="1064" y="2"/>
                  </a:lnTo>
                  <a:lnTo>
                    <a:pt x="1152" y="0"/>
                  </a:lnTo>
                  <a:lnTo>
                    <a:pt x="1240" y="2"/>
                  </a:lnTo>
                  <a:lnTo>
                    <a:pt x="1326" y="4"/>
                  </a:lnTo>
                  <a:lnTo>
                    <a:pt x="1408" y="10"/>
                  </a:lnTo>
                  <a:lnTo>
                    <a:pt x="1488" y="16"/>
                  </a:lnTo>
                  <a:lnTo>
                    <a:pt x="1564" y="26"/>
                  </a:lnTo>
                  <a:lnTo>
                    <a:pt x="1636" y="36"/>
                  </a:lnTo>
                  <a:lnTo>
                    <a:pt x="1702" y="50"/>
                  </a:lnTo>
                  <a:lnTo>
                    <a:pt x="1762" y="64"/>
                  </a:lnTo>
                  <a:lnTo>
                    <a:pt x="1818" y="78"/>
                  </a:lnTo>
                  <a:lnTo>
                    <a:pt x="1868" y="96"/>
                  </a:lnTo>
                  <a:lnTo>
                    <a:pt x="1912" y="114"/>
                  </a:lnTo>
                  <a:lnTo>
                    <a:pt x="1948" y="132"/>
                  </a:lnTo>
                  <a:lnTo>
                    <a:pt x="1964" y="142"/>
                  </a:lnTo>
                  <a:lnTo>
                    <a:pt x="1978" y="152"/>
                  </a:lnTo>
                  <a:lnTo>
                    <a:pt x="1988" y="162"/>
                  </a:lnTo>
                  <a:lnTo>
                    <a:pt x="1998" y="172"/>
                  </a:lnTo>
                  <a:lnTo>
                    <a:pt x="2006" y="184"/>
                  </a:lnTo>
                  <a:lnTo>
                    <a:pt x="2012" y="194"/>
                  </a:lnTo>
                  <a:lnTo>
                    <a:pt x="2014" y="204"/>
                  </a:lnTo>
                  <a:lnTo>
                    <a:pt x="2016" y="21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</a:pPr>
              <a:endParaRPr lang="zh-CN" altLang="en-US" sz="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016" y="3024"/>
              <a:ext cx="1728" cy="432"/>
            </a:xfrm>
            <a:custGeom>
              <a:avLst/>
              <a:gdLst>
                <a:gd name="T0" fmla="*/ 1728 w 1728"/>
                <a:gd name="T1" fmla="*/ 216 h 432"/>
                <a:gd name="T2" fmla="*/ 1724 w 1728"/>
                <a:gd name="T3" fmla="*/ 238 h 432"/>
                <a:gd name="T4" fmla="*/ 1710 w 1728"/>
                <a:gd name="T5" fmla="*/ 260 h 432"/>
                <a:gd name="T6" fmla="*/ 1690 w 1728"/>
                <a:gd name="T7" fmla="*/ 280 h 432"/>
                <a:gd name="T8" fmla="*/ 1660 w 1728"/>
                <a:gd name="T9" fmla="*/ 300 h 432"/>
                <a:gd name="T10" fmla="*/ 1580 w 1728"/>
                <a:gd name="T11" fmla="*/ 336 h 432"/>
                <a:gd name="T12" fmla="*/ 1474 w 1728"/>
                <a:gd name="T13" fmla="*/ 368 h 432"/>
                <a:gd name="T14" fmla="*/ 1348 w 1728"/>
                <a:gd name="T15" fmla="*/ 396 h 432"/>
                <a:gd name="T16" fmla="*/ 1200 w 1728"/>
                <a:gd name="T17" fmla="*/ 416 h 432"/>
                <a:gd name="T18" fmla="*/ 1038 w 1728"/>
                <a:gd name="T19" fmla="*/ 428 h 432"/>
                <a:gd name="T20" fmla="*/ 864 w 1728"/>
                <a:gd name="T21" fmla="*/ 432 h 432"/>
                <a:gd name="T22" fmla="*/ 776 w 1728"/>
                <a:gd name="T23" fmla="*/ 430 h 432"/>
                <a:gd name="T24" fmla="*/ 608 w 1728"/>
                <a:gd name="T25" fmla="*/ 422 h 432"/>
                <a:gd name="T26" fmla="*/ 452 w 1728"/>
                <a:gd name="T27" fmla="*/ 406 h 432"/>
                <a:gd name="T28" fmla="*/ 314 w 1728"/>
                <a:gd name="T29" fmla="*/ 382 h 432"/>
                <a:gd name="T30" fmla="*/ 198 w 1728"/>
                <a:gd name="T31" fmla="*/ 354 h 432"/>
                <a:gd name="T32" fmla="*/ 104 w 1728"/>
                <a:gd name="T33" fmla="*/ 318 h 432"/>
                <a:gd name="T34" fmla="*/ 52 w 1728"/>
                <a:gd name="T35" fmla="*/ 290 h 432"/>
                <a:gd name="T36" fmla="*/ 28 w 1728"/>
                <a:gd name="T37" fmla="*/ 270 h 432"/>
                <a:gd name="T38" fmla="*/ 10 w 1728"/>
                <a:gd name="T39" fmla="*/ 248 h 432"/>
                <a:gd name="T40" fmla="*/ 2 w 1728"/>
                <a:gd name="T41" fmla="*/ 228 h 432"/>
                <a:gd name="T42" fmla="*/ 0 w 1728"/>
                <a:gd name="T43" fmla="*/ 216 h 432"/>
                <a:gd name="T44" fmla="*/ 4 w 1728"/>
                <a:gd name="T45" fmla="*/ 194 h 432"/>
                <a:gd name="T46" fmla="*/ 18 w 1728"/>
                <a:gd name="T47" fmla="*/ 172 h 432"/>
                <a:gd name="T48" fmla="*/ 38 w 1728"/>
                <a:gd name="T49" fmla="*/ 152 h 432"/>
                <a:gd name="T50" fmla="*/ 68 w 1728"/>
                <a:gd name="T51" fmla="*/ 132 h 432"/>
                <a:gd name="T52" fmla="*/ 148 w 1728"/>
                <a:gd name="T53" fmla="*/ 96 h 432"/>
                <a:gd name="T54" fmla="*/ 254 w 1728"/>
                <a:gd name="T55" fmla="*/ 64 h 432"/>
                <a:gd name="T56" fmla="*/ 380 w 1728"/>
                <a:gd name="T57" fmla="*/ 36 h 432"/>
                <a:gd name="T58" fmla="*/ 528 w 1728"/>
                <a:gd name="T59" fmla="*/ 16 h 432"/>
                <a:gd name="T60" fmla="*/ 690 w 1728"/>
                <a:gd name="T61" fmla="*/ 4 h 432"/>
                <a:gd name="T62" fmla="*/ 864 w 1728"/>
                <a:gd name="T63" fmla="*/ 0 h 432"/>
                <a:gd name="T64" fmla="*/ 952 w 1728"/>
                <a:gd name="T65" fmla="*/ 2 h 432"/>
                <a:gd name="T66" fmla="*/ 1120 w 1728"/>
                <a:gd name="T67" fmla="*/ 10 h 432"/>
                <a:gd name="T68" fmla="*/ 1276 w 1728"/>
                <a:gd name="T69" fmla="*/ 26 h 432"/>
                <a:gd name="T70" fmla="*/ 1414 w 1728"/>
                <a:gd name="T71" fmla="*/ 50 h 432"/>
                <a:gd name="T72" fmla="*/ 1530 w 1728"/>
                <a:gd name="T73" fmla="*/ 78 h 432"/>
                <a:gd name="T74" fmla="*/ 1624 w 1728"/>
                <a:gd name="T75" fmla="*/ 114 h 432"/>
                <a:gd name="T76" fmla="*/ 1676 w 1728"/>
                <a:gd name="T77" fmla="*/ 142 h 432"/>
                <a:gd name="T78" fmla="*/ 1700 w 1728"/>
                <a:gd name="T79" fmla="*/ 162 h 432"/>
                <a:gd name="T80" fmla="*/ 1718 w 1728"/>
                <a:gd name="T81" fmla="*/ 184 h 432"/>
                <a:gd name="T82" fmla="*/ 1726 w 1728"/>
                <a:gd name="T83" fmla="*/ 204 h 432"/>
                <a:gd name="T84" fmla="*/ 1728 w 1728"/>
                <a:gd name="T85" fmla="*/ 216 h 43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28"/>
                <a:gd name="T130" fmla="*/ 0 h 432"/>
                <a:gd name="T131" fmla="*/ 1728 w 1728"/>
                <a:gd name="T132" fmla="*/ 432 h 43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28" h="432">
                  <a:moveTo>
                    <a:pt x="1728" y="216"/>
                  </a:moveTo>
                  <a:lnTo>
                    <a:pt x="1728" y="216"/>
                  </a:lnTo>
                  <a:lnTo>
                    <a:pt x="1726" y="228"/>
                  </a:lnTo>
                  <a:lnTo>
                    <a:pt x="1724" y="238"/>
                  </a:lnTo>
                  <a:lnTo>
                    <a:pt x="1718" y="248"/>
                  </a:lnTo>
                  <a:lnTo>
                    <a:pt x="1710" y="260"/>
                  </a:lnTo>
                  <a:lnTo>
                    <a:pt x="1700" y="270"/>
                  </a:lnTo>
                  <a:lnTo>
                    <a:pt x="1690" y="280"/>
                  </a:lnTo>
                  <a:lnTo>
                    <a:pt x="1676" y="290"/>
                  </a:lnTo>
                  <a:lnTo>
                    <a:pt x="1660" y="300"/>
                  </a:lnTo>
                  <a:lnTo>
                    <a:pt x="1624" y="318"/>
                  </a:lnTo>
                  <a:lnTo>
                    <a:pt x="1580" y="336"/>
                  </a:lnTo>
                  <a:lnTo>
                    <a:pt x="1530" y="354"/>
                  </a:lnTo>
                  <a:lnTo>
                    <a:pt x="1474" y="368"/>
                  </a:lnTo>
                  <a:lnTo>
                    <a:pt x="1414" y="382"/>
                  </a:lnTo>
                  <a:lnTo>
                    <a:pt x="1348" y="396"/>
                  </a:lnTo>
                  <a:lnTo>
                    <a:pt x="1276" y="406"/>
                  </a:lnTo>
                  <a:lnTo>
                    <a:pt x="1200" y="416"/>
                  </a:lnTo>
                  <a:lnTo>
                    <a:pt x="1120" y="422"/>
                  </a:lnTo>
                  <a:lnTo>
                    <a:pt x="1038" y="428"/>
                  </a:lnTo>
                  <a:lnTo>
                    <a:pt x="952" y="430"/>
                  </a:lnTo>
                  <a:lnTo>
                    <a:pt x="864" y="432"/>
                  </a:lnTo>
                  <a:lnTo>
                    <a:pt x="776" y="430"/>
                  </a:lnTo>
                  <a:lnTo>
                    <a:pt x="690" y="428"/>
                  </a:lnTo>
                  <a:lnTo>
                    <a:pt x="608" y="422"/>
                  </a:lnTo>
                  <a:lnTo>
                    <a:pt x="528" y="416"/>
                  </a:lnTo>
                  <a:lnTo>
                    <a:pt x="452" y="406"/>
                  </a:lnTo>
                  <a:lnTo>
                    <a:pt x="380" y="396"/>
                  </a:lnTo>
                  <a:lnTo>
                    <a:pt x="314" y="382"/>
                  </a:lnTo>
                  <a:lnTo>
                    <a:pt x="254" y="368"/>
                  </a:lnTo>
                  <a:lnTo>
                    <a:pt x="198" y="354"/>
                  </a:lnTo>
                  <a:lnTo>
                    <a:pt x="148" y="336"/>
                  </a:lnTo>
                  <a:lnTo>
                    <a:pt x="104" y="318"/>
                  </a:lnTo>
                  <a:lnTo>
                    <a:pt x="68" y="300"/>
                  </a:lnTo>
                  <a:lnTo>
                    <a:pt x="52" y="290"/>
                  </a:lnTo>
                  <a:lnTo>
                    <a:pt x="38" y="280"/>
                  </a:lnTo>
                  <a:lnTo>
                    <a:pt x="28" y="270"/>
                  </a:lnTo>
                  <a:lnTo>
                    <a:pt x="18" y="260"/>
                  </a:lnTo>
                  <a:lnTo>
                    <a:pt x="10" y="248"/>
                  </a:lnTo>
                  <a:lnTo>
                    <a:pt x="4" y="238"/>
                  </a:lnTo>
                  <a:lnTo>
                    <a:pt x="2" y="228"/>
                  </a:lnTo>
                  <a:lnTo>
                    <a:pt x="0" y="216"/>
                  </a:lnTo>
                  <a:lnTo>
                    <a:pt x="2" y="204"/>
                  </a:lnTo>
                  <a:lnTo>
                    <a:pt x="4" y="194"/>
                  </a:lnTo>
                  <a:lnTo>
                    <a:pt x="10" y="184"/>
                  </a:lnTo>
                  <a:lnTo>
                    <a:pt x="18" y="172"/>
                  </a:lnTo>
                  <a:lnTo>
                    <a:pt x="28" y="162"/>
                  </a:lnTo>
                  <a:lnTo>
                    <a:pt x="38" y="152"/>
                  </a:lnTo>
                  <a:lnTo>
                    <a:pt x="52" y="142"/>
                  </a:lnTo>
                  <a:lnTo>
                    <a:pt x="68" y="132"/>
                  </a:lnTo>
                  <a:lnTo>
                    <a:pt x="104" y="114"/>
                  </a:lnTo>
                  <a:lnTo>
                    <a:pt x="148" y="96"/>
                  </a:lnTo>
                  <a:lnTo>
                    <a:pt x="198" y="78"/>
                  </a:lnTo>
                  <a:lnTo>
                    <a:pt x="254" y="64"/>
                  </a:lnTo>
                  <a:lnTo>
                    <a:pt x="314" y="50"/>
                  </a:lnTo>
                  <a:lnTo>
                    <a:pt x="380" y="36"/>
                  </a:lnTo>
                  <a:lnTo>
                    <a:pt x="452" y="26"/>
                  </a:lnTo>
                  <a:lnTo>
                    <a:pt x="528" y="16"/>
                  </a:lnTo>
                  <a:lnTo>
                    <a:pt x="608" y="10"/>
                  </a:lnTo>
                  <a:lnTo>
                    <a:pt x="690" y="4"/>
                  </a:lnTo>
                  <a:lnTo>
                    <a:pt x="776" y="2"/>
                  </a:lnTo>
                  <a:lnTo>
                    <a:pt x="864" y="0"/>
                  </a:lnTo>
                  <a:lnTo>
                    <a:pt x="952" y="2"/>
                  </a:lnTo>
                  <a:lnTo>
                    <a:pt x="1038" y="4"/>
                  </a:lnTo>
                  <a:lnTo>
                    <a:pt x="1120" y="10"/>
                  </a:lnTo>
                  <a:lnTo>
                    <a:pt x="1200" y="16"/>
                  </a:lnTo>
                  <a:lnTo>
                    <a:pt x="1276" y="26"/>
                  </a:lnTo>
                  <a:lnTo>
                    <a:pt x="1348" y="36"/>
                  </a:lnTo>
                  <a:lnTo>
                    <a:pt x="1414" y="50"/>
                  </a:lnTo>
                  <a:lnTo>
                    <a:pt x="1474" y="64"/>
                  </a:lnTo>
                  <a:lnTo>
                    <a:pt x="1530" y="78"/>
                  </a:lnTo>
                  <a:lnTo>
                    <a:pt x="1580" y="96"/>
                  </a:lnTo>
                  <a:lnTo>
                    <a:pt x="1624" y="114"/>
                  </a:lnTo>
                  <a:lnTo>
                    <a:pt x="1660" y="132"/>
                  </a:lnTo>
                  <a:lnTo>
                    <a:pt x="1676" y="142"/>
                  </a:lnTo>
                  <a:lnTo>
                    <a:pt x="1690" y="152"/>
                  </a:lnTo>
                  <a:lnTo>
                    <a:pt x="1700" y="162"/>
                  </a:lnTo>
                  <a:lnTo>
                    <a:pt x="1710" y="172"/>
                  </a:lnTo>
                  <a:lnTo>
                    <a:pt x="1718" y="184"/>
                  </a:lnTo>
                  <a:lnTo>
                    <a:pt x="1724" y="194"/>
                  </a:lnTo>
                  <a:lnTo>
                    <a:pt x="1726" y="204"/>
                  </a:lnTo>
                  <a:lnTo>
                    <a:pt x="1728" y="216"/>
                  </a:lnTo>
                  <a:close/>
                </a:path>
              </a:pathLst>
            </a:cu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1842314" y="2318288"/>
            <a:ext cx="2017560" cy="655970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just" defTabSz="651427" eaLnBrk="1" fontAlgn="base" hangingPunct="1">
              <a:spcBef>
                <a:spcPts val="0"/>
              </a:spcBef>
              <a:buClrTx/>
              <a:buSzTx/>
              <a:buNone/>
              <a:defRPr/>
            </a:pPr>
            <a:endParaRPr lang="zh-CN" altLang="en-US" sz="600" b="0" kern="0">
              <a:solidFill>
                <a:srgbClr val="000000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1979159" y="1709823"/>
            <a:ext cx="1769889" cy="978299"/>
            <a:chOff x="2016" y="1944"/>
            <a:chExt cx="1728" cy="936"/>
          </a:xfrm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016" y="1944"/>
              <a:ext cx="1728" cy="936"/>
            </a:xfrm>
            <a:custGeom>
              <a:avLst/>
              <a:gdLst>
                <a:gd name="T0" fmla="*/ 1728 w 1728"/>
                <a:gd name="T1" fmla="*/ 720 h 936"/>
                <a:gd name="T2" fmla="*/ 1726 w 1728"/>
                <a:gd name="T3" fmla="*/ 732 h 936"/>
                <a:gd name="T4" fmla="*/ 1718 w 1728"/>
                <a:gd name="T5" fmla="*/ 752 h 936"/>
                <a:gd name="T6" fmla="*/ 1700 w 1728"/>
                <a:gd name="T7" fmla="*/ 774 h 936"/>
                <a:gd name="T8" fmla="*/ 1676 w 1728"/>
                <a:gd name="T9" fmla="*/ 794 h 936"/>
                <a:gd name="T10" fmla="*/ 1624 w 1728"/>
                <a:gd name="T11" fmla="*/ 822 h 936"/>
                <a:gd name="T12" fmla="*/ 1530 w 1728"/>
                <a:gd name="T13" fmla="*/ 858 h 936"/>
                <a:gd name="T14" fmla="*/ 1414 w 1728"/>
                <a:gd name="T15" fmla="*/ 886 h 936"/>
                <a:gd name="T16" fmla="*/ 1276 w 1728"/>
                <a:gd name="T17" fmla="*/ 910 h 936"/>
                <a:gd name="T18" fmla="*/ 1120 w 1728"/>
                <a:gd name="T19" fmla="*/ 926 h 936"/>
                <a:gd name="T20" fmla="*/ 952 w 1728"/>
                <a:gd name="T21" fmla="*/ 934 h 936"/>
                <a:gd name="T22" fmla="*/ 864 w 1728"/>
                <a:gd name="T23" fmla="*/ 936 h 936"/>
                <a:gd name="T24" fmla="*/ 690 w 1728"/>
                <a:gd name="T25" fmla="*/ 932 h 936"/>
                <a:gd name="T26" fmla="*/ 528 w 1728"/>
                <a:gd name="T27" fmla="*/ 920 h 936"/>
                <a:gd name="T28" fmla="*/ 380 w 1728"/>
                <a:gd name="T29" fmla="*/ 900 h 936"/>
                <a:gd name="T30" fmla="*/ 254 w 1728"/>
                <a:gd name="T31" fmla="*/ 872 h 936"/>
                <a:gd name="T32" fmla="*/ 148 w 1728"/>
                <a:gd name="T33" fmla="*/ 840 h 936"/>
                <a:gd name="T34" fmla="*/ 68 w 1728"/>
                <a:gd name="T35" fmla="*/ 804 h 936"/>
                <a:gd name="T36" fmla="*/ 38 w 1728"/>
                <a:gd name="T37" fmla="*/ 784 h 936"/>
                <a:gd name="T38" fmla="*/ 18 w 1728"/>
                <a:gd name="T39" fmla="*/ 764 h 936"/>
                <a:gd name="T40" fmla="*/ 4 w 1728"/>
                <a:gd name="T41" fmla="*/ 742 h 936"/>
                <a:gd name="T42" fmla="*/ 0 w 1728"/>
                <a:gd name="T43" fmla="*/ 720 h 936"/>
                <a:gd name="T44" fmla="*/ 288 w 1728"/>
                <a:gd name="T45" fmla="*/ 144 h 936"/>
                <a:gd name="T46" fmla="*/ 290 w 1728"/>
                <a:gd name="T47" fmla="*/ 130 h 936"/>
                <a:gd name="T48" fmla="*/ 300 w 1728"/>
                <a:gd name="T49" fmla="*/ 114 h 936"/>
                <a:gd name="T50" fmla="*/ 334 w 1728"/>
                <a:gd name="T51" fmla="*/ 88 h 936"/>
                <a:gd name="T52" fmla="*/ 386 w 1728"/>
                <a:gd name="T53" fmla="*/ 64 h 936"/>
                <a:gd name="T54" fmla="*/ 456 w 1728"/>
                <a:gd name="T55" fmla="*/ 42 h 936"/>
                <a:gd name="T56" fmla="*/ 542 w 1728"/>
                <a:gd name="T57" fmla="*/ 24 h 936"/>
                <a:gd name="T58" fmla="*/ 640 w 1728"/>
                <a:gd name="T59" fmla="*/ 12 h 936"/>
                <a:gd name="T60" fmla="*/ 748 w 1728"/>
                <a:gd name="T61" fmla="*/ 2 h 936"/>
                <a:gd name="T62" fmla="*/ 864 w 1728"/>
                <a:gd name="T63" fmla="*/ 0 h 936"/>
                <a:gd name="T64" fmla="*/ 922 w 1728"/>
                <a:gd name="T65" fmla="*/ 0 h 936"/>
                <a:gd name="T66" fmla="*/ 1036 w 1728"/>
                <a:gd name="T67" fmla="*/ 6 h 936"/>
                <a:gd name="T68" fmla="*/ 1138 w 1728"/>
                <a:gd name="T69" fmla="*/ 18 h 936"/>
                <a:gd name="T70" fmla="*/ 1230 w 1728"/>
                <a:gd name="T71" fmla="*/ 32 h 936"/>
                <a:gd name="T72" fmla="*/ 1308 w 1728"/>
                <a:gd name="T73" fmla="*/ 52 h 936"/>
                <a:gd name="T74" fmla="*/ 1370 w 1728"/>
                <a:gd name="T75" fmla="*/ 76 h 936"/>
                <a:gd name="T76" fmla="*/ 1414 w 1728"/>
                <a:gd name="T77" fmla="*/ 102 h 936"/>
                <a:gd name="T78" fmla="*/ 1434 w 1728"/>
                <a:gd name="T79" fmla="*/ 122 h 936"/>
                <a:gd name="T80" fmla="*/ 1440 w 1728"/>
                <a:gd name="T81" fmla="*/ 136 h 936"/>
                <a:gd name="T82" fmla="*/ 1440 w 1728"/>
                <a:gd name="T83" fmla="*/ 144 h 9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28"/>
                <a:gd name="T127" fmla="*/ 0 h 936"/>
                <a:gd name="T128" fmla="*/ 1728 w 1728"/>
                <a:gd name="T129" fmla="*/ 936 h 9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28" h="936">
                  <a:moveTo>
                    <a:pt x="1440" y="144"/>
                  </a:moveTo>
                  <a:lnTo>
                    <a:pt x="1728" y="720"/>
                  </a:lnTo>
                  <a:lnTo>
                    <a:pt x="1726" y="732"/>
                  </a:lnTo>
                  <a:lnTo>
                    <a:pt x="1724" y="742"/>
                  </a:lnTo>
                  <a:lnTo>
                    <a:pt x="1718" y="752"/>
                  </a:lnTo>
                  <a:lnTo>
                    <a:pt x="1710" y="764"/>
                  </a:lnTo>
                  <a:lnTo>
                    <a:pt x="1700" y="774"/>
                  </a:lnTo>
                  <a:lnTo>
                    <a:pt x="1690" y="784"/>
                  </a:lnTo>
                  <a:lnTo>
                    <a:pt x="1676" y="794"/>
                  </a:lnTo>
                  <a:lnTo>
                    <a:pt x="1660" y="804"/>
                  </a:lnTo>
                  <a:lnTo>
                    <a:pt x="1624" y="822"/>
                  </a:lnTo>
                  <a:lnTo>
                    <a:pt x="1580" y="840"/>
                  </a:lnTo>
                  <a:lnTo>
                    <a:pt x="1530" y="858"/>
                  </a:lnTo>
                  <a:lnTo>
                    <a:pt x="1474" y="872"/>
                  </a:lnTo>
                  <a:lnTo>
                    <a:pt x="1414" y="886"/>
                  </a:lnTo>
                  <a:lnTo>
                    <a:pt x="1348" y="900"/>
                  </a:lnTo>
                  <a:lnTo>
                    <a:pt x="1276" y="910"/>
                  </a:lnTo>
                  <a:lnTo>
                    <a:pt x="1200" y="920"/>
                  </a:lnTo>
                  <a:lnTo>
                    <a:pt x="1120" y="926"/>
                  </a:lnTo>
                  <a:lnTo>
                    <a:pt x="1038" y="932"/>
                  </a:lnTo>
                  <a:lnTo>
                    <a:pt x="952" y="934"/>
                  </a:lnTo>
                  <a:lnTo>
                    <a:pt x="864" y="936"/>
                  </a:lnTo>
                  <a:lnTo>
                    <a:pt x="776" y="934"/>
                  </a:lnTo>
                  <a:lnTo>
                    <a:pt x="690" y="932"/>
                  </a:lnTo>
                  <a:lnTo>
                    <a:pt x="608" y="926"/>
                  </a:lnTo>
                  <a:lnTo>
                    <a:pt x="528" y="920"/>
                  </a:lnTo>
                  <a:lnTo>
                    <a:pt x="452" y="910"/>
                  </a:lnTo>
                  <a:lnTo>
                    <a:pt x="380" y="900"/>
                  </a:lnTo>
                  <a:lnTo>
                    <a:pt x="314" y="886"/>
                  </a:lnTo>
                  <a:lnTo>
                    <a:pt x="254" y="872"/>
                  </a:lnTo>
                  <a:lnTo>
                    <a:pt x="198" y="858"/>
                  </a:lnTo>
                  <a:lnTo>
                    <a:pt x="148" y="840"/>
                  </a:lnTo>
                  <a:lnTo>
                    <a:pt x="104" y="822"/>
                  </a:lnTo>
                  <a:lnTo>
                    <a:pt x="68" y="804"/>
                  </a:lnTo>
                  <a:lnTo>
                    <a:pt x="52" y="794"/>
                  </a:lnTo>
                  <a:lnTo>
                    <a:pt x="38" y="784"/>
                  </a:lnTo>
                  <a:lnTo>
                    <a:pt x="28" y="774"/>
                  </a:lnTo>
                  <a:lnTo>
                    <a:pt x="18" y="764"/>
                  </a:lnTo>
                  <a:lnTo>
                    <a:pt x="10" y="752"/>
                  </a:lnTo>
                  <a:lnTo>
                    <a:pt x="4" y="742"/>
                  </a:lnTo>
                  <a:lnTo>
                    <a:pt x="2" y="732"/>
                  </a:lnTo>
                  <a:lnTo>
                    <a:pt x="0" y="720"/>
                  </a:lnTo>
                  <a:lnTo>
                    <a:pt x="288" y="144"/>
                  </a:lnTo>
                  <a:lnTo>
                    <a:pt x="288" y="136"/>
                  </a:lnTo>
                  <a:lnTo>
                    <a:pt x="290" y="130"/>
                  </a:lnTo>
                  <a:lnTo>
                    <a:pt x="294" y="122"/>
                  </a:lnTo>
                  <a:lnTo>
                    <a:pt x="300" y="114"/>
                  </a:lnTo>
                  <a:lnTo>
                    <a:pt x="314" y="102"/>
                  </a:lnTo>
                  <a:lnTo>
                    <a:pt x="334" y="88"/>
                  </a:lnTo>
                  <a:lnTo>
                    <a:pt x="358" y="76"/>
                  </a:lnTo>
                  <a:lnTo>
                    <a:pt x="386" y="64"/>
                  </a:lnTo>
                  <a:lnTo>
                    <a:pt x="420" y="52"/>
                  </a:lnTo>
                  <a:lnTo>
                    <a:pt x="456" y="42"/>
                  </a:lnTo>
                  <a:lnTo>
                    <a:pt x="498" y="32"/>
                  </a:lnTo>
                  <a:lnTo>
                    <a:pt x="542" y="24"/>
                  </a:lnTo>
                  <a:lnTo>
                    <a:pt x="590" y="18"/>
                  </a:lnTo>
                  <a:lnTo>
                    <a:pt x="640" y="12"/>
                  </a:lnTo>
                  <a:lnTo>
                    <a:pt x="692" y="6"/>
                  </a:lnTo>
                  <a:lnTo>
                    <a:pt x="748" y="2"/>
                  </a:lnTo>
                  <a:lnTo>
                    <a:pt x="806" y="0"/>
                  </a:lnTo>
                  <a:lnTo>
                    <a:pt x="864" y="0"/>
                  </a:lnTo>
                  <a:lnTo>
                    <a:pt x="922" y="0"/>
                  </a:lnTo>
                  <a:lnTo>
                    <a:pt x="980" y="2"/>
                  </a:lnTo>
                  <a:lnTo>
                    <a:pt x="1036" y="6"/>
                  </a:lnTo>
                  <a:lnTo>
                    <a:pt x="1088" y="12"/>
                  </a:lnTo>
                  <a:lnTo>
                    <a:pt x="1138" y="18"/>
                  </a:lnTo>
                  <a:lnTo>
                    <a:pt x="1186" y="24"/>
                  </a:lnTo>
                  <a:lnTo>
                    <a:pt x="1230" y="32"/>
                  </a:lnTo>
                  <a:lnTo>
                    <a:pt x="1272" y="42"/>
                  </a:lnTo>
                  <a:lnTo>
                    <a:pt x="1308" y="52"/>
                  </a:lnTo>
                  <a:lnTo>
                    <a:pt x="1342" y="64"/>
                  </a:lnTo>
                  <a:lnTo>
                    <a:pt x="1370" y="76"/>
                  </a:lnTo>
                  <a:lnTo>
                    <a:pt x="1394" y="88"/>
                  </a:lnTo>
                  <a:lnTo>
                    <a:pt x="1414" y="102"/>
                  </a:lnTo>
                  <a:lnTo>
                    <a:pt x="1428" y="114"/>
                  </a:lnTo>
                  <a:lnTo>
                    <a:pt x="1434" y="122"/>
                  </a:lnTo>
                  <a:lnTo>
                    <a:pt x="1438" y="130"/>
                  </a:lnTo>
                  <a:lnTo>
                    <a:pt x="1440" y="136"/>
                  </a:lnTo>
                  <a:lnTo>
                    <a:pt x="1440" y="14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</a:pPr>
              <a:endParaRPr lang="zh-CN" altLang="en-US" sz="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2304" y="1944"/>
              <a:ext cx="1152" cy="288"/>
            </a:xfrm>
            <a:custGeom>
              <a:avLst/>
              <a:gdLst>
                <a:gd name="T0" fmla="*/ 1152 w 1152"/>
                <a:gd name="T1" fmla="*/ 144 h 288"/>
                <a:gd name="T2" fmla="*/ 1150 w 1152"/>
                <a:gd name="T3" fmla="*/ 158 h 288"/>
                <a:gd name="T4" fmla="*/ 1140 w 1152"/>
                <a:gd name="T5" fmla="*/ 174 h 288"/>
                <a:gd name="T6" fmla="*/ 1106 w 1152"/>
                <a:gd name="T7" fmla="*/ 200 h 288"/>
                <a:gd name="T8" fmla="*/ 1054 w 1152"/>
                <a:gd name="T9" fmla="*/ 224 h 288"/>
                <a:gd name="T10" fmla="*/ 984 w 1152"/>
                <a:gd name="T11" fmla="*/ 246 h 288"/>
                <a:gd name="T12" fmla="*/ 898 w 1152"/>
                <a:gd name="T13" fmla="*/ 264 h 288"/>
                <a:gd name="T14" fmla="*/ 800 w 1152"/>
                <a:gd name="T15" fmla="*/ 276 h 288"/>
                <a:gd name="T16" fmla="*/ 692 w 1152"/>
                <a:gd name="T17" fmla="*/ 286 h 288"/>
                <a:gd name="T18" fmla="*/ 576 w 1152"/>
                <a:gd name="T19" fmla="*/ 288 h 288"/>
                <a:gd name="T20" fmla="*/ 518 w 1152"/>
                <a:gd name="T21" fmla="*/ 288 h 288"/>
                <a:gd name="T22" fmla="*/ 404 w 1152"/>
                <a:gd name="T23" fmla="*/ 282 h 288"/>
                <a:gd name="T24" fmla="*/ 302 w 1152"/>
                <a:gd name="T25" fmla="*/ 270 h 288"/>
                <a:gd name="T26" fmla="*/ 210 w 1152"/>
                <a:gd name="T27" fmla="*/ 256 h 288"/>
                <a:gd name="T28" fmla="*/ 132 w 1152"/>
                <a:gd name="T29" fmla="*/ 236 h 288"/>
                <a:gd name="T30" fmla="*/ 70 w 1152"/>
                <a:gd name="T31" fmla="*/ 212 h 288"/>
                <a:gd name="T32" fmla="*/ 26 w 1152"/>
                <a:gd name="T33" fmla="*/ 186 h 288"/>
                <a:gd name="T34" fmla="*/ 6 w 1152"/>
                <a:gd name="T35" fmla="*/ 166 h 288"/>
                <a:gd name="T36" fmla="*/ 0 w 1152"/>
                <a:gd name="T37" fmla="*/ 152 h 288"/>
                <a:gd name="T38" fmla="*/ 0 w 1152"/>
                <a:gd name="T39" fmla="*/ 144 h 288"/>
                <a:gd name="T40" fmla="*/ 2 w 1152"/>
                <a:gd name="T41" fmla="*/ 130 h 288"/>
                <a:gd name="T42" fmla="*/ 12 w 1152"/>
                <a:gd name="T43" fmla="*/ 114 h 288"/>
                <a:gd name="T44" fmla="*/ 46 w 1152"/>
                <a:gd name="T45" fmla="*/ 88 h 288"/>
                <a:gd name="T46" fmla="*/ 98 w 1152"/>
                <a:gd name="T47" fmla="*/ 64 h 288"/>
                <a:gd name="T48" fmla="*/ 168 w 1152"/>
                <a:gd name="T49" fmla="*/ 42 h 288"/>
                <a:gd name="T50" fmla="*/ 254 w 1152"/>
                <a:gd name="T51" fmla="*/ 24 h 288"/>
                <a:gd name="T52" fmla="*/ 352 w 1152"/>
                <a:gd name="T53" fmla="*/ 12 h 288"/>
                <a:gd name="T54" fmla="*/ 460 w 1152"/>
                <a:gd name="T55" fmla="*/ 2 h 288"/>
                <a:gd name="T56" fmla="*/ 576 w 1152"/>
                <a:gd name="T57" fmla="*/ 0 h 288"/>
                <a:gd name="T58" fmla="*/ 634 w 1152"/>
                <a:gd name="T59" fmla="*/ 0 h 288"/>
                <a:gd name="T60" fmla="*/ 748 w 1152"/>
                <a:gd name="T61" fmla="*/ 6 h 288"/>
                <a:gd name="T62" fmla="*/ 850 w 1152"/>
                <a:gd name="T63" fmla="*/ 18 h 288"/>
                <a:gd name="T64" fmla="*/ 942 w 1152"/>
                <a:gd name="T65" fmla="*/ 32 h 288"/>
                <a:gd name="T66" fmla="*/ 1020 w 1152"/>
                <a:gd name="T67" fmla="*/ 52 h 288"/>
                <a:gd name="T68" fmla="*/ 1082 w 1152"/>
                <a:gd name="T69" fmla="*/ 76 h 288"/>
                <a:gd name="T70" fmla="*/ 1126 w 1152"/>
                <a:gd name="T71" fmla="*/ 102 h 288"/>
                <a:gd name="T72" fmla="*/ 1146 w 1152"/>
                <a:gd name="T73" fmla="*/ 122 h 288"/>
                <a:gd name="T74" fmla="*/ 1152 w 1152"/>
                <a:gd name="T75" fmla="*/ 136 h 288"/>
                <a:gd name="T76" fmla="*/ 1152 w 1152"/>
                <a:gd name="T77" fmla="*/ 144 h 28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52"/>
                <a:gd name="T118" fmla="*/ 0 h 288"/>
                <a:gd name="T119" fmla="*/ 1152 w 1152"/>
                <a:gd name="T120" fmla="*/ 288 h 28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52" h="288">
                  <a:moveTo>
                    <a:pt x="1152" y="144"/>
                  </a:moveTo>
                  <a:lnTo>
                    <a:pt x="1152" y="144"/>
                  </a:lnTo>
                  <a:lnTo>
                    <a:pt x="1152" y="152"/>
                  </a:lnTo>
                  <a:lnTo>
                    <a:pt x="1150" y="158"/>
                  </a:lnTo>
                  <a:lnTo>
                    <a:pt x="1146" y="166"/>
                  </a:lnTo>
                  <a:lnTo>
                    <a:pt x="1140" y="174"/>
                  </a:lnTo>
                  <a:lnTo>
                    <a:pt x="1126" y="186"/>
                  </a:lnTo>
                  <a:lnTo>
                    <a:pt x="1106" y="200"/>
                  </a:lnTo>
                  <a:lnTo>
                    <a:pt x="1082" y="212"/>
                  </a:lnTo>
                  <a:lnTo>
                    <a:pt x="1054" y="224"/>
                  </a:lnTo>
                  <a:lnTo>
                    <a:pt x="1020" y="236"/>
                  </a:lnTo>
                  <a:lnTo>
                    <a:pt x="984" y="246"/>
                  </a:lnTo>
                  <a:lnTo>
                    <a:pt x="942" y="256"/>
                  </a:lnTo>
                  <a:lnTo>
                    <a:pt x="898" y="264"/>
                  </a:lnTo>
                  <a:lnTo>
                    <a:pt x="850" y="270"/>
                  </a:lnTo>
                  <a:lnTo>
                    <a:pt x="800" y="276"/>
                  </a:lnTo>
                  <a:lnTo>
                    <a:pt x="748" y="282"/>
                  </a:lnTo>
                  <a:lnTo>
                    <a:pt x="692" y="286"/>
                  </a:lnTo>
                  <a:lnTo>
                    <a:pt x="634" y="288"/>
                  </a:lnTo>
                  <a:lnTo>
                    <a:pt x="576" y="288"/>
                  </a:lnTo>
                  <a:lnTo>
                    <a:pt x="518" y="288"/>
                  </a:lnTo>
                  <a:lnTo>
                    <a:pt x="460" y="286"/>
                  </a:lnTo>
                  <a:lnTo>
                    <a:pt x="404" y="282"/>
                  </a:lnTo>
                  <a:lnTo>
                    <a:pt x="352" y="276"/>
                  </a:lnTo>
                  <a:lnTo>
                    <a:pt x="302" y="270"/>
                  </a:lnTo>
                  <a:lnTo>
                    <a:pt x="254" y="264"/>
                  </a:lnTo>
                  <a:lnTo>
                    <a:pt x="210" y="256"/>
                  </a:lnTo>
                  <a:lnTo>
                    <a:pt x="168" y="246"/>
                  </a:lnTo>
                  <a:lnTo>
                    <a:pt x="132" y="236"/>
                  </a:lnTo>
                  <a:lnTo>
                    <a:pt x="98" y="224"/>
                  </a:lnTo>
                  <a:lnTo>
                    <a:pt x="70" y="212"/>
                  </a:lnTo>
                  <a:lnTo>
                    <a:pt x="46" y="200"/>
                  </a:lnTo>
                  <a:lnTo>
                    <a:pt x="26" y="186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2" y="158"/>
                  </a:lnTo>
                  <a:lnTo>
                    <a:pt x="0" y="152"/>
                  </a:lnTo>
                  <a:lnTo>
                    <a:pt x="0" y="144"/>
                  </a:lnTo>
                  <a:lnTo>
                    <a:pt x="0" y="136"/>
                  </a:lnTo>
                  <a:lnTo>
                    <a:pt x="2" y="130"/>
                  </a:lnTo>
                  <a:lnTo>
                    <a:pt x="6" y="122"/>
                  </a:lnTo>
                  <a:lnTo>
                    <a:pt x="12" y="114"/>
                  </a:lnTo>
                  <a:lnTo>
                    <a:pt x="26" y="102"/>
                  </a:lnTo>
                  <a:lnTo>
                    <a:pt x="46" y="88"/>
                  </a:lnTo>
                  <a:lnTo>
                    <a:pt x="70" y="76"/>
                  </a:lnTo>
                  <a:lnTo>
                    <a:pt x="98" y="64"/>
                  </a:lnTo>
                  <a:lnTo>
                    <a:pt x="132" y="52"/>
                  </a:lnTo>
                  <a:lnTo>
                    <a:pt x="168" y="42"/>
                  </a:lnTo>
                  <a:lnTo>
                    <a:pt x="210" y="32"/>
                  </a:lnTo>
                  <a:lnTo>
                    <a:pt x="254" y="24"/>
                  </a:lnTo>
                  <a:lnTo>
                    <a:pt x="302" y="18"/>
                  </a:lnTo>
                  <a:lnTo>
                    <a:pt x="352" y="12"/>
                  </a:lnTo>
                  <a:lnTo>
                    <a:pt x="404" y="6"/>
                  </a:lnTo>
                  <a:lnTo>
                    <a:pt x="460" y="2"/>
                  </a:lnTo>
                  <a:lnTo>
                    <a:pt x="518" y="0"/>
                  </a:lnTo>
                  <a:lnTo>
                    <a:pt x="576" y="0"/>
                  </a:lnTo>
                  <a:lnTo>
                    <a:pt x="634" y="0"/>
                  </a:lnTo>
                  <a:lnTo>
                    <a:pt x="692" y="2"/>
                  </a:lnTo>
                  <a:lnTo>
                    <a:pt x="748" y="6"/>
                  </a:lnTo>
                  <a:lnTo>
                    <a:pt x="800" y="12"/>
                  </a:lnTo>
                  <a:lnTo>
                    <a:pt x="850" y="18"/>
                  </a:lnTo>
                  <a:lnTo>
                    <a:pt x="898" y="24"/>
                  </a:lnTo>
                  <a:lnTo>
                    <a:pt x="942" y="32"/>
                  </a:lnTo>
                  <a:lnTo>
                    <a:pt x="984" y="42"/>
                  </a:lnTo>
                  <a:lnTo>
                    <a:pt x="1020" y="52"/>
                  </a:lnTo>
                  <a:lnTo>
                    <a:pt x="1054" y="64"/>
                  </a:lnTo>
                  <a:lnTo>
                    <a:pt x="1082" y="76"/>
                  </a:lnTo>
                  <a:lnTo>
                    <a:pt x="1106" y="88"/>
                  </a:lnTo>
                  <a:lnTo>
                    <a:pt x="1126" y="102"/>
                  </a:lnTo>
                  <a:lnTo>
                    <a:pt x="1140" y="114"/>
                  </a:lnTo>
                  <a:lnTo>
                    <a:pt x="1146" y="122"/>
                  </a:lnTo>
                  <a:lnTo>
                    <a:pt x="1150" y="130"/>
                  </a:lnTo>
                  <a:lnTo>
                    <a:pt x="1152" y="136"/>
                  </a:lnTo>
                  <a:lnTo>
                    <a:pt x="1152" y="144"/>
                  </a:lnTo>
                  <a:close/>
                </a:path>
              </a:pathLst>
            </a:cu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2170284" y="1589939"/>
            <a:ext cx="1361627" cy="443345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just" defTabSz="651427" eaLnBrk="1" fontAlgn="base" hangingPunct="1">
              <a:spcBef>
                <a:spcPts val="0"/>
              </a:spcBef>
              <a:buClrTx/>
              <a:buSzTx/>
              <a:buNone/>
              <a:defRPr/>
            </a:pPr>
            <a:endParaRPr lang="zh-CN" altLang="en-US" sz="600" b="0" kern="0">
              <a:solidFill>
                <a:srgbClr val="000000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2354619" y="768841"/>
            <a:ext cx="1018959" cy="1045029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wrap="none" lIns="65023" tIns="32511" rIns="65023" bIns="32511" anchor="ctr"/>
          <a:lstStyle/>
          <a:p>
            <a:pPr algn="just" defTabSz="651427">
              <a:lnSpc>
                <a:spcPct val="120000"/>
              </a:lnSpc>
              <a:defRPr/>
            </a:pPr>
            <a:endParaRPr lang="zh-CN" altLang="en-US" sz="600" b="1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19"/>
          <p:cNvSpPr>
            <a:spLocks noEditPoints="1"/>
          </p:cNvSpPr>
          <p:nvPr/>
        </p:nvSpPr>
        <p:spPr bwMode="auto">
          <a:xfrm>
            <a:off x="2731992" y="2186285"/>
            <a:ext cx="326731" cy="315517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5141" tIns="32570" rIns="65141" bIns="3257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1"/>
          <p:cNvSpPr>
            <a:spLocks noChangeAspect="1" noEditPoints="1"/>
          </p:cNvSpPr>
          <p:nvPr/>
        </p:nvSpPr>
        <p:spPr bwMode="auto">
          <a:xfrm>
            <a:off x="2694571" y="1290367"/>
            <a:ext cx="341629" cy="34201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5141" tIns="32570" rIns="65141" bIns="3257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21"/>
          <p:cNvGrpSpPr/>
          <p:nvPr/>
        </p:nvGrpSpPr>
        <p:grpSpPr>
          <a:xfrm>
            <a:off x="2710962" y="3153747"/>
            <a:ext cx="321627" cy="315517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18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9"/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0"/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55835" y="479168"/>
            <a:ext cx="1564390" cy="4250826"/>
          </a:xfrm>
          <a:prstGeom prst="rect">
            <a:avLst/>
          </a:prstGeom>
        </p:spPr>
      </p:pic>
      <p:sp>
        <p:nvSpPr>
          <p:cNvPr id="23" name="文本框 180"/>
          <p:cNvSpPr txBox="1">
            <a:spLocks noChangeArrowheads="1"/>
          </p:cNvSpPr>
          <p:nvPr/>
        </p:nvSpPr>
        <p:spPr bwMode="auto">
          <a:xfrm>
            <a:off x="1173482" y="3893190"/>
            <a:ext cx="3381231" cy="55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310689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  <p:bldP spid="15" grpId="0" animBg="1"/>
      <p:bldP spid="16" grpId="0" animBg="1"/>
      <p:bldP spid="2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grpSp>
        <p:nvGrpSpPr>
          <p:cNvPr id="5" name="Group 12"/>
          <p:cNvGrpSpPr/>
          <p:nvPr userDrawn="1"/>
        </p:nvGrpSpPr>
        <p:grpSpPr>
          <a:xfrm>
            <a:off x="5201423" y="940046"/>
            <a:ext cx="1723330" cy="1288647"/>
            <a:chOff x="4657725" y="946151"/>
            <a:chExt cx="2441575" cy="1825625"/>
          </a:xfrm>
          <a:solidFill>
            <a:schemeClr val="accent6"/>
          </a:solidFill>
        </p:grpSpPr>
        <p:sp>
          <p:nvSpPr>
            <p:cNvPr id="19" name="Freeform 26"/>
            <p:cNvSpPr>
              <a:spLocks/>
            </p:cNvSpPr>
            <p:nvPr/>
          </p:nvSpPr>
          <p:spPr bwMode="auto">
            <a:xfrm>
              <a:off x="5953125" y="2046288"/>
              <a:ext cx="1146175" cy="593725"/>
            </a:xfrm>
            <a:custGeom>
              <a:avLst/>
              <a:gdLst>
                <a:gd name="T0" fmla="*/ 849 w 904"/>
                <a:gd name="T1" fmla="*/ 0 h 468"/>
                <a:gd name="T2" fmla="*/ 873 w 904"/>
                <a:gd name="T3" fmla="*/ 58 h 468"/>
                <a:gd name="T4" fmla="*/ 507 w 904"/>
                <a:gd name="T5" fmla="*/ 436 h 468"/>
                <a:gd name="T6" fmla="*/ 396 w 904"/>
                <a:gd name="T7" fmla="*/ 436 h 468"/>
                <a:gd name="T8" fmla="*/ 30 w 904"/>
                <a:gd name="T9" fmla="*/ 58 h 468"/>
                <a:gd name="T10" fmla="*/ 55 w 904"/>
                <a:gd name="T11" fmla="*/ 0 h 468"/>
                <a:gd name="T12" fmla="*/ 849 w 90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4" h="468">
                  <a:moveTo>
                    <a:pt x="849" y="0"/>
                  </a:moveTo>
                  <a:cubicBezTo>
                    <a:pt x="893" y="0"/>
                    <a:pt x="904" y="26"/>
                    <a:pt x="873" y="58"/>
                  </a:cubicBezTo>
                  <a:cubicBezTo>
                    <a:pt x="507" y="436"/>
                    <a:pt x="507" y="436"/>
                    <a:pt x="507" y="436"/>
                  </a:cubicBezTo>
                  <a:cubicBezTo>
                    <a:pt x="477" y="468"/>
                    <a:pt x="427" y="468"/>
                    <a:pt x="396" y="436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0" y="26"/>
                    <a:pt x="11" y="0"/>
                    <a:pt x="55" y="0"/>
                  </a:cubicBezTo>
                  <a:lnTo>
                    <a:pt x="8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7"/>
            <p:cNvSpPr>
              <a:spLocks/>
            </p:cNvSpPr>
            <p:nvPr/>
          </p:nvSpPr>
          <p:spPr bwMode="auto">
            <a:xfrm>
              <a:off x="4657725" y="946151"/>
              <a:ext cx="2151063" cy="1825625"/>
            </a:xfrm>
            <a:custGeom>
              <a:avLst/>
              <a:gdLst>
                <a:gd name="T0" fmla="*/ 848 w 1696"/>
                <a:gd name="T1" fmla="*/ 0 h 1440"/>
                <a:gd name="T2" fmla="*/ 0 w 1696"/>
                <a:gd name="T3" fmla="*/ 848 h 1440"/>
                <a:gd name="T4" fmla="*/ 241 w 1696"/>
                <a:gd name="T5" fmla="*/ 1440 h 1440"/>
                <a:gd name="T6" fmla="*/ 718 w 1696"/>
                <a:gd name="T7" fmla="*/ 1209 h 1440"/>
                <a:gd name="T8" fmla="*/ 464 w 1696"/>
                <a:gd name="T9" fmla="*/ 848 h 1440"/>
                <a:gd name="T10" fmla="*/ 848 w 1696"/>
                <a:gd name="T11" fmla="*/ 464 h 1440"/>
                <a:gd name="T12" fmla="*/ 1232 w 1696"/>
                <a:gd name="T13" fmla="*/ 848 h 1440"/>
                <a:gd name="T14" fmla="*/ 1213 w 1696"/>
                <a:gd name="T15" fmla="*/ 966 h 1440"/>
                <a:gd name="T16" fmla="*/ 1293 w 1696"/>
                <a:gd name="T17" fmla="*/ 966 h 1440"/>
                <a:gd name="T18" fmla="*/ 1293 w 1696"/>
                <a:gd name="T19" fmla="*/ 1062 h 1440"/>
                <a:gd name="T20" fmla="*/ 1669 w 1696"/>
                <a:gd name="T21" fmla="*/ 1062 h 1440"/>
                <a:gd name="T22" fmla="*/ 1696 w 1696"/>
                <a:gd name="T23" fmla="*/ 848 h 1440"/>
                <a:gd name="T24" fmla="*/ 848 w 1696"/>
                <a:gd name="T2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96" h="1440">
                  <a:moveTo>
                    <a:pt x="848" y="0"/>
                  </a:moveTo>
                  <a:cubicBezTo>
                    <a:pt x="380" y="0"/>
                    <a:pt x="0" y="380"/>
                    <a:pt x="0" y="848"/>
                  </a:cubicBezTo>
                  <a:cubicBezTo>
                    <a:pt x="0" y="1078"/>
                    <a:pt x="92" y="1287"/>
                    <a:pt x="241" y="1440"/>
                  </a:cubicBezTo>
                  <a:cubicBezTo>
                    <a:pt x="374" y="1315"/>
                    <a:pt x="540" y="1235"/>
                    <a:pt x="718" y="1209"/>
                  </a:cubicBezTo>
                  <a:cubicBezTo>
                    <a:pt x="570" y="1156"/>
                    <a:pt x="464" y="1014"/>
                    <a:pt x="464" y="848"/>
                  </a:cubicBezTo>
                  <a:cubicBezTo>
                    <a:pt x="464" y="636"/>
                    <a:pt x="636" y="464"/>
                    <a:pt x="848" y="464"/>
                  </a:cubicBezTo>
                  <a:cubicBezTo>
                    <a:pt x="1060" y="464"/>
                    <a:pt x="1232" y="636"/>
                    <a:pt x="1232" y="848"/>
                  </a:cubicBezTo>
                  <a:cubicBezTo>
                    <a:pt x="1232" y="889"/>
                    <a:pt x="1225" y="929"/>
                    <a:pt x="1213" y="966"/>
                  </a:cubicBezTo>
                  <a:cubicBezTo>
                    <a:pt x="1293" y="966"/>
                    <a:pt x="1293" y="966"/>
                    <a:pt x="1293" y="966"/>
                  </a:cubicBezTo>
                  <a:cubicBezTo>
                    <a:pt x="1293" y="1062"/>
                    <a:pt x="1293" y="1062"/>
                    <a:pt x="1293" y="1062"/>
                  </a:cubicBezTo>
                  <a:cubicBezTo>
                    <a:pt x="1669" y="1062"/>
                    <a:pt x="1669" y="1062"/>
                    <a:pt x="1669" y="1062"/>
                  </a:cubicBezTo>
                  <a:cubicBezTo>
                    <a:pt x="1687" y="994"/>
                    <a:pt x="1696" y="922"/>
                    <a:pt x="1696" y="848"/>
                  </a:cubicBezTo>
                  <a:cubicBezTo>
                    <a:pt x="1696" y="380"/>
                    <a:pt x="1316" y="0"/>
                    <a:pt x="8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"/>
          <p:cNvGrpSpPr/>
          <p:nvPr userDrawn="1"/>
        </p:nvGrpSpPr>
        <p:grpSpPr>
          <a:xfrm>
            <a:off x="5201423" y="1865631"/>
            <a:ext cx="1288576" cy="1702135"/>
            <a:chOff x="4657725" y="2257426"/>
            <a:chExt cx="1825625" cy="2411413"/>
          </a:xfrm>
          <a:solidFill>
            <a:schemeClr val="accent6"/>
          </a:solidFill>
        </p:grpSpPr>
        <p:sp>
          <p:nvSpPr>
            <p:cNvPr id="17" name="Freeform 24"/>
            <p:cNvSpPr>
              <a:spLocks/>
            </p:cNvSpPr>
            <p:nvPr/>
          </p:nvSpPr>
          <p:spPr bwMode="auto">
            <a:xfrm>
              <a:off x="5753100" y="2257426"/>
              <a:ext cx="593725" cy="1146175"/>
            </a:xfrm>
            <a:custGeom>
              <a:avLst/>
              <a:gdLst>
                <a:gd name="T0" fmla="*/ 0 w 468"/>
                <a:gd name="T1" fmla="*/ 55 h 904"/>
                <a:gd name="T2" fmla="*/ 57 w 468"/>
                <a:gd name="T3" fmla="*/ 30 h 904"/>
                <a:gd name="T4" fmla="*/ 436 w 468"/>
                <a:gd name="T5" fmla="*/ 397 h 904"/>
                <a:gd name="T6" fmla="*/ 436 w 468"/>
                <a:gd name="T7" fmla="*/ 508 h 904"/>
                <a:gd name="T8" fmla="*/ 57 w 468"/>
                <a:gd name="T9" fmla="*/ 874 h 904"/>
                <a:gd name="T10" fmla="*/ 0 w 468"/>
                <a:gd name="T11" fmla="*/ 849 h 904"/>
                <a:gd name="T12" fmla="*/ 0 w 468"/>
                <a:gd name="T13" fmla="*/ 55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8" h="904">
                  <a:moveTo>
                    <a:pt x="0" y="55"/>
                  </a:moveTo>
                  <a:cubicBezTo>
                    <a:pt x="0" y="11"/>
                    <a:pt x="26" y="0"/>
                    <a:pt x="57" y="30"/>
                  </a:cubicBezTo>
                  <a:cubicBezTo>
                    <a:pt x="436" y="397"/>
                    <a:pt x="436" y="397"/>
                    <a:pt x="436" y="397"/>
                  </a:cubicBezTo>
                  <a:cubicBezTo>
                    <a:pt x="468" y="427"/>
                    <a:pt x="468" y="477"/>
                    <a:pt x="436" y="508"/>
                  </a:cubicBezTo>
                  <a:cubicBezTo>
                    <a:pt x="57" y="874"/>
                    <a:pt x="57" y="874"/>
                    <a:pt x="57" y="874"/>
                  </a:cubicBezTo>
                  <a:cubicBezTo>
                    <a:pt x="26" y="904"/>
                    <a:pt x="0" y="893"/>
                    <a:pt x="0" y="849"/>
                  </a:cubicBez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auto">
            <a:xfrm>
              <a:off x="4657725" y="2517776"/>
              <a:ext cx="1825625" cy="2151063"/>
            </a:xfrm>
            <a:custGeom>
              <a:avLst/>
              <a:gdLst>
                <a:gd name="T0" fmla="*/ 1209 w 1440"/>
                <a:gd name="T1" fmla="*/ 978 h 1696"/>
                <a:gd name="T2" fmla="*/ 848 w 1440"/>
                <a:gd name="T3" fmla="*/ 1232 h 1696"/>
                <a:gd name="T4" fmla="*/ 464 w 1440"/>
                <a:gd name="T5" fmla="*/ 848 h 1696"/>
                <a:gd name="T6" fmla="*/ 848 w 1440"/>
                <a:gd name="T7" fmla="*/ 464 h 1696"/>
                <a:gd name="T8" fmla="*/ 969 w 1440"/>
                <a:gd name="T9" fmla="*/ 483 h 1696"/>
                <a:gd name="T10" fmla="*/ 969 w 1440"/>
                <a:gd name="T11" fmla="*/ 9 h 1696"/>
                <a:gd name="T12" fmla="*/ 848 w 1440"/>
                <a:gd name="T13" fmla="*/ 0 h 1696"/>
                <a:gd name="T14" fmla="*/ 0 w 1440"/>
                <a:gd name="T15" fmla="*/ 848 h 1696"/>
                <a:gd name="T16" fmla="*/ 848 w 1440"/>
                <a:gd name="T17" fmla="*/ 1696 h 1696"/>
                <a:gd name="T18" fmla="*/ 1440 w 1440"/>
                <a:gd name="T19" fmla="*/ 1455 h 1696"/>
                <a:gd name="T20" fmla="*/ 1209 w 1440"/>
                <a:gd name="T21" fmla="*/ 978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0" h="1696">
                  <a:moveTo>
                    <a:pt x="1209" y="978"/>
                  </a:moveTo>
                  <a:cubicBezTo>
                    <a:pt x="1156" y="1126"/>
                    <a:pt x="1014" y="1232"/>
                    <a:pt x="848" y="1232"/>
                  </a:cubicBezTo>
                  <a:cubicBezTo>
                    <a:pt x="636" y="1232"/>
                    <a:pt x="464" y="1060"/>
                    <a:pt x="464" y="848"/>
                  </a:cubicBezTo>
                  <a:cubicBezTo>
                    <a:pt x="464" y="636"/>
                    <a:pt x="636" y="464"/>
                    <a:pt x="848" y="464"/>
                  </a:cubicBezTo>
                  <a:cubicBezTo>
                    <a:pt x="890" y="464"/>
                    <a:pt x="931" y="471"/>
                    <a:pt x="969" y="483"/>
                  </a:cubicBezTo>
                  <a:cubicBezTo>
                    <a:pt x="969" y="9"/>
                    <a:pt x="969" y="9"/>
                    <a:pt x="969" y="9"/>
                  </a:cubicBezTo>
                  <a:cubicBezTo>
                    <a:pt x="929" y="3"/>
                    <a:pt x="889" y="0"/>
                    <a:pt x="848" y="0"/>
                  </a:cubicBezTo>
                  <a:cubicBezTo>
                    <a:pt x="380" y="0"/>
                    <a:pt x="0" y="380"/>
                    <a:pt x="0" y="848"/>
                  </a:cubicBezTo>
                  <a:cubicBezTo>
                    <a:pt x="0" y="1316"/>
                    <a:pt x="380" y="1696"/>
                    <a:pt x="848" y="1696"/>
                  </a:cubicBezTo>
                  <a:cubicBezTo>
                    <a:pt x="1078" y="1696"/>
                    <a:pt x="1287" y="1604"/>
                    <a:pt x="1440" y="1455"/>
                  </a:cubicBezTo>
                  <a:cubicBezTo>
                    <a:pt x="1315" y="1322"/>
                    <a:pt x="1235" y="1156"/>
                    <a:pt x="1209" y="9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"/>
          <p:cNvGrpSpPr/>
          <p:nvPr userDrawn="1"/>
        </p:nvGrpSpPr>
        <p:grpSpPr>
          <a:xfrm>
            <a:off x="6115751" y="2279118"/>
            <a:ext cx="1713246" cy="1288647"/>
            <a:chOff x="5953125" y="2843213"/>
            <a:chExt cx="2427288" cy="1825625"/>
          </a:xfrm>
          <a:solidFill>
            <a:schemeClr val="accent6"/>
          </a:solidFill>
        </p:grpSpPr>
        <p:sp>
          <p:nvSpPr>
            <p:cNvPr id="15" name="Freeform 22"/>
            <p:cNvSpPr>
              <a:spLocks/>
            </p:cNvSpPr>
            <p:nvPr/>
          </p:nvSpPr>
          <p:spPr bwMode="auto">
            <a:xfrm>
              <a:off x="5953125" y="2989263"/>
              <a:ext cx="1146175" cy="593725"/>
            </a:xfrm>
            <a:custGeom>
              <a:avLst/>
              <a:gdLst>
                <a:gd name="T0" fmla="*/ 55 w 904"/>
                <a:gd name="T1" fmla="*/ 468 h 468"/>
                <a:gd name="T2" fmla="*/ 30 w 904"/>
                <a:gd name="T3" fmla="*/ 411 h 468"/>
                <a:gd name="T4" fmla="*/ 396 w 904"/>
                <a:gd name="T5" fmla="*/ 32 h 468"/>
                <a:gd name="T6" fmla="*/ 507 w 904"/>
                <a:gd name="T7" fmla="*/ 32 h 468"/>
                <a:gd name="T8" fmla="*/ 873 w 904"/>
                <a:gd name="T9" fmla="*/ 411 h 468"/>
                <a:gd name="T10" fmla="*/ 849 w 904"/>
                <a:gd name="T11" fmla="*/ 468 h 468"/>
                <a:gd name="T12" fmla="*/ 55 w 904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4" h="468">
                  <a:moveTo>
                    <a:pt x="55" y="468"/>
                  </a:moveTo>
                  <a:cubicBezTo>
                    <a:pt x="11" y="468"/>
                    <a:pt x="0" y="442"/>
                    <a:pt x="30" y="411"/>
                  </a:cubicBezTo>
                  <a:cubicBezTo>
                    <a:pt x="396" y="32"/>
                    <a:pt x="396" y="32"/>
                    <a:pt x="396" y="32"/>
                  </a:cubicBezTo>
                  <a:cubicBezTo>
                    <a:pt x="427" y="0"/>
                    <a:pt x="477" y="0"/>
                    <a:pt x="507" y="32"/>
                  </a:cubicBezTo>
                  <a:cubicBezTo>
                    <a:pt x="873" y="411"/>
                    <a:pt x="873" y="411"/>
                    <a:pt x="873" y="411"/>
                  </a:cubicBezTo>
                  <a:cubicBezTo>
                    <a:pt x="904" y="442"/>
                    <a:pt x="893" y="468"/>
                    <a:pt x="849" y="468"/>
                  </a:cubicBezTo>
                  <a:lnTo>
                    <a:pt x="55" y="4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3"/>
            <p:cNvSpPr>
              <a:spLocks/>
            </p:cNvSpPr>
            <p:nvPr/>
          </p:nvSpPr>
          <p:spPr bwMode="auto">
            <a:xfrm>
              <a:off x="6230938" y="2843213"/>
              <a:ext cx="2149475" cy="1825625"/>
            </a:xfrm>
            <a:custGeom>
              <a:avLst/>
              <a:gdLst>
                <a:gd name="T0" fmla="*/ 978 w 1696"/>
                <a:gd name="T1" fmla="*/ 231 h 1440"/>
                <a:gd name="T2" fmla="*/ 1232 w 1696"/>
                <a:gd name="T3" fmla="*/ 592 h 1440"/>
                <a:gd name="T4" fmla="*/ 848 w 1696"/>
                <a:gd name="T5" fmla="*/ 976 h 1440"/>
                <a:gd name="T6" fmla="*/ 464 w 1696"/>
                <a:gd name="T7" fmla="*/ 592 h 1440"/>
                <a:gd name="T8" fmla="*/ 487 w 1696"/>
                <a:gd name="T9" fmla="*/ 462 h 1440"/>
                <a:gd name="T10" fmla="*/ 10 w 1696"/>
                <a:gd name="T11" fmla="*/ 462 h 1440"/>
                <a:gd name="T12" fmla="*/ 0 w 1696"/>
                <a:gd name="T13" fmla="*/ 592 h 1440"/>
                <a:gd name="T14" fmla="*/ 848 w 1696"/>
                <a:gd name="T15" fmla="*/ 1440 h 1440"/>
                <a:gd name="T16" fmla="*/ 1696 w 1696"/>
                <a:gd name="T17" fmla="*/ 592 h 1440"/>
                <a:gd name="T18" fmla="*/ 1455 w 1696"/>
                <a:gd name="T19" fmla="*/ 0 h 1440"/>
                <a:gd name="T20" fmla="*/ 978 w 1696"/>
                <a:gd name="T21" fmla="*/ 231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6" h="1440">
                  <a:moveTo>
                    <a:pt x="978" y="231"/>
                  </a:moveTo>
                  <a:cubicBezTo>
                    <a:pt x="1126" y="284"/>
                    <a:pt x="1232" y="426"/>
                    <a:pt x="1232" y="592"/>
                  </a:cubicBezTo>
                  <a:cubicBezTo>
                    <a:pt x="1232" y="804"/>
                    <a:pt x="1060" y="976"/>
                    <a:pt x="848" y="976"/>
                  </a:cubicBezTo>
                  <a:cubicBezTo>
                    <a:pt x="636" y="976"/>
                    <a:pt x="464" y="804"/>
                    <a:pt x="464" y="592"/>
                  </a:cubicBezTo>
                  <a:cubicBezTo>
                    <a:pt x="464" y="546"/>
                    <a:pt x="472" y="503"/>
                    <a:pt x="487" y="462"/>
                  </a:cubicBezTo>
                  <a:cubicBezTo>
                    <a:pt x="10" y="462"/>
                    <a:pt x="10" y="462"/>
                    <a:pt x="10" y="462"/>
                  </a:cubicBezTo>
                  <a:cubicBezTo>
                    <a:pt x="3" y="504"/>
                    <a:pt x="0" y="548"/>
                    <a:pt x="0" y="592"/>
                  </a:cubicBezTo>
                  <a:cubicBezTo>
                    <a:pt x="0" y="1060"/>
                    <a:pt x="380" y="1440"/>
                    <a:pt x="848" y="1440"/>
                  </a:cubicBezTo>
                  <a:cubicBezTo>
                    <a:pt x="1316" y="1440"/>
                    <a:pt x="1696" y="1060"/>
                    <a:pt x="1696" y="592"/>
                  </a:cubicBezTo>
                  <a:cubicBezTo>
                    <a:pt x="1696" y="362"/>
                    <a:pt x="1604" y="153"/>
                    <a:pt x="1455" y="0"/>
                  </a:cubicBezTo>
                  <a:cubicBezTo>
                    <a:pt x="1322" y="125"/>
                    <a:pt x="1156" y="205"/>
                    <a:pt x="978" y="2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5"/>
          <p:cNvGrpSpPr/>
          <p:nvPr userDrawn="1"/>
        </p:nvGrpSpPr>
        <p:grpSpPr>
          <a:xfrm>
            <a:off x="6540422" y="940046"/>
            <a:ext cx="1288576" cy="1734631"/>
            <a:chOff x="6554788" y="946151"/>
            <a:chExt cx="1825625" cy="2457450"/>
          </a:xfrm>
          <a:solidFill>
            <a:schemeClr val="accent6"/>
          </a:solidFill>
        </p:grpSpPr>
        <p:sp>
          <p:nvSpPr>
            <p:cNvPr id="13" name="Freeform 20"/>
            <p:cNvSpPr>
              <a:spLocks/>
            </p:cNvSpPr>
            <p:nvPr/>
          </p:nvSpPr>
          <p:spPr bwMode="auto">
            <a:xfrm>
              <a:off x="6691313" y="2257426"/>
              <a:ext cx="593725" cy="1146175"/>
            </a:xfrm>
            <a:custGeom>
              <a:avLst/>
              <a:gdLst>
                <a:gd name="T0" fmla="*/ 468 w 468"/>
                <a:gd name="T1" fmla="*/ 849 h 904"/>
                <a:gd name="T2" fmla="*/ 410 w 468"/>
                <a:gd name="T3" fmla="*/ 874 h 904"/>
                <a:gd name="T4" fmla="*/ 32 w 468"/>
                <a:gd name="T5" fmla="*/ 508 h 904"/>
                <a:gd name="T6" fmla="*/ 32 w 468"/>
                <a:gd name="T7" fmla="*/ 397 h 904"/>
                <a:gd name="T8" fmla="*/ 410 w 468"/>
                <a:gd name="T9" fmla="*/ 30 h 904"/>
                <a:gd name="T10" fmla="*/ 468 w 468"/>
                <a:gd name="T11" fmla="*/ 55 h 904"/>
                <a:gd name="T12" fmla="*/ 468 w 468"/>
                <a:gd name="T13" fmla="*/ 849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8" h="904">
                  <a:moveTo>
                    <a:pt x="468" y="849"/>
                  </a:moveTo>
                  <a:cubicBezTo>
                    <a:pt x="468" y="893"/>
                    <a:pt x="442" y="904"/>
                    <a:pt x="410" y="874"/>
                  </a:cubicBezTo>
                  <a:cubicBezTo>
                    <a:pt x="32" y="508"/>
                    <a:pt x="32" y="508"/>
                    <a:pt x="32" y="508"/>
                  </a:cubicBezTo>
                  <a:cubicBezTo>
                    <a:pt x="0" y="477"/>
                    <a:pt x="0" y="427"/>
                    <a:pt x="32" y="397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42" y="0"/>
                    <a:pt x="468" y="11"/>
                    <a:pt x="468" y="55"/>
                  </a:cubicBezTo>
                  <a:lnTo>
                    <a:pt x="468" y="8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1"/>
            <p:cNvSpPr>
              <a:spLocks/>
            </p:cNvSpPr>
            <p:nvPr/>
          </p:nvSpPr>
          <p:spPr bwMode="auto">
            <a:xfrm>
              <a:off x="6554788" y="946151"/>
              <a:ext cx="1825625" cy="2151063"/>
            </a:xfrm>
            <a:custGeom>
              <a:avLst/>
              <a:gdLst>
                <a:gd name="T0" fmla="*/ 592 w 1440"/>
                <a:gd name="T1" fmla="*/ 0 h 1696"/>
                <a:gd name="T2" fmla="*/ 0 w 1440"/>
                <a:gd name="T3" fmla="*/ 241 h 1696"/>
                <a:gd name="T4" fmla="*/ 231 w 1440"/>
                <a:gd name="T5" fmla="*/ 718 h 1696"/>
                <a:gd name="T6" fmla="*/ 592 w 1440"/>
                <a:gd name="T7" fmla="*/ 464 h 1696"/>
                <a:gd name="T8" fmla="*/ 976 w 1440"/>
                <a:gd name="T9" fmla="*/ 848 h 1696"/>
                <a:gd name="T10" fmla="*/ 592 w 1440"/>
                <a:gd name="T11" fmla="*/ 1232 h 1696"/>
                <a:gd name="T12" fmla="*/ 452 w 1440"/>
                <a:gd name="T13" fmla="*/ 1206 h 1696"/>
                <a:gd name="T14" fmla="*/ 452 w 1440"/>
                <a:gd name="T15" fmla="*/ 1300 h 1696"/>
                <a:gd name="T16" fmla="*/ 389 w 1440"/>
                <a:gd name="T17" fmla="*/ 1300 h 1696"/>
                <a:gd name="T18" fmla="*/ 389 w 1440"/>
                <a:gd name="T19" fmla="*/ 1671 h 1696"/>
                <a:gd name="T20" fmla="*/ 592 w 1440"/>
                <a:gd name="T21" fmla="*/ 1696 h 1696"/>
                <a:gd name="T22" fmla="*/ 1440 w 1440"/>
                <a:gd name="T23" fmla="*/ 848 h 1696"/>
                <a:gd name="T24" fmla="*/ 592 w 1440"/>
                <a:gd name="T25" fmla="*/ 0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0" h="1696">
                  <a:moveTo>
                    <a:pt x="592" y="0"/>
                  </a:moveTo>
                  <a:cubicBezTo>
                    <a:pt x="362" y="0"/>
                    <a:pt x="153" y="92"/>
                    <a:pt x="0" y="241"/>
                  </a:cubicBezTo>
                  <a:cubicBezTo>
                    <a:pt x="125" y="374"/>
                    <a:pt x="205" y="540"/>
                    <a:pt x="231" y="718"/>
                  </a:cubicBezTo>
                  <a:cubicBezTo>
                    <a:pt x="284" y="570"/>
                    <a:pt x="426" y="464"/>
                    <a:pt x="592" y="464"/>
                  </a:cubicBezTo>
                  <a:cubicBezTo>
                    <a:pt x="804" y="464"/>
                    <a:pt x="976" y="636"/>
                    <a:pt x="976" y="848"/>
                  </a:cubicBezTo>
                  <a:cubicBezTo>
                    <a:pt x="976" y="1060"/>
                    <a:pt x="804" y="1232"/>
                    <a:pt x="592" y="1232"/>
                  </a:cubicBezTo>
                  <a:cubicBezTo>
                    <a:pt x="543" y="1232"/>
                    <a:pt x="495" y="1223"/>
                    <a:pt x="452" y="1206"/>
                  </a:cubicBezTo>
                  <a:cubicBezTo>
                    <a:pt x="452" y="1300"/>
                    <a:pt x="452" y="1300"/>
                    <a:pt x="452" y="1300"/>
                  </a:cubicBezTo>
                  <a:cubicBezTo>
                    <a:pt x="389" y="1300"/>
                    <a:pt x="389" y="1300"/>
                    <a:pt x="389" y="1300"/>
                  </a:cubicBezTo>
                  <a:cubicBezTo>
                    <a:pt x="389" y="1671"/>
                    <a:pt x="389" y="1671"/>
                    <a:pt x="389" y="1671"/>
                  </a:cubicBezTo>
                  <a:cubicBezTo>
                    <a:pt x="454" y="1687"/>
                    <a:pt x="522" y="1696"/>
                    <a:pt x="592" y="1696"/>
                  </a:cubicBezTo>
                  <a:cubicBezTo>
                    <a:pt x="1060" y="1696"/>
                    <a:pt x="1440" y="1316"/>
                    <a:pt x="1440" y="848"/>
                  </a:cubicBezTo>
                  <a:cubicBezTo>
                    <a:pt x="1440" y="380"/>
                    <a:pt x="1060" y="0"/>
                    <a:pt x="5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" name="TextBox 8"/>
          <p:cNvSpPr txBox="1"/>
          <p:nvPr userDrawn="1"/>
        </p:nvSpPr>
        <p:spPr>
          <a:xfrm rot="18920653">
            <a:off x="5399200" y="1255854"/>
            <a:ext cx="574275" cy="238974"/>
          </a:xfrm>
          <a:prstGeom prst="rect">
            <a:avLst/>
          </a:prstGeom>
          <a:noFill/>
        </p:spPr>
        <p:txBody>
          <a:bodyPr wrap="none" rtlCol="0" anchor="ctr">
            <a:prstTxWarp prst="textArchUp">
              <a:avLst/>
            </a:prstTxWarp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 rot="2904439">
            <a:off x="7039774" y="1315299"/>
            <a:ext cx="713856" cy="238960"/>
          </a:xfrm>
          <a:prstGeom prst="rect">
            <a:avLst/>
          </a:prstGeom>
          <a:noFill/>
        </p:spPr>
        <p:txBody>
          <a:bodyPr wrap="none" rtlCol="0" anchor="ctr">
            <a:prstTxWarp prst="textArchUp">
              <a:avLst/>
            </a:prstTxWarp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 rot="3328205">
            <a:off x="5276076" y="2956428"/>
            <a:ext cx="675842" cy="238960"/>
          </a:xfrm>
          <a:prstGeom prst="rect">
            <a:avLst/>
          </a:prstGeom>
          <a:noFill/>
        </p:spPr>
        <p:txBody>
          <a:bodyPr wrap="none" rtlCol="0" anchor="ctr">
            <a:prstTxWarp prst="textArchDown">
              <a:avLst/>
            </a:prstTxWarp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 rot="18872992">
            <a:off x="6939490" y="3002558"/>
            <a:ext cx="760514" cy="238960"/>
          </a:xfrm>
          <a:prstGeom prst="rect">
            <a:avLst/>
          </a:prstGeom>
          <a:noFill/>
        </p:spPr>
        <p:txBody>
          <a:bodyPr wrap="none" rtlCol="0" anchor="ctr">
            <a:prstTxWarp prst="textArchDown">
              <a:avLst/>
            </a:prstTxWarp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05" y="1222516"/>
            <a:ext cx="2721876" cy="3049421"/>
          </a:xfrm>
          <a:prstGeom prst="rect">
            <a:avLst/>
          </a:prstGeom>
        </p:spPr>
      </p:pic>
      <p:sp>
        <p:nvSpPr>
          <p:cNvPr id="22" name="文本框 180"/>
          <p:cNvSpPr txBox="1">
            <a:spLocks noChangeArrowheads="1"/>
          </p:cNvSpPr>
          <p:nvPr/>
        </p:nvSpPr>
        <p:spPr bwMode="auto">
          <a:xfrm>
            <a:off x="4920853" y="3855598"/>
            <a:ext cx="3239138" cy="5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310689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2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5388618" y="277074"/>
            <a:ext cx="2332370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lang="en-US" altLang="zh-CN" sz="30000" dirty="0" smtClean="0">
                <a:solidFill>
                  <a:schemeClr val="accent6"/>
                </a:solidFill>
                <a:latin typeface="Steelfish" pitchFamily="2" charset="0"/>
                <a:ea typeface="微软雅黑" pitchFamily="34" charset="-122"/>
              </a:rPr>
              <a:t>04</a:t>
            </a:r>
            <a:endParaRPr lang="zh-CN" altLang="en-US" sz="30000" dirty="0">
              <a:solidFill>
                <a:schemeClr val="accent6"/>
              </a:solidFill>
              <a:latin typeface="Steelfish" pitchFamily="2" charset="0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4932" y="2347415"/>
            <a:ext cx="3552930" cy="532263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9"/>
          <p:cNvSpPr txBox="1">
            <a:spLocks noChangeArrowheads="1"/>
          </p:cNvSpPr>
          <p:nvPr/>
        </p:nvSpPr>
        <p:spPr bwMode="auto">
          <a:xfrm>
            <a:off x="5199791" y="2354089"/>
            <a:ext cx="2762424" cy="43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dirty="0">
                <a:solidFill>
                  <a:schemeClr val="accent6"/>
                </a:solidFill>
                <a:latin typeface="Modern No. 20" pitchFamily="18" charset="0"/>
                <a:ea typeface="微软雅黑" pitchFamily="34" charset="-122"/>
              </a:rPr>
              <a:t>清新淡雅荷叶荷花</a:t>
            </a:r>
            <a:r>
              <a:rPr lang="zh-CN" altLang="en-US" sz="1800" dirty="0" smtClean="0">
                <a:solidFill>
                  <a:schemeClr val="accent6"/>
                </a:solidFill>
                <a:latin typeface="Modern No. 20" pitchFamily="18" charset="0"/>
                <a:ea typeface="微软雅黑" pitchFamily="34" charset="-122"/>
              </a:rPr>
              <a:t>盛开</a:t>
            </a:r>
            <a:endParaRPr lang="en-US" altLang="zh-CN" sz="1800" dirty="0">
              <a:solidFill>
                <a:schemeClr val="accent6"/>
              </a:solidFill>
              <a:latin typeface="Modern No. 20" pitchFamily="18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43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200" y="0"/>
            <a:ext cx="5652800" cy="2604581"/>
          </a:xfrm>
          <a:prstGeom prst="rect">
            <a:avLst/>
          </a:prstGeom>
        </p:spPr>
      </p:pic>
      <p:sp>
        <p:nvSpPr>
          <p:cNvPr id="4" name="椭圆 3"/>
          <p:cNvSpPr>
            <a:spLocks noChangeAspect="1"/>
          </p:cNvSpPr>
          <p:nvPr/>
        </p:nvSpPr>
        <p:spPr>
          <a:xfrm flipH="1">
            <a:off x="1027199" y="939346"/>
            <a:ext cx="2738298" cy="2738298"/>
          </a:xfrm>
          <a:prstGeom prst="ellipse">
            <a:avLst/>
          </a:prstGeom>
          <a:noFill/>
          <a:ln w="206375" cap="rnd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 flipH="1">
            <a:off x="1280252" y="1192399"/>
            <a:ext cx="2232193" cy="2232193"/>
          </a:xfrm>
          <a:prstGeom prst="ellipse">
            <a:avLst/>
          </a:prstGeom>
          <a:noFill/>
          <a:ln w="206375" cap="rnd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 flipH="1">
            <a:off x="1534637" y="1442793"/>
            <a:ext cx="1723424" cy="1723424"/>
          </a:xfrm>
          <a:prstGeom prst="ellipse">
            <a:avLst/>
          </a:prstGeom>
          <a:noFill/>
          <a:ln w="206375" cap="rnd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饼形 2"/>
          <p:cNvSpPr/>
          <p:nvPr/>
        </p:nvSpPr>
        <p:spPr>
          <a:xfrm flipH="1">
            <a:off x="2396348" y="939346"/>
            <a:ext cx="1368672" cy="2043924"/>
          </a:xfrm>
          <a:custGeom>
            <a:avLst/>
            <a:gdLst>
              <a:gd name="connsiteX0" fmla="*/ 240794 w 3699510"/>
              <a:gd name="connsiteY0" fmla="*/ 2762355 h 3699510"/>
              <a:gd name="connsiteX1" fmla="*/ 251368 w 3699510"/>
              <a:gd name="connsiteY1" fmla="*/ 918759 h 3699510"/>
              <a:gd name="connsiteX2" fmla="*/ 1849755 w 3699510"/>
              <a:gd name="connsiteY2" fmla="*/ 0 h 3699510"/>
              <a:gd name="connsiteX3" fmla="*/ 1849755 w 3699510"/>
              <a:gd name="connsiteY3" fmla="*/ 1849755 h 3699510"/>
              <a:gd name="connsiteX4" fmla="*/ 240794 w 3699510"/>
              <a:gd name="connsiteY4" fmla="*/ 2762355 h 3699510"/>
              <a:gd name="connsiteX0" fmla="*/ 1849755 w 1941195"/>
              <a:gd name="connsiteY0" fmla="*/ 1849755 h 2762355"/>
              <a:gd name="connsiteX1" fmla="*/ 240794 w 1941195"/>
              <a:gd name="connsiteY1" fmla="*/ 2762355 h 2762355"/>
              <a:gd name="connsiteX2" fmla="*/ 251368 w 1941195"/>
              <a:gd name="connsiteY2" fmla="*/ 918759 h 2762355"/>
              <a:gd name="connsiteX3" fmla="*/ 1849755 w 1941195"/>
              <a:gd name="connsiteY3" fmla="*/ 0 h 2762355"/>
              <a:gd name="connsiteX4" fmla="*/ 1941195 w 1941195"/>
              <a:gd name="connsiteY4" fmla="*/ 1941195 h 2762355"/>
              <a:gd name="connsiteX0" fmla="*/ 1849755 w 1849755"/>
              <a:gd name="connsiteY0" fmla="*/ 1849755 h 2762355"/>
              <a:gd name="connsiteX1" fmla="*/ 240794 w 1849755"/>
              <a:gd name="connsiteY1" fmla="*/ 2762355 h 2762355"/>
              <a:gd name="connsiteX2" fmla="*/ 251368 w 1849755"/>
              <a:gd name="connsiteY2" fmla="*/ 918759 h 2762355"/>
              <a:gd name="connsiteX3" fmla="*/ 1849755 w 1849755"/>
              <a:gd name="connsiteY3" fmla="*/ 0 h 2762355"/>
              <a:gd name="connsiteX0" fmla="*/ 240794 w 1849755"/>
              <a:gd name="connsiteY0" fmla="*/ 2762355 h 2762355"/>
              <a:gd name="connsiteX1" fmla="*/ 251368 w 1849755"/>
              <a:gd name="connsiteY1" fmla="*/ 918759 h 2762355"/>
              <a:gd name="connsiteX2" fmla="*/ 1849755 w 1849755"/>
              <a:gd name="connsiteY2" fmla="*/ 0 h 276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9755" h="2762355">
                <a:moveTo>
                  <a:pt x="240794" y="2762355"/>
                </a:moveTo>
                <a:cubicBezTo>
                  <a:pt x="-84000" y="2189726"/>
                  <a:pt x="-79974" y="1487624"/>
                  <a:pt x="251368" y="918759"/>
                </a:cubicBezTo>
                <a:cubicBezTo>
                  <a:pt x="582709" y="349893"/>
                  <a:pt x="1191427" y="0"/>
                  <a:pt x="1849755" y="0"/>
                </a:cubicBezTo>
              </a:path>
            </a:pathLst>
          </a:custGeom>
          <a:noFill/>
          <a:ln w="206375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饼形 25"/>
          <p:cNvSpPr/>
          <p:nvPr/>
        </p:nvSpPr>
        <p:spPr>
          <a:xfrm flipH="1">
            <a:off x="2396348" y="1192126"/>
            <a:ext cx="1115973" cy="2198253"/>
          </a:xfrm>
          <a:custGeom>
            <a:avLst/>
            <a:gdLst>
              <a:gd name="connsiteX0" fmla="*/ 1141186 w 3016250"/>
              <a:gd name="connsiteY0" fmla="*/ 2970930 h 3016250"/>
              <a:gd name="connsiteX1" fmla="*/ 11373 w 3016250"/>
              <a:gd name="connsiteY1" fmla="*/ 1323262 h 3016250"/>
              <a:gd name="connsiteX2" fmla="*/ 1508125 w 3016250"/>
              <a:gd name="connsiteY2" fmla="*/ 1 h 3016250"/>
              <a:gd name="connsiteX3" fmla="*/ 1508125 w 3016250"/>
              <a:gd name="connsiteY3" fmla="*/ 1508125 h 3016250"/>
              <a:gd name="connsiteX4" fmla="*/ 1141186 w 3016250"/>
              <a:gd name="connsiteY4" fmla="*/ 2970930 h 3016250"/>
              <a:gd name="connsiteX0" fmla="*/ 1508233 w 1599673"/>
              <a:gd name="connsiteY0" fmla="*/ 1508125 h 2970930"/>
              <a:gd name="connsiteX1" fmla="*/ 1141294 w 1599673"/>
              <a:gd name="connsiteY1" fmla="*/ 2970930 h 2970930"/>
              <a:gd name="connsiteX2" fmla="*/ 11481 w 1599673"/>
              <a:gd name="connsiteY2" fmla="*/ 1323262 h 2970930"/>
              <a:gd name="connsiteX3" fmla="*/ 1508233 w 1599673"/>
              <a:gd name="connsiteY3" fmla="*/ 1 h 2970930"/>
              <a:gd name="connsiteX4" fmla="*/ 1599673 w 1599673"/>
              <a:gd name="connsiteY4" fmla="*/ 1599565 h 2970930"/>
              <a:gd name="connsiteX0" fmla="*/ 1508233 w 1508233"/>
              <a:gd name="connsiteY0" fmla="*/ 1508125 h 2970930"/>
              <a:gd name="connsiteX1" fmla="*/ 1141294 w 1508233"/>
              <a:gd name="connsiteY1" fmla="*/ 2970930 h 2970930"/>
              <a:gd name="connsiteX2" fmla="*/ 11481 w 1508233"/>
              <a:gd name="connsiteY2" fmla="*/ 1323262 h 2970930"/>
              <a:gd name="connsiteX3" fmla="*/ 1508233 w 1508233"/>
              <a:gd name="connsiteY3" fmla="*/ 1 h 2970930"/>
              <a:gd name="connsiteX0" fmla="*/ 1141294 w 1508233"/>
              <a:gd name="connsiteY0" fmla="*/ 2970930 h 2970930"/>
              <a:gd name="connsiteX1" fmla="*/ 11481 w 1508233"/>
              <a:gd name="connsiteY1" fmla="*/ 1323262 h 2970930"/>
              <a:gd name="connsiteX2" fmla="*/ 1508233 w 1508233"/>
              <a:gd name="connsiteY2" fmla="*/ 1 h 2970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08233" h="2970930">
                <a:moveTo>
                  <a:pt x="1141294" y="2970930"/>
                </a:moveTo>
                <a:cubicBezTo>
                  <a:pt x="402749" y="2785669"/>
                  <a:pt x="-81854" y="2078946"/>
                  <a:pt x="11481" y="1323262"/>
                </a:cubicBezTo>
                <a:cubicBezTo>
                  <a:pt x="104815" y="567578"/>
                  <a:pt x="746807" y="0"/>
                  <a:pt x="1508233" y="1"/>
                </a:cubicBezTo>
              </a:path>
            </a:pathLst>
          </a:custGeom>
          <a:noFill/>
          <a:ln w="206375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饼形 26"/>
          <p:cNvSpPr/>
          <p:nvPr/>
        </p:nvSpPr>
        <p:spPr>
          <a:xfrm flipH="1">
            <a:off x="1704947" y="1445844"/>
            <a:ext cx="1553661" cy="1724416"/>
          </a:xfrm>
          <a:custGeom>
            <a:avLst/>
            <a:gdLst>
              <a:gd name="connsiteX0" fmla="*/ 2099651 w 2330450"/>
              <a:gd name="connsiteY0" fmla="*/ 1861355 h 2330450"/>
              <a:gd name="connsiteX1" fmla="*/ 682811 w 2330450"/>
              <a:gd name="connsiteY1" fmla="*/ 2225897 h 2330450"/>
              <a:gd name="connsiteX2" fmla="*/ 26438 w 2330450"/>
              <a:gd name="connsiteY2" fmla="*/ 918418 h 2330450"/>
              <a:gd name="connsiteX3" fmla="*/ 1165225 w 2330450"/>
              <a:gd name="connsiteY3" fmla="*/ 0 h 2330450"/>
              <a:gd name="connsiteX4" fmla="*/ 1165225 w 2330450"/>
              <a:gd name="connsiteY4" fmla="*/ 1165225 h 2330450"/>
              <a:gd name="connsiteX5" fmla="*/ 2099651 w 2330450"/>
              <a:gd name="connsiteY5" fmla="*/ 1861355 h 2330450"/>
              <a:gd name="connsiteX0" fmla="*/ 1165341 w 2099767"/>
              <a:gd name="connsiteY0" fmla="*/ 1165225 h 2330542"/>
              <a:gd name="connsiteX1" fmla="*/ 2099767 w 2099767"/>
              <a:gd name="connsiteY1" fmla="*/ 1861355 h 2330542"/>
              <a:gd name="connsiteX2" fmla="*/ 682927 w 2099767"/>
              <a:gd name="connsiteY2" fmla="*/ 2225897 h 2330542"/>
              <a:gd name="connsiteX3" fmla="*/ 26554 w 2099767"/>
              <a:gd name="connsiteY3" fmla="*/ 918418 h 2330542"/>
              <a:gd name="connsiteX4" fmla="*/ 1165341 w 2099767"/>
              <a:gd name="connsiteY4" fmla="*/ 0 h 2330542"/>
              <a:gd name="connsiteX5" fmla="*/ 1256781 w 2099767"/>
              <a:gd name="connsiteY5" fmla="*/ 1256665 h 2330542"/>
              <a:gd name="connsiteX0" fmla="*/ 1165341 w 2099767"/>
              <a:gd name="connsiteY0" fmla="*/ 1165225 h 2330542"/>
              <a:gd name="connsiteX1" fmla="*/ 2099767 w 2099767"/>
              <a:gd name="connsiteY1" fmla="*/ 1861355 h 2330542"/>
              <a:gd name="connsiteX2" fmla="*/ 682927 w 2099767"/>
              <a:gd name="connsiteY2" fmla="*/ 2225897 h 2330542"/>
              <a:gd name="connsiteX3" fmla="*/ 26554 w 2099767"/>
              <a:gd name="connsiteY3" fmla="*/ 918418 h 2330542"/>
              <a:gd name="connsiteX4" fmla="*/ 1165341 w 2099767"/>
              <a:gd name="connsiteY4" fmla="*/ 0 h 2330542"/>
              <a:gd name="connsiteX0" fmla="*/ 2099767 w 2099767"/>
              <a:gd name="connsiteY0" fmla="*/ 1861355 h 2330542"/>
              <a:gd name="connsiteX1" fmla="*/ 682927 w 2099767"/>
              <a:gd name="connsiteY1" fmla="*/ 2225897 h 2330542"/>
              <a:gd name="connsiteX2" fmla="*/ 26554 w 2099767"/>
              <a:gd name="connsiteY2" fmla="*/ 918418 h 2330542"/>
              <a:gd name="connsiteX3" fmla="*/ 1165341 w 2099767"/>
              <a:gd name="connsiteY3" fmla="*/ 0 h 2330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9767" h="2330542">
                <a:moveTo>
                  <a:pt x="2099767" y="1861355"/>
                </a:moveTo>
                <a:cubicBezTo>
                  <a:pt x="1772124" y="2301154"/>
                  <a:pt x="1182146" y="2452951"/>
                  <a:pt x="682927" y="2225897"/>
                </a:cubicBezTo>
                <a:cubicBezTo>
                  <a:pt x="183708" y="1998843"/>
                  <a:pt x="-89609" y="1454402"/>
                  <a:pt x="26554" y="918418"/>
                </a:cubicBezTo>
                <a:cubicBezTo>
                  <a:pt x="142717" y="382434"/>
                  <a:pt x="616913" y="0"/>
                  <a:pt x="1165341" y="0"/>
                </a:cubicBezTo>
              </a:path>
            </a:pathLst>
          </a:custGeom>
          <a:noFill/>
          <a:ln w="206375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148665" y="2040563"/>
            <a:ext cx="495242" cy="49524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Freeform 200"/>
          <p:cNvSpPr>
            <a:spLocks noChangeArrowheads="1"/>
          </p:cNvSpPr>
          <p:nvPr/>
        </p:nvSpPr>
        <p:spPr bwMode="auto">
          <a:xfrm>
            <a:off x="2263507" y="2159325"/>
            <a:ext cx="265559" cy="252335"/>
          </a:xfrm>
          <a:custGeom>
            <a:avLst/>
            <a:gdLst>
              <a:gd name="T0" fmla="*/ 111421 w 634"/>
              <a:gd name="T1" fmla="*/ 15824 h 604"/>
              <a:gd name="T2" fmla="*/ 111421 w 634"/>
              <a:gd name="T3" fmla="*/ 15824 h 604"/>
              <a:gd name="T4" fmla="*/ 5048 w 634"/>
              <a:gd name="T5" fmla="*/ 79120 h 604"/>
              <a:gd name="T6" fmla="*/ 5048 w 634"/>
              <a:gd name="T7" fmla="*/ 79120 h 604"/>
              <a:gd name="T8" fmla="*/ 100603 w 634"/>
              <a:gd name="T9" fmla="*/ 121557 h 604"/>
              <a:gd name="T10" fmla="*/ 121878 w 634"/>
              <a:gd name="T11" fmla="*/ 121557 h 604"/>
              <a:gd name="T12" fmla="*/ 217433 w 634"/>
              <a:gd name="T13" fmla="*/ 79120 h 604"/>
              <a:gd name="T14" fmla="*/ 217433 w 634"/>
              <a:gd name="T15" fmla="*/ 57901 h 604"/>
              <a:gd name="T16" fmla="*/ 121878 w 634"/>
              <a:gd name="T17" fmla="*/ 5035 h 604"/>
              <a:gd name="T18" fmla="*/ 100603 w 634"/>
              <a:gd name="T19" fmla="*/ 5035 h 604"/>
              <a:gd name="T20" fmla="*/ 5048 w 634"/>
              <a:gd name="T21" fmla="*/ 57901 h 604"/>
              <a:gd name="T22" fmla="*/ 5048 w 634"/>
              <a:gd name="T23" fmla="*/ 79120 h 604"/>
              <a:gd name="T24" fmla="*/ 111421 w 634"/>
              <a:gd name="T25" fmla="*/ 15824 h 604"/>
              <a:gd name="T26" fmla="*/ 111421 w 634"/>
              <a:gd name="T27" fmla="*/ 15824 h 604"/>
              <a:gd name="T28" fmla="*/ 212024 w 634"/>
              <a:gd name="T29" fmla="*/ 68690 h 604"/>
              <a:gd name="T30" fmla="*/ 111421 w 634"/>
              <a:gd name="T31" fmla="*/ 111127 h 604"/>
              <a:gd name="T32" fmla="*/ 15866 w 634"/>
              <a:gd name="T33" fmla="*/ 68690 h 604"/>
              <a:gd name="T34" fmla="*/ 111421 w 634"/>
              <a:gd name="T35" fmla="*/ 15824 h 604"/>
              <a:gd name="T36" fmla="*/ 111421 w 634"/>
              <a:gd name="T37" fmla="*/ 201036 h 604"/>
              <a:gd name="T38" fmla="*/ 111421 w 634"/>
              <a:gd name="T39" fmla="*/ 201036 h 604"/>
              <a:gd name="T40" fmla="*/ 15866 w 634"/>
              <a:gd name="T41" fmla="*/ 158599 h 604"/>
              <a:gd name="T42" fmla="*/ 0 w 634"/>
              <a:gd name="T43" fmla="*/ 153564 h 604"/>
              <a:gd name="T44" fmla="*/ 5048 w 634"/>
              <a:gd name="T45" fmla="*/ 169388 h 604"/>
              <a:gd name="T46" fmla="*/ 100603 w 634"/>
              <a:gd name="T47" fmla="*/ 211825 h 604"/>
              <a:gd name="T48" fmla="*/ 121878 w 634"/>
              <a:gd name="T49" fmla="*/ 211825 h 604"/>
              <a:gd name="T50" fmla="*/ 217433 w 634"/>
              <a:gd name="T51" fmla="*/ 169388 h 604"/>
              <a:gd name="T52" fmla="*/ 228250 w 634"/>
              <a:gd name="T53" fmla="*/ 153564 h 604"/>
              <a:gd name="T54" fmla="*/ 212024 w 634"/>
              <a:gd name="T55" fmla="*/ 158599 h 604"/>
              <a:gd name="T56" fmla="*/ 111421 w 634"/>
              <a:gd name="T57" fmla="*/ 201036 h 604"/>
              <a:gd name="T58" fmla="*/ 5048 w 634"/>
              <a:gd name="T59" fmla="*/ 121557 h 604"/>
              <a:gd name="T60" fmla="*/ 5048 w 634"/>
              <a:gd name="T61" fmla="*/ 121557 h 604"/>
              <a:gd name="T62" fmla="*/ 100603 w 634"/>
              <a:gd name="T63" fmla="*/ 169388 h 604"/>
              <a:gd name="T64" fmla="*/ 121878 w 634"/>
              <a:gd name="T65" fmla="*/ 169388 h 604"/>
              <a:gd name="T66" fmla="*/ 217433 w 634"/>
              <a:gd name="T67" fmla="*/ 121557 h 604"/>
              <a:gd name="T68" fmla="*/ 228250 w 634"/>
              <a:gd name="T69" fmla="*/ 105733 h 604"/>
              <a:gd name="T70" fmla="*/ 212024 w 634"/>
              <a:gd name="T71" fmla="*/ 111127 h 604"/>
              <a:gd name="T72" fmla="*/ 111421 w 634"/>
              <a:gd name="T73" fmla="*/ 158599 h 604"/>
              <a:gd name="T74" fmla="*/ 15866 w 634"/>
              <a:gd name="T75" fmla="*/ 111127 h 604"/>
              <a:gd name="T76" fmla="*/ 0 w 634"/>
              <a:gd name="T77" fmla="*/ 105733 h 604"/>
              <a:gd name="T78" fmla="*/ 5048 w 634"/>
              <a:gd name="T79" fmla="*/ 121557 h 60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04">
                <a:moveTo>
                  <a:pt x="309" y="44"/>
                </a:moveTo>
                <a:lnTo>
                  <a:pt x="309" y="44"/>
                </a:lnTo>
                <a:close/>
                <a:moveTo>
                  <a:pt x="14" y="220"/>
                </a:moveTo>
                <a:lnTo>
                  <a:pt x="14" y="220"/>
                </a:lnTo>
                <a:cubicBezTo>
                  <a:pt x="279" y="338"/>
                  <a:pt x="279" y="338"/>
                  <a:pt x="279" y="338"/>
                </a:cubicBezTo>
                <a:cubicBezTo>
                  <a:pt x="309" y="353"/>
                  <a:pt x="324" y="353"/>
                  <a:pt x="338" y="338"/>
                </a:cubicBezTo>
                <a:cubicBezTo>
                  <a:pt x="603" y="220"/>
                  <a:pt x="603" y="220"/>
                  <a:pt x="603" y="220"/>
                </a:cubicBezTo>
                <a:cubicBezTo>
                  <a:pt x="633" y="206"/>
                  <a:pt x="633" y="176"/>
                  <a:pt x="603" y="161"/>
                </a:cubicBezTo>
                <a:cubicBezTo>
                  <a:pt x="338" y="14"/>
                  <a:pt x="338" y="14"/>
                  <a:pt x="338" y="14"/>
                </a:cubicBezTo>
                <a:cubicBezTo>
                  <a:pt x="324" y="0"/>
                  <a:pt x="309" y="14"/>
                  <a:pt x="279" y="14"/>
                </a:cubicBezTo>
                <a:cubicBezTo>
                  <a:pt x="14" y="161"/>
                  <a:pt x="14" y="161"/>
                  <a:pt x="14" y="161"/>
                </a:cubicBezTo>
                <a:cubicBezTo>
                  <a:pt x="0" y="176"/>
                  <a:pt x="0" y="206"/>
                  <a:pt x="14" y="220"/>
                </a:cubicBezTo>
                <a:close/>
                <a:moveTo>
                  <a:pt x="309" y="44"/>
                </a:moveTo>
                <a:lnTo>
                  <a:pt x="309" y="44"/>
                </a:lnTo>
                <a:cubicBezTo>
                  <a:pt x="588" y="191"/>
                  <a:pt x="588" y="191"/>
                  <a:pt x="588" y="191"/>
                </a:cubicBezTo>
                <a:cubicBezTo>
                  <a:pt x="309" y="309"/>
                  <a:pt x="309" y="309"/>
                  <a:pt x="309" y="309"/>
                </a:cubicBezTo>
                <a:cubicBezTo>
                  <a:pt x="44" y="191"/>
                  <a:pt x="44" y="191"/>
                  <a:pt x="44" y="191"/>
                </a:cubicBezTo>
                <a:lnTo>
                  <a:pt x="309" y="44"/>
                </a:lnTo>
                <a:close/>
                <a:moveTo>
                  <a:pt x="309" y="559"/>
                </a:moveTo>
                <a:lnTo>
                  <a:pt x="309" y="559"/>
                </a:lnTo>
                <a:cubicBezTo>
                  <a:pt x="44" y="441"/>
                  <a:pt x="44" y="441"/>
                  <a:pt x="44" y="441"/>
                </a:cubicBezTo>
                <a:cubicBezTo>
                  <a:pt x="44" y="441"/>
                  <a:pt x="14" y="427"/>
                  <a:pt x="0" y="427"/>
                </a:cubicBezTo>
                <a:cubicBezTo>
                  <a:pt x="0" y="441"/>
                  <a:pt x="0" y="456"/>
                  <a:pt x="14" y="471"/>
                </a:cubicBezTo>
                <a:cubicBezTo>
                  <a:pt x="279" y="589"/>
                  <a:pt x="279" y="589"/>
                  <a:pt x="279" y="589"/>
                </a:cubicBezTo>
                <a:cubicBezTo>
                  <a:pt x="309" y="603"/>
                  <a:pt x="324" y="603"/>
                  <a:pt x="338" y="589"/>
                </a:cubicBezTo>
                <a:cubicBezTo>
                  <a:pt x="603" y="471"/>
                  <a:pt x="603" y="471"/>
                  <a:pt x="603" y="471"/>
                </a:cubicBezTo>
                <a:cubicBezTo>
                  <a:pt x="618" y="471"/>
                  <a:pt x="633" y="441"/>
                  <a:pt x="633" y="427"/>
                </a:cubicBezTo>
                <a:cubicBezTo>
                  <a:pt x="618" y="427"/>
                  <a:pt x="588" y="441"/>
                  <a:pt x="588" y="441"/>
                </a:cubicBezTo>
                <a:lnTo>
                  <a:pt x="309" y="559"/>
                </a:lnTo>
                <a:close/>
                <a:moveTo>
                  <a:pt x="14" y="338"/>
                </a:moveTo>
                <a:lnTo>
                  <a:pt x="14" y="338"/>
                </a:lnTo>
                <a:cubicBezTo>
                  <a:pt x="279" y="471"/>
                  <a:pt x="279" y="471"/>
                  <a:pt x="279" y="471"/>
                </a:cubicBezTo>
                <a:cubicBezTo>
                  <a:pt x="309" y="471"/>
                  <a:pt x="324" y="471"/>
                  <a:pt x="338" y="471"/>
                </a:cubicBezTo>
                <a:cubicBezTo>
                  <a:pt x="603" y="338"/>
                  <a:pt x="603" y="338"/>
                  <a:pt x="603" y="338"/>
                </a:cubicBezTo>
                <a:cubicBezTo>
                  <a:pt x="618" y="338"/>
                  <a:pt x="633" y="309"/>
                  <a:pt x="633" y="294"/>
                </a:cubicBezTo>
                <a:cubicBezTo>
                  <a:pt x="618" y="309"/>
                  <a:pt x="588" y="309"/>
                  <a:pt x="588" y="309"/>
                </a:cubicBezTo>
                <a:cubicBezTo>
                  <a:pt x="309" y="441"/>
                  <a:pt x="309" y="441"/>
                  <a:pt x="309" y="441"/>
                </a:cubicBezTo>
                <a:cubicBezTo>
                  <a:pt x="44" y="309"/>
                  <a:pt x="44" y="309"/>
                  <a:pt x="44" y="309"/>
                </a:cubicBezTo>
                <a:cubicBezTo>
                  <a:pt x="44" y="309"/>
                  <a:pt x="14" y="309"/>
                  <a:pt x="0" y="294"/>
                </a:cubicBezTo>
                <a:cubicBezTo>
                  <a:pt x="0" y="309"/>
                  <a:pt x="0" y="338"/>
                  <a:pt x="14" y="3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lIns="91431" tIns="45716" rIns="91431" bIns="45716" anchor="ctr"/>
          <a:lstStyle/>
          <a:p>
            <a:pPr eaLnBrk="1" hangingPunct="1">
              <a:defRPr/>
            </a:pP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609" y="701807"/>
            <a:ext cx="2710157" cy="3827247"/>
          </a:xfrm>
          <a:prstGeom prst="rect">
            <a:avLst/>
          </a:prstGeom>
        </p:spPr>
      </p:pic>
      <p:sp>
        <p:nvSpPr>
          <p:cNvPr id="14" name="文本框 180"/>
          <p:cNvSpPr txBox="1">
            <a:spLocks noChangeArrowheads="1"/>
          </p:cNvSpPr>
          <p:nvPr/>
        </p:nvSpPr>
        <p:spPr bwMode="auto">
          <a:xfrm>
            <a:off x="909497" y="3961769"/>
            <a:ext cx="3239138" cy="5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310689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599220" y="731520"/>
            <a:ext cx="1600200" cy="16002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776260" y="1554480"/>
            <a:ext cx="1600200" cy="16002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587790" y="2377440"/>
            <a:ext cx="1600200" cy="16002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379067" y="1554480"/>
            <a:ext cx="1600200" cy="16002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147860" y="2137410"/>
            <a:ext cx="480060" cy="4800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9"/>
          <p:cNvSpPr txBox="1"/>
          <p:nvPr/>
        </p:nvSpPr>
        <p:spPr>
          <a:xfrm>
            <a:off x="6009749" y="1098218"/>
            <a:ext cx="773288" cy="83099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rial Black" panose="020B0A04020102020204" pitchFamily="34" charset="0"/>
              </a:rPr>
              <a:t>W</a:t>
            </a:r>
            <a:endParaRPr lang="zh-CN" altLang="en-US" sz="5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6926755" y="1973372"/>
            <a:ext cx="561692" cy="83099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rial Black" panose="020B0A04020102020204" pitchFamily="34" charset="0"/>
              </a:rPr>
              <a:t>0</a:t>
            </a:r>
            <a:endParaRPr lang="zh-CN" altLang="en-US" sz="5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文本框 11"/>
          <p:cNvSpPr txBox="1"/>
          <p:nvPr/>
        </p:nvSpPr>
        <p:spPr>
          <a:xfrm>
            <a:off x="5326527" y="1893362"/>
            <a:ext cx="526827" cy="83099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rial Black" panose="020B0A04020102020204" pitchFamily="34" charset="0"/>
              </a:rPr>
              <a:t>s</a:t>
            </a:r>
            <a:endParaRPr lang="zh-CN" altLang="en-US" sz="5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文本框 13"/>
          <p:cNvSpPr txBox="1"/>
          <p:nvPr/>
        </p:nvSpPr>
        <p:spPr>
          <a:xfrm>
            <a:off x="6078235" y="2842052"/>
            <a:ext cx="596558" cy="83099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rial Black" panose="020B0A04020102020204" pitchFamily="34" charset="0"/>
              </a:rPr>
              <a:t>T</a:t>
            </a:r>
            <a:endParaRPr lang="zh-CN" altLang="en-US" sz="5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96" y="1248211"/>
            <a:ext cx="2721876" cy="3049421"/>
          </a:xfrm>
          <a:prstGeom prst="rect">
            <a:avLst/>
          </a:prstGeom>
        </p:spPr>
      </p:pic>
      <p:sp>
        <p:nvSpPr>
          <p:cNvPr id="14" name="文本框 180"/>
          <p:cNvSpPr txBox="1">
            <a:spLocks noChangeArrowheads="1"/>
          </p:cNvSpPr>
          <p:nvPr/>
        </p:nvSpPr>
        <p:spPr bwMode="auto">
          <a:xfrm>
            <a:off x="4884257" y="4082398"/>
            <a:ext cx="3095010" cy="55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310689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2070864" y="2479983"/>
            <a:ext cx="773242" cy="953173"/>
          </a:xfrm>
          <a:custGeom>
            <a:avLst/>
            <a:gdLst>
              <a:gd name="connsiteX0" fmla="*/ 0 w 1030989"/>
              <a:gd name="connsiteY0" fmla="*/ 0 h 1270897"/>
              <a:gd name="connsiteX1" fmla="*/ 16243 w 1030989"/>
              <a:gd name="connsiteY1" fmla="*/ 89001 h 1270897"/>
              <a:gd name="connsiteX2" fmla="*/ 1030989 w 1030989"/>
              <a:gd name="connsiteY2" fmla="*/ 1270897 h 1270897"/>
              <a:gd name="connsiteX3" fmla="*/ 0 w 1030989"/>
              <a:gd name="connsiteY3" fmla="*/ 1270142 h 1270897"/>
              <a:gd name="connsiteX4" fmla="*/ 0 w 1030989"/>
              <a:gd name="connsiteY4" fmla="*/ 0 h 127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989" h="1270897">
                <a:moveTo>
                  <a:pt x="0" y="0"/>
                </a:moveTo>
                <a:lnTo>
                  <a:pt x="16243" y="89001"/>
                </a:lnTo>
                <a:cubicBezTo>
                  <a:pt x="122853" y="566617"/>
                  <a:pt x="510750" y="1002502"/>
                  <a:pt x="1030989" y="1270897"/>
                </a:cubicBezTo>
                <a:lnTo>
                  <a:pt x="0" y="12701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1280577" y="2477126"/>
            <a:ext cx="788858" cy="957887"/>
          </a:xfrm>
          <a:custGeom>
            <a:avLst/>
            <a:gdLst>
              <a:gd name="connsiteX0" fmla="*/ 1050526 w 1051811"/>
              <a:gd name="connsiteY0" fmla="*/ 0 h 1277183"/>
              <a:gd name="connsiteX1" fmla="*/ 1051811 w 1051811"/>
              <a:gd name="connsiteY1" fmla="*/ 7041 h 1277183"/>
              <a:gd name="connsiteX2" fmla="*/ 1051811 w 1051811"/>
              <a:gd name="connsiteY2" fmla="*/ 1277183 h 1277183"/>
              <a:gd name="connsiteX3" fmla="*/ 0 w 1051811"/>
              <a:gd name="connsiteY3" fmla="*/ 1276412 h 1277183"/>
              <a:gd name="connsiteX4" fmla="*/ 1050526 w 1051811"/>
              <a:gd name="connsiteY4" fmla="*/ 0 h 127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1811" h="1277183">
                <a:moveTo>
                  <a:pt x="1050526" y="0"/>
                </a:moveTo>
                <a:lnTo>
                  <a:pt x="1051811" y="7041"/>
                </a:lnTo>
                <a:lnTo>
                  <a:pt x="1051811" y="1277183"/>
                </a:lnTo>
                <a:lnTo>
                  <a:pt x="0" y="1276412"/>
                </a:lnTo>
                <a:cubicBezTo>
                  <a:pt x="579492" y="990560"/>
                  <a:pt x="975062" y="529404"/>
                  <a:pt x="1050526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2904321" y="2167209"/>
            <a:ext cx="773242" cy="1265338"/>
          </a:xfrm>
          <a:custGeom>
            <a:avLst/>
            <a:gdLst>
              <a:gd name="connsiteX0" fmla="*/ 0 w 1030989"/>
              <a:gd name="connsiteY0" fmla="*/ 0 h 1270897"/>
              <a:gd name="connsiteX1" fmla="*/ 16243 w 1030989"/>
              <a:gd name="connsiteY1" fmla="*/ 89001 h 1270897"/>
              <a:gd name="connsiteX2" fmla="*/ 1030989 w 1030989"/>
              <a:gd name="connsiteY2" fmla="*/ 1270897 h 1270897"/>
              <a:gd name="connsiteX3" fmla="*/ 0 w 1030989"/>
              <a:gd name="connsiteY3" fmla="*/ 1270142 h 1270897"/>
              <a:gd name="connsiteX4" fmla="*/ 0 w 1030989"/>
              <a:gd name="connsiteY4" fmla="*/ 0 h 127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989" h="1270897">
                <a:moveTo>
                  <a:pt x="0" y="0"/>
                </a:moveTo>
                <a:lnTo>
                  <a:pt x="16243" y="89001"/>
                </a:lnTo>
                <a:cubicBezTo>
                  <a:pt x="122853" y="566617"/>
                  <a:pt x="510750" y="1002502"/>
                  <a:pt x="1030989" y="1270897"/>
                </a:cubicBezTo>
                <a:lnTo>
                  <a:pt x="0" y="12701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2114034" y="2163416"/>
            <a:ext cx="788858" cy="1271597"/>
          </a:xfrm>
          <a:custGeom>
            <a:avLst/>
            <a:gdLst>
              <a:gd name="connsiteX0" fmla="*/ 1050526 w 1051811"/>
              <a:gd name="connsiteY0" fmla="*/ 0 h 1277183"/>
              <a:gd name="connsiteX1" fmla="*/ 1051811 w 1051811"/>
              <a:gd name="connsiteY1" fmla="*/ 7041 h 1277183"/>
              <a:gd name="connsiteX2" fmla="*/ 1051811 w 1051811"/>
              <a:gd name="connsiteY2" fmla="*/ 1277183 h 1277183"/>
              <a:gd name="connsiteX3" fmla="*/ 0 w 1051811"/>
              <a:gd name="connsiteY3" fmla="*/ 1276412 h 1277183"/>
              <a:gd name="connsiteX4" fmla="*/ 1050526 w 1051811"/>
              <a:gd name="connsiteY4" fmla="*/ 0 h 127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1811" h="1277183">
                <a:moveTo>
                  <a:pt x="1050526" y="0"/>
                </a:moveTo>
                <a:lnTo>
                  <a:pt x="1051811" y="7041"/>
                </a:lnTo>
                <a:lnTo>
                  <a:pt x="1051811" y="1277183"/>
                </a:lnTo>
                <a:lnTo>
                  <a:pt x="0" y="1276412"/>
                </a:lnTo>
                <a:cubicBezTo>
                  <a:pt x="579492" y="990560"/>
                  <a:pt x="975062" y="529404"/>
                  <a:pt x="1050526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587065" y="1431525"/>
            <a:ext cx="773242" cy="1999593"/>
          </a:xfrm>
          <a:custGeom>
            <a:avLst/>
            <a:gdLst>
              <a:gd name="connsiteX0" fmla="*/ 0 w 1030989"/>
              <a:gd name="connsiteY0" fmla="*/ 0 h 1270897"/>
              <a:gd name="connsiteX1" fmla="*/ 16243 w 1030989"/>
              <a:gd name="connsiteY1" fmla="*/ 89001 h 1270897"/>
              <a:gd name="connsiteX2" fmla="*/ 1030989 w 1030989"/>
              <a:gd name="connsiteY2" fmla="*/ 1270897 h 1270897"/>
              <a:gd name="connsiteX3" fmla="*/ 0 w 1030989"/>
              <a:gd name="connsiteY3" fmla="*/ 1270142 h 1270897"/>
              <a:gd name="connsiteX4" fmla="*/ 0 w 1030989"/>
              <a:gd name="connsiteY4" fmla="*/ 0 h 127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989" h="1270897">
                <a:moveTo>
                  <a:pt x="0" y="0"/>
                </a:moveTo>
                <a:lnTo>
                  <a:pt x="16243" y="89001"/>
                </a:lnTo>
                <a:cubicBezTo>
                  <a:pt x="122853" y="566617"/>
                  <a:pt x="510750" y="1002502"/>
                  <a:pt x="1030989" y="1270897"/>
                </a:cubicBezTo>
                <a:lnTo>
                  <a:pt x="0" y="12701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3796778" y="1425530"/>
            <a:ext cx="788858" cy="2009483"/>
          </a:xfrm>
          <a:custGeom>
            <a:avLst/>
            <a:gdLst>
              <a:gd name="connsiteX0" fmla="*/ 1050526 w 1051811"/>
              <a:gd name="connsiteY0" fmla="*/ 0 h 1277183"/>
              <a:gd name="connsiteX1" fmla="*/ 1051811 w 1051811"/>
              <a:gd name="connsiteY1" fmla="*/ 7041 h 1277183"/>
              <a:gd name="connsiteX2" fmla="*/ 1051811 w 1051811"/>
              <a:gd name="connsiteY2" fmla="*/ 1277183 h 1277183"/>
              <a:gd name="connsiteX3" fmla="*/ 0 w 1051811"/>
              <a:gd name="connsiteY3" fmla="*/ 1276412 h 1277183"/>
              <a:gd name="connsiteX4" fmla="*/ 1050526 w 1051811"/>
              <a:gd name="connsiteY4" fmla="*/ 0 h 127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1811" h="1277183">
                <a:moveTo>
                  <a:pt x="1050526" y="0"/>
                </a:moveTo>
                <a:lnTo>
                  <a:pt x="1051811" y="7041"/>
                </a:lnTo>
                <a:lnTo>
                  <a:pt x="1051811" y="1277183"/>
                </a:lnTo>
                <a:lnTo>
                  <a:pt x="0" y="1276412"/>
                </a:lnTo>
                <a:cubicBezTo>
                  <a:pt x="579492" y="990560"/>
                  <a:pt x="975062" y="529404"/>
                  <a:pt x="1050526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3754633" y="1838314"/>
            <a:ext cx="773242" cy="1593594"/>
          </a:xfrm>
          <a:custGeom>
            <a:avLst/>
            <a:gdLst>
              <a:gd name="connsiteX0" fmla="*/ 0 w 1030989"/>
              <a:gd name="connsiteY0" fmla="*/ 0 h 1270897"/>
              <a:gd name="connsiteX1" fmla="*/ 16243 w 1030989"/>
              <a:gd name="connsiteY1" fmla="*/ 89001 h 1270897"/>
              <a:gd name="connsiteX2" fmla="*/ 1030989 w 1030989"/>
              <a:gd name="connsiteY2" fmla="*/ 1270897 h 1270897"/>
              <a:gd name="connsiteX3" fmla="*/ 0 w 1030989"/>
              <a:gd name="connsiteY3" fmla="*/ 1270142 h 1270897"/>
              <a:gd name="connsiteX4" fmla="*/ 0 w 1030989"/>
              <a:gd name="connsiteY4" fmla="*/ 0 h 127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989" h="1270897">
                <a:moveTo>
                  <a:pt x="0" y="0"/>
                </a:moveTo>
                <a:lnTo>
                  <a:pt x="16243" y="89001"/>
                </a:lnTo>
                <a:cubicBezTo>
                  <a:pt x="122853" y="566617"/>
                  <a:pt x="510750" y="1002502"/>
                  <a:pt x="1030989" y="1270897"/>
                </a:cubicBezTo>
                <a:lnTo>
                  <a:pt x="0" y="12701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2964346" y="1833537"/>
            <a:ext cx="788858" cy="1601476"/>
          </a:xfrm>
          <a:custGeom>
            <a:avLst/>
            <a:gdLst>
              <a:gd name="connsiteX0" fmla="*/ 1050526 w 1051811"/>
              <a:gd name="connsiteY0" fmla="*/ 0 h 1277183"/>
              <a:gd name="connsiteX1" fmla="*/ 1051811 w 1051811"/>
              <a:gd name="connsiteY1" fmla="*/ 7041 h 1277183"/>
              <a:gd name="connsiteX2" fmla="*/ 1051811 w 1051811"/>
              <a:gd name="connsiteY2" fmla="*/ 1277183 h 1277183"/>
              <a:gd name="connsiteX3" fmla="*/ 0 w 1051811"/>
              <a:gd name="connsiteY3" fmla="*/ 1276412 h 1277183"/>
              <a:gd name="connsiteX4" fmla="*/ 1050526 w 1051811"/>
              <a:gd name="connsiteY4" fmla="*/ 0 h 127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1811" h="1277183">
                <a:moveTo>
                  <a:pt x="1050526" y="0"/>
                </a:moveTo>
                <a:lnTo>
                  <a:pt x="1051811" y="7041"/>
                </a:lnTo>
                <a:lnTo>
                  <a:pt x="1051811" y="1277183"/>
                </a:lnTo>
                <a:lnTo>
                  <a:pt x="0" y="1276412"/>
                </a:lnTo>
                <a:cubicBezTo>
                  <a:pt x="579492" y="990560"/>
                  <a:pt x="975062" y="529404"/>
                  <a:pt x="1050526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5435431" y="1838314"/>
            <a:ext cx="773242" cy="1593594"/>
          </a:xfrm>
          <a:custGeom>
            <a:avLst/>
            <a:gdLst>
              <a:gd name="connsiteX0" fmla="*/ 0 w 1030989"/>
              <a:gd name="connsiteY0" fmla="*/ 0 h 1270897"/>
              <a:gd name="connsiteX1" fmla="*/ 16243 w 1030989"/>
              <a:gd name="connsiteY1" fmla="*/ 89001 h 1270897"/>
              <a:gd name="connsiteX2" fmla="*/ 1030989 w 1030989"/>
              <a:gd name="connsiteY2" fmla="*/ 1270897 h 1270897"/>
              <a:gd name="connsiteX3" fmla="*/ 0 w 1030989"/>
              <a:gd name="connsiteY3" fmla="*/ 1270142 h 1270897"/>
              <a:gd name="connsiteX4" fmla="*/ 0 w 1030989"/>
              <a:gd name="connsiteY4" fmla="*/ 0 h 127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989" h="1270897">
                <a:moveTo>
                  <a:pt x="0" y="0"/>
                </a:moveTo>
                <a:lnTo>
                  <a:pt x="16243" y="89001"/>
                </a:lnTo>
                <a:cubicBezTo>
                  <a:pt x="122853" y="566617"/>
                  <a:pt x="510750" y="1002502"/>
                  <a:pt x="1030989" y="1270897"/>
                </a:cubicBezTo>
                <a:lnTo>
                  <a:pt x="0" y="12701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4645144" y="1833537"/>
            <a:ext cx="788858" cy="1601476"/>
          </a:xfrm>
          <a:custGeom>
            <a:avLst/>
            <a:gdLst>
              <a:gd name="connsiteX0" fmla="*/ 1050526 w 1051811"/>
              <a:gd name="connsiteY0" fmla="*/ 0 h 1277183"/>
              <a:gd name="connsiteX1" fmla="*/ 1051811 w 1051811"/>
              <a:gd name="connsiteY1" fmla="*/ 7041 h 1277183"/>
              <a:gd name="connsiteX2" fmla="*/ 1051811 w 1051811"/>
              <a:gd name="connsiteY2" fmla="*/ 1277183 h 1277183"/>
              <a:gd name="connsiteX3" fmla="*/ 0 w 1051811"/>
              <a:gd name="connsiteY3" fmla="*/ 1276412 h 1277183"/>
              <a:gd name="connsiteX4" fmla="*/ 1050526 w 1051811"/>
              <a:gd name="connsiteY4" fmla="*/ 0 h 127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1811" h="1277183">
                <a:moveTo>
                  <a:pt x="1050526" y="0"/>
                </a:moveTo>
                <a:lnTo>
                  <a:pt x="1051811" y="7041"/>
                </a:lnTo>
                <a:lnTo>
                  <a:pt x="1051811" y="1277183"/>
                </a:lnTo>
                <a:lnTo>
                  <a:pt x="0" y="1276412"/>
                </a:lnTo>
                <a:cubicBezTo>
                  <a:pt x="579492" y="990560"/>
                  <a:pt x="975062" y="529404"/>
                  <a:pt x="1050526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6269449" y="2591310"/>
            <a:ext cx="773242" cy="842062"/>
          </a:xfrm>
          <a:custGeom>
            <a:avLst/>
            <a:gdLst>
              <a:gd name="connsiteX0" fmla="*/ 0 w 1030989"/>
              <a:gd name="connsiteY0" fmla="*/ 0 h 1270897"/>
              <a:gd name="connsiteX1" fmla="*/ 16243 w 1030989"/>
              <a:gd name="connsiteY1" fmla="*/ 89001 h 1270897"/>
              <a:gd name="connsiteX2" fmla="*/ 1030989 w 1030989"/>
              <a:gd name="connsiteY2" fmla="*/ 1270897 h 1270897"/>
              <a:gd name="connsiteX3" fmla="*/ 0 w 1030989"/>
              <a:gd name="connsiteY3" fmla="*/ 1270142 h 1270897"/>
              <a:gd name="connsiteX4" fmla="*/ 0 w 1030989"/>
              <a:gd name="connsiteY4" fmla="*/ 0 h 127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989" h="1270897">
                <a:moveTo>
                  <a:pt x="0" y="0"/>
                </a:moveTo>
                <a:lnTo>
                  <a:pt x="16243" y="89001"/>
                </a:lnTo>
                <a:cubicBezTo>
                  <a:pt x="122853" y="566617"/>
                  <a:pt x="510750" y="1002502"/>
                  <a:pt x="1030989" y="1270897"/>
                </a:cubicBezTo>
                <a:lnTo>
                  <a:pt x="0" y="12701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5479162" y="2588786"/>
            <a:ext cx="788858" cy="846227"/>
          </a:xfrm>
          <a:custGeom>
            <a:avLst/>
            <a:gdLst>
              <a:gd name="connsiteX0" fmla="*/ 1050526 w 1051811"/>
              <a:gd name="connsiteY0" fmla="*/ 0 h 1277183"/>
              <a:gd name="connsiteX1" fmla="*/ 1051811 w 1051811"/>
              <a:gd name="connsiteY1" fmla="*/ 7041 h 1277183"/>
              <a:gd name="connsiteX2" fmla="*/ 1051811 w 1051811"/>
              <a:gd name="connsiteY2" fmla="*/ 1277183 h 1277183"/>
              <a:gd name="connsiteX3" fmla="*/ 0 w 1051811"/>
              <a:gd name="connsiteY3" fmla="*/ 1276412 h 1277183"/>
              <a:gd name="connsiteX4" fmla="*/ 1050526 w 1051811"/>
              <a:gd name="connsiteY4" fmla="*/ 0 h 127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1811" h="1277183">
                <a:moveTo>
                  <a:pt x="1050526" y="0"/>
                </a:moveTo>
                <a:lnTo>
                  <a:pt x="1051811" y="7041"/>
                </a:lnTo>
                <a:lnTo>
                  <a:pt x="1051811" y="1277183"/>
                </a:lnTo>
                <a:lnTo>
                  <a:pt x="0" y="1276412"/>
                </a:lnTo>
                <a:cubicBezTo>
                  <a:pt x="579492" y="990560"/>
                  <a:pt x="975062" y="529404"/>
                  <a:pt x="1050526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7088754" y="2167209"/>
            <a:ext cx="773242" cy="1265338"/>
          </a:xfrm>
          <a:custGeom>
            <a:avLst/>
            <a:gdLst>
              <a:gd name="connsiteX0" fmla="*/ 0 w 1030989"/>
              <a:gd name="connsiteY0" fmla="*/ 0 h 1270897"/>
              <a:gd name="connsiteX1" fmla="*/ 16243 w 1030989"/>
              <a:gd name="connsiteY1" fmla="*/ 89001 h 1270897"/>
              <a:gd name="connsiteX2" fmla="*/ 1030989 w 1030989"/>
              <a:gd name="connsiteY2" fmla="*/ 1270897 h 1270897"/>
              <a:gd name="connsiteX3" fmla="*/ 0 w 1030989"/>
              <a:gd name="connsiteY3" fmla="*/ 1270142 h 1270897"/>
              <a:gd name="connsiteX4" fmla="*/ 0 w 1030989"/>
              <a:gd name="connsiteY4" fmla="*/ 0 h 127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989" h="1270897">
                <a:moveTo>
                  <a:pt x="0" y="0"/>
                </a:moveTo>
                <a:lnTo>
                  <a:pt x="16243" y="89001"/>
                </a:lnTo>
                <a:cubicBezTo>
                  <a:pt x="122853" y="566617"/>
                  <a:pt x="510750" y="1002502"/>
                  <a:pt x="1030989" y="1270897"/>
                </a:cubicBezTo>
                <a:lnTo>
                  <a:pt x="0" y="12701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6299897" y="2163416"/>
            <a:ext cx="788858" cy="1271597"/>
          </a:xfrm>
          <a:custGeom>
            <a:avLst/>
            <a:gdLst>
              <a:gd name="connsiteX0" fmla="*/ 1050526 w 1051811"/>
              <a:gd name="connsiteY0" fmla="*/ 0 h 1277183"/>
              <a:gd name="connsiteX1" fmla="*/ 1051811 w 1051811"/>
              <a:gd name="connsiteY1" fmla="*/ 7041 h 1277183"/>
              <a:gd name="connsiteX2" fmla="*/ 1051811 w 1051811"/>
              <a:gd name="connsiteY2" fmla="*/ 1277183 h 1277183"/>
              <a:gd name="connsiteX3" fmla="*/ 0 w 1051811"/>
              <a:gd name="connsiteY3" fmla="*/ 1276412 h 1277183"/>
              <a:gd name="connsiteX4" fmla="*/ 1050526 w 1051811"/>
              <a:gd name="connsiteY4" fmla="*/ 0 h 127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1811" h="1277183">
                <a:moveTo>
                  <a:pt x="1050526" y="0"/>
                </a:moveTo>
                <a:lnTo>
                  <a:pt x="1051811" y="7041"/>
                </a:lnTo>
                <a:lnTo>
                  <a:pt x="1051811" y="1277183"/>
                </a:lnTo>
                <a:lnTo>
                  <a:pt x="0" y="1276412"/>
                </a:lnTo>
                <a:cubicBezTo>
                  <a:pt x="579492" y="990560"/>
                  <a:pt x="975062" y="529404"/>
                  <a:pt x="1050526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3"/>
          <p:cNvSpPr txBox="1"/>
          <p:nvPr/>
        </p:nvSpPr>
        <p:spPr>
          <a:xfrm>
            <a:off x="1800393" y="1785357"/>
            <a:ext cx="55688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chemeClr val="accent6"/>
                </a:solidFill>
                <a:latin typeface="Modern No. 20" pitchFamily="18" charset="0"/>
              </a:rPr>
              <a:t>30%</a:t>
            </a:r>
            <a:endParaRPr lang="zh-CN" altLang="en-US" sz="2400" b="1" dirty="0">
              <a:solidFill>
                <a:schemeClr val="accent6"/>
              </a:solidFill>
              <a:latin typeface="Modern No. 20" pitchFamily="18" charset="0"/>
            </a:endParaRPr>
          </a:p>
        </p:txBody>
      </p:sp>
      <p:sp>
        <p:nvSpPr>
          <p:cNvPr id="19" name="文本框 36"/>
          <p:cNvSpPr txBox="1"/>
          <p:nvPr/>
        </p:nvSpPr>
        <p:spPr>
          <a:xfrm>
            <a:off x="2643577" y="1491224"/>
            <a:ext cx="55688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chemeClr val="accent6"/>
                </a:solidFill>
                <a:latin typeface="Modern No. 20" pitchFamily="18" charset="0"/>
              </a:rPr>
              <a:t>35%</a:t>
            </a:r>
            <a:endParaRPr lang="zh-CN" altLang="en-US" sz="2400" b="1" dirty="0">
              <a:solidFill>
                <a:schemeClr val="accent6"/>
              </a:solidFill>
              <a:latin typeface="Modern No. 20" pitchFamily="18" charset="0"/>
            </a:endParaRPr>
          </a:p>
        </p:txBody>
      </p:sp>
      <p:sp>
        <p:nvSpPr>
          <p:cNvPr id="20" name="文本框 37"/>
          <p:cNvSpPr txBox="1"/>
          <p:nvPr/>
        </p:nvSpPr>
        <p:spPr>
          <a:xfrm>
            <a:off x="3497173" y="1093831"/>
            <a:ext cx="55688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6"/>
                </a:solidFill>
                <a:latin typeface="Modern No. 20" pitchFamily="18" charset="0"/>
              </a:rPr>
              <a:t>40%</a:t>
            </a:r>
            <a:endParaRPr lang="zh-CN" altLang="en-US" sz="2400" b="1" dirty="0">
              <a:solidFill>
                <a:schemeClr val="accent6"/>
              </a:solidFill>
              <a:latin typeface="Modern No. 20" pitchFamily="18" charset="0"/>
            </a:endParaRPr>
          </a:p>
        </p:txBody>
      </p:sp>
      <p:sp>
        <p:nvSpPr>
          <p:cNvPr id="21" name="文本框 38"/>
          <p:cNvSpPr txBox="1"/>
          <p:nvPr/>
        </p:nvSpPr>
        <p:spPr>
          <a:xfrm>
            <a:off x="6026503" y="1918135"/>
            <a:ext cx="55688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chemeClr val="accent6"/>
                </a:solidFill>
                <a:latin typeface="Modern No. 20" pitchFamily="18" charset="0"/>
              </a:rPr>
              <a:t>20%</a:t>
            </a:r>
            <a:endParaRPr lang="zh-CN" altLang="en-US" sz="2400" b="1" dirty="0">
              <a:solidFill>
                <a:schemeClr val="accent6"/>
              </a:solidFill>
              <a:latin typeface="Modern No. 20" pitchFamily="18" charset="0"/>
            </a:endParaRPr>
          </a:p>
        </p:txBody>
      </p:sp>
      <p:sp>
        <p:nvSpPr>
          <p:cNvPr id="22" name="文本框 39"/>
          <p:cNvSpPr txBox="1"/>
          <p:nvPr/>
        </p:nvSpPr>
        <p:spPr>
          <a:xfrm>
            <a:off x="6840205" y="1491327"/>
            <a:ext cx="55688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chemeClr val="accent6"/>
                </a:solidFill>
                <a:latin typeface="Modern No. 20" pitchFamily="18" charset="0"/>
              </a:rPr>
              <a:t>35%</a:t>
            </a:r>
            <a:endParaRPr lang="zh-CN" altLang="en-US" sz="2400" b="1" dirty="0">
              <a:solidFill>
                <a:schemeClr val="accent6"/>
              </a:solidFill>
              <a:latin typeface="Modern No. 20" pitchFamily="18" charset="0"/>
            </a:endParaRPr>
          </a:p>
        </p:txBody>
      </p:sp>
      <p:sp>
        <p:nvSpPr>
          <p:cNvPr id="23" name="文本框 40"/>
          <p:cNvSpPr txBox="1"/>
          <p:nvPr/>
        </p:nvSpPr>
        <p:spPr>
          <a:xfrm>
            <a:off x="5197087" y="1090264"/>
            <a:ext cx="55688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chemeClr val="accent6"/>
                </a:solidFill>
                <a:latin typeface="Modern No. 20" pitchFamily="18" charset="0"/>
              </a:rPr>
              <a:t>60%</a:t>
            </a:r>
            <a:endParaRPr lang="zh-CN" altLang="en-US" sz="2400" b="1" dirty="0">
              <a:solidFill>
                <a:schemeClr val="accent6"/>
              </a:solidFill>
              <a:latin typeface="Modern No. 20" pitchFamily="18" charset="0"/>
            </a:endParaRPr>
          </a:p>
        </p:txBody>
      </p:sp>
      <p:sp>
        <p:nvSpPr>
          <p:cNvPr id="24" name="文本框 4"/>
          <p:cNvSpPr txBox="1"/>
          <p:nvPr/>
        </p:nvSpPr>
        <p:spPr>
          <a:xfrm>
            <a:off x="1637863" y="3506711"/>
            <a:ext cx="728405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chemeClr val="accent6"/>
                </a:solidFill>
                <a:latin typeface="Modern No. 20" pitchFamily="18" charset="0"/>
              </a:rPr>
              <a:t>January</a:t>
            </a:r>
            <a:endParaRPr lang="zh-CN" altLang="en-US" dirty="0">
              <a:solidFill>
                <a:schemeClr val="accent6"/>
              </a:solidFill>
              <a:latin typeface="Modern No. 20" pitchFamily="18" charset="0"/>
            </a:endParaRPr>
          </a:p>
        </p:txBody>
      </p:sp>
      <p:sp>
        <p:nvSpPr>
          <p:cNvPr id="25" name="文本框 43"/>
          <p:cNvSpPr txBox="1"/>
          <p:nvPr/>
        </p:nvSpPr>
        <p:spPr>
          <a:xfrm>
            <a:off x="2625141" y="3506711"/>
            <a:ext cx="805349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chemeClr val="accent6"/>
                </a:solidFill>
                <a:latin typeface="Modern No. 20" pitchFamily="18" charset="0"/>
              </a:rPr>
              <a:t>February</a:t>
            </a:r>
            <a:endParaRPr lang="zh-CN" altLang="en-US" dirty="0">
              <a:solidFill>
                <a:schemeClr val="accent6"/>
              </a:solidFill>
              <a:latin typeface="Modern No. 20" pitchFamily="18" charset="0"/>
            </a:endParaRPr>
          </a:p>
        </p:txBody>
      </p:sp>
      <p:sp>
        <p:nvSpPr>
          <p:cNvPr id="26" name="文本框 44"/>
          <p:cNvSpPr txBox="1"/>
          <p:nvPr/>
        </p:nvSpPr>
        <p:spPr>
          <a:xfrm>
            <a:off x="3525560" y="3506711"/>
            <a:ext cx="61619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chemeClr val="accent6"/>
                </a:solidFill>
                <a:latin typeface="Modern No. 20" pitchFamily="18" charset="0"/>
              </a:rPr>
              <a:t>March</a:t>
            </a:r>
            <a:endParaRPr lang="zh-CN" altLang="en-US" dirty="0">
              <a:solidFill>
                <a:schemeClr val="accent6"/>
              </a:solidFill>
              <a:latin typeface="Modern No. 20" pitchFamily="18" charset="0"/>
            </a:endParaRPr>
          </a:p>
        </p:txBody>
      </p:sp>
      <p:sp>
        <p:nvSpPr>
          <p:cNvPr id="27" name="文本框 45"/>
          <p:cNvSpPr txBox="1"/>
          <p:nvPr/>
        </p:nvSpPr>
        <p:spPr>
          <a:xfrm>
            <a:off x="4404402" y="3506711"/>
            <a:ext cx="532838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chemeClr val="accent6"/>
                </a:solidFill>
                <a:latin typeface="Modern No. 20" pitchFamily="18" charset="0"/>
              </a:rPr>
              <a:t>April</a:t>
            </a:r>
            <a:endParaRPr lang="zh-CN" altLang="en-US" dirty="0">
              <a:solidFill>
                <a:schemeClr val="accent6"/>
              </a:solidFill>
              <a:latin typeface="Modern No. 20" pitchFamily="18" charset="0"/>
            </a:endParaRPr>
          </a:p>
        </p:txBody>
      </p:sp>
      <p:sp>
        <p:nvSpPr>
          <p:cNvPr id="28" name="文本框 46"/>
          <p:cNvSpPr txBox="1"/>
          <p:nvPr/>
        </p:nvSpPr>
        <p:spPr>
          <a:xfrm>
            <a:off x="5254199" y="3506711"/>
            <a:ext cx="45589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chemeClr val="accent6"/>
                </a:solidFill>
                <a:latin typeface="Modern No. 20" pitchFamily="18" charset="0"/>
              </a:rPr>
              <a:t>May</a:t>
            </a:r>
            <a:endParaRPr lang="zh-CN" altLang="en-US" dirty="0">
              <a:solidFill>
                <a:schemeClr val="accent6"/>
              </a:solidFill>
              <a:latin typeface="Modern No. 20" pitchFamily="18" charset="0"/>
            </a:endParaRPr>
          </a:p>
        </p:txBody>
      </p:sp>
      <p:sp>
        <p:nvSpPr>
          <p:cNvPr id="29" name="文本框 47"/>
          <p:cNvSpPr txBox="1"/>
          <p:nvPr/>
        </p:nvSpPr>
        <p:spPr>
          <a:xfrm>
            <a:off x="6070898" y="3498029"/>
            <a:ext cx="48314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chemeClr val="accent6"/>
                </a:solidFill>
                <a:latin typeface="Modern No. 20" pitchFamily="18" charset="0"/>
              </a:rPr>
              <a:t>June</a:t>
            </a:r>
            <a:endParaRPr lang="zh-CN" altLang="en-US" dirty="0">
              <a:solidFill>
                <a:schemeClr val="accent6"/>
              </a:solidFill>
              <a:latin typeface="Modern No. 20" pitchFamily="18" charset="0"/>
            </a:endParaRPr>
          </a:p>
        </p:txBody>
      </p:sp>
      <p:sp>
        <p:nvSpPr>
          <p:cNvPr id="30" name="文本框 48"/>
          <p:cNvSpPr txBox="1"/>
          <p:nvPr/>
        </p:nvSpPr>
        <p:spPr>
          <a:xfrm>
            <a:off x="6910535" y="3498029"/>
            <a:ext cx="45108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chemeClr val="accent6"/>
                </a:solidFill>
                <a:latin typeface="Modern No. 20" pitchFamily="18" charset="0"/>
              </a:rPr>
              <a:t>July</a:t>
            </a:r>
            <a:endParaRPr lang="zh-CN" altLang="en-US" dirty="0">
              <a:solidFill>
                <a:schemeClr val="accent6"/>
              </a:solidFill>
              <a:latin typeface="Modern No. 20" pitchFamily="18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753203" y="1321095"/>
            <a:ext cx="0" cy="400962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592829" y="934935"/>
            <a:ext cx="0" cy="400962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434001" y="1377666"/>
            <a:ext cx="0" cy="400962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277385" y="2141598"/>
            <a:ext cx="0" cy="400962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088754" y="1707545"/>
            <a:ext cx="0" cy="400962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901938" y="1707545"/>
            <a:ext cx="0" cy="400962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060957" y="2028739"/>
            <a:ext cx="0" cy="400962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7"/>
          <p:cNvSpPr txBox="1"/>
          <p:nvPr/>
        </p:nvSpPr>
        <p:spPr>
          <a:xfrm>
            <a:off x="4328035" y="547925"/>
            <a:ext cx="55688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6"/>
                </a:solidFill>
                <a:latin typeface="Modern No. 20" pitchFamily="18" charset="0"/>
              </a:rPr>
              <a:t>70%</a:t>
            </a:r>
            <a:endParaRPr lang="zh-CN" altLang="en-US" sz="2400" b="1" dirty="0">
              <a:solidFill>
                <a:schemeClr val="accent6"/>
              </a:solidFill>
              <a:latin typeface="Modern No. 20" pitchFamily="18" charset="0"/>
            </a:endParaRPr>
          </a:p>
        </p:txBody>
      </p:sp>
      <p:sp>
        <p:nvSpPr>
          <p:cNvPr id="40" name="文本框 180"/>
          <p:cNvSpPr txBox="1">
            <a:spLocks noChangeArrowheads="1"/>
          </p:cNvSpPr>
          <p:nvPr/>
        </p:nvSpPr>
        <p:spPr bwMode="auto">
          <a:xfrm>
            <a:off x="2022900" y="4082398"/>
            <a:ext cx="5098200" cy="311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135267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9" grpId="0"/>
      <p:bldP spid="4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95328" y="2026106"/>
            <a:ext cx="3028242" cy="3949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6951420" y="845304"/>
            <a:ext cx="1533412" cy="660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40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  <a:endParaRPr lang="zh-CN" altLang="en-US" sz="40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7009876" y="1424087"/>
            <a:ext cx="1395582" cy="43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chemeClr val="accent6"/>
                </a:solidFill>
                <a:latin typeface="Modern No. 20" pitchFamily="18" charset="0"/>
                <a:ea typeface="微软雅黑" pitchFamily="34" charset="-122"/>
              </a:rPr>
              <a:t>C</a:t>
            </a:r>
            <a:r>
              <a:rPr lang="zh-CN" altLang="en-US" sz="2400" dirty="0">
                <a:solidFill>
                  <a:schemeClr val="accent6"/>
                </a:solidFill>
                <a:latin typeface="Modern No. 20" pitchFamily="18" charset="0"/>
                <a:ea typeface="微软雅黑" pitchFamily="34" charset="-122"/>
              </a:rPr>
              <a:t>ontents</a:t>
            </a:r>
          </a:p>
        </p:txBody>
      </p:sp>
      <p:sp>
        <p:nvSpPr>
          <p:cNvPr id="5" name="TextBox 59"/>
          <p:cNvSpPr txBox="1">
            <a:spLocks noChangeArrowheads="1"/>
          </p:cNvSpPr>
          <p:nvPr/>
        </p:nvSpPr>
        <p:spPr bwMode="auto">
          <a:xfrm>
            <a:off x="5431807" y="1943689"/>
            <a:ext cx="2762424" cy="43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dirty="0"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清新淡雅荷叶荷花</a:t>
            </a:r>
            <a:r>
              <a:rPr lang="zh-CN" altLang="en-US" sz="1800" dirty="0" smtClean="0"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盛开</a:t>
            </a:r>
            <a:endParaRPr lang="en-US" altLang="zh-CN" sz="1800" dirty="0"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99543" y="2026106"/>
            <a:ext cx="333121" cy="3949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Steelfish" pitchFamily="2" charset="0"/>
              </a:rPr>
              <a:t>1</a:t>
            </a:r>
            <a:endParaRPr lang="zh-CN" altLang="en-US" sz="2800" dirty="0">
              <a:latin typeface="Steelfish" pitchFamily="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95328" y="2537574"/>
            <a:ext cx="3028242" cy="3949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59"/>
          <p:cNvSpPr txBox="1">
            <a:spLocks noChangeArrowheads="1"/>
          </p:cNvSpPr>
          <p:nvPr/>
        </p:nvSpPr>
        <p:spPr bwMode="auto">
          <a:xfrm>
            <a:off x="5431807" y="2455157"/>
            <a:ext cx="2762424" cy="43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dirty="0"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清新淡雅荷叶荷花</a:t>
            </a:r>
            <a:r>
              <a:rPr lang="zh-CN" altLang="en-US" sz="1800" dirty="0" smtClean="0"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盛开</a:t>
            </a:r>
            <a:endParaRPr lang="en-US" altLang="zh-CN" sz="1800" dirty="0"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99543" y="2537574"/>
            <a:ext cx="333121" cy="3949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Steelfish" pitchFamily="2" charset="0"/>
              </a:rPr>
              <a:t>2</a:t>
            </a:r>
            <a:endParaRPr lang="zh-CN" altLang="en-US" sz="2800" dirty="0">
              <a:latin typeface="Steelfish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5328" y="3056188"/>
            <a:ext cx="3028242" cy="3949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59"/>
          <p:cNvSpPr txBox="1">
            <a:spLocks noChangeArrowheads="1"/>
          </p:cNvSpPr>
          <p:nvPr/>
        </p:nvSpPr>
        <p:spPr bwMode="auto">
          <a:xfrm>
            <a:off x="5431807" y="2973771"/>
            <a:ext cx="2762424" cy="43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dirty="0"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清新淡雅荷叶荷花</a:t>
            </a:r>
            <a:r>
              <a:rPr lang="zh-CN" altLang="en-US" sz="1800" dirty="0" smtClean="0"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盛开</a:t>
            </a:r>
            <a:endParaRPr lang="en-US" altLang="zh-CN" sz="1800" dirty="0"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99543" y="3056188"/>
            <a:ext cx="333121" cy="3949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Steelfish" pitchFamily="2" charset="0"/>
              </a:rPr>
              <a:t>3</a:t>
            </a:r>
            <a:endParaRPr lang="zh-CN" altLang="en-US" sz="2800" dirty="0">
              <a:latin typeface="Steelfish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95328" y="3574803"/>
            <a:ext cx="3028242" cy="3949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59"/>
          <p:cNvSpPr txBox="1">
            <a:spLocks noChangeArrowheads="1"/>
          </p:cNvSpPr>
          <p:nvPr/>
        </p:nvSpPr>
        <p:spPr bwMode="auto">
          <a:xfrm>
            <a:off x="5431807" y="3492386"/>
            <a:ext cx="2762424" cy="43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dirty="0"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清新淡雅荷叶荷花</a:t>
            </a:r>
            <a:r>
              <a:rPr lang="zh-CN" altLang="en-US" sz="1800" dirty="0" smtClean="0"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盛开</a:t>
            </a:r>
            <a:endParaRPr lang="en-US" altLang="zh-CN" sz="1800" dirty="0"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99543" y="3574803"/>
            <a:ext cx="333121" cy="3949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Steelfish" pitchFamily="2" charset="0"/>
              </a:rPr>
              <a:t>4</a:t>
            </a:r>
            <a:endParaRPr lang="zh-CN" altLang="en-US" sz="2800" dirty="0">
              <a:latin typeface="Steelfish" pitchFamily="2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95328" y="4093417"/>
            <a:ext cx="3028242" cy="3949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59"/>
          <p:cNvSpPr txBox="1">
            <a:spLocks noChangeArrowheads="1"/>
          </p:cNvSpPr>
          <p:nvPr/>
        </p:nvSpPr>
        <p:spPr bwMode="auto">
          <a:xfrm>
            <a:off x="5431807" y="4011000"/>
            <a:ext cx="2762424" cy="43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dirty="0"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清新淡雅荷叶荷花</a:t>
            </a:r>
            <a:r>
              <a:rPr lang="zh-CN" altLang="en-US" sz="1800" dirty="0" smtClean="0"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盛开</a:t>
            </a:r>
            <a:endParaRPr lang="en-US" altLang="zh-CN" sz="1800" dirty="0"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99543" y="4093417"/>
            <a:ext cx="333121" cy="3949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Steelfish" pitchFamily="2" charset="0"/>
              </a:rPr>
              <a:t>5</a:t>
            </a:r>
            <a:endParaRPr lang="zh-CN" altLang="en-US" sz="2800" dirty="0">
              <a:latin typeface="Steelf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50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5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5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3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5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5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8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5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3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utoUpdateAnimBg="0"/>
      <p:bldP spid="4" grpId="0" autoUpdateAnimBg="0"/>
      <p:bldP spid="5" grpId="0"/>
      <p:bldP spid="7" grpId="0" animBg="1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5381405" y="277074"/>
            <a:ext cx="2346797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lang="en-US" altLang="zh-CN" sz="30000" dirty="0" smtClean="0">
                <a:solidFill>
                  <a:schemeClr val="accent6"/>
                </a:solidFill>
                <a:latin typeface="Steelfish" pitchFamily="2" charset="0"/>
                <a:ea typeface="微软雅黑" pitchFamily="34" charset="-122"/>
              </a:rPr>
              <a:t>05</a:t>
            </a:r>
            <a:endParaRPr lang="zh-CN" altLang="en-US" sz="30000" dirty="0">
              <a:solidFill>
                <a:schemeClr val="accent6"/>
              </a:solidFill>
              <a:latin typeface="Steelfish" pitchFamily="2" charset="0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4932" y="2347415"/>
            <a:ext cx="3552930" cy="532263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9"/>
          <p:cNvSpPr txBox="1">
            <a:spLocks noChangeArrowheads="1"/>
          </p:cNvSpPr>
          <p:nvPr/>
        </p:nvSpPr>
        <p:spPr bwMode="auto">
          <a:xfrm>
            <a:off x="5199791" y="2354089"/>
            <a:ext cx="2762424" cy="43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dirty="0">
                <a:solidFill>
                  <a:schemeClr val="accent6"/>
                </a:solidFill>
                <a:latin typeface="Modern No. 20" pitchFamily="18" charset="0"/>
                <a:ea typeface="微软雅黑" pitchFamily="34" charset="-122"/>
              </a:rPr>
              <a:t>清新淡雅荷叶荷花</a:t>
            </a:r>
            <a:r>
              <a:rPr lang="zh-CN" altLang="en-US" sz="1800" dirty="0" smtClean="0">
                <a:solidFill>
                  <a:schemeClr val="accent6"/>
                </a:solidFill>
                <a:latin typeface="Modern No. 20" pitchFamily="18" charset="0"/>
                <a:ea typeface="微软雅黑" pitchFamily="34" charset="-122"/>
              </a:rPr>
              <a:t>盛开</a:t>
            </a:r>
            <a:endParaRPr lang="en-US" altLang="zh-CN" sz="1800" dirty="0">
              <a:solidFill>
                <a:schemeClr val="accent6"/>
              </a:solidFill>
              <a:latin typeface="Modern No. 20" pitchFamily="18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141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519431" y="1325011"/>
            <a:ext cx="1897940" cy="189793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617020" y="1422600"/>
            <a:ext cx="1702760" cy="170276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522514" y="1325011"/>
            <a:ext cx="1897940" cy="189793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620103" y="1422600"/>
            <a:ext cx="1702760" cy="170276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600669" y="1192050"/>
            <a:ext cx="780178" cy="78017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26"/>
          <p:cNvSpPr>
            <a:spLocks noEditPoints="1"/>
          </p:cNvSpPr>
          <p:nvPr/>
        </p:nvSpPr>
        <p:spPr bwMode="auto">
          <a:xfrm>
            <a:off x="6780998" y="1457592"/>
            <a:ext cx="419519" cy="235683"/>
          </a:xfrm>
          <a:custGeom>
            <a:avLst/>
            <a:gdLst>
              <a:gd name="T0" fmla="*/ 783759669 w 82"/>
              <a:gd name="T1" fmla="*/ 547860054 h 46"/>
              <a:gd name="T2" fmla="*/ 593758996 w 82"/>
              <a:gd name="T3" fmla="*/ 357301386 h 46"/>
              <a:gd name="T4" fmla="*/ 653134206 w 82"/>
              <a:gd name="T5" fmla="*/ 214381522 h 46"/>
              <a:gd name="T6" fmla="*/ 629384122 w 82"/>
              <a:gd name="T7" fmla="*/ 166739266 h 46"/>
              <a:gd name="T8" fmla="*/ 475005129 w 82"/>
              <a:gd name="T9" fmla="*/ 369211087 h 46"/>
              <a:gd name="T10" fmla="*/ 463130087 w 82"/>
              <a:gd name="T11" fmla="*/ 381120788 h 46"/>
              <a:gd name="T12" fmla="*/ 380004792 w 82"/>
              <a:gd name="T13" fmla="*/ 381120788 h 46"/>
              <a:gd name="T14" fmla="*/ 190004119 w 82"/>
              <a:gd name="T15" fmla="*/ 547860054 h 46"/>
              <a:gd name="T16" fmla="*/ 0 w 82"/>
              <a:gd name="T17" fmla="*/ 357301386 h 46"/>
              <a:gd name="T18" fmla="*/ 190004119 w 82"/>
              <a:gd name="T19" fmla="*/ 166739266 h 46"/>
              <a:gd name="T20" fmla="*/ 273129414 w 82"/>
              <a:gd name="T21" fmla="*/ 190558668 h 46"/>
              <a:gd name="T22" fmla="*/ 332504624 w 82"/>
              <a:gd name="T23" fmla="*/ 107190761 h 46"/>
              <a:gd name="T24" fmla="*/ 237504288 w 82"/>
              <a:gd name="T25" fmla="*/ 107190761 h 46"/>
              <a:gd name="T26" fmla="*/ 213754203 w 82"/>
              <a:gd name="T27" fmla="*/ 83371359 h 46"/>
              <a:gd name="T28" fmla="*/ 237504288 w 82"/>
              <a:gd name="T29" fmla="*/ 47638804 h 46"/>
              <a:gd name="T30" fmla="*/ 403754877 w 82"/>
              <a:gd name="T31" fmla="*/ 47638804 h 46"/>
              <a:gd name="T32" fmla="*/ 403754877 w 82"/>
              <a:gd name="T33" fmla="*/ 107190761 h 46"/>
              <a:gd name="T34" fmla="*/ 593758996 w 82"/>
              <a:gd name="T35" fmla="*/ 107190761 h 46"/>
              <a:gd name="T36" fmla="*/ 558133870 w 82"/>
              <a:gd name="T37" fmla="*/ 47638804 h 46"/>
              <a:gd name="T38" fmla="*/ 463130087 w 82"/>
              <a:gd name="T39" fmla="*/ 47638804 h 46"/>
              <a:gd name="T40" fmla="*/ 427504961 w 82"/>
              <a:gd name="T41" fmla="*/ 23819402 h 46"/>
              <a:gd name="T42" fmla="*/ 463130087 w 82"/>
              <a:gd name="T43" fmla="*/ 0 h 46"/>
              <a:gd name="T44" fmla="*/ 570008912 w 82"/>
              <a:gd name="T45" fmla="*/ 0 h 46"/>
              <a:gd name="T46" fmla="*/ 593758996 w 82"/>
              <a:gd name="T47" fmla="*/ 11909701 h 46"/>
              <a:gd name="T48" fmla="*/ 700634374 w 82"/>
              <a:gd name="T49" fmla="*/ 178648967 h 46"/>
              <a:gd name="T50" fmla="*/ 783759669 w 82"/>
              <a:gd name="T51" fmla="*/ 166739266 h 46"/>
              <a:gd name="T52" fmla="*/ 973763788 w 82"/>
              <a:gd name="T53" fmla="*/ 357301386 h 46"/>
              <a:gd name="T54" fmla="*/ 783759669 w 82"/>
              <a:gd name="T55" fmla="*/ 547860054 h 46"/>
              <a:gd name="T56" fmla="*/ 190004119 w 82"/>
              <a:gd name="T57" fmla="*/ 381120788 h 46"/>
              <a:gd name="T58" fmla="*/ 166254035 w 82"/>
              <a:gd name="T59" fmla="*/ 333478533 h 46"/>
              <a:gd name="T60" fmla="*/ 249379330 w 82"/>
              <a:gd name="T61" fmla="*/ 226291223 h 46"/>
              <a:gd name="T62" fmla="*/ 190004119 w 82"/>
              <a:gd name="T63" fmla="*/ 214381522 h 46"/>
              <a:gd name="T64" fmla="*/ 47500168 w 82"/>
              <a:gd name="T65" fmla="*/ 357301386 h 46"/>
              <a:gd name="T66" fmla="*/ 190004119 w 82"/>
              <a:gd name="T67" fmla="*/ 488311549 h 46"/>
              <a:gd name="T68" fmla="*/ 320629582 w 82"/>
              <a:gd name="T69" fmla="*/ 381120788 h 46"/>
              <a:gd name="T70" fmla="*/ 190004119 w 82"/>
              <a:gd name="T71" fmla="*/ 381120788 h 46"/>
              <a:gd name="T72" fmla="*/ 320629582 w 82"/>
              <a:gd name="T73" fmla="*/ 321568832 h 46"/>
              <a:gd name="T74" fmla="*/ 285004456 w 82"/>
              <a:gd name="T75" fmla="*/ 262020326 h 46"/>
              <a:gd name="T76" fmla="*/ 237504288 w 82"/>
              <a:gd name="T77" fmla="*/ 321568832 h 46"/>
              <a:gd name="T78" fmla="*/ 320629582 w 82"/>
              <a:gd name="T79" fmla="*/ 321568832 h 46"/>
              <a:gd name="T80" fmla="*/ 570008912 w 82"/>
              <a:gd name="T81" fmla="*/ 166739266 h 46"/>
              <a:gd name="T82" fmla="*/ 368129750 w 82"/>
              <a:gd name="T83" fmla="*/ 166739266 h 46"/>
              <a:gd name="T84" fmla="*/ 320629582 w 82"/>
              <a:gd name="T85" fmla="*/ 214381522 h 46"/>
              <a:gd name="T86" fmla="*/ 380004792 w 82"/>
              <a:gd name="T87" fmla="*/ 321568832 h 46"/>
              <a:gd name="T88" fmla="*/ 439380003 w 82"/>
              <a:gd name="T89" fmla="*/ 321568832 h 46"/>
              <a:gd name="T90" fmla="*/ 570008912 w 82"/>
              <a:gd name="T91" fmla="*/ 166739266 h 46"/>
              <a:gd name="T92" fmla="*/ 783759669 w 82"/>
              <a:gd name="T93" fmla="*/ 214381522 h 46"/>
              <a:gd name="T94" fmla="*/ 736259501 w 82"/>
              <a:gd name="T95" fmla="*/ 226291223 h 46"/>
              <a:gd name="T96" fmla="*/ 807509753 w 82"/>
              <a:gd name="T97" fmla="*/ 333478533 h 46"/>
              <a:gd name="T98" fmla="*/ 795634711 w 82"/>
              <a:gd name="T99" fmla="*/ 369211087 h 46"/>
              <a:gd name="T100" fmla="*/ 783759669 w 82"/>
              <a:gd name="T101" fmla="*/ 381120788 h 46"/>
              <a:gd name="T102" fmla="*/ 760009585 w 82"/>
              <a:gd name="T103" fmla="*/ 369211087 h 46"/>
              <a:gd name="T104" fmla="*/ 688759332 w 82"/>
              <a:gd name="T105" fmla="*/ 262020326 h 46"/>
              <a:gd name="T106" fmla="*/ 653134206 w 82"/>
              <a:gd name="T107" fmla="*/ 357301386 h 46"/>
              <a:gd name="T108" fmla="*/ 783759669 w 82"/>
              <a:gd name="T109" fmla="*/ 488311549 h 46"/>
              <a:gd name="T110" fmla="*/ 914388578 w 82"/>
              <a:gd name="T111" fmla="*/ 357301386 h 46"/>
              <a:gd name="T112" fmla="*/ 783759669 w 82"/>
              <a:gd name="T113" fmla="*/ 214381522 h 4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82" h="46">
                <a:moveTo>
                  <a:pt x="66" y="46"/>
                </a:moveTo>
                <a:cubicBezTo>
                  <a:pt x="57" y="46"/>
                  <a:pt x="50" y="38"/>
                  <a:pt x="50" y="30"/>
                </a:cubicBezTo>
                <a:cubicBezTo>
                  <a:pt x="50" y="25"/>
                  <a:pt x="52" y="21"/>
                  <a:pt x="55" y="18"/>
                </a:cubicBezTo>
                <a:cubicBezTo>
                  <a:pt x="53" y="14"/>
                  <a:pt x="53" y="14"/>
                  <a:pt x="53" y="14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2"/>
                  <a:pt x="39" y="32"/>
                  <a:pt x="39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0" y="40"/>
                  <a:pt x="24" y="46"/>
                  <a:pt x="16" y="46"/>
                </a:cubicBezTo>
                <a:cubicBezTo>
                  <a:pt x="7" y="46"/>
                  <a:pt x="0" y="38"/>
                  <a:pt x="0" y="30"/>
                </a:cubicBezTo>
                <a:cubicBezTo>
                  <a:pt x="0" y="21"/>
                  <a:pt x="7" y="14"/>
                  <a:pt x="16" y="14"/>
                </a:cubicBezTo>
                <a:cubicBezTo>
                  <a:pt x="19" y="14"/>
                  <a:pt x="21" y="14"/>
                  <a:pt x="23" y="16"/>
                </a:cubicBezTo>
                <a:cubicBezTo>
                  <a:pt x="28" y="9"/>
                  <a:pt x="28" y="9"/>
                  <a:pt x="28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6"/>
                  <a:pt x="19" y="4"/>
                  <a:pt x="20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9"/>
                  <a:pt x="34" y="9"/>
                  <a:pt x="34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47" y="4"/>
                  <a:pt x="47" y="4"/>
                  <a:pt x="4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7" y="4"/>
                  <a:pt x="36" y="3"/>
                  <a:pt x="36" y="2"/>
                </a:cubicBezTo>
                <a:cubicBezTo>
                  <a:pt x="36" y="1"/>
                  <a:pt x="37" y="0"/>
                  <a:pt x="39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9" y="15"/>
                  <a:pt x="59" y="15"/>
                  <a:pt x="59" y="15"/>
                </a:cubicBezTo>
                <a:cubicBezTo>
                  <a:pt x="61" y="14"/>
                  <a:pt x="64" y="14"/>
                  <a:pt x="66" y="14"/>
                </a:cubicBezTo>
                <a:cubicBezTo>
                  <a:pt x="75" y="14"/>
                  <a:pt x="82" y="21"/>
                  <a:pt x="82" y="30"/>
                </a:cubicBezTo>
                <a:cubicBezTo>
                  <a:pt x="82" y="38"/>
                  <a:pt x="75" y="46"/>
                  <a:pt x="66" y="46"/>
                </a:cubicBezTo>
                <a:close/>
                <a:moveTo>
                  <a:pt x="16" y="32"/>
                </a:moveTo>
                <a:cubicBezTo>
                  <a:pt x="14" y="32"/>
                  <a:pt x="13" y="30"/>
                  <a:pt x="14" y="28"/>
                </a:cubicBezTo>
                <a:cubicBezTo>
                  <a:pt x="21" y="19"/>
                  <a:pt x="21" y="19"/>
                  <a:pt x="21" y="19"/>
                </a:cubicBezTo>
                <a:cubicBezTo>
                  <a:pt x="19" y="19"/>
                  <a:pt x="18" y="18"/>
                  <a:pt x="16" y="18"/>
                </a:cubicBezTo>
                <a:cubicBezTo>
                  <a:pt x="9" y="18"/>
                  <a:pt x="4" y="23"/>
                  <a:pt x="4" y="30"/>
                </a:cubicBezTo>
                <a:cubicBezTo>
                  <a:pt x="4" y="36"/>
                  <a:pt x="9" y="41"/>
                  <a:pt x="16" y="41"/>
                </a:cubicBezTo>
                <a:cubicBezTo>
                  <a:pt x="21" y="41"/>
                  <a:pt x="26" y="37"/>
                  <a:pt x="27" y="32"/>
                </a:cubicBezTo>
                <a:lnTo>
                  <a:pt x="16" y="32"/>
                </a:lnTo>
                <a:close/>
                <a:moveTo>
                  <a:pt x="27" y="27"/>
                </a:moveTo>
                <a:cubicBezTo>
                  <a:pt x="27" y="25"/>
                  <a:pt x="26" y="23"/>
                  <a:pt x="24" y="22"/>
                </a:cubicBezTo>
                <a:cubicBezTo>
                  <a:pt x="20" y="27"/>
                  <a:pt x="20" y="27"/>
                  <a:pt x="20" y="27"/>
                </a:cubicBezTo>
                <a:lnTo>
                  <a:pt x="27" y="27"/>
                </a:lnTo>
                <a:close/>
                <a:moveTo>
                  <a:pt x="48" y="14"/>
                </a:moveTo>
                <a:cubicBezTo>
                  <a:pt x="31" y="14"/>
                  <a:pt x="31" y="14"/>
                  <a:pt x="31" y="14"/>
                </a:cubicBezTo>
                <a:cubicBezTo>
                  <a:pt x="27" y="18"/>
                  <a:pt x="27" y="18"/>
                  <a:pt x="27" y="18"/>
                </a:cubicBezTo>
                <a:cubicBezTo>
                  <a:pt x="29" y="21"/>
                  <a:pt x="31" y="24"/>
                  <a:pt x="32" y="27"/>
                </a:cubicBezTo>
                <a:cubicBezTo>
                  <a:pt x="37" y="27"/>
                  <a:pt x="37" y="27"/>
                  <a:pt x="37" y="27"/>
                </a:cubicBezTo>
                <a:lnTo>
                  <a:pt x="48" y="14"/>
                </a:lnTo>
                <a:close/>
                <a:moveTo>
                  <a:pt x="66" y="18"/>
                </a:moveTo>
                <a:cubicBezTo>
                  <a:pt x="64" y="18"/>
                  <a:pt x="63" y="19"/>
                  <a:pt x="62" y="19"/>
                </a:cubicBezTo>
                <a:cubicBezTo>
                  <a:pt x="68" y="28"/>
                  <a:pt x="68" y="28"/>
                  <a:pt x="68" y="28"/>
                </a:cubicBezTo>
                <a:cubicBezTo>
                  <a:pt x="69" y="29"/>
                  <a:pt x="68" y="31"/>
                  <a:pt x="67" y="31"/>
                </a:cubicBezTo>
                <a:cubicBezTo>
                  <a:pt x="67" y="32"/>
                  <a:pt x="66" y="32"/>
                  <a:pt x="66" y="32"/>
                </a:cubicBezTo>
                <a:cubicBezTo>
                  <a:pt x="65" y="32"/>
                  <a:pt x="65" y="32"/>
                  <a:pt x="64" y="31"/>
                </a:cubicBezTo>
                <a:cubicBezTo>
                  <a:pt x="58" y="22"/>
                  <a:pt x="58" y="22"/>
                  <a:pt x="58" y="22"/>
                </a:cubicBezTo>
                <a:cubicBezTo>
                  <a:pt x="56" y="24"/>
                  <a:pt x="55" y="26"/>
                  <a:pt x="55" y="30"/>
                </a:cubicBezTo>
                <a:cubicBezTo>
                  <a:pt x="55" y="36"/>
                  <a:pt x="60" y="41"/>
                  <a:pt x="66" y="41"/>
                </a:cubicBezTo>
                <a:cubicBezTo>
                  <a:pt x="72" y="41"/>
                  <a:pt x="77" y="36"/>
                  <a:pt x="77" y="30"/>
                </a:cubicBezTo>
                <a:cubicBezTo>
                  <a:pt x="77" y="23"/>
                  <a:pt x="72" y="18"/>
                  <a:pt x="6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597589" y="1192050"/>
            <a:ext cx="780178" cy="78017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44"/>
          <p:cNvSpPr>
            <a:spLocks noEditPoints="1"/>
          </p:cNvSpPr>
          <p:nvPr/>
        </p:nvSpPr>
        <p:spPr bwMode="auto">
          <a:xfrm>
            <a:off x="4823062" y="1409973"/>
            <a:ext cx="299321" cy="306387"/>
          </a:xfrm>
          <a:custGeom>
            <a:avLst/>
            <a:gdLst>
              <a:gd name="T0" fmla="*/ 11676468 w 59"/>
              <a:gd name="T1" fmla="*/ 473228194 h 60"/>
              <a:gd name="T2" fmla="*/ 11676468 w 59"/>
              <a:gd name="T3" fmla="*/ 449567300 h 60"/>
              <a:gd name="T4" fmla="*/ 151800920 w 59"/>
              <a:gd name="T5" fmla="*/ 461399467 h 60"/>
              <a:gd name="T6" fmla="*/ 326958194 w 59"/>
              <a:gd name="T7" fmla="*/ 224783650 h 60"/>
              <a:gd name="T8" fmla="*/ 186833742 w 59"/>
              <a:gd name="T9" fmla="*/ 94647015 h 60"/>
              <a:gd name="T10" fmla="*/ 93415162 w 59"/>
              <a:gd name="T11" fmla="*/ 165629696 h 60"/>
              <a:gd name="T12" fmla="*/ 93415162 w 59"/>
              <a:gd name="T13" fmla="*/ 224783650 h 60"/>
              <a:gd name="T14" fmla="*/ 198510210 w 59"/>
              <a:gd name="T15" fmla="*/ 437738573 h 60"/>
              <a:gd name="T16" fmla="*/ 35032822 w 59"/>
              <a:gd name="T17" fmla="*/ 283937604 h 60"/>
              <a:gd name="T18" fmla="*/ 35032822 w 59"/>
              <a:gd name="T19" fmla="*/ 106475742 h 60"/>
              <a:gd name="T20" fmla="*/ 186833742 w 59"/>
              <a:gd name="T21" fmla="*/ 11832167 h 60"/>
              <a:gd name="T22" fmla="*/ 408696888 w 59"/>
              <a:gd name="T23" fmla="*/ 189290590 h 60"/>
              <a:gd name="T24" fmla="*/ 326958194 w 59"/>
              <a:gd name="T25" fmla="*/ 224783650 h 60"/>
              <a:gd name="T26" fmla="*/ 58385758 w 59"/>
              <a:gd name="T27" fmla="*/ 650690056 h 60"/>
              <a:gd name="T28" fmla="*/ 58385758 w 59"/>
              <a:gd name="T29" fmla="*/ 627029163 h 60"/>
              <a:gd name="T30" fmla="*/ 175157274 w 59"/>
              <a:gd name="T31" fmla="*/ 520553421 h 60"/>
              <a:gd name="T32" fmla="*/ 70062226 w 59"/>
              <a:gd name="T33" fmla="*/ 650690056 h 60"/>
              <a:gd name="T34" fmla="*/ 233539615 w 59"/>
              <a:gd name="T35" fmla="*/ 709844010 h 60"/>
              <a:gd name="T36" fmla="*/ 221863146 w 59"/>
              <a:gd name="T37" fmla="*/ 556043042 h 60"/>
              <a:gd name="T38" fmla="*/ 245219500 w 59"/>
              <a:gd name="T39" fmla="*/ 556043042 h 60"/>
              <a:gd name="T40" fmla="*/ 653912971 w 59"/>
              <a:gd name="T41" fmla="*/ 603368269 h 60"/>
              <a:gd name="T42" fmla="*/ 502112051 w 59"/>
              <a:gd name="T43" fmla="*/ 698011844 h 60"/>
              <a:gd name="T44" fmla="*/ 280248904 w 59"/>
              <a:gd name="T45" fmla="*/ 520553421 h 60"/>
              <a:gd name="T46" fmla="*/ 361987599 w 59"/>
              <a:gd name="T47" fmla="*/ 496892527 h 60"/>
              <a:gd name="T48" fmla="*/ 525468404 w 59"/>
              <a:gd name="T49" fmla="*/ 603368269 h 60"/>
              <a:gd name="T50" fmla="*/ 607207098 w 59"/>
              <a:gd name="T51" fmla="*/ 520553421 h 60"/>
              <a:gd name="T52" fmla="*/ 478759114 w 59"/>
              <a:gd name="T53" fmla="*/ 378584619 h 60"/>
              <a:gd name="T54" fmla="*/ 513788519 w 59"/>
              <a:gd name="T55" fmla="*/ 283937604 h 60"/>
              <a:gd name="T56" fmla="*/ 688945793 w 59"/>
              <a:gd name="T57" fmla="*/ 520553421 h 60"/>
              <a:gd name="T58" fmla="*/ 467082646 w 59"/>
              <a:gd name="T59" fmla="*/ 153800969 h 60"/>
              <a:gd name="T60" fmla="*/ 432049825 w 59"/>
              <a:gd name="T61" fmla="*/ 153800969 h 60"/>
              <a:gd name="T62" fmla="*/ 455406178 w 59"/>
              <a:gd name="T63" fmla="*/ 0 h 60"/>
              <a:gd name="T64" fmla="*/ 467082646 w 59"/>
              <a:gd name="T65" fmla="*/ 153800969 h 60"/>
              <a:gd name="T66" fmla="*/ 513788519 w 59"/>
              <a:gd name="T67" fmla="*/ 189290590 h 60"/>
              <a:gd name="T68" fmla="*/ 502112051 w 59"/>
              <a:gd name="T69" fmla="*/ 165629696 h 60"/>
              <a:gd name="T70" fmla="*/ 630560035 w 59"/>
              <a:gd name="T71" fmla="*/ 59153954 h 60"/>
              <a:gd name="T72" fmla="*/ 525468404 w 59"/>
              <a:gd name="T73" fmla="*/ 189290590 h 60"/>
              <a:gd name="T74" fmla="*/ 548821341 w 59"/>
              <a:gd name="T75" fmla="*/ 260276710 h 60"/>
              <a:gd name="T76" fmla="*/ 548821341 w 59"/>
              <a:gd name="T77" fmla="*/ 236615817 h 60"/>
              <a:gd name="T78" fmla="*/ 688945793 w 59"/>
              <a:gd name="T79" fmla="*/ 248444544 h 6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9" h="60">
                <a:moveTo>
                  <a:pt x="12" y="40"/>
                </a:moveTo>
                <a:cubicBezTo>
                  <a:pt x="1" y="40"/>
                  <a:pt x="1" y="40"/>
                  <a:pt x="1" y="40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9"/>
                  <a:pt x="0" y="38"/>
                  <a:pt x="1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38"/>
                  <a:pt x="13" y="39"/>
                  <a:pt x="13" y="39"/>
                </a:cubicBezTo>
                <a:cubicBezTo>
                  <a:pt x="13" y="40"/>
                  <a:pt x="13" y="40"/>
                  <a:pt x="12" y="40"/>
                </a:cubicBezTo>
                <a:close/>
                <a:moveTo>
                  <a:pt x="28" y="19"/>
                </a:move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6" y="8"/>
                </a:cubicBezTo>
                <a:cubicBezTo>
                  <a:pt x="15" y="8"/>
                  <a:pt x="14" y="8"/>
                  <a:pt x="13" y="9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5"/>
                  <a:pt x="7" y="15"/>
                  <a:pt x="7" y="16"/>
                </a:cubicBezTo>
                <a:cubicBezTo>
                  <a:pt x="7" y="17"/>
                  <a:pt x="8" y="18"/>
                  <a:pt x="8" y="1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6" y="36"/>
                  <a:pt x="15" y="36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2"/>
                  <a:pt x="0" y="19"/>
                  <a:pt x="0" y="16"/>
                </a:cubicBezTo>
                <a:cubicBezTo>
                  <a:pt x="0" y="14"/>
                  <a:pt x="1" y="11"/>
                  <a:pt x="3" y="9"/>
                </a:cubicBezTo>
                <a:cubicBezTo>
                  <a:pt x="9" y="4"/>
                  <a:pt x="9" y="4"/>
                  <a:pt x="9" y="4"/>
                </a:cubicBezTo>
                <a:cubicBezTo>
                  <a:pt x="11" y="2"/>
                  <a:pt x="13" y="1"/>
                  <a:pt x="16" y="1"/>
                </a:cubicBezTo>
                <a:cubicBezTo>
                  <a:pt x="19" y="1"/>
                  <a:pt x="21" y="2"/>
                  <a:pt x="23" y="4"/>
                </a:cubicBezTo>
                <a:cubicBezTo>
                  <a:pt x="35" y="16"/>
                  <a:pt x="35" y="16"/>
                  <a:pt x="35" y="16"/>
                </a:cubicBezTo>
                <a:cubicBezTo>
                  <a:pt x="36" y="17"/>
                  <a:pt x="36" y="17"/>
                  <a:pt x="37" y="18"/>
                </a:cubicBezTo>
                <a:lnTo>
                  <a:pt x="28" y="19"/>
                </a:lnTo>
                <a:close/>
                <a:moveTo>
                  <a:pt x="6" y="55"/>
                </a:moveTo>
                <a:cubicBezTo>
                  <a:pt x="6" y="55"/>
                  <a:pt x="6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4" y="54"/>
                  <a:pt x="4" y="54"/>
                  <a:pt x="5" y="53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5" y="44"/>
                  <a:pt x="15" y="44"/>
                </a:cubicBezTo>
                <a:cubicBezTo>
                  <a:pt x="16" y="45"/>
                  <a:pt x="16" y="45"/>
                  <a:pt x="15" y="46"/>
                </a:cubicBezTo>
                <a:lnTo>
                  <a:pt x="6" y="55"/>
                </a:lnTo>
                <a:close/>
                <a:moveTo>
                  <a:pt x="21" y="59"/>
                </a:moveTo>
                <a:cubicBezTo>
                  <a:pt x="21" y="59"/>
                  <a:pt x="21" y="60"/>
                  <a:pt x="20" y="60"/>
                </a:cubicBezTo>
                <a:cubicBezTo>
                  <a:pt x="20" y="60"/>
                  <a:pt x="19" y="59"/>
                  <a:pt x="19" y="59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20" y="46"/>
                  <a:pt x="20" y="46"/>
                </a:cubicBezTo>
                <a:cubicBezTo>
                  <a:pt x="21" y="46"/>
                  <a:pt x="21" y="47"/>
                  <a:pt x="21" y="47"/>
                </a:cubicBezTo>
                <a:lnTo>
                  <a:pt x="21" y="59"/>
                </a:lnTo>
                <a:close/>
                <a:moveTo>
                  <a:pt x="56" y="51"/>
                </a:moveTo>
                <a:cubicBezTo>
                  <a:pt x="50" y="56"/>
                  <a:pt x="50" y="56"/>
                  <a:pt x="50" y="56"/>
                </a:cubicBezTo>
                <a:cubicBezTo>
                  <a:pt x="48" y="58"/>
                  <a:pt x="46" y="59"/>
                  <a:pt x="43" y="59"/>
                </a:cubicBezTo>
                <a:cubicBezTo>
                  <a:pt x="40" y="59"/>
                  <a:pt x="38" y="58"/>
                  <a:pt x="36" y="56"/>
                </a:cubicBezTo>
                <a:cubicBezTo>
                  <a:pt x="24" y="44"/>
                  <a:pt x="24" y="44"/>
                  <a:pt x="24" y="44"/>
                </a:cubicBezTo>
                <a:cubicBezTo>
                  <a:pt x="23" y="44"/>
                  <a:pt x="23" y="43"/>
                  <a:pt x="22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41" y="51"/>
                  <a:pt x="41" y="51"/>
                  <a:pt x="41" y="51"/>
                </a:cubicBezTo>
                <a:cubicBezTo>
                  <a:pt x="42" y="53"/>
                  <a:pt x="44" y="53"/>
                  <a:pt x="45" y="51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2" y="45"/>
                  <a:pt x="52" y="44"/>
                </a:cubicBezTo>
                <a:cubicBezTo>
                  <a:pt x="52" y="43"/>
                  <a:pt x="51" y="42"/>
                  <a:pt x="51" y="41"/>
                </a:cubicBezTo>
                <a:cubicBezTo>
                  <a:pt x="41" y="32"/>
                  <a:pt x="41" y="32"/>
                  <a:pt x="41" y="32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3" y="24"/>
                  <a:pt x="44" y="24"/>
                </a:cubicBezTo>
                <a:cubicBezTo>
                  <a:pt x="56" y="36"/>
                  <a:pt x="56" y="36"/>
                  <a:pt x="56" y="36"/>
                </a:cubicBezTo>
                <a:cubicBezTo>
                  <a:pt x="58" y="38"/>
                  <a:pt x="59" y="41"/>
                  <a:pt x="59" y="44"/>
                </a:cubicBezTo>
                <a:cubicBezTo>
                  <a:pt x="59" y="47"/>
                  <a:pt x="58" y="49"/>
                  <a:pt x="56" y="51"/>
                </a:cubicBezTo>
                <a:close/>
                <a:moveTo>
                  <a:pt x="40" y="13"/>
                </a:moveTo>
                <a:cubicBezTo>
                  <a:pt x="40" y="14"/>
                  <a:pt x="39" y="14"/>
                  <a:pt x="39" y="14"/>
                </a:cubicBezTo>
                <a:cubicBezTo>
                  <a:pt x="38" y="14"/>
                  <a:pt x="37" y="14"/>
                  <a:pt x="37" y="13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8" y="0"/>
                  <a:pt x="39" y="0"/>
                </a:cubicBezTo>
                <a:cubicBezTo>
                  <a:pt x="39" y="0"/>
                  <a:pt x="40" y="1"/>
                  <a:pt x="40" y="1"/>
                </a:cubicBezTo>
                <a:lnTo>
                  <a:pt x="40" y="13"/>
                </a:lnTo>
                <a:close/>
                <a:moveTo>
                  <a:pt x="45" y="16"/>
                </a:moveTo>
                <a:cubicBezTo>
                  <a:pt x="45" y="16"/>
                  <a:pt x="45" y="16"/>
                  <a:pt x="44" y="16"/>
                </a:cubicBezTo>
                <a:cubicBezTo>
                  <a:pt x="44" y="16"/>
                  <a:pt x="44" y="16"/>
                  <a:pt x="43" y="16"/>
                </a:cubicBezTo>
                <a:cubicBezTo>
                  <a:pt x="43" y="16"/>
                  <a:pt x="43" y="15"/>
                  <a:pt x="43" y="14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5"/>
                  <a:pt x="54" y="5"/>
                  <a:pt x="54" y="5"/>
                </a:cubicBezTo>
                <a:cubicBezTo>
                  <a:pt x="55" y="6"/>
                  <a:pt x="55" y="6"/>
                  <a:pt x="54" y="7"/>
                </a:cubicBezTo>
                <a:lnTo>
                  <a:pt x="45" y="16"/>
                </a:lnTo>
                <a:close/>
                <a:moveTo>
                  <a:pt x="58" y="22"/>
                </a:moveTo>
                <a:cubicBezTo>
                  <a:pt x="47" y="22"/>
                  <a:pt x="47" y="22"/>
                  <a:pt x="47" y="22"/>
                </a:cubicBezTo>
                <a:cubicBezTo>
                  <a:pt x="46" y="22"/>
                  <a:pt x="45" y="22"/>
                  <a:pt x="45" y="21"/>
                </a:cubicBezTo>
                <a:cubicBezTo>
                  <a:pt x="45" y="20"/>
                  <a:pt x="46" y="20"/>
                  <a:pt x="47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9" y="20"/>
                  <a:pt x="59" y="20"/>
                  <a:pt x="59" y="21"/>
                </a:cubicBezTo>
                <a:cubicBezTo>
                  <a:pt x="59" y="22"/>
                  <a:pt x="59" y="22"/>
                  <a:pt x="58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83"/>
          <p:cNvSpPr txBox="1">
            <a:spLocks noChangeArrowheads="1"/>
          </p:cNvSpPr>
          <p:nvPr/>
        </p:nvSpPr>
        <p:spPr bwMode="auto">
          <a:xfrm>
            <a:off x="4989543" y="2050659"/>
            <a:ext cx="1039604" cy="684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单击</a:t>
            </a:r>
            <a:r>
              <a:rPr lang="zh-CN" altLang="en-US" sz="20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添</a:t>
            </a:r>
            <a:endParaRPr lang="en-US" altLang="zh-CN" sz="2000" b="1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加标题</a:t>
            </a:r>
            <a:endParaRPr lang="en-US" altLang="zh-CN" sz="2000" b="1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TextBox 83"/>
          <p:cNvSpPr txBox="1">
            <a:spLocks noChangeArrowheads="1"/>
          </p:cNvSpPr>
          <p:nvPr/>
        </p:nvSpPr>
        <p:spPr bwMode="auto">
          <a:xfrm>
            <a:off x="6927436" y="2050659"/>
            <a:ext cx="1039604" cy="684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单击</a:t>
            </a:r>
            <a:r>
              <a:rPr lang="zh-CN" altLang="en-US" sz="20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添</a:t>
            </a:r>
            <a:endParaRPr lang="en-US" altLang="zh-CN" sz="2000" b="1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加标题</a:t>
            </a:r>
            <a:endParaRPr lang="en-US" altLang="zh-CN" sz="2000" b="1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文本框 180"/>
          <p:cNvSpPr txBox="1">
            <a:spLocks noChangeArrowheads="1"/>
          </p:cNvSpPr>
          <p:nvPr/>
        </p:nvSpPr>
        <p:spPr bwMode="auto">
          <a:xfrm>
            <a:off x="4726755" y="3645670"/>
            <a:ext cx="3381231" cy="55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96" y="1248211"/>
            <a:ext cx="2721876" cy="304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9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5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2714" y="0"/>
            <a:ext cx="5652800" cy="2604581"/>
          </a:xfrm>
          <a:prstGeom prst="rect">
            <a:avLst/>
          </a:prstGeom>
        </p:spPr>
      </p:pic>
      <p:sp>
        <p:nvSpPr>
          <p:cNvPr id="44" name="Chord 23"/>
          <p:cNvSpPr/>
          <p:nvPr/>
        </p:nvSpPr>
        <p:spPr>
          <a:xfrm rot="6745650">
            <a:off x="993944" y="1840230"/>
            <a:ext cx="1654149" cy="1654059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7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Rectangle 24"/>
          <p:cNvSpPr/>
          <p:nvPr/>
        </p:nvSpPr>
        <p:spPr>
          <a:xfrm>
            <a:off x="982655" y="2705409"/>
            <a:ext cx="3440442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7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Isosceles Triangle 25"/>
          <p:cNvSpPr/>
          <p:nvPr/>
        </p:nvSpPr>
        <p:spPr>
          <a:xfrm rot="10800000">
            <a:off x="1678410" y="2774681"/>
            <a:ext cx="264649" cy="228158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7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ardrop 29"/>
          <p:cNvSpPr/>
          <p:nvPr/>
        </p:nvSpPr>
        <p:spPr>
          <a:xfrm rot="8100000">
            <a:off x="1569450" y="1233020"/>
            <a:ext cx="482571" cy="482594"/>
          </a:xfrm>
          <a:prstGeom prst="teardrop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Oval 30"/>
          <p:cNvSpPr/>
          <p:nvPr/>
        </p:nvSpPr>
        <p:spPr>
          <a:xfrm>
            <a:off x="1643407" y="1308095"/>
            <a:ext cx="334657" cy="33467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accent6"/>
                </a:solidFill>
                <a:latin typeface="Steelfish" pitchFamily="2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52" name="Teardrop 32"/>
          <p:cNvSpPr/>
          <p:nvPr/>
        </p:nvSpPr>
        <p:spPr>
          <a:xfrm rot="8100000">
            <a:off x="3301920" y="1251296"/>
            <a:ext cx="482571" cy="482594"/>
          </a:xfrm>
          <a:prstGeom prst="teardrop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Oval 33"/>
          <p:cNvSpPr/>
          <p:nvPr/>
        </p:nvSpPr>
        <p:spPr>
          <a:xfrm>
            <a:off x="3375877" y="1326371"/>
            <a:ext cx="334657" cy="33467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accent6"/>
                </a:solidFill>
                <a:latin typeface="Steelfish" pitchFamily="2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54" name="Freeform 182"/>
          <p:cNvSpPr>
            <a:spLocks noEditPoints="1"/>
          </p:cNvSpPr>
          <p:nvPr/>
        </p:nvSpPr>
        <p:spPr bwMode="auto">
          <a:xfrm>
            <a:off x="1595163" y="2072702"/>
            <a:ext cx="431142" cy="402840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79393" tIns="39696" rIns="79393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7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Chord 46"/>
          <p:cNvSpPr/>
          <p:nvPr/>
        </p:nvSpPr>
        <p:spPr>
          <a:xfrm rot="6745650">
            <a:off x="2717786" y="1840230"/>
            <a:ext cx="1654149" cy="1654059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7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Isosceles Triangle 47"/>
          <p:cNvSpPr/>
          <p:nvPr/>
        </p:nvSpPr>
        <p:spPr>
          <a:xfrm rot="10800000">
            <a:off x="3410881" y="2774681"/>
            <a:ext cx="264649" cy="228158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7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172"/>
          <p:cNvSpPr>
            <a:spLocks noEditPoints="1"/>
          </p:cNvSpPr>
          <p:nvPr/>
        </p:nvSpPr>
        <p:spPr bwMode="auto">
          <a:xfrm>
            <a:off x="3328636" y="2163174"/>
            <a:ext cx="429140" cy="312366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79393" tIns="39696" rIns="79393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7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720" y="596463"/>
            <a:ext cx="2306556" cy="4250826"/>
          </a:xfrm>
          <a:prstGeom prst="rect">
            <a:avLst/>
          </a:prstGeom>
        </p:spPr>
      </p:pic>
      <p:sp>
        <p:nvSpPr>
          <p:cNvPr id="60" name="文本框 180"/>
          <p:cNvSpPr txBox="1">
            <a:spLocks noChangeArrowheads="1"/>
          </p:cNvSpPr>
          <p:nvPr/>
        </p:nvSpPr>
        <p:spPr bwMode="auto">
          <a:xfrm>
            <a:off x="1041866" y="3470310"/>
            <a:ext cx="3381231" cy="55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310689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9" grpId="0" animBg="1"/>
      <p:bldP spid="50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8" grpId="0" animBg="1"/>
      <p:bldP spid="60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99" y="0"/>
            <a:ext cx="5652800" cy="2604581"/>
          </a:xfrm>
          <a:prstGeom prst="rect">
            <a:avLst/>
          </a:prstGeom>
        </p:spPr>
      </p:pic>
      <p:sp>
        <p:nvSpPr>
          <p:cNvPr id="5" name="Freeform 5"/>
          <p:cNvSpPr>
            <a:spLocks/>
          </p:cNvSpPr>
          <p:nvPr/>
        </p:nvSpPr>
        <p:spPr bwMode="auto">
          <a:xfrm>
            <a:off x="5755019" y="3579378"/>
            <a:ext cx="647493" cy="664259"/>
          </a:xfrm>
          <a:custGeom>
            <a:avLst/>
            <a:gdLst>
              <a:gd name="T0" fmla="*/ 419 w 442"/>
              <a:gd name="T1" fmla="*/ 163 h 453"/>
              <a:gd name="T2" fmla="*/ 166 w 442"/>
              <a:gd name="T3" fmla="*/ 33 h 453"/>
              <a:gd name="T4" fmla="*/ 34 w 442"/>
              <a:gd name="T5" fmla="*/ 285 h 453"/>
              <a:gd name="T6" fmla="*/ 286 w 442"/>
              <a:gd name="T7" fmla="*/ 415 h 453"/>
              <a:gd name="T8" fmla="*/ 299 w 442"/>
              <a:gd name="T9" fmla="*/ 410 h 453"/>
              <a:gd name="T10" fmla="*/ 391 w 442"/>
              <a:gd name="T11" fmla="*/ 453 h 453"/>
              <a:gd name="T12" fmla="*/ 373 w 442"/>
              <a:gd name="T13" fmla="*/ 361 h 453"/>
              <a:gd name="T14" fmla="*/ 419 w 442"/>
              <a:gd name="T15" fmla="*/ 16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2" h="453">
                <a:moveTo>
                  <a:pt x="419" y="163"/>
                </a:moveTo>
                <a:cubicBezTo>
                  <a:pt x="386" y="58"/>
                  <a:pt x="273" y="0"/>
                  <a:pt x="166" y="33"/>
                </a:cubicBezTo>
                <a:cubicBezTo>
                  <a:pt x="60" y="67"/>
                  <a:pt x="0" y="180"/>
                  <a:pt x="34" y="285"/>
                </a:cubicBezTo>
                <a:cubicBezTo>
                  <a:pt x="67" y="390"/>
                  <a:pt x="180" y="448"/>
                  <a:pt x="286" y="415"/>
                </a:cubicBezTo>
                <a:cubicBezTo>
                  <a:pt x="291" y="413"/>
                  <a:pt x="295" y="412"/>
                  <a:pt x="299" y="410"/>
                </a:cubicBezTo>
                <a:cubicBezTo>
                  <a:pt x="391" y="453"/>
                  <a:pt x="391" y="453"/>
                  <a:pt x="391" y="453"/>
                </a:cubicBezTo>
                <a:cubicBezTo>
                  <a:pt x="373" y="361"/>
                  <a:pt x="373" y="361"/>
                  <a:pt x="373" y="361"/>
                </a:cubicBezTo>
                <a:cubicBezTo>
                  <a:pt x="421" y="309"/>
                  <a:pt x="442" y="235"/>
                  <a:pt x="419" y="16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7268726" y="3144387"/>
            <a:ext cx="586771" cy="625841"/>
          </a:xfrm>
          <a:custGeom>
            <a:avLst/>
            <a:gdLst>
              <a:gd name="T0" fmla="*/ 327 w 400"/>
              <a:gd name="T1" fmla="*/ 333 h 427"/>
              <a:gd name="T2" fmla="*/ 330 w 400"/>
              <a:gd name="T3" fmla="*/ 76 h 427"/>
              <a:gd name="T4" fmla="*/ 74 w 400"/>
              <a:gd name="T5" fmla="*/ 70 h 427"/>
              <a:gd name="T6" fmla="*/ 70 w 400"/>
              <a:gd name="T7" fmla="*/ 326 h 427"/>
              <a:gd name="T8" fmla="*/ 79 w 400"/>
              <a:gd name="T9" fmla="*/ 335 h 427"/>
              <a:gd name="T10" fmla="*/ 81 w 400"/>
              <a:gd name="T11" fmla="*/ 427 h 427"/>
              <a:gd name="T12" fmla="*/ 149 w 400"/>
              <a:gd name="T13" fmla="*/ 375 h 427"/>
              <a:gd name="T14" fmla="*/ 327 w 400"/>
              <a:gd name="T15" fmla="*/ 333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0" h="427">
                <a:moveTo>
                  <a:pt x="327" y="333"/>
                </a:moveTo>
                <a:cubicBezTo>
                  <a:pt x="399" y="263"/>
                  <a:pt x="400" y="149"/>
                  <a:pt x="330" y="76"/>
                </a:cubicBezTo>
                <a:cubicBezTo>
                  <a:pt x="260" y="3"/>
                  <a:pt x="145" y="0"/>
                  <a:pt x="74" y="70"/>
                </a:cubicBezTo>
                <a:cubicBezTo>
                  <a:pt x="2" y="139"/>
                  <a:pt x="0" y="254"/>
                  <a:pt x="70" y="326"/>
                </a:cubicBezTo>
                <a:cubicBezTo>
                  <a:pt x="73" y="329"/>
                  <a:pt x="76" y="332"/>
                  <a:pt x="79" y="335"/>
                </a:cubicBezTo>
                <a:cubicBezTo>
                  <a:pt x="81" y="427"/>
                  <a:pt x="81" y="427"/>
                  <a:pt x="81" y="427"/>
                </a:cubicBezTo>
                <a:cubicBezTo>
                  <a:pt x="149" y="375"/>
                  <a:pt x="149" y="375"/>
                  <a:pt x="149" y="375"/>
                </a:cubicBezTo>
                <a:cubicBezTo>
                  <a:pt x="210" y="393"/>
                  <a:pt x="278" y="380"/>
                  <a:pt x="327" y="33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5249417" y="3538481"/>
            <a:ext cx="493829" cy="506869"/>
          </a:xfrm>
          <a:custGeom>
            <a:avLst/>
            <a:gdLst>
              <a:gd name="T0" fmla="*/ 305 w 337"/>
              <a:gd name="T1" fmla="*/ 93 h 346"/>
              <a:gd name="T2" fmla="*/ 96 w 337"/>
              <a:gd name="T3" fmla="*/ 43 h 346"/>
              <a:gd name="T4" fmla="*/ 44 w 337"/>
              <a:gd name="T5" fmla="*/ 252 h 346"/>
              <a:gd name="T6" fmla="*/ 253 w 337"/>
              <a:gd name="T7" fmla="*/ 302 h 346"/>
              <a:gd name="T8" fmla="*/ 261 w 337"/>
              <a:gd name="T9" fmla="*/ 296 h 346"/>
              <a:gd name="T10" fmla="*/ 337 w 337"/>
              <a:gd name="T11" fmla="*/ 311 h 346"/>
              <a:gd name="T12" fmla="*/ 307 w 337"/>
              <a:gd name="T13" fmla="*/ 246 h 346"/>
              <a:gd name="T14" fmla="*/ 305 w 337"/>
              <a:gd name="T15" fmla="*/ 9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37" h="346">
                <a:moveTo>
                  <a:pt x="305" y="93"/>
                </a:moveTo>
                <a:cubicBezTo>
                  <a:pt x="262" y="22"/>
                  <a:pt x="168" y="0"/>
                  <a:pt x="96" y="43"/>
                </a:cubicBezTo>
                <a:cubicBezTo>
                  <a:pt x="24" y="87"/>
                  <a:pt x="0" y="181"/>
                  <a:pt x="44" y="252"/>
                </a:cubicBezTo>
                <a:cubicBezTo>
                  <a:pt x="87" y="323"/>
                  <a:pt x="181" y="346"/>
                  <a:pt x="253" y="302"/>
                </a:cubicBezTo>
                <a:cubicBezTo>
                  <a:pt x="256" y="300"/>
                  <a:pt x="259" y="298"/>
                  <a:pt x="261" y="296"/>
                </a:cubicBezTo>
                <a:cubicBezTo>
                  <a:pt x="337" y="311"/>
                  <a:pt x="337" y="311"/>
                  <a:pt x="337" y="311"/>
                </a:cubicBezTo>
                <a:cubicBezTo>
                  <a:pt x="307" y="246"/>
                  <a:pt x="307" y="246"/>
                  <a:pt x="307" y="246"/>
                </a:cubicBezTo>
                <a:cubicBezTo>
                  <a:pt x="333" y="200"/>
                  <a:pt x="334" y="142"/>
                  <a:pt x="305" y="9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388260" y="2324598"/>
            <a:ext cx="558269" cy="620264"/>
          </a:xfrm>
          <a:custGeom>
            <a:avLst/>
            <a:gdLst>
              <a:gd name="T0" fmla="*/ 348 w 381"/>
              <a:gd name="T1" fmla="*/ 249 h 423"/>
              <a:gd name="T2" fmla="*/ 250 w 381"/>
              <a:gd name="T3" fmla="*/ 33 h 423"/>
              <a:gd name="T4" fmla="*/ 33 w 381"/>
              <a:gd name="T5" fmla="*/ 128 h 423"/>
              <a:gd name="T6" fmla="*/ 131 w 381"/>
              <a:gd name="T7" fmla="*/ 344 h 423"/>
              <a:gd name="T8" fmla="*/ 141 w 381"/>
              <a:gd name="T9" fmla="*/ 348 h 423"/>
              <a:gd name="T10" fmla="*/ 179 w 381"/>
              <a:gd name="T11" fmla="*/ 423 h 423"/>
              <a:gd name="T12" fmla="*/ 215 w 381"/>
              <a:gd name="T13" fmla="*/ 354 h 423"/>
              <a:gd name="T14" fmla="*/ 348 w 381"/>
              <a:gd name="T15" fmla="*/ 249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1" h="423">
                <a:moveTo>
                  <a:pt x="348" y="249"/>
                </a:moveTo>
                <a:cubicBezTo>
                  <a:pt x="381" y="163"/>
                  <a:pt x="337" y="66"/>
                  <a:pt x="250" y="33"/>
                </a:cubicBezTo>
                <a:cubicBezTo>
                  <a:pt x="163" y="0"/>
                  <a:pt x="66" y="42"/>
                  <a:pt x="33" y="128"/>
                </a:cubicBezTo>
                <a:cubicBezTo>
                  <a:pt x="0" y="214"/>
                  <a:pt x="44" y="311"/>
                  <a:pt x="131" y="344"/>
                </a:cubicBezTo>
                <a:cubicBezTo>
                  <a:pt x="134" y="345"/>
                  <a:pt x="138" y="347"/>
                  <a:pt x="141" y="348"/>
                </a:cubicBezTo>
                <a:cubicBezTo>
                  <a:pt x="179" y="423"/>
                  <a:pt x="179" y="423"/>
                  <a:pt x="179" y="423"/>
                </a:cubicBezTo>
                <a:cubicBezTo>
                  <a:pt x="215" y="354"/>
                  <a:pt x="215" y="354"/>
                  <a:pt x="215" y="354"/>
                </a:cubicBezTo>
                <a:cubicBezTo>
                  <a:pt x="274" y="345"/>
                  <a:pt x="325" y="307"/>
                  <a:pt x="348" y="24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5999765" y="2941763"/>
            <a:ext cx="666701" cy="746052"/>
          </a:xfrm>
          <a:custGeom>
            <a:avLst/>
            <a:gdLst>
              <a:gd name="T0" fmla="*/ 449 w 455"/>
              <a:gd name="T1" fmla="*/ 209 h 509"/>
              <a:gd name="T2" fmla="*/ 212 w 455"/>
              <a:gd name="T3" fmla="*/ 10 h 509"/>
              <a:gd name="T4" fmla="*/ 10 w 455"/>
              <a:gd name="T5" fmla="*/ 244 h 509"/>
              <a:gd name="T6" fmla="*/ 247 w 455"/>
              <a:gd name="T7" fmla="*/ 443 h 509"/>
              <a:gd name="T8" fmla="*/ 261 w 455"/>
              <a:gd name="T9" fmla="*/ 441 h 509"/>
              <a:gd name="T10" fmla="*/ 349 w 455"/>
              <a:gd name="T11" fmla="*/ 509 h 509"/>
              <a:gd name="T12" fmla="*/ 352 w 455"/>
              <a:gd name="T13" fmla="*/ 407 h 509"/>
              <a:gd name="T14" fmla="*/ 449 w 455"/>
              <a:gd name="T15" fmla="*/ 209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5" h="509">
                <a:moveTo>
                  <a:pt x="449" y="209"/>
                </a:moveTo>
                <a:cubicBezTo>
                  <a:pt x="439" y="89"/>
                  <a:pt x="333" y="0"/>
                  <a:pt x="212" y="10"/>
                </a:cubicBezTo>
                <a:cubicBezTo>
                  <a:pt x="91" y="19"/>
                  <a:pt x="0" y="124"/>
                  <a:pt x="10" y="244"/>
                </a:cubicBezTo>
                <a:cubicBezTo>
                  <a:pt x="20" y="364"/>
                  <a:pt x="126" y="453"/>
                  <a:pt x="247" y="443"/>
                </a:cubicBezTo>
                <a:cubicBezTo>
                  <a:pt x="252" y="443"/>
                  <a:pt x="257" y="442"/>
                  <a:pt x="261" y="441"/>
                </a:cubicBezTo>
                <a:cubicBezTo>
                  <a:pt x="349" y="509"/>
                  <a:pt x="349" y="509"/>
                  <a:pt x="349" y="509"/>
                </a:cubicBezTo>
                <a:cubicBezTo>
                  <a:pt x="352" y="407"/>
                  <a:pt x="352" y="407"/>
                  <a:pt x="352" y="407"/>
                </a:cubicBezTo>
                <a:cubicBezTo>
                  <a:pt x="416" y="364"/>
                  <a:pt x="455" y="290"/>
                  <a:pt x="449" y="20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7712987" y="2154815"/>
            <a:ext cx="725563" cy="783850"/>
          </a:xfrm>
          <a:custGeom>
            <a:avLst/>
            <a:gdLst>
              <a:gd name="T0" fmla="*/ 421 w 495"/>
              <a:gd name="T1" fmla="*/ 382 h 535"/>
              <a:gd name="T2" fmla="*/ 382 w 495"/>
              <a:gd name="T3" fmla="*/ 75 h 535"/>
              <a:gd name="T4" fmla="*/ 74 w 495"/>
              <a:gd name="T5" fmla="*/ 111 h 535"/>
              <a:gd name="T6" fmla="*/ 114 w 495"/>
              <a:gd name="T7" fmla="*/ 418 h 535"/>
              <a:gd name="T8" fmla="*/ 126 w 495"/>
              <a:gd name="T9" fmla="*/ 426 h 535"/>
              <a:gd name="T10" fmla="*/ 144 w 495"/>
              <a:gd name="T11" fmla="*/ 535 h 535"/>
              <a:gd name="T12" fmla="*/ 216 w 495"/>
              <a:gd name="T13" fmla="*/ 462 h 535"/>
              <a:gd name="T14" fmla="*/ 421 w 495"/>
              <a:gd name="T15" fmla="*/ 382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5" h="535">
                <a:moveTo>
                  <a:pt x="421" y="382"/>
                </a:moveTo>
                <a:cubicBezTo>
                  <a:pt x="495" y="287"/>
                  <a:pt x="478" y="150"/>
                  <a:pt x="382" y="75"/>
                </a:cubicBezTo>
                <a:cubicBezTo>
                  <a:pt x="286" y="0"/>
                  <a:pt x="148" y="16"/>
                  <a:pt x="74" y="111"/>
                </a:cubicBezTo>
                <a:cubicBezTo>
                  <a:pt x="0" y="205"/>
                  <a:pt x="18" y="343"/>
                  <a:pt x="114" y="418"/>
                </a:cubicBezTo>
                <a:cubicBezTo>
                  <a:pt x="118" y="421"/>
                  <a:pt x="122" y="424"/>
                  <a:pt x="126" y="426"/>
                </a:cubicBezTo>
                <a:cubicBezTo>
                  <a:pt x="144" y="535"/>
                  <a:pt x="144" y="535"/>
                  <a:pt x="144" y="535"/>
                </a:cubicBezTo>
                <a:cubicBezTo>
                  <a:pt x="216" y="462"/>
                  <a:pt x="216" y="462"/>
                  <a:pt x="216" y="462"/>
                </a:cubicBezTo>
                <a:cubicBezTo>
                  <a:pt x="291" y="474"/>
                  <a:pt x="371" y="446"/>
                  <a:pt x="421" y="38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7918078" y="2861210"/>
            <a:ext cx="729901" cy="700818"/>
          </a:xfrm>
          <a:custGeom>
            <a:avLst/>
            <a:gdLst>
              <a:gd name="T0" fmla="*/ 314 w 498"/>
              <a:gd name="T1" fmla="*/ 456 h 478"/>
              <a:gd name="T2" fmla="*/ 465 w 498"/>
              <a:gd name="T3" fmla="*/ 186 h 478"/>
              <a:gd name="T4" fmla="*/ 197 w 498"/>
              <a:gd name="T5" fmla="*/ 32 h 478"/>
              <a:gd name="T6" fmla="*/ 46 w 498"/>
              <a:gd name="T7" fmla="*/ 302 h 478"/>
              <a:gd name="T8" fmla="*/ 50 w 498"/>
              <a:gd name="T9" fmla="*/ 316 h 478"/>
              <a:gd name="T10" fmla="*/ 0 w 498"/>
              <a:gd name="T11" fmla="*/ 415 h 478"/>
              <a:gd name="T12" fmla="*/ 101 w 498"/>
              <a:gd name="T13" fmla="*/ 398 h 478"/>
              <a:gd name="T14" fmla="*/ 314 w 498"/>
              <a:gd name="T15" fmla="*/ 456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8" h="478">
                <a:moveTo>
                  <a:pt x="314" y="456"/>
                </a:moveTo>
                <a:cubicBezTo>
                  <a:pt x="430" y="424"/>
                  <a:pt x="498" y="304"/>
                  <a:pt x="465" y="186"/>
                </a:cubicBezTo>
                <a:cubicBezTo>
                  <a:pt x="433" y="69"/>
                  <a:pt x="313" y="0"/>
                  <a:pt x="197" y="32"/>
                </a:cubicBezTo>
                <a:cubicBezTo>
                  <a:pt x="81" y="64"/>
                  <a:pt x="14" y="185"/>
                  <a:pt x="46" y="302"/>
                </a:cubicBezTo>
                <a:cubicBezTo>
                  <a:pt x="47" y="307"/>
                  <a:pt x="49" y="312"/>
                  <a:pt x="50" y="316"/>
                </a:cubicBezTo>
                <a:cubicBezTo>
                  <a:pt x="0" y="415"/>
                  <a:pt x="0" y="415"/>
                  <a:pt x="0" y="415"/>
                </a:cubicBezTo>
                <a:cubicBezTo>
                  <a:pt x="101" y="398"/>
                  <a:pt x="101" y="398"/>
                  <a:pt x="101" y="398"/>
                </a:cubicBezTo>
                <a:cubicBezTo>
                  <a:pt x="155" y="453"/>
                  <a:pt x="235" y="478"/>
                  <a:pt x="314" y="45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5647826" y="2264492"/>
            <a:ext cx="754686" cy="705156"/>
          </a:xfrm>
          <a:custGeom>
            <a:avLst/>
            <a:gdLst>
              <a:gd name="T0" fmla="*/ 396 w 515"/>
              <a:gd name="T1" fmla="*/ 85 h 481"/>
              <a:gd name="T2" fmla="*/ 87 w 515"/>
              <a:gd name="T3" fmla="*/ 87 h 481"/>
              <a:gd name="T4" fmla="*/ 85 w 515"/>
              <a:gd name="T5" fmla="*/ 396 h 481"/>
              <a:gd name="T6" fmla="*/ 395 w 515"/>
              <a:gd name="T7" fmla="*/ 394 h 481"/>
              <a:gd name="T8" fmla="*/ 405 w 515"/>
              <a:gd name="T9" fmla="*/ 384 h 481"/>
              <a:gd name="T10" fmla="*/ 515 w 515"/>
              <a:gd name="T11" fmla="*/ 378 h 481"/>
              <a:gd name="T12" fmla="*/ 451 w 515"/>
              <a:gd name="T13" fmla="*/ 299 h 481"/>
              <a:gd name="T14" fmla="*/ 396 w 515"/>
              <a:gd name="T15" fmla="*/ 85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5" h="481">
                <a:moveTo>
                  <a:pt x="396" y="85"/>
                </a:moveTo>
                <a:cubicBezTo>
                  <a:pt x="311" y="0"/>
                  <a:pt x="173" y="1"/>
                  <a:pt x="87" y="87"/>
                </a:cubicBezTo>
                <a:cubicBezTo>
                  <a:pt x="1" y="173"/>
                  <a:pt x="0" y="312"/>
                  <a:pt x="85" y="396"/>
                </a:cubicBezTo>
                <a:cubicBezTo>
                  <a:pt x="170" y="481"/>
                  <a:pt x="309" y="480"/>
                  <a:pt x="395" y="394"/>
                </a:cubicBezTo>
                <a:cubicBezTo>
                  <a:pt x="398" y="391"/>
                  <a:pt x="402" y="387"/>
                  <a:pt x="405" y="384"/>
                </a:cubicBezTo>
                <a:cubicBezTo>
                  <a:pt x="515" y="378"/>
                  <a:pt x="515" y="378"/>
                  <a:pt x="515" y="378"/>
                </a:cubicBezTo>
                <a:cubicBezTo>
                  <a:pt x="451" y="299"/>
                  <a:pt x="451" y="299"/>
                  <a:pt x="451" y="299"/>
                </a:cubicBezTo>
                <a:cubicBezTo>
                  <a:pt x="472" y="225"/>
                  <a:pt x="454" y="143"/>
                  <a:pt x="396" y="8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7626862" y="3538481"/>
            <a:ext cx="726803" cy="702057"/>
          </a:xfrm>
          <a:custGeom>
            <a:avLst/>
            <a:gdLst>
              <a:gd name="T0" fmla="*/ 315 w 496"/>
              <a:gd name="T1" fmla="*/ 456 h 479"/>
              <a:gd name="T2" fmla="*/ 461 w 496"/>
              <a:gd name="T3" fmla="*/ 183 h 479"/>
              <a:gd name="T4" fmla="*/ 190 w 496"/>
              <a:gd name="T5" fmla="*/ 34 h 479"/>
              <a:gd name="T6" fmla="*/ 44 w 496"/>
              <a:gd name="T7" fmla="*/ 306 h 479"/>
              <a:gd name="T8" fmla="*/ 49 w 496"/>
              <a:gd name="T9" fmla="*/ 320 h 479"/>
              <a:gd name="T10" fmla="*/ 0 w 496"/>
              <a:gd name="T11" fmla="*/ 420 h 479"/>
              <a:gd name="T12" fmla="*/ 101 w 496"/>
              <a:gd name="T13" fmla="*/ 402 h 479"/>
              <a:gd name="T14" fmla="*/ 315 w 496"/>
              <a:gd name="T15" fmla="*/ 456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479">
                <a:moveTo>
                  <a:pt x="315" y="456"/>
                </a:moveTo>
                <a:cubicBezTo>
                  <a:pt x="430" y="422"/>
                  <a:pt x="496" y="300"/>
                  <a:pt x="461" y="183"/>
                </a:cubicBezTo>
                <a:cubicBezTo>
                  <a:pt x="427" y="67"/>
                  <a:pt x="306" y="0"/>
                  <a:pt x="190" y="34"/>
                </a:cubicBezTo>
                <a:cubicBezTo>
                  <a:pt x="75" y="68"/>
                  <a:pt x="10" y="190"/>
                  <a:pt x="44" y="306"/>
                </a:cubicBezTo>
                <a:cubicBezTo>
                  <a:pt x="45" y="311"/>
                  <a:pt x="47" y="316"/>
                  <a:pt x="49" y="320"/>
                </a:cubicBezTo>
                <a:cubicBezTo>
                  <a:pt x="0" y="420"/>
                  <a:pt x="0" y="420"/>
                  <a:pt x="0" y="420"/>
                </a:cubicBezTo>
                <a:cubicBezTo>
                  <a:pt x="101" y="402"/>
                  <a:pt x="101" y="402"/>
                  <a:pt x="101" y="402"/>
                </a:cubicBezTo>
                <a:cubicBezTo>
                  <a:pt x="156" y="456"/>
                  <a:pt x="237" y="479"/>
                  <a:pt x="315" y="45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6668324" y="2921315"/>
            <a:ext cx="508081" cy="576269"/>
          </a:xfrm>
          <a:custGeom>
            <a:avLst/>
            <a:gdLst>
              <a:gd name="T0" fmla="*/ 329 w 347"/>
              <a:gd name="T1" fmla="*/ 206 h 393"/>
              <a:gd name="T2" fmla="*/ 207 w 347"/>
              <a:gd name="T3" fmla="*/ 19 h 393"/>
              <a:gd name="T4" fmla="*/ 19 w 347"/>
              <a:gd name="T5" fmla="*/ 139 h 393"/>
              <a:gd name="T6" fmla="*/ 141 w 347"/>
              <a:gd name="T7" fmla="*/ 326 h 393"/>
              <a:gd name="T8" fmla="*/ 151 w 347"/>
              <a:gd name="T9" fmla="*/ 328 h 393"/>
              <a:gd name="T10" fmla="*/ 198 w 347"/>
              <a:gd name="T11" fmla="*/ 393 h 393"/>
              <a:gd name="T12" fmla="*/ 221 w 347"/>
              <a:gd name="T13" fmla="*/ 323 h 393"/>
              <a:gd name="T14" fmla="*/ 329 w 347"/>
              <a:gd name="T15" fmla="*/ 206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7" h="393">
                <a:moveTo>
                  <a:pt x="329" y="206"/>
                </a:moveTo>
                <a:cubicBezTo>
                  <a:pt x="347" y="121"/>
                  <a:pt x="293" y="37"/>
                  <a:pt x="207" y="19"/>
                </a:cubicBezTo>
                <a:cubicBezTo>
                  <a:pt x="121" y="0"/>
                  <a:pt x="37" y="54"/>
                  <a:pt x="19" y="139"/>
                </a:cubicBezTo>
                <a:cubicBezTo>
                  <a:pt x="0" y="224"/>
                  <a:pt x="55" y="307"/>
                  <a:pt x="141" y="326"/>
                </a:cubicBezTo>
                <a:cubicBezTo>
                  <a:pt x="144" y="327"/>
                  <a:pt x="148" y="327"/>
                  <a:pt x="151" y="328"/>
                </a:cubicBezTo>
                <a:cubicBezTo>
                  <a:pt x="198" y="393"/>
                  <a:pt x="198" y="393"/>
                  <a:pt x="198" y="393"/>
                </a:cubicBezTo>
                <a:cubicBezTo>
                  <a:pt x="221" y="323"/>
                  <a:pt x="221" y="323"/>
                  <a:pt x="221" y="323"/>
                </a:cubicBezTo>
                <a:cubicBezTo>
                  <a:pt x="274" y="307"/>
                  <a:pt x="317" y="263"/>
                  <a:pt x="329" y="206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5217197" y="2517927"/>
            <a:ext cx="416378" cy="420739"/>
          </a:xfrm>
          <a:custGeom>
            <a:avLst/>
            <a:gdLst>
              <a:gd name="T0" fmla="*/ 249 w 284"/>
              <a:gd name="T1" fmla="*/ 73 h 287"/>
              <a:gd name="T2" fmla="*/ 74 w 284"/>
              <a:gd name="T3" fmla="*/ 39 h 287"/>
              <a:gd name="T4" fmla="*/ 39 w 284"/>
              <a:gd name="T5" fmla="*/ 215 h 287"/>
              <a:gd name="T6" fmla="*/ 214 w 284"/>
              <a:gd name="T7" fmla="*/ 248 h 287"/>
              <a:gd name="T8" fmla="*/ 221 w 284"/>
              <a:gd name="T9" fmla="*/ 243 h 287"/>
              <a:gd name="T10" fmla="*/ 284 w 284"/>
              <a:gd name="T11" fmla="*/ 252 h 287"/>
              <a:gd name="T12" fmla="*/ 257 w 284"/>
              <a:gd name="T13" fmla="*/ 200 h 287"/>
              <a:gd name="T14" fmla="*/ 249 w 284"/>
              <a:gd name="T15" fmla="*/ 73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4" h="287">
                <a:moveTo>
                  <a:pt x="249" y="73"/>
                </a:moveTo>
                <a:cubicBezTo>
                  <a:pt x="211" y="15"/>
                  <a:pt x="132" y="0"/>
                  <a:pt x="74" y="39"/>
                </a:cubicBezTo>
                <a:cubicBezTo>
                  <a:pt x="16" y="79"/>
                  <a:pt x="0" y="157"/>
                  <a:pt x="39" y="215"/>
                </a:cubicBezTo>
                <a:cubicBezTo>
                  <a:pt x="77" y="272"/>
                  <a:pt x="156" y="287"/>
                  <a:pt x="214" y="248"/>
                </a:cubicBezTo>
                <a:cubicBezTo>
                  <a:pt x="217" y="246"/>
                  <a:pt x="219" y="245"/>
                  <a:pt x="221" y="243"/>
                </a:cubicBezTo>
                <a:cubicBezTo>
                  <a:pt x="284" y="252"/>
                  <a:pt x="284" y="252"/>
                  <a:pt x="284" y="252"/>
                </a:cubicBezTo>
                <a:cubicBezTo>
                  <a:pt x="257" y="200"/>
                  <a:pt x="257" y="200"/>
                  <a:pt x="257" y="200"/>
                </a:cubicBezTo>
                <a:cubicBezTo>
                  <a:pt x="277" y="161"/>
                  <a:pt x="276" y="112"/>
                  <a:pt x="249" y="7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6086510" y="1776832"/>
            <a:ext cx="568183" cy="635755"/>
          </a:xfrm>
          <a:custGeom>
            <a:avLst/>
            <a:gdLst>
              <a:gd name="T0" fmla="*/ 359 w 388"/>
              <a:gd name="T1" fmla="*/ 245 h 434"/>
              <a:gd name="T2" fmla="*/ 246 w 388"/>
              <a:gd name="T3" fmla="*/ 29 h 434"/>
              <a:gd name="T4" fmla="*/ 29 w 388"/>
              <a:gd name="T5" fmla="*/ 139 h 434"/>
              <a:gd name="T6" fmla="*/ 142 w 388"/>
              <a:gd name="T7" fmla="*/ 355 h 434"/>
              <a:gd name="T8" fmla="*/ 153 w 388"/>
              <a:gd name="T9" fmla="*/ 359 h 434"/>
              <a:gd name="T10" fmla="*/ 196 w 388"/>
              <a:gd name="T11" fmla="*/ 434 h 434"/>
              <a:gd name="T12" fmla="*/ 229 w 388"/>
              <a:gd name="T13" fmla="*/ 361 h 434"/>
              <a:gd name="T14" fmla="*/ 359 w 388"/>
              <a:gd name="T15" fmla="*/ 245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8" h="434">
                <a:moveTo>
                  <a:pt x="359" y="245"/>
                </a:moveTo>
                <a:cubicBezTo>
                  <a:pt x="388" y="155"/>
                  <a:pt x="338" y="58"/>
                  <a:pt x="246" y="29"/>
                </a:cubicBezTo>
                <a:cubicBezTo>
                  <a:pt x="155" y="0"/>
                  <a:pt x="58" y="49"/>
                  <a:pt x="29" y="139"/>
                </a:cubicBezTo>
                <a:cubicBezTo>
                  <a:pt x="0" y="229"/>
                  <a:pt x="50" y="326"/>
                  <a:pt x="142" y="355"/>
                </a:cubicBezTo>
                <a:cubicBezTo>
                  <a:pt x="145" y="357"/>
                  <a:pt x="149" y="358"/>
                  <a:pt x="153" y="359"/>
                </a:cubicBezTo>
                <a:cubicBezTo>
                  <a:pt x="196" y="434"/>
                  <a:pt x="196" y="434"/>
                  <a:pt x="196" y="434"/>
                </a:cubicBezTo>
                <a:cubicBezTo>
                  <a:pt x="229" y="361"/>
                  <a:pt x="229" y="361"/>
                  <a:pt x="229" y="361"/>
                </a:cubicBezTo>
                <a:cubicBezTo>
                  <a:pt x="288" y="349"/>
                  <a:pt x="340" y="306"/>
                  <a:pt x="359" y="245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7038851" y="2400814"/>
            <a:ext cx="728662" cy="791906"/>
          </a:xfrm>
          <a:custGeom>
            <a:avLst/>
            <a:gdLst>
              <a:gd name="T0" fmla="*/ 427 w 497"/>
              <a:gd name="T1" fmla="*/ 376 h 540"/>
              <a:gd name="T2" fmla="*/ 376 w 497"/>
              <a:gd name="T3" fmla="*/ 71 h 540"/>
              <a:gd name="T4" fmla="*/ 70 w 497"/>
              <a:gd name="T5" fmla="*/ 118 h 540"/>
              <a:gd name="T6" fmla="*/ 121 w 497"/>
              <a:gd name="T7" fmla="*/ 423 h 540"/>
              <a:gd name="T8" fmla="*/ 133 w 497"/>
              <a:gd name="T9" fmla="*/ 432 h 540"/>
              <a:gd name="T10" fmla="*/ 155 w 497"/>
              <a:gd name="T11" fmla="*/ 540 h 540"/>
              <a:gd name="T12" fmla="*/ 224 w 497"/>
              <a:gd name="T13" fmla="*/ 464 h 540"/>
              <a:gd name="T14" fmla="*/ 427 w 497"/>
              <a:gd name="T15" fmla="*/ 376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7" h="540">
                <a:moveTo>
                  <a:pt x="427" y="376"/>
                </a:moveTo>
                <a:cubicBezTo>
                  <a:pt x="497" y="279"/>
                  <a:pt x="474" y="142"/>
                  <a:pt x="376" y="71"/>
                </a:cubicBezTo>
                <a:cubicBezTo>
                  <a:pt x="277" y="0"/>
                  <a:pt x="140" y="21"/>
                  <a:pt x="70" y="118"/>
                </a:cubicBezTo>
                <a:cubicBezTo>
                  <a:pt x="0" y="216"/>
                  <a:pt x="22" y="352"/>
                  <a:pt x="121" y="423"/>
                </a:cubicBezTo>
                <a:cubicBezTo>
                  <a:pt x="125" y="426"/>
                  <a:pt x="129" y="429"/>
                  <a:pt x="133" y="432"/>
                </a:cubicBezTo>
                <a:cubicBezTo>
                  <a:pt x="155" y="540"/>
                  <a:pt x="155" y="540"/>
                  <a:pt x="155" y="540"/>
                </a:cubicBezTo>
                <a:cubicBezTo>
                  <a:pt x="224" y="464"/>
                  <a:pt x="224" y="464"/>
                  <a:pt x="224" y="464"/>
                </a:cubicBezTo>
                <a:cubicBezTo>
                  <a:pt x="300" y="473"/>
                  <a:pt x="379" y="442"/>
                  <a:pt x="427" y="37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6691250" y="1735316"/>
            <a:ext cx="724325" cy="810495"/>
          </a:xfrm>
          <a:custGeom>
            <a:avLst/>
            <a:gdLst>
              <a:gd name="T0" fmla="*/ 456 w 494"/>
              <a:gd name="T1" fmla="*/ 317 h 553"/>
              <a:gd name="T2" fmla="*/ 318 w 494"/>
              <a:gd name="T3" fmla="*/ 40 h 553"/>
              <a:gd name="T4" fmla="*/ 39 w 494"/>
              <a:gd name="T5" fmla="*/ 174 h 553"/>
              <a:gd name="T6" fmla="*/ 177 w 494"/>
              <a:gd name="T7" fmla="*/ 451 h 553"/>
              <a:gd name="T8" fmla="*/ 191 w 494"/>
              <a:gd name="T9" fmla="*/ 456 h 553"/>
              <a:gd name="T10" fmla="*/ 244 w 494"/>
              <a:gd name="T11" fmla="*/ 553 h 553"/>
              <a:gd name="T12" fmla="*/ 287 w 494"/>
              <a:gd name="T13" fmla="*/ 460 h 553"/>
              <a:gd name="T14" fmla="*/ 456 w 494"/>
              <a:gd name="T15" fmla="*/ 317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4" h="553">
                <a:moveTo>
                  <a:pt x="456" y="317"/>
                </a:moveTo>
                <a:cubicBezTo>
                  <a:pt x="494" y="203"/>
                  <a:pt x="433" y="79"/>
                  <a:pt x="318" y="40"/>
                </a:cubicBezTo>
                <a:cubicBezTo>
                  <a:pt x="203" y="0"/>
                  <a:pt x="78" y="60"/>
                  <a:pt x="39" y="174"/>
                </a:cubicBezTo>
                <a:cubicBezTo>
                  <a:pt x="0" y="288"/>
                  <a:pt x="62" y="412"/>
                  <a:pt x="177" y="451"/>
                </a:cubicBezTo>
                <a:cubicBezTo>
                  <a:pt x="181" y="453"/>
                  <a:pt x="186" y="454"/>
                  <a:pt x="191" y="456"/>
                </a:cubicBezTo>
                <a:cubicBezTo>
                  <a:pt x="244" y="553"/>
                  <a:pt x="244" y="553"/>
                  <a:pt x="244" y="553"/>
                </a:cubicBezTo>
                <a:cubicBezTo>
                  <a:pt x="287" y="460"/>
                  <a:pt x="287" y="460"/>
                  <a:pt x="287" y="460"/>
                </a:cubicBezTo>
                <a:cubicBezTo>
                  <a:pt x="363" y="446"/>
                  <a:pt x="429" y="394"/>
                  <a:pt x="456" y="31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5356609" y="2934328"/>
            <a:ext cx="635720" cy="643810"/>
          </a:xfrm>
          <a:custGeom>
            <a:avLst/>
            <a:gdLst>
              <a:gd name="T0" fmla="*/ 382 w 434"/>
              <a:gd name="T1" fmla="*/ 112 h 439"/>
              <a:gd name="T2" fmla="*/ 114 w 434"/>
              <a:gd name="T3" fmla="*/ 60 h 439"/>
              <a:gd name="T4" fmla="*/ 59 w 434"/>
              <a:gd name="T5" fmla="*/ 327 h 439"/>
              <a:gd name="T6" fmla="*/ 327 w 434"/>
              <a:gd name="T7" fmla="*/ 379 h 439"/>
              <a:gd name="T8" fmla="*/ 337 w 434"/>
              <a:gd name="T9" fmla="*/ 372 h 439"/>
              <a:gd name="T10" fmla="*/ 434 w 434"/>
              <a:gd name="T11" fmla="*/ 386 h 439"/>
              <a:gd name="T12" fmla="*/ 392 w 434"/>
              <a:gd name="T13" fmla="*/ 306 h 439"/>
              <a:gd name="T14" fmla="*/ 382 w 434"/>
              <a:gd name="T15" fmla="*/ 112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4" h="439">
                <a:moveTo>
                  <a:pt x="382" y="112"/>
                </a:moveTo>
                <a:cubicBezTo>
                  <a:pt x="323" y="23"/>
                  <a:pt x="203" y="0"/>
                  <a:pt x="114" y="60"/>
                </a:cubicBezTo>
                <a:cubicBezTo>
                  <a:pt x="25" y="119"/>
                  <a:pt x="0" y="239"/>
                  <a:pt x="59" y="327"/>
                </a:cubicBezTo>
                <a:cubicBezTo>
                  <a:pt x="118" y="415"/>
                  <a:pt x="238" y="439"/>
                  <a:pt x="327" y="379"/>
                </a:cubicBezTo>
                <a:cubicBezTo>
                  <a:pt x="331" y="377"/>
                  <a:pt x="334" y="374"/>
                  <a:pt x="337" y="372"/>
                </a:cubicBezTo>
                <a:cubicBezTo>
                  <a:pt x="434" y="386"/>
                  <a:pt x="434" y="386"/>
                  <a:pt x="434" y="386"/>
                </a:cubicBezTo>
                <a:cubicBezTo>
                  <a:pt x="392" y="306"/>
                  <a:pt x="392" y="306"/>
                  <a:pt x="392" y="306"/>
                </a:cubicBezTo>
                <a:cubicBezTo>
                  <a:pt x="423" y="246"/>
                  <a:pt x="422" y="171"/>
                  <a:pt x="382" y="112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6774897" y="3056398"/>
            <a:ext cx="299271" cy="242901"/>
          </a:xfrm>
          <a:custGeom>
            <a:avLst/>
            <a:gdLst>
              <a:gd name="T0" fmla="*/ 176 w 204"/>
              <a:gd name="T1" fmla="*/ 32 h 166"/>
              <a:gd name="T2" fmla="*/ 124 w 204"/>
              <a:gd name="T3" fmla="*/ 6 h 166"/>
              <a:gd name="T4" fmla="*/ 83 w 204"/>
              <a:gd name="T5" fmla="*/ 51 h 166"/>
              <a:gd name="T6" fmla="*/ 58 w 204"/>
              <a:gd name="T7" fmla="*/ 84 h 166"/>
              <a:gd name="T8" fmla="*/ 18 w 204"/>
              <a:gd name="T9" fmla="*/ 100 h 166"/>
              <a:gd name="T10" fmla="*/ 22 w 204"/>
              <a:gd name="T11" fmla="*/ 109 h 166"/>
              <a:gd name="T12" fmla="*/ 9 w 204"/>
              <a:gd name="T13" fmla="*/ 122 h 166"/>
              <a:gd name="T14" fmla="*/ 77 w 204"/>
              <a:gd name="T15" fmla="*/ 166 h 166"/>
              <a:gd name="T16" fmla="*/ 144 w 204"/>
              <a:gd name="T17" fmla="*/ 133 h 166"/>
              <a:gd name="T18" fmla="*/ 173 w 204"/>
              <a:gd name="T19" fmla="*/ 65 h 166"/>
              <a:gd name="T20" fmla="*/ 204 w 204"/>
              <a:gd name="T21" fmla="*/ 51 h 166"/>
              <a:gd name="T22" fmla="*/ 176 w 204"/>
              <a:gd name="T23" fmla="*/ 32 h 166"/>
              <a:gd name="T24" fmla="*/ 143 w 204"/>
              <a:gd name="T25" fmla="*/ 45 h 166"/>
              <a:gd name="T26" fmla="*/ 132 w 204"/>
              <a:gd name="T27" fmla="*/ 34 h 166"/>
              <a:gd name="T28" fmla="*/ 143 w 204"/>
              <a:gd name="T29" fmla="*/ 22 h 166"/>
              <a:gd name="T30" fmla="*/ 155 w 204"/>
              <a:gd name="T31" fmla="*/ 34 h 166"/>
              <a:gd name="T32" fmla="*/ 143 w 204"/>
              <a:gd name="T33" fmla="*/ 4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4" h="166">
                <a:moveTo>
                  <a:pt x="176" y="32"/>
                </a:moveTo>
                <a:cubicBezTo>
                  <a:pt x="169" y="11"/>
                  <a:pt x="146" y="0"/>
                  <a:pt x="124" y="6"/>
                </a:cubicBezTo>
                <a:cubicBezTo>
                  <a:pt x="95" y="15"/>
                  <a:pt x="83" y="51"/>
                  <a:pt x="83" y="51"/>
                </a:cubicBezTo>
                <a:cubicBezTo>
                  <a:pt x="78" y="63"/>
                  <a:pt x="73" y="74"/>
                  <a:pt x="58" y="84"/>
                </a:cubicBezTo>
                <a:cubicBezTo>
                  <a:pt x="30" y="103"/>
                  <a:pt x="1" y="49"/>
                  <a:pt x="18" y="100"/>
                </a:cubicBezTo>
                <a:cubicBezTo>
                  <a:pt x="19" y="103"/>
                  <a:pt x="20" y="106"/>
                  <a:pt x="22" y="109"/>
                </a:cubicBezTo>
                <a:cubicBezTo>
                  <a:pt x="3" y="99"/>
                  <a:pt x="0" y="98"/>
                  <a:pt x="9" y="122"/>
                </a:cubicBezTo>
                <a:cubicBezTo>
                  <a:pt x="18" y="150"/>
                  <a:pt x="48" y="163"/>
                  <a:pt x="77" y="166"/>
                </a:cubicBezTo>
                <a:cubicBezTo>
                  <a:pt x="103" y="166"/>
                  <a:pt x="132" y="159"/>
                  <a:pt x="144" y="133"/>
                </a:cubicBezTo>
                <a:cubicBezTo>
                  <a:pt x="152" y="114"/>
                  <a:pt x="152" y="87"/>
                  <a:pt x="173" y="65"/>
                </a:cubicBezTo>
                <a:cubicBezTo>
                  <a:pt x="173" y="65"/>
                  <a:pt x="186" y="53"/>
                  <a:pt x="204" y="51"/>
                </a:cubicBezTo>
                <a:cubicBezTo>
                  <a:pt x="180" y="50"/>
                  <a:pt x="176" y="32"/>
                  <a:pt x="176" y="32"/>
                </a:cubicBezTo>
                <a:close/>
                <a:moveTo>
                  <a:pt x="143" y="45"/>
                </a:moveTo>
                <a:cubicBezTo>
                  <a:pt x="137" y="45"/>
                  <a:pt x="132" y="40"/>
                  <a:pt x="132" y="34"/>
                </a:cubicBezTo>
                <a:cubicBezTo>
                  <a:pt x="132" y="28"/>
                  <a:pt x="137" y="22"/>
                  <a:pt x="143" y="22"/>
                </a:cubicBezTo>
                <a:cubicBezTo>
                  <a:pt x="150" y="22"/>
                  <a:pt x="155" y="28"/>
                  <a:pt x="155" y="34"/>
                </a:cubicBezTo>
                <a:cubicBezTo>
                  <a:pt x="155" y="40"/>
                  <a:pt x="150" y="45"/>
                  <a:pt x="143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7423010" y="1795421"/>
            <a:ext cx="499406" cy="513066"/>
          </a:xfrm>
          <a:custGeom>
            <a:avLst/>
            <a:gdLst>
              <a:gd name="T0" fmla="*/ 265 w 341"/>
              <a:gd name="T1" fmla="*/ 291 h 350"/>
              <a:gd name="T2" fmla="*/ 289 w 341"/>
              <a:gd name="T3" fmla="*/ 78 h 350"/>
              <a:gd name="T4" fmla="*/ 76 w 341"/>
              <a:gd name="T5" fmla="*/ 51 h 350"/>
              <a:gd name="T6" fmla="*/ 52 w 341"/>
              <a:gd name="T7" fmla="*/ 265 h 350"/>
              <a:gd name="T8" fmla="*/ 59 w 341"/>
              <a:gd name="T9" fmla="*/ 273 h 350"/>
              <a:gd name="T10" fmla="*/ 53 w 341"/>
              <a:gd name="T11" fmla="*/ 350 h 350"/>
              <a:gd name="T12" fmla="*/ 113 w 341"/>
              <a:gd name="T13" fmla="*/ 312 h 350"/>
              <a:gd name="T14" fmla="*/ 265 w 341"/>
              <a:gd name="T15" fmla="*/ 291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1" h="350">
                <a:moveTo>
                  <a:pt x="265" y="291"/>
                </a:moveTo>
                <a:cubicBezTo>
                  <a:pt x="331" y="240"/>
                  <a:pt x="341" y="144"/>
                  <a:pt x="289" y="78"/>
                </a:cubicBezTo>
                <a:cubicBezTo>
                  <a:pt x="237" y="11"/>
                  <a:pt x="141" y="0"/>
                  <a:pt x="76" y="51"/>
                </a:cubicBezTo>
                <a:cubicBezTo>
                  <a:pt x="10" y="103"/>
                  <a:pt x="0" y="199"/>
                  <a:pt x="52" y="265"/>
                </a:cubicBezTo>
                <a:cubicBezTo>
                  <a:pt x="54" y="268"/>
                  <a:pt x="56" y="270"/>
                  <a:pt x="59" y="273"/>
                </a:cubicBezTo>
                <a:cubicBezTo>
                  <a:pt x="53" y="350"/>
                  <a:pt x="53" y="350"/>
                  <a:pt x="53" y="350"/>
                </a:cubicBezTo>
                <a:cubicBezTo>
                  <a:pt x="113" y="312"/>
                  <a:pt x="113" y="312"/>
                  <a:pt x="113" y="312"/>
                </a:cubicBezTo>
                <a:cubicBezTo>
                  <a:pt x="163" y="332"/>
                  <a:pt x="221" y="326"/>
                  <a:pt x="265" y="291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7506656" y="1956529"/>
            <a:ext cx="307327" cy="164206"/>
          </a:xfrm>
          <a:custGeom>
            <a:avLst/>
            <a:gdLst>
              <a:gd name="T0" fmla="*/ 190 w 210"/>
              <a:gd name="T1" fmla="*/ 22 h 112"/>
              <a:gd name="T2" fmla="*/ 49 w 210"/>
              <a:gd name="T3" fmla="*/ 22 h 112"/>
              <a:gd name="T4" fmla="*/ 46 w 210"/>
              <a:gd name="T5" fmla="*/ 22 h 112"/>
              <a:gd name="T6" fmla="*/ 31 w 210"/>
              <a:gd name="T7" fmla="*/ 3 h 112"/>
              <a:gd name="T8" fmla="*/ 23 w 210"/>
              <a:gd name="T9" fmla="*/ 1 h 112"/>
              <a:gd name="T10" fmla="*/ 14 w 210"/>
              <a:gd name="T11" fmla="*/ 1 h 112"/>
              <a:gd name="T12" fmla="*/ 10 w 210"/>
              <a:gd name="T13" fmla="*/ 0 h 112"/>
              <a:gd name="T14" fmla="*/ 0 w 210"/>
              <a:gd name="T15" fmla="*/ 10 h 112"/>
              <a:gd name="T16" fmla="*/ 10 w 210"/>
              <a:gd name="T17" fmla="*/ 20 h 112"/>
              <a:gd name="T18" fmla="*/ 19 w 210"/>
              <a:gd name="T19" fmla="*/ 16 h 112"/>
              <a:gd name="T20" fmla="*/ 24 w 210"/>
              <a:gd name="T21" fmla="*/ 16 h 112"/>
              <a:gd name="T22" fmla="*/ 31 w 210"/>
              <a:gd name="T23" fmla="*/ 20 h 112"/>
              <a:gd name="T24" fmla="*/ 36 w 210"/>
              <a:gd name="T25" fmla="*/ 26 h 112"/>
              <a:gd name="T26" fmla="*/ 37 w 210"/>
              <a:gd name="T27" fmla="*/ 32 h 112"/>
              <a:gd name="T28" fmla="*/ 75 w 210"/>
              <a:gd name="T29" fmla="*/ 108 h 112"/>
              <a:gd name="T30" fmla="*/ 77 w 210"/>
              <a:gd name="T31" fmla="*/ 109 h 112"/>
              <a:gd name="T32" fmla="*/ 78 w 210"/>
              <a:gd name="T33" fmla="*/ 110 h 112"/>
              <a:gd name="T34" fmla="*/ 81 w 210"/>
              <a:gd name="T35" fmla="*/ 111 h 112"/>
              <a:gd name="T36" fmla="*/ 83 w 210"/>
              <a:gd name="T37" fmla="*/ 112 h 112"/>
              <a:gd name="T38" fmla="*/ 145 w 210"/>
              <a:gd name="T39" fmla="*/ 112 h 112"/>
              <a:gd name="T40" fmla="*/ 161 w 210"/>
              <a:gd name="T41" fmla="*/ 105 h 112"/>
              <a:gd name="T42" fmla="*/ 161 w 210"/>
              <a:gd name="T43" fmla="*/ 103 h 112"/>
              <a:gd name="T44" fmla="*/ 161 w 210"/>
              <a:gd name="T45" fmla="*/ 102 h 112"/>
              <a:gd name="T46" fmla="*/ 160 w 210"/>
              <a:gd name="T47" fmla="*/ 101 h 112"/>
              <a:gd name="T48" fmla="*/ 160 w 210"/>
              <a:gd name="T49" fmla="*/ 100 h 112"/>
              <a:gd name="T50" fmla="*/ 159 w 210"/>
              <a:gd name="T51" fmla="*/ 100 h 112"/>
              <a:gd name="T52" fmla="*/ 158 w 210"/>
              <a:gd name="T53" fmla="*/ 99 h 112"/>
              <a:gd name="T54" fmla="*/ 155 w 210"/>
              <a:gd name="T55" fmla="*/ 99 h 112"/>
              <a:gd name="T56" fmla="*/ 89 w 210"/>
              <a:gd name="T57" fmla="*/ 99 h 112"/>
              <a:gd name="T58" fmla="*/ 84 w 210"/>
              <a:gd name="T59" fmla="*/ 95 h 112"/>
              <a:gd name="T60" fmla="*/ 79 w 210"/>
              <a:gd name="T61" fmla="*/ 86 h 112"/>
              <a:gd name="T62" fmla="*/ 89 w 210"/>
              <a:gd name="T63" fmla="*/ 84 h 112"/>
              <a:gd name="T64" fmla="*/ 168 w 210"/>
              <a:gd name="T65" fmla="*/ 84 h 112"/>
              <a:gd name="T66" fmla="*/ 169 w 210"/>
              <a:gd name="T67" fmla="*/ 84 h 112"/>
              <a:gd name="T68" fmla="*/ 170 w 210"/>
              <a:gd name="T69" fmla="*/ 83 h 112"/>
              <a:gd name="T70" fmla="*/ 172 w 210"/>
              <a:gd name="T71" fmla="*/ 83 h 112"/>
              <a:gd name="T72" fmla="*/ 173 w 210"/>
              <a:gd name="T73" fmla="*/ 83 h 112"/>
              <a:gd name="T74" fmla="*/ 174 w 210"/>
              <a:gd name="T75" fmla="*/ 82 h 112"/>
              <a:gd name="T76" fmla="*/ 174 w 210"/>
              <a:gd name="T77" fmla="*/ 81 h 112"/>
              <a:gd name="T78" fmla="*/ 175 w 210"/>
              <a:gd name="T79" fmla="*/ 80 h 112"/>
              <a:gd name="T80" fmla="*/ 175 w 210"/>
              <a:gd name="T81" fmla="*/ 80 h 112"/>
              <a:gd name="T82" fmla="*/ 202 w 210"/>
              <a:gd name="T83" fmla="*/ 32 h 112"/>
              <a:gd name="T84" fmla="*/ 190 w 210"/>
              <a:gd name="T85" fmla="*/ 2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0" h="112">
                <a:moveTo>
                  <a:pt x="190" y="22"/>
                </a:moveTo>
                <a:cubicBezTo>
                  <a:pt x="49" y="22"/>
                  <a:pt x="49" y="22"/>
                  <a:pt x="49" y="22"/>
                </a:cubicBezTo>
                <a:cubicBezTo>
                  <a:pt x="48" y="22"/>
                  <a:pt x="47" y="22"/>
                  <a:pt x="46" y="22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29" y="1"/>
                  <a:pt x="23" y="1"/>
                </a:cubicBezTo>
                <a:cubicBezTo>
                  <a:pt x="20" y="1"/>
                  <a:pt x="16" y="1"/>
                  <a:pt x="14" y="1"/>
                </a:cubicBezTo>
                <a:cubicBezTo>
                  <a:pt x="13" y="1"/>
                  <a:pt x="11" y="0"/>
                  <a:pt x="10" y="0"/>
                </a:cubicBezTo>
                <a:cubicBezTo>
                  <a:pt x="5" y="0"/>
                  <a:pt x="0" y="5"/>
                  <a:pt x="0" y="10"/>
                </a:cubicBezTo>
                <a:cubicBezTo>
                  <a:pt x="0" y="16"/>
                  <a:pt x="5" y="20"/>
                  <a:pt x="10" y="20"/>
                </a:cubicBezTo>
                <a:cubicBezTo>
                  <a:pt x="14" y="20"/>
                  <a:pt x="17" y="19"/>
                  <a:pt x="19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7" y="15"/>
                  <a:pt x="31" y="20"/>
                </a:cubicBezTo>
                <a:cubicBezTo>
                  <a:pt x="32" y="21"/>
                  <a:pt x="34" y="24"/>
                  <a:pt x="36" y="26"/>
                </a:cubicBezTo>
                <a:cubicBezTo>
                  <a:pt x="36" y="28"/>
                  <a:pt x="36" y="30"/>
                  <a:pt x="37" y="32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77" y="109"/>
                  <a:pt x="77" y="109"/>
                  <a:pt x="77" y="109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81" y="111"/>
                  <a:pt x="81" y="111"/>
                  <a:pt x="81" y="111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145" y="112"/>
                  <a:pt x="145" y="112"/>
                  <a:pt x="145" y="112"/>
                </a:cubicBezTo>
                <a:cubicBezTo>
                  <a:pt x="157" y="112"/>
                  <a:pt x="161" y="108"/>
                  <a:pt x="161" y="105"/>
                </a:cubicBezTo>
                <a:cubicBezTo>
                  <a:pt x="161" y="103"/>
                  <a:pt x="161" y="103"/>
                  <a:pt x="161" y="103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0" y="101"/>
                  <a:pt x="160" y="101"/>
                  <a:pt x="160" y="101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9" y="100"/>
                  <a:pt x="159" y="100"/>
                  <a:pt x="159" y="100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55" y="99"/>
                  <a:pt x="155" y="99"/>
                  <a:pt x="155" y="99"/>
                </a:cubicBezTo>
                <a:cubicBezTo>
                  <a:pt x="89" y="99"/>
                  <a:pt x="89" y="99"/>
                  <a:pt x="89" y="99"/>
                </a:cubicBezTo>
                <a:cubicBezTo>
                  <a:pt x="89" y="99"/>
                  <a:pt x="85" y="99"/>
                  <a:pt x="84" y="95"/>
                </a:cubicBezTo>
                <a:cubicBezTo>
                  <a:pt x="79" y="86"/>
                  <a:pt x="79" y="86"/>
                  <a:pt x="79" y="86"/>
                </a:cubicBezTo>
                <a:cubicBezTo>
                  <a:pt x="79" y="84"/>
                  <a:pt x="86" y="84"/>
                  <a:pt x="89" y="84"/>
                </a:cubicBezTo>
                <a:cubicBezTo>
                  <a:pt x="168" y="84"/>
                  <a:pt x="168" y="84"/>
                  <a:pt x="168" y="84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2" y="83"/>
                  <a:pt x="172" y="83"/>
                  <a:pt x="172" y="83"/>
                </a:cubicBezTo>
                <a:cubicBezTo>
                  <a:pt x="173" y="83"/>
                  <a:pt x="173" y="83"/>
                  <a:pt x="173" y="83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4" y="81"/>
                  <a:pt x="174" y="81"/>
                  <a:pt x="174" y="81"/>
                </a:cubicBezTo>
                <a:cubicBezTo>
                  <a:pt x="175" y="80"/>
                  <a:pt x="175" y="80"/>
                  <a:pt x="175" y="80"/>
                </a:cubicBezTo>
                <a:cubicBezTo>
                  <a:pt x="175" y="80"/>
                  <a:pt x="175" y="80"/>
                  <a:pt x="175" y="80"/>
                </a:cubicBezTo>
                <a:cubicBezTo>
                  <a:pt x="202" y="32"/>
                  <a:pt x="202" y="32"/>
                  <a:pt x="202" y="32"/>
                </a:cubicBezTo>
                <a:cubicBezTo>
                  <a:pt x="210" y="22"/>
                  <a:pt x="204" y="22"/>
                  <a:pt x="190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7623763" y="2136845"/>
            <a:ext cx="37796" cy="3841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7699976" y="2136845"/>
            <a:ext cx="37796" cy="3841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7875945" y="2465257"/>
            <a:ext cx="134456" cy="177838"/>
          </a:xfrm>
          <a:custGeom>
            <a:avLst/>
            <a:gdLst>
              <a:gd name="T0" fmla="*/ 73 w 92"/>
              <a:gd name="T1" fmla="*/ 42 h 121"/>
              <a:gd name="T2" fmla="*/ 92 w 92"/>
              <a:gd name="T3" fmla="*/ 51 h 121"/>
              <a:gd name="T4" fmla="*/ 63 w 92"/>
              <a:gd name="T5" fmla="*/ 0 h 121"/>
              <a:gd name="T6" fmla="*/ 3 w 92"/>
              <a:gd name="T7" fmla="*/ 0 h 121"/>
              <a:gd name="T8" fmla="*/ 20 w 92"/>
              <a:gd name="T9" fmla="*/ 11 h 121"/>
              <a:gd name="T10" fmla="*/ 6 w 92"/>
              <a:gd name="T11" fmla="*/ 36 h 121"/>
              <a:gd name="T12" fmla="*/ 7 w 92"/>
              <a:gd name="T13" fmla="*/ 60 h 121"/>
              <a:gd name="T14" fmla="*/ 41 w 92"/>
              <a:gd name="T15" fmla="*/ 121 h 121"/>
              <a:gd name="T16" fmla="*/ 45 w 92"/>
              <a:gd name="T17" fmla="*/ 91 h 121"/>
              <a:gd name="T18" fmla="*/ 73 w 92"/>
              <a:gd name="T19" fmla="*/ 42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121">
                <a:moveTo>
                  <a:pt x="73" y="42"/>
                </a:moveTo>
                <a:cubicBezTo>
                  <a:pt x="92" y="51"/>
                  <a:pt x="92" y="51"/>
                  <a:pt x="92" y="51"/>
                </a:cubicBezTo>
                <a:cubicBezTo>
                  <a:pt x="63" y="0"/>
                  <a:pt x="63" y="0"/>
                  <a:pt x="63" y="0"/>
                </a:cubicBezTo>
                <a:cubicBezTo>
                  <a:pt x="3" y="0"/>
                  <a:pt x="3" y="0"/>
                  <a:pt x="3" y="0"/>
                </a:cubicBezTo>
                <a:cubicBezTo>
                  <a:pt x="20" y="11"/>
                  <a:pt x="20" y="11"/>
                  <a:pt x="20" y="11"/>
                </a:cubicBezTo>
                <a:cubicBezTo>
                  <a:pt x="6" y="36"/>
                  <a:pt x="6" y="36"/>
                  <a:pt x="6" y="36"/>
                </a:cubicBezTo>
                <a:cubicBezTo>
                  <a:pt x="0" y="47"/>
                  <a:pt x="7" y="60"/>
                  <a:pt x="7" y="60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36" y="110"/>
                  <a:pt x="45" y="91"/>
                  <a:pt x="45" y="91"/>
                </a:cubicBezTo>
                <a:lnTo>
                  <a:pt x="73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7918078" y="2596002"/>
            <a:ext cx="148087" cy="87989"/>
          </a:xfrm>
          <a:custGeom>
            <a:avLst/>
            <a:gdLst>
              <a:gd name="T0" fmla="*/ 58 w 101"/>
              <a:gd name="T1" fmla="*/ 60 h 60"/>
              <a:gd name="T2" fmla="*/ 101 w 101"/>
              <a:gd name="T3" fmla="*/ 59 h 60"/>
              <a:gd name="T4" fmla="*/ 101 w 101"/>
              <a:gd name="T5" fmla="*/ 0 h 60"/>
              <a:gd name="T6" fmla="*/ 29 w 101"/>
              <a:gd name="T7" fmla="*/ 0 h 60"/>
              <a:gd name="T8" fmla="*/ 58 w 101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60">
                <a:moveTo>
                  <a:pt x="58" y="60"/>
                </a:moveTo>
                <a:cubicBezTo>
                  <a:pt x="101" y="59"/>
                  <a:pt x="101" y="59"/>
                  <a:pt x="101" y="59"/>
                </a:cubicBezTo>
                <a:cubicBezTo>
                  <a:pt x="101" y="0"/>
                  <a:pt x="101" y="0"/>
                  <a:pt x="101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0" y="54"/>
                  <a:pt x="58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8035804" y="2320261"/>
            <a:ext cx="181546" cy="115873"/>
          </a:xfrm>
          <a:custGeom>
            <a:avLst/>
            <a:gdLst>
              <a:gd name="T0" fmla="*/ 95 w 124"/>
              <a:gd name="T1" fmla="*/ 79 h 79"/>
              <a:gd name="T2" fmla="*/ 124 w 124"/>
              <a:gd name="T3" fmla="*/ 26 h 79"/>
              <a:gd name="T4" fmla="*/ 106 w 124"/>
              <a:gd name="T5" fmla="*/ 36 h 79"/>
              <a:gd name="T6" fmla="*/ 91 w 124"/>
              <a:gd name="T7" fmla="*/ 12 h 79"/>
              <a:gd name="T8" fmla="*/ 70 w 124"/>
              <a:gd name="T9" fmla="*/ 0 h 79"/>
              <a:gd name="T10" fmla="*/ 0 w 124"/>
              <a:gd name="T11" fmla="*/ 1 h 79"/>
              <a:gd name="T12" fmla="*/ 24 w 124"/>
              <a:gd name="T13" fmla="*/ 18 h 79"/>
              <a:gd name="T14" fmla="*/ 54 w 124"/>
              <a:gd name="T15" fmla="*/ 67 h 79"/>
              <a:gd name="T16" fmla="*/ 36 w 124"/>
              <a:gd name="T17" fmla="*/ 79 h 79"/>
              <a:gd name="T18" fmla="*/ 95 w 124"/>
              <a:gd name="T19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" h="79">
                <a:moveTo>
                  <a:pt x="95" y="79"/>
                </a:moveTo>
                <a:cubicBezTo>
                  <a:pt x="124" y="26"/>
                  <a:pt x="124" y="26"/>
                  <a:pt x="124" y="2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91" y="12"/>
                  <a:pt x="91" y="12"/>
                  <a:pt x="91" y="12"/>
                </a:cubicBezTo>
                <a:cubicBezTo>
                  <a:pt x="85" y="1"/>
                  <a:pt x="70" y="0"/>
                  <a:pt x="70" y="0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24" y="18"/>
                  <a:pt x="24" y="18"/>
                </a:cubicBezTo>
                <a:cubicBezTo>
                  <a:pt x="54" y="67"/>
                  <a:pt x="54" y="67"/>
                  <a:pt x="54" y="67"/>
                </a:cubicBezTo>
                <a:cubicBezTo>
                  <a:pt x="36" y="79"/>
                  <a:pt x="36" y="79"/>
                  <a:pt x="36" y="79"/>
                </a:cubicBezTo>
                <a:lnTo>
                  <a:pt x="95" y="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7937286" y="2291136"/>
            <a:ext cx="127640" cy="166684"/>
          </a:xfrm>
          <a:custGeom>
            <a:avLst/>
            <a:gdLst>
              <a:gd name="T0" fmla="*/ 87 w 87"/>
              <a:gd name="T1" fmla="*/ 51 h 114"/>
              <a:gd name="T2" fmla="*/ 20 w 87"/>
              <a:gd name="T3" fmla="*/ 47 h 114"/>
              <a:gd name="T4" fmla="*/ 0 w 87"/>
              <a:gd name="T5" fmla="*/ 85 h 114"/>
              <a:gd name="T6" fmla="*/ 52 w 87"/>
              <a:gd name="T7" fmla="*/ 114 h 114"/>
              <a:gd name="T8" fmla="*/ 87 w 87"/>
              <a:gd name="T9" fmla="*/ 51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14">
                <a:moveTo>
                  <a:pt x="87" y="51"/>
                </a:moveTo>
                <a:cubicBezTo>
                  <a:pt x="87" y="51"/>
                  <a:pt x="53" y="0"/>
                  <a:pt x="20" y="47"/>
                </a:cubicBezTo>
                <a:cubicBezTo>
                  <a:pt x="0" y="85"/>
                  <a:pt x="0" y="85"/>
                  <a:pt x="0" y="85"/>
                </a:cubicBezTo>
                <a:cubicBezTo>
                  <a:pt x="52" y="114"/>
                  <a:pt x="52" y="114"/>
                  <a:pt x="52" y="114"/>
                </a:cubicBezTo>
                <a:lnTo>
                  <a:pt x="87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8095906" y="2561921"/>
            <a:ext cx="166675" cy="149954"/>
          </a:xfrm>
          <a:custGeom>
            <a:avLst/>
            <a:gdLst>
              <a:gd name="T0" fmla="*/ 87 w 114"/>
              <a:gd name="T1" fmla="*/ 18 h 102"/>
              <a:gd name="T2" fmla="*/ 30 w 114"/>
              <a:gd name="T3" fmla="*/ 20 h 102"/>
              <a:gd name="T4" fmla="*/ 28 w 114"/>
              <a:gd name="T5" fmla="*/ 0 h 102"/>
              <a:gd name="T6" fmla="*/ 0 w 114"/>
              <a:gd name="T7" fmla="*/ 52 h 102"/>
              <a:gd name="T8" fmla="*/ 32 w 114"/>
              <a:gd name="T9" fmla="*/ 102 h 102"/>
              <a:gd name="T10" fmla="*/ 32 w 114"/>
              <a:gd name="T11" fmla="*/ 82 h 102"/>
              <a:gd name="T12" fmla="*/ 61 w 114"/>
              <a:gd name="T13" fmla="*/ 80 h 102"/>
              <a:gd name="T14" fmla="*/ 81 w 114"/>
              <a:gd name="T15" fmla="*/ 66 h 102"/>
              <a:gd name="T16" fmla="*/ 114 w 114"/>
              <a:gd name="T17" fmla="*/ 5 h 102"/>
              <a:gd name="T18" fmla="*/ 87 w 114"/>
              <a:gd name="T19" fmla="*/ 1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4" h="102">
                <a:moveTo>
                  <a:pt x="87" y="18"/>
                </a:moveTo>
                <a:cubicBezTo>
                  <a:pt x="30" y="20"/>
                  <a:pt x="30" y="20"/>
                  <a:pt x="30" y="20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52"/>
                  <a:pt x="0" y="52"/>
                  <a:pt x="0" y="52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32" y="82"/>
                  <a:pt x="32" y="82"/>
                  <a:pt x="32" y="82"/>
                </a:cubicBezTo>
                <a:cubicBezTo>
                  <a:pt x="61" y="80"/>
                  <a:pt x="61" y="80"/>
                  <a:pt x="61" y="80"/>
                </a:cubicBezTo>
                <a:cubicBezTo>
                  <a:pt x="73" y="79"/>
                  <a:pt x="81" y="66"/>
                  <a:pt x="81" y="66"/>
                </a:cubicBezTo>
                <a:cubicBezTo>
                  <a:pt x="114" y="5"/>
                  <a:pt x="114" y="5"/>
                  <a:pt x="114" y="5"/>
                </a:cubicBezTo>
                <a:cubicBezTo>
                  <a:pt x="108" y="15"/>
                  <a:pt x="87" y="18"/>
                  <a:pt x="87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8152911" y="2437373"/>
            <a:ext cx="146228" cy="136321"/>
          </a:xfrm>
          <a:custGeom>
            <a:avLst/>
            <a:gdLst>
              <a:gd name="T0" fmla="*/ 39 w 100"/>
              <a:gd name="T1" fmla="*/ 93 h 93"/>
              <a:gd name="T2" fmla="*/ 74 w 100"/>
              <a:gd name="T3" fmla="*/ 36 h 93"/>
              <a:gd name="T4" fmla="*/ 50 w 100"/>
              <a:gd name="T5" fmla="*/ 0 h 93"/>
              <a:gd name="T6" fmla="*/ 0 w 100"/>
              <a:gd name="T7" fmla="*/ 32 h 93"/>
              <a:gd name="T8" fmla="*/ 39 w 100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93">
                <a:moveTo>
                  <a:pt x="39" y="93"/>
                </a:moveTo>
                <a:cubicBezTo>
                  <a:pt x="39" y="93"/>
                  <a:pt x="100" y="88"/>
                  <a:pt x="74" y="36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32"/>
                  <a:pt x="0" y="32"/>
                  <a:pt x="0" y="32"/>
                </a:cubicBezTo>
                <a:lnTo>
                  <a:pt x="39" y="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31"/>
          <p:cNvSpPr>
            <a:spLocks noEditPoints="1"/>
          </p:cNvSpPr>
          <p:nvPr/>
        </p:nvSpPr>
        <p:spPr bwMode="auto">
          <a:xfrm>
            <a:off x="7264389" y="2559443"/>
            <a:ext cx="275726" cy="408965"/>
          </a:xfrm>
          <a:custGeom>
            <a:avLst/>
            <a:gdLst>
              <a:gd name="T0" fmla="*/ 98 w 188"/>
              <a:gd name="T1" fmla="*/ 1 h 279"/>
              <a:gd name="T2" fmla="*/ 22 w 188"/>
              <a:gd name="T3" fmla="*/ 34 h 279"/>
              <a:gd name="T4" fmla="*/ 2 w 188"/>
              <a:gd name="T5" fmla="*/ 99 h 279"/>
              <a:gd name="T6" fmla="*/ 24 w 188"/>
              <a:gd name="T7" fmla="*/ 155 h 279"/>
              <a:gd name="T8" fmla="*/ 24 w 188"/>
              <a:gd name="T9" fmla="*/ 155 h 279"/>
              <a:gd name="T10" fmla="*/ 37 w 188"/>
              <a:gd name="T11" fmla="*/ 201 h 279"/>
              <a:gd name="T12" fmla="*/ 42 w 188"/>
              <a:gd name="T13" fmla="*/ 267 h 279"/>
              <a:gd name="T14" fmla="*/ 47 w 188"/>
              <a:gd name="T15" fmla="*/ 271 h 279"/>
              <a:gd name="T16" fmla="*/ 82 w 188"/>
              <a:gd name="T17" fmla="*/ 279 h 279"/>
              <a:gd name="T18" fmla="*/ 126 w 188"/>
              <a:gd name="T19" fmla="*/ 273 h 279"/>
              <a:gd name="T20" fmla="*/ 137 w 188"/>
              <a:gd name="T21" fmla="*/ 249 h 279"/>
              <a:gd name="T22" fmla="*/ 145 w 188"/>
              <a:gd name="T23" fmla="*/ 187 h 279"/>
              <a:gd name="T24" fmla="*/ 157 w 188"/>
              <a:gd name="T25" fmla="*/ 159 h 279"/>
              <a:gd name="T26" fmla="*/ 174 w 188"/>
              <a:gd name="T27" fmla="*/ 132 h 279"/>
              <a:gd name="T28" fmla="*/ 186 w 188"/>
              <a:gd name="T29" fmla="*/ 75 h 279"/>
              <a:gd name="T30" fmla="*/ 99 w 188"/>
              <a:gd name="T31" fmla="*/ 1 h 279"/>
              <a:gd name="T32" fmla="*/ 165 w 188"/>
              <a:gd name="T33" fmla="*/ 78 h 279"/>
              <a:gd name="T34" fmla="*/ 126 w 188"/>
              <a:gd name="T35" fmla="*/ 171 h 279"/>
              <a:gd name="T36" fmla="*/ 123 w 188"/>
              <a:gd name="T37" fmla="*/ 186 h 279"/>
              <a:gd name="T38" fmla="*/ 120 w 188"/>
              <a:gd name="T39" fmla="*/ 195 h 279"/>
              <a:gd name="T40" fmla="*/ 98 w 188"/>
              <a:gd name="T41" fmla="*/ 200 h 279"/>
              <a:gd name="T42" fmla="*/ 98 w 188"/>
              <a:gd name="T43" fmla="*/ 148 h 279"/>
              <a:gd name="T44" fmla="*/ 126 w 188"/>
              <a:gd name="T45" fmla="*/ 73 h 279"/>
              <a:gd name="T46" fmla="*/ 114 w 188"/>
              <a:gd name="T47" fmla="*/ 67 h 279"/>
              <a:gd name="T48" fmla="*/ 100 w 188"/>
              <a:gd name="T49" fmla="*/ 66 h 279"/>
              <a:gd name="T50" fmla="*/ 77 w 188"/>
              <a:gd name="T51" fmla="*/ 67 h 279"/>
              <a:gd name="T52" fmla="*/ 68 w 188"/>
              <a:gd name="T53" fmla="*/ 68 h 279"/>
              <a:gd name="T54" fmla="*/ 54 w 188"/>
              <a:gd name="T55" fmla="*/ 76 h 279"/>
              <a:gd name="T56" fmla="*/ 81 w 188"/>
              <a:gd name="T57" fmla="*/ 153 h 279"/>
              <a:gd name="T58" fmla="*/ 60 w 188"/>
              <a:gd name="T59" fmla="*/ 197 h 279"/>
              <a:gd name="T60" fmla="*/ 57 w 188"/>
              <a:gd name="T61" fmla="*/ 192 h 279"/>
              <a:gd name="T62" fmla="*/ 55 w 188"/>
              <a:gd name="T63" fmla="*/ 183 h 279"/>
              <a:gd name="T64" fmla="*/ 54 w 188"/>
              <a:gd name="T65" fmla="*/ 169 h 279"/>
              <a:gd name="T66" fmla="*/ 30 w 188"/>
              <a:gd name="T67" fmla="*/ 119 h 279"/>
              <a:gd name="T68" fmla="*/ 24 w 188"/>
              <a:gd name="T69" fmla="*/ 73 h 279"/>
              <a:gd name="T70" fmla="*/ 39 w 188"/>
              <a:gd name="T71" fmla="*/ 45 h 279"/>
              <a:gd name="T72" fmla="*/ 97 w 188"/>
              <a:gd name="T73" fmla="*/ 20 h 279"/>
              <a:gd name="T74" fmla="*/ 97 w 188"/>
              <a:gd name="T75" fmla="*/ 20 h 279"/>
              <a:gd name="T76" fmla="*/ 153 w 188"/>
              <a:gd name="T77" fmla="*/ 48 h 279"/>
              <a:gd name="T78" fmla="*/ 73 w 188"/>
              <a:gd name="T79" fmla="*/ 70 h 279"/>
              <a:gd name="T80" fmla="*/ 81 w 188"/>
              <a:gd name="T81" fmla="*/ 76 h 279"/>
              <a:gd name="T82" fmla="*/ 84 w 188"/>
              <a:gd name="T83" fmla="*/ 69 h 279"/>
              <a:gd name="T84" fmla="*/ 93 w 188"/>
              <a:gd name="T85" fmla="*/ 69 h 279"/>
              <a:gd name="T86" fmla="*/ 97 w 188"/>
              <a:gd name="T87" fmla="*/ 69 h 279"/>
              <a:gd name="T88" fmla="*/ 99 w 188"/>
              <a:gd name="T89" fmla="*/ 79 h 279"/>
              <a:gd name="T90" fmla="*/ 104 w 188"/>
              <a:gd name="T91" fmla="*/ 78 h 279"/>
              <a:gd name="T92" fmla="*/ 117 w 188"/>
              <a:gd name="T93" fmla="*/ 79 h 279"/>
              <a:gd name="T94" fmla="*/ 64 w 188"/>
              <a:gd name="T95" fmla="*/ 79 h 279"/>
              <a:gd name="T96" fmla="*/ 73 w 188"/>
              <a:gd name="T97" fmla="*/ 70 h 279"/>
              <a:gd name="T98" fmla="*/ 115 w 188"/>
              <a:gd name="T99" fmla="*/ 72 h 279"/>
              <a:gd name="T100" fmla="*/ 117 w 188"/>
              <a:gd name="T101" fmla="*/ 71 h 279"/>
              <a:gd name="T102" fmla="*/ 109 w 188"/>
              <a:gd name="T103" fmla="*/ 69 h 279"/>
              <a:gd name="T104" fmla="*/ 104 w 188"/>
              <a:gd name="T105" fmla="*/ 70 h 279"/>
              <a:gd name="T106" fmla="*/ 63 w 188"/>
              <a:gd name="T107" fmla="*/ 76 h 279"/>
              <a:gd name="T108" fmla="*/ 63 w 188"/>
              <a:gd name="T109" fmla="*/ 75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8" h="279">
                <a:moveTo>
                  <a:pt x="99" y="1"/>
                </a:moveTo>
                <a:cubicBezTo>
                  <a:pt x="98" y="1"/>
                  <a:pt x="98" y="1"/>
                  <a:pt x="98" y="1"/>
                </a:cubicBezTo>
                <a:cubicBezTo>
                  <a:pt x="98" y="1"/>
                  <a:pt x="97" y="1"/>
                  <a:pt x="97" y="1"/>
                </a:cubicBezTo>
                <a:cubicBezTo>
                  <a:pt x="58" y="0"/>
                  <a:pt x="34" y="19"/>
                  <a:pt x="22" y="34"/>
                </a:cubicBezTo>
                <a:cubicBezTo>
                  <a:pt x="9" y="51"/>
                  <a:pt x="4" y="67"/>
                  <a:pt x="3" y="69"/>
                </a:cubicBezTo>
                <a:cubicBezTo>
                  <a:pt x="1" y="78"/>
                  <a:pt x="0" y="88"/>
                  <a:pt x="2" y="99"/>
                </a:cubicBezTo>
                <a:cubicBezTo>
                  <a:pt x="3" y="108"/>
                  <a:pt x="6" y="117"/>
                  <a:pt x="10" y="126"/>
                </a:cubicBezTo>
                <a:cubicBezTo>
                  <a:pt x="16" y="142"/>
                  <a:pt x="24" y="154"/>
                  <a:pt x="24" y="155"/>
                </a:cubicBezTo>
                <a:cubicBezTo>
                  <a:pt x="24" y="155"/>
                  <a:pt x="24" y="155"/>
                  <a:pt x="24" y="155"/>
                </a:cubicBezTo>
                <a:cubicBezTo>
                  <a:pt x="24" y="155"/>
                  <a:pt x="24" y="155"/>
                  <a:pt x="24" y="155"/>
                </a:cubicBezTo>
                <a:cubicBezTo>
                  <a:pt x="31" y="164"/>
                  <a:pt x="33" y="177"/>
                  <a:pt x="33" y="183"/>
                </a:cubicBezTo>
                <a:cubicBezTo>
                  <a:pt x="32" y="191"/>
                  <a:pt x="35" y="197"/>
                  <a:pt x="37" y="201"/>
                </a:cubicBezTo>
                <a:cubicBezTo>
                  <a:pt x="35" y="219"/>
                  <a:pt x="35" y="234"/>
                  <a:pt x="36" y="245"/>
                </a:cubicBezTo>
                <a:cubicBezTo>
                  <a:pt x="37" y="255"/>
                  <a:pt x="39" y="262"/>
                  <a:pt x="42" y="267"/>
                </a:cubicBezTo>
                <a:cubicBezTo>
                  <a:pt x="44" y="270"/>
                  <a:pt x="44" y="270"/>
                  <a:pt x="44" y="270"/>
                </a:cubicBezTo>
                <a:cubicBezTo>
                  <a:pt x="47" y="271"/>
                  <a:pt x="47" y="271"/>
                  <a:pt x="47" y="271"/>
                </a:cubicBezTo>
                <a:cubicBezTo>
                  <a:pt x="52" y="274"/>
                  <a:pt x="64" y="278"/>
                  <a:pt x="82" y="279"/>
                </a:cubicBezTo>
                <a:cubicBezTo>
                  <a:pt x="82" y="279"/>
                  <a:pt x="82" y="279"/>
                  <a:pt x="82" y="279"/>
                </a:cubicBezTo>
                <a:cubicBezTo>
                  <a:pt x="95" y="279"/>
                  <a:pt x="108" y="278"/>
                  <a:pt x="122" y="274"/>
                </a:cubicBezTo>
                <a:cubicBezTo>
                  <a:pt x="126" y="273"/>
                  <a:pt x="126" y="273"/>
                  <a:pt x="126" y="273"/>
                </a:cubicBezTo>
                <a:cubicBezTo>
                  <a:pt x="128" y="270"/>
                  <a:pt x="128" y="270"/>
                  <a:pt x="128" y="270"/>
                </a:cubicBezTo>
                <a:cubicBezTo>
                  <a:pt x="132" y="265"/>
                  <a:pt x="135" y="258"/>
                  <a:pt x="137" y="249"/>
                </a:cubicBezTo>
                <a:cubicBezTo>
                  <a:pt x="139" y="237"/>
                  <a:pt x="140" y="223"/>
                  <a:pt x="140" y="205"/>
                </a:cubicBezTo>
                <a:cubicBezTo>
                  <a:pt x="142" y="201"/>
                  <a:pt x="145" y="195"/>
                  <a:pt x="145" y="187"/>
                </a:cubicBezTo>
                <a:cubicBezTo>
                  <a:pt x="146" y="181"/>
                  <a:pt x="149" y="167"/>
                  <a:pt x="157" y="160"/>
                </a:cubicBezTo>
                <a:cubicBezTo>
                  <a:pt x="157" y="159"/>
                  <a:pt x="157" y="159"/>
                  <a:pt x="157" y="159"/>
                </a:cubicBezTo>
                <a:cubicBezTo>
                  <a:pt x="157" y="159"/>
                  <a:pt x="157" y="159"/>
                  <a:pt x="157" y="159"/>
                </a:cubicBezTo>
                <a:cubicBezTo>
                  <a:pt x="157" y="159"/>
                  <a:pt x="166" y="147"/>
                  <a:pt x="174" y="132"/>
                </a:cubicBezTo>
                <a:cubicBezTo>
                  <a:pt x="179" y="122"/>
                  <a:pt x="183" y="113"/>
                  <a:pt x="185" y="105"/>
                </a:cubicBezTo>
                <a:cubicBezTo>
                  <a:pt x="187" y="94"/>
                  <a:pt x="188" y="84"/>
                  <a:pt x="186" y="75"/>
                </a:cubicBezTo>
                <a:cubicBezTo>
                  <a:pt x="186" y="72"/>
                  <a:pt x="183" y="56"/>
                  <a:pt x="171" y="39"/>
                </a:cubicBezTo>
                <a:cubicBezTo>
                  <a:pt x="160" y="22"/>
                  <a:pt x="138" y="3"/>
                  <a:pt x="99" y="1"/>
                </a:cubicBezTo>
                <a:close/>
                <a:moveTo>
                  <a:pt x="165" y="77"/>
                </a:moveTo>
                <a:cubicBezTo>
                  <a:pt x="165" y="78"/>
                  <a:pt x="165" y="78"/>
                  <a:pt x="165" y="78"/>
                </a:cubicBezTo>
                <a:cubicBezTo>
                  <a:pt x="170" y="106"/>
                  <a:pt x="142" y="143"/>
                  <a:pt x="140" y="146"/>
                </a:cubicBezTo>
                <a:cubicBezTo>
                  <a:pt x="134" y="153"/>
                  <a:pt x="129" y="161"/>
                  <a:pt x="126" y="171"/>
                </a:cubicBezTo>
                <a:cubicBezTo>
                  <a:pt x="124" y="178"/>
                  <a:pt x="123" y="184"/>
                  <a:pt x="123" y="185"/>
                </a:cubicBezTo>
                <a:cubicBezTo>
                  <a:pt x="123" y="186"/>
                  <a:pt x="123" y="186"/>
                  <a:pt x="123" y="186"/>
                </a:cubicBezTo>
                <a:cubicBezTo>
                  <a:pt x="123" y="186"/>
                  <a:pt x="123" y="186"/>
                  <a:pt x="123" y="186"/>
                </a:cubicBezTo>
                <a:cubicBezTo>
                  <a:pt x="123" y="191"/>
                  <a:pt x="120" y="194"/>
                  <a:pt x="120" y="195"/>
                </a:cubicBezTo>
                <a:cubicBezTo>
                  <a:pt x="117" y="197"/>
                  <a:pt x="117" y="197"/>
                  <a:pt x="117" y="197"/>
                </a:cubicBezTo>
                <a:cubicBezTo>
                  <a:pt x="110" y="199"/>
                  <a:pt x="104" y="200"/>
                  <a:pt x="98" y="200"/>
                </a:cubicBezTo>
                <a:cubicBezTo>
                  <a:pt x="100" y="153"/>
                  <a:pt x="100" y="153"/>
                  <a:pt x="100" y="153"/>
                </a:cubicBezTo>
                <a:cubicBezTo>
                  <a:pt x="100" y="151"/>
                  <a:pt x="99" y="150"/>
                  <a:pt x="98" y="148"/>
                </a:cubicBezTo>
                <a:cubicBezTo>
                  <a:pt x="129" y="74"/>
                  <a:pt x="129" y="74"/>
                  <a:pt x="129" y="74"/>
                </a:cubicBezTo>
                <a:cubicBezTo>
                  <a:pt x="126" y="73"/>
                  <a:pt x="126" y="73"/>
                  <a:pt x="126" y="73"/>
                </a:cubicBezTo>
                <a:cubicBezTo>
                  <a:pt x="126" y="72"/>
                  <a:pt x="126" y="71"/>
                  <a:pt x="126" y="71"/>
                </a:cubicBezTo>
                <a:cubicBezTo>
                  <a:pt x="124" y="66"/>
                  <a:pt x="119" y="65"/>
                  <a:pt x="114" y="67"/>
                </a:cubicBezTo>
                <a:cubicBezTo>
                  <a:pt x="113" y="66"/>
                  <a:pt x="113" y="65"/>
                  <a:pt x="112" y="65"/>
                </a:cubicBezTo>
                <a:cubicBezTo>
                  <a:pt x="108" y="63"/>
                  <a:pt x="104" y="64"/>
                  <a:pt x="100" y="66"/>
                </a:cubicBezTo>
                <a:cubicBezTo>
                  <a:pt x="97" y="65"/>
                  <a:pt x="93" y="66"/>
                  <a:pt x="90" y="66"/>
                </a:cubicBezTo>
                <a:cubicBezTo>
                  <a:pt x="87" y="64"/>
                  <a:pt x="81" y="65"/>
                  <a:pt x="77" y="67"/>
                </a:cubicBezTo>
                <a:cubicBezTo>
                  <a:pt x="76" y="66"/>
                  <a:pt x="74" y="66"/>
                  <a:pt x="72" y="66"/>
                </a:cubicBezTo>
                <a:cubicBezTo>
                  <a:pt x="71" y="67"/>
                  <a:pt x="69" y="67"/>
                  <a:pt x="68" y="68"/>
                </a:cubicBezTo>
                <a:cubicBezTo>
                  <a:pt x="63" y="63"/>
                  <a:pt x="57" y="69"/>
                  <a:pt x="56" y="75"/>
                </a:cubicBezTo>
                <a:cubicBezTo>
                  <a:pt x="54" y="76"/>
                  <a:pt x="54" y="76"/>
                  <a:pt x="54" y="76"/>
                </a:cubicBezTo>
                <a:cubicBezTo>
                  <a:pt x="82" y="148"/>
                  <a:pt x="82" y="148"/>
                  <a:pt x="82" y="148"/>
                </a:cubicBezTo>
                <a:cubicBezTo>
                  <a:pt x="81" y="150"/>
                  <a:pt x="81" y="151"/>
                  <a:pt x="81" y="153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71" y="200"/>
                  <a:pt x="64" y="198"/>
                  <a:pt x="60" y="197"/>
                </a:cubicBezTo>
                <a:cubicBezTo>
                  <a:pt x="60" y="196"/>
                  <a:pt x="60" y="196"/>
                  <a:pt x="60" y="196"/>
                </a:cubicBezTo>
                <a:cubicBezTo>
                  <a:pt x="57" y="192"/>
                  <a:pt x="57" y="192"/>
                  <a:pt x="57" y="192"/>
                </a:cubicBezTo>
                <a:cubicBezTo>
                  <a:pt x="57" y="192"/>
                  <a:pt x="55" y="189"/>
                  <a:pt x="55" y="184"/>
                </a:cubicBezTo>
                <a:cubicBezTo>
                  <a:pt x="55" y="183"/>
                  <a:pt x="55" y="183"/>
                  <a:pt x="55" y="183"/>
                </a:cubicBezTo>
                <a:cubicBezTo>
                  <a:pt x="55" y="183"/>
                  <a:pt x="55" y="183"/>
                  <a:pt x="55" y="183"/>
                </a:cubicBezTo>
                <a:cubicBezTo>
                  <a:pt x="55" y="182"/>
                  <a:pt x="55" y="176"/>
                  <a:pt x="54" y="169"/>
                </a:cubicBezTo>
                <a:cubicBezTo>
                  <a:pt x="51" y="158"/>
                  <a:pt x="48" y="150"/>
                  <a:pt x="42" y="143"/>
                </a:cubicBezTo>
                <a:cubicBezTo>
                  <a:pt x="41" y="142"/>
                  <a:pt x="35" y="132"/>
                  <a:pt x="30" y="119"/>
                </a:cubicBezTo>
                <a:cubicBezTo>
                  <a:pt x="25" y="106"/>
                  <a:pt x="20" y="88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2"/>
                  <a:pt x="28" y="58"/>
                  <a:pt x="39" y="45"/>
                </a:cubicBezTo>
                <a:cubicBezTo>
                  <a:pt x="53" y="28"/>
                  <a:pt x="72" y="19"/>
                  <a:pt x="96" y="20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20"/>
                  <a:pt x="97" y="20"/>
                  <a:pt x="98" y="20"/>
                </a:cubicBezTo>
                <a:cubicBezTo>
                  <a:pt x="122" y="21"/>
                  <a:pt x="140" y="30"/>
                  <a:pt x="153" y="48"/>
                </a:cubicBezTo>
                <a:cubicBezTo>
                  <a:pt x="162" y="62"/>
                  <a:pt x="165" y="77"/>
                  <a:pt x="165" y="77"/>
                </a:cubicBezTo>
                <a:close/>
                <a:moveTo>
                  <a:pt x="73" y="70"/>
                </a:moveTo>
                <a:cubicBezTo>
                  <a:pt x="72" y="72"/>
                  <a:pt x="72" y="74"/>
                  <a:pt x="73" y="76"/>
                </a:cubicBezTo>
                <a:cubicBezTo>
                  <a:pt x="74" y="80"/>
                  <a:pt x="79" y="79"/>
                  <a:pt x="81" y="76"/>
                </a:cubicBezTo>
                <a:cubicBezTo>
                  <a:pt x="82" y="74"/>
                  <a:pt x="81" y="72"/>
                  <a:pt x="80" y="70"/>
                </a:cubicBezTo>
                <a:cubicBezTo>
                  <a:pt x="81" y="69"/>
                  <a:pt x="83" y="69"/>
                  <a:pt x="84" y="69"/>
                </a:cubicBezTo>
                <a:cubicBezTo>
                  <a:pt x="77" y="75"/>
                  <a:pt x="90" y="83"/>
                  <a:pt x="93" y="73"/>
                </a:cubicBezTo>
                <a:cubicBezTo>
                  <a:pt x="93" y="72"/>
                  <a:pt x="93" y="70"/>
                  <a:pt x="93" y="69"/>
                </a:cubicBezTo>
                <a:cubicBezTo>
                  <a:pt x="93" y="69"/>
                  <a:pt x="93" y="69"/>
                  <a:pt x="93" y="69"/>
                </a:cubicBezTo>
                <a:cubicBezTo>
                  <a:pt x="94" y="69"/>
                  <a:pt x="96" y="69"/>
                  <a:pt x="97" y="69"/>
                </a:cubicBezTo>
                <a:cubicBezTo>
                  <a:pt x="96" y="70"/>
                  <a:pt x="96" y="70"/>
                  <a:pt x="96" y="70"/>
                </a:cubicBezTo>
                <a:cubicBezTo>
                  <a:pt x="93" y="73"/>
                  <a:pt x="94" y="80"/>
                  <a:pt x="99" y="79"/>
                </a:cubicBezTo>
                <a:cubicBezTo>
                  <a:pt x="101" y="79"/>
                  <a:pt x="102" y="78"/>
                  <a:pt x="103" y="77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109" y="81"/>
                  <a:pt x="112" y="79"/>
                  <a:pt x="114" y="76"/>
                </a:cubicBezTo>
                <a:cubicBezTo>
                  <a:pt x="114" y="77"/>
                  <a:pt x="116" y="79"/>
                  <a:pt x="117" y="79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64" y="79"/>
                  <a:pt x="64" y="79"/>
                  <a:pt x="64" y="79"/>
                </a:cubicBezTo>
                <a:cubicBezTo>
                  <a:pt x="70" y="81"/>
                  <a:pt x="71" y="75"/>
                  <a:pt x="70" y="71"/>
                </a:cubicBezTo>
                <a:cubicBezTo>
                  <a:pt x="71" y="71"/>
                  <a:pt x="72" y="70"/>
                  <a:pt x="73" y="70"/>
                </a:cubicBezTo>
                <a:close/>
                <a:moveTo>
                  <a:pt x="117" y="71"/>
                </a:moveTo>
                <a:cubicBezTo>
                  <a:pt x="116" y="71"/>
                  <a:pt x="116" y="72"/>
                  <a:pt x="115" y="72"/>
                </a:cubicBezTo>
                <a:cubicBezTo>
                  <a:pt x="115" y="72"/>
                  <a:pt x="115" y="71"/>
                  <a:pt x="115" y="70"/>
                </a:cubicBezTo>
                <a:cubicBezTo>
                  <a:pt x="116" y="70"/>
                  <a:pt x="116" y="70"/>
                  <a:pt x="117" y="71"/>
                </a:cubicBezTo>
                <a:close/>
                <a:moveTo>
                  <a:pt x="103" y="68"/>
                </a:moveTo>
                <a:cubicBezTo>
                  <a:pt x="105" y="68"/>
                  <a:pt x="107" y="68"/>
                  <a:pt x="109" y="69"/>
                </a:cubicBezTo>
                <a:cubicBezTo>
                  <a:pt x="107" y="70"/>
                  <a:pt x="106" y="71"/>
                  <a:pt x="105" y="72"/>
                </a:cubicBezTo>
                <a:cubicBezTo>
                  <a:pt x="105" y="71"/>
                  <a:pt x="105" y="70"/>
                  <a:pt x="104" y="70"/>
                </a:cubicBezTo>
                <a:cubicBezTo>
                  <a:pt x="104" y="69"/>
                  <a:pt x="104" y="69"/>
                  <a:pt x="103" y="68"/>
                </a:cubicBezTo>
                <a:close/>
                <a:moveTo>
                  <a:pt x="63" y="76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75"/>
                  <a:pt x="63" y="75"/>
                  <a:pt x="63" y="75"/>
                </a:cubicBezTo>
                <a:cubicBezTo>
                  <a:pt x="63" y="75"/>
                  <a:pt x="63" y="76"/>
                  <a:pt x="63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7268726" y="2075501"/>
            <a:ext cx="1859" cy="0"/>
          </a:xfrm>
          <a:custGeom>
            <a:avLst/>
            <a:gdLst>
              <a:gd name="T0" fmla="*/ 0 w 1"/>
              <a:gd name="T1" fmla="*/ 0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33"/>
          <p:cNvSpPr>
            <a:spLocks noEditPoints="1"/>
          </p:cNvSpPr>
          <p:nvPr/>
        </p:nvSpPr>
        <p:spPr bwMode="auto">
          <a:xfrm>
            <a:off x="6826325" y="1937940"/>
            <a:ext cx="464708" cy="322216"/>
          </a:xfrm>
          <a:custGeom>
            <a:avLst/>
            <a:gdLst>
              <a:gd name="T0" fmla="*/ 314 w 317"/>
              <a:gd name="T1" fmla="*/ 82 h 220"/>
              <a:gd name="T2" fmla="*/ 309 w 317"/>
              <a:gd name="T3" fmla="*/ 76 h 220"/>
              <a:gd name="T4" fmla="*/ 303 w 317"/>
              <a:gd name="T5" fmla="*/ 71 h 220"/>
              <a:gd name="T6" fmla="*/ 302 w 317"/>
              <a:gd name="T7" fmla="*/ 72 h 220"/>
              <a:gd name="T8" fmla="*/ 306 w 317"/>
              <a:gd name="T9" fmla="*/ 83 h 220"/>
              <a:gd name="T10" fmla="*/ 306 w 317"/>
              <a:gd name="T11" fmla="*/ 87 h 220"/>
              <a:gd name="T12" fmla="*/ 305 w 317"/>
              <a:gd name="T13" fmla="*/ 92 h 220"/>
              <a:gd name="T14" fmla="*/ 302 w 317"/>
              <a:gd name="T15" fmla="*/ 94 h 220"/>
              <a:gd name="T16" fmla="*/ 302 w 317"/>
              <a:gd name="T17" fmla="*/ 95 h 220"/>
              <a:gd name="T18" fmla="*/ 302 w 317"/>
              <a:gd name="T19" fmla="*/ 94 h 220"/>
              <a:gd name="T20" fmla="*/ 302 w 317"/>
              <a:gd name="T21" fmla="*/ 94 h 220"/>
              <a:gd name="T22" fmla="*/ 301 w 317"/>
              <a:gd name="T23" fmla="*/ 95 h 220"/>
              <a:gd name="T24" fmla="*/ 298 w 317"/>
              <a:gd name="T25" fmla="*/ 96 h 220"/>
              <a:gd name="T26" fmla="*/ 158 w 317"/>
              <a:gd name="T27" fmla="*/ 0 h 220"/>
              <a:gd name="T28" fmla="*/ 17 w 317"/>
              <a:gd name="T29" fmla="*/ 11 h 220"/>
              <a:gd name="T30" fmla="*/ 20 w 317"/>
              <a:gd name="T31" fmla="*/ 99 h 220"/>
              <a:gd name="T32" fmla="*/ 8 w 317"/>
              <a:gd name="T33" fmla="*/ 99 h 220"/>
              <a:gd name="T34" fmla="*/ 8 w 317"/>
              <a:gd name="T35" fmla="*/ 147 h 220"/>
              <a:gd name="T36" fmla="*/ 90 w 317"/>
              <a:gd name="T37" fmla="*/ 185 h 220"/>
              <a:gd name="T38" fmla="*/ 113 w 317"/>
              <a:gd name="T39" fmla="*/ 220 h 220"/>
              <a:gd name="T40" fmla="*/ 134 w 317"/>
              <a:gd name="T41" fmla="*/ 196 h 220"/>
              <a:gd name="T42" fmla="*/ 176 w 317"/>
              <a:gd name="T43" fmla="*/ 197 h 220"/>
              <a:gd name="T44" fmla="*/ 196 w 317"/>
              <a:gd name="T45" fmla="*/ 220 h 220"/>
              <a:gd name="T46" fmla="*/ 219 w 317"/>
              <a:gd name="T47" fmla="*/ 188 h 220"/>
              <a:gd name="T48" fmla="*/ 302 w 317"/>
              <a:gd name="T49" fmla="*/ 110 h 220"/>
              <a:gd name="T50" fmla="*/ 309 w 317"/>
              <a:gd name="T51" fmla="*/ 106 h 220"/>
              <a:gd name="T52" fmla="*/ 311 w 317"/>
              <a:gd name="T53" fmla="*/ 104 h 220"/>
              <a:gd name="T54" fmla="*/ 311 w 317"/>
              <a:gd name="T55" fmla="*/ 104 h 220"/>
              <a:gd name="T56" fmla="*/ 312 w 317"/>
              <a:gd name="T57" fmla="*/ 103 h 220"/>
              <a:gd name="T58" fmla="*/ 312 w 317"/>
              <a:gd name="T59" fmla="*/ 103 h 220"/>
              <a:gd name="T60" fmla="*/ 316 w 317"/>
              <a:gd name="T61" fmla="*/ 96 h 220"/>
              <a:gd name="T62" fmla="*/ 315 w 317"/>
              <a:gd name="T63" fmla="*/ 85 h 220"/>
              <a:gd name="T64" fmla="*/ 52 w 317"/>
              <a:gd name="T65" fmla="*/ 100 h 220"/>
              <a:gd name="T66" fmla="*/ 75 w 317"/>
              <a:gd name="T67" fmla="*/ 100 h 220"/>
              <a:gd name="T68" fmla="*/ 201 w 317"/>
              <a:gd name="T69" fmla="*/ 25 h 220"/>
              <a:gd name="T70" fmla="*/ 158 w 317"/>
              <a:gd name="T71" fmla="*/ 31 h 220"/>
              <a:gd name="T72" fmla="*/ 119 w 317"/>
              <a:gd name="T73" fmla="*/ 38 h 220"/>
              <a:gd name="T74" fmla="*/ 113 w 317"/>
              <a:gd name="T75" fmla="*/ 26 h 220"/>
              <a:gd name="T76" fmla="*/ 158 w 317"/>
              <a:gd name="T77" fmla="*/ 13 h 220"/>
              <a:gd name="T78" fmla="*/ 201 w 317"/>
              <a:gd name="T79" fmla="*/ 25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17" h="220">
                <a:moveTo>
                  <a:pt x="315" y="85"/>
                </a:moveTo>
                <a:cubicBezTo>
                  <a:pt x="315" y="84"/>
                  <a:pt x="314" y="83"/>
                  <a:pt x="314" y="82"/>
                </a:cubicBezTo>
                <a:cubicBezTo>
                  <a:pt x="313" y="81"/>
                  <a:pt x="313" y="80"/>
                  <a:pt x="312" y="80"/>
                </a:cubicBezTo>
                <a:cubicBezTo>
                  <a:pt x="311" y="78"/>
                  <a:pt x="310" y="77"/>
                  <a:pt x="309" y="76"/>
                </a:cubicBezTo>
                <a:cubicBezTo>
                  <a:pt x="308" y="75"/>
                  <a:pt x="306" y="74"/>
                  <a:pt x="305" y="73"/>
                </a:cubicBezTo>
                <a:cubicBezTo>
                  <a:pt x="304" y="72"/>
                  <a:pt x="304" y="72"/>
                  <a:pt x="303" y="71"/>
                </a:cubicBezTo>
                <a:cubicBezTo>
                  <a:pt x="301" y="70"/>
                  <a:pt x="300" y="70"/>
                  <a:pt x="300" y="70"/>
                </a:cubicBezTo>
                <a:cubicBezTo>
                  <a:pt x="300" y="70"/>
                  <a:pt x="301" y="71"/>
                  <a:pt x="302" y="72"/>
                </a:cubicBezTo>
                <a:cubicBezTo>
                  <a:pt x="302" y="74"/>
                  <a:pt x="303" y="76"/>
                  <a:pt x="304" y="79"/>
                </a:cubicBezTo>
                <a:cubicBezTo>
                  <a:pt x="305" y="80"/>
                  <a:pt x="305" y="81"/>
                  <a:pt x="306" y="83"/>
                </a:cubicBezTo>
                <a:cubicBezTo>
                  <a:pt x="306" y="84"/>
                  <a:pt x="306" y="84"/>
                  <a:pt x="306" y="85"/>
                </a:cubicBezTo>
                <a:cubicBezTo>
                  <a:pt x="306" y="86"/>
                  <a:pt x="306" y="86"/>
                  <a:pt x="306" y="87"/>
                </a:cubicBezTo>
                <a:cubicBezTo>
                  <a:pt x="306" y="89"/>
                  <a:pt x="306" y="90"/>
                  <a:pt x="306" y="91"/>
                </a:cubicBezTo>
                <a:cubicBezTo>
                  <a:pt x="305" y="91"/>
                  <a:pt x="305" y="92"/>
                  <a:pt x="305" y="92"/>
                </a:cubicBezTo>
                <a:cubicBezTo>
                  <a:pt x="305" y="92"/>
                  <a:pt x="304" y="92"/>
                  <a:pt x="304" y="93"/>
                </a:cubicBezTo>
                <a:cubicBezTo>
                  <a:pt x="302" y="94"/>
                  <a:pt x="302" y="94"/>
                  <a:pt x="302" y="94"/>
                </a:cubicBezTo>
                <a:cubicBezTo>
                  <a:pt x="302" y="95"/>
                  <a:pt x="302" y="95"/>
                  <a:pt x="302" y="95"/>
                </a:cubicBezTo>
                <a:cubicBezTo>
                  <a:pt x="302" y="95"/>
                  <a:pt x="302" y="95"/>
                  <a:pt x="302" y="95"/>
                </a:cubicBezTo>
                <a:cubicBezTo>
                  <a:pt x="302" y="95"/>
                  <a:pt x="302" y="94"/>
                  <a:pt x="302" y="94"/>
                </a:cubicBezTo>
                <a:cubicBezTo>
                  <a:pt x="302" y="94"/>
                  <a:pt x="302" y="94"/>
                  <a:pt x="302" y="94"/>
                </a:cubicBezTo>
                <a:cubicBezTo>
                  <a:pt x="302" y="94"/>
                  <a:pt x="302" y="94"/>
                  <a:pt x="302" y="94"/>
                </a:cubicBezTo>
                <a:cubicBezTo>
                  <a:pt x="302" y="94"/>
                  <a:pt x="302" y="94"/>
                  <a:pt x="302" y="94"/>
                </a:cubicBezTo>
                <a:cubicBezTo>
                  <a:pt x="302" y="95"/>
                  <a:pt x="302" y="95"/>
                  <a:pt x="302" y="95"/>
                </a:cubicBezTo>
                <a:cubicBezTo>
                  <a:pt x="301" y="95"/>
                  <a:pt x="301" y="95"/>
                  <a:pt x="301" y="95"/>
                </a:cubicBezTo>
                <a:cubicBezTo>
                  <a:pt x="300" y="95"/>
                  <a:pt x="300" y="96"/>
                  <a:pt x="299" y="96"/>
                </a:cubicBezTo>
                <a:cubicBezTo>
                  <a:pt x="299" y="96"/>
                  <a:pt x="298" y="96"/>
                  <a:pt x="298" y="96"/>
                </a:cubicBezTo>
                <a:cubicBezTo>
                  <a:pt x="297" y="96"/>
                  <a:pt x="297" y="96"/>
                  <a:pt x="297" y="96"/>
                </a:cubicBezTo>
                <a:cubicBezTo>
                  <a:pt x="295" y="43"/>
                  <a:pt x="233" y="0"/>
                  <a:pt x="158" y="0"/>
                </a:cubicBezTo>
                <a:cubicBezTo>
                  <a:pt x="123" y="0"/>
                  <a:pt x="90" y="10"/>
                  <a:pt x="65" y="26"/>
                </a:cubicBezTo>
                <a:cubicBezTo>
                  <a:pt x="55" y="19"/>
                  <a:pt x="39" y="11"/>
                  <a:pt x="17" y="11"/>
                </a:cubicBezTo>
                <a:cubicBezTo>
                  <a:pt x="17" y="11"/>
                  <a:pt x="31" y="33"/>
                  <a:pt x="40" y="48"/>
                </a:cubicBezTo>
                <a:cubicBezTo>
                  <a:pt x="27" y="63"/>
                  <a:pt x="20" y="80"/>
                  <a:pt x="20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99"/>
                  <a:pt x="0" y="108"/>
                  <a:pt x="0" y="123"/>
                </a:cubicBezTo>
                <a:cubicBezTo>
                  <a:pt x="0" y="138"/>
                  <a:pt x="8" y="147"/>
                  <a:pt x="8" y="147"/>
                </a:cubicBezTo>
                <a:cubicBezTo>
                  <a:pt x="44" y="155"/>
                  <a:pt x="44" y="155"/>
                  <a:pt x="44" y="155"/>
                </a:cubicBezTo>
                <a:cubicBezTo>
                  <a:pt x="56" y="167"/>
                  <a:pt x="72" y="177"/>
                  <a:pt x="90" y="185"/>
                </a:cubicBezTo>
                <a:cubicBezTo>
                  <a:pt x="98" y="216"/>
                  <a:pt x="98" y="216"/>
                  <a:pt x="98" y="216"/>
                </a:cubicBezTo>
                <a:cubicBezTo>
                  <a:pt x="98" y="216"/>
                  <a:pt x="101" y="220"/>
                  <a:pt x="113" y="220"/>
                </a:cubicBezTo>
                <a:cubicBezTo>
                  <a:pt x="125" y="220"/>
                  <a:pt x="130" y="216"/>
                  <a:pt x="130" y="216"/>
                </a:cubicBezTo>
                <a:cubicBezTo>
                  <a:pt x="134" y="196"/>
                  <a:pt x="134" y="196"/>
                  <a:pt x="134" y="196"/>
                </a:cubicBezTo>
                <a:cubicBezTo>
                  <a:pt x="142" y="197"/>
                  <a:pt x="150" y="198"/>
                  <a:pt x="158" y="198"/>
                </a:cubicBezTo>
                <a:cubicBezTo>
                  <a:pt x="164" y="198"/>
                  <a:pt x="170" y="197"/>
                  <a:pt x="176" y="197"/>
                </a:cubicBezTo>
                <a:cubicBezTo>
                  <a:pt x="181" y="216"/>
                  <a:pt x="181" y="216"/>
                  <a:pt x="181" y="216"/>
                </a:cubicBezTo>
                <a:cubicBezTo>
                  <a:pt x="181" y="216"/>
                  <a:pt x="184" y="220"/>
                  <a:pt x="196" y="220"/>
                </a:cubicBezTo>
                <a:cubicBezTo>
                  <a:pt x="208" y="220"/>
                  <a:pt x="212" y="216"/>
                  <a:pt x="212" y="216"/>
                </a:cubicBezTo>
                <a:cubicBezTo>
                  <a:pt x="219" y="188"/>
                  <a:pt x="219" y="188"/>
                  <a:pt x="219" y="188"/>
                </a:cubicBezTo>
                <a:cubicBezTo>
                  <a:pt x="260" y="173"/>
                  <a:pt x="290" y="145"/>
                  <a:pt x="295" y="112"/>
                </a:cubicBezTo>
                <a:cubicBezTo>
                  <a:pt x="298" y="111"/>
                  <a:pt x="300" y="111"/>
                  <a:pt x="302" y="110"/>
                </a:cubicBezTo>
                <a:cubicBezTo>
                  <a:pt x="304" y="110"/>
                  <a:pt x="305" y="109"/>
                  <a:pt x="306" y="108"/>
                </a:cubicBezTo>
                <a:cubicBezTo>
                  <a:pt x="307" y="108"/>
                  <a:pt x="308" y="107"/>
                  <a:pt x="309" y="106"/>
                </a:cubicBezTo>
                <a:cubicBezTo>
                  <a:pt x="310" y="105"/>
                  <a:pt x="310" y="105"/>
                  <a:pt x="310" y="105"/>
                </a:cubicBezTo>
                <a:cubicBezTo>
                  <a:pt x="311" y="104"/>
                  <a:pt x="311" y="104"/>
                  <a:pt x="311" y="104"/>
                </a:cubicBezTo>
                <a:cubicBezTo>
                  <a:pt x="311" y="104"/>
                  <a:pt x="311" y="104"/>
                  <a:pt x="311" y="104"/>
                </a:cubicBezTo>
                <a:cubicBezTo>
                  <a:pt x="311" y="104"/>
                  <a:pt x="311" y="104"/>
                  <a:pt x="311" y="104"/>
                </a:cubicBezTo>
                <a:cubicBezTo>
                  <a:pt x="311" y="104"/>
                  <a:pt x="311" y="104"/>
                  <a:pt x="311" y="104"/>
                </a:cubicBezTo>
                <a:cubicBezTo>
                  <a:pt x="312" y="103"/>
                  <a:pt x="312" y="103"/>
                  <a:pt x="312" y="103"/>
                </a:cubicBezTo>
                <a:cubicBezTo>
                  <a:pt x="312" y="103"/>
                  <a:pt x="312" y="103"/>
                  <a:pt x="312" y="103"/>
                </a:cubicBezTo>
                <a:cubicBezTo>
                  <a:pt x="312" y="103"/>
                  <a:pt x="312" y="103"/>
                  <a:pt x="312" y="103"/>
                </a:cubicBezTo>
                <a:cubicBezTo>
                  <a:pt x="314" y="101"/>
                  <a:pt x="314" y="101"/>
                  <a:pt x="314" y="101"/>
                </a:cubicBezTo>
                <a:cubicBezTo>
                  <a:pt x="315" y="99"/>
                  <a:pt x="315" y="98"/>
                  <a:pt x="316" y="96"/>
                </a:cubicBezTo>
                <a:cubicBezTo>
                  <a:pt x="316" y="95"/>
                  <a:pt x="317" y="94"/>
                  <a:pt x="317" y="92"/>
                </a:cubicBezTo>
                <a:cubicBezTo>
                  <a:pt x="317" y="90"/>
                  <a:pt x="316" y="87"/>
                  <a:pt x="315" y="85"/>
                </a:cubicBezTo>
                <a:close/>
                <a:moveTo>
                  <a:pt x="63" y="111"/>
                </a:moveTo>
                <a:cubicBezTo>
                  <a:pt x="57" y="111"/>
                  <a:pt x="52" y="106"/>
                  <a:pt x="52" y="100"/>
                </a:cubicBezTo>
                <a:cubicBezTo>
                  <a:pt x="52" y="93"/>
                  <a:pt x="57" y="88"/>
                  <a:pt x="63" y="88"/>
                </a:cubicBezTo>
                <a:cubicBezTo>
                  <a:pt x="70" y="88"/>
                  <a:pt x="75" y="93"/>
                  <a:pt x="75" y="100"/>
                </a:cubicBezTo>
                <a:cubicBezTo>
                  <a:pt x="75" y="106"/>
                  <a:pt x="70" y="111"/>
                  <a:pt x="63" y="111"/>
                </a:cubicBezTo>
                <a:close/>
                <a:moveTo>
                  <a:pt x="201" y="25"/>
                </a:moveTo>
                <a:cubicBezTo>
                  <a:pt x="200" y="27"/>
                  <a:pt x="197" y="37"/>
                  <a:pt x="194" y="37"/>
                </a:cubicBezTo>
                <a:cubicBezTo>
                  <a:pt x="183" y="33"/>
                  <a:pt x="170" y="31"/>
                  <a:pt x="158" y="31"/>
                </a:cubicBezTo>
                <a:cubicBezTo>
                  <a:pt x="144" y="31"/>
                  <a:pt x="131" y="33"/>
                  <a:pt x="119" y="37"/>
                </a:cubicBezTo>
                <a:cubicBezTo>
                  <a:pt x="119" y="37"/>
                  <a:pt x="119" y="38"/>
                  <a:pt x="119" y="38"/>
                </a:cubicBezTo>
                <a:cubicBezTo>
                  <a:pt x="119" y="38"/>
                  <a:pt x="119" y="37"/>
                  <a:pt x="118" y="37"/>
                </a:cubicBezTo>
                <a:cubicBezTo>
                  <a:pt x="115" y="36"/>
                  <a:pt x="113" y="28"/>
                  <a:pt x="113" y="26"/>
                </a:cubicBezTo>
                <a:cubicBezTo>
                  <a:pt x="112" y="23"/>
                  <a:pt x="113" y="20"/>
                  <a:pt x="116" y="19"/>
                </a:cubicBezTo>
                <a:cubicBezTo>
                  <a:pt x="129" y="15"/>
                  <a:pt x="143" y="13"/>
                  <a:pt x="158" y="13"/>
                </a:cubicBezTo>
                <a:cubicBezTo>
                  <a:pt x="171" y="13"/>
                  <a:pt x="185" y="15"/>
                  <a:pt x="197" y="18"/>
                </a:cubicBezTo>
                <a:cubicBezTo>
                  <a:pt x="200" y="19"/>
                  <a:pt x="201" y="22"/>
                  <a:pt x="201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34"/>
          <p:cNvSpPr>
            <a:spLocks/>
          </p:cNvSpPr>
          <p:nvPr/>
        </p:nvSpPr>
        <p:spPr bwMode="auto">
          <a:xfrm>
            <a:off x="7368484" y="3305495"/>
            <a:ext cx="287500" cy="187133"/>
          </a:xfrm>
          <a:custGeom>
            <a:avLst/>
            <a:gdLst>
              <a:gd name="T0" fmla="*/ 95 w 196"/>
              <a:gd name="T1" fmla="*/ 123 h 128"/>
              <a:gd name="T2" fmla="*/ 181 w 196"/>
              <a:gd name="T3" fmla="*/ 66 h 128"/>
              <a:gd name="T4" fmla="*/ 195 w 196"/>
              <a:gd name="T5" fmla="*/ 66 h 128"/>
              <a:gd name="T6" fmla="*/ 196 w 196"/>
              <a:gd name="T7" fmla="*/ 64 h 128"/>
              <a:gd name="T8" fmla="*/ 101 w 196"/>
              <a:gd name="T9" fmla="*/ 0 h 128"/>
              <a:gd name="T10" fmla="*/ 6 w 196"/>
              <a:gd name="T11" fmla="*/ 64 h 128"/>
              <a:gd name="T12" fmla="*/ 29 w 196"/>
              <a:gd name="T13" fmla="*/ 106 h 128"/>
              <a:gd name="T14" fmla="*/ 0 w 196"/>
              <a:gd name="T15" fmla="*/ 126 h 128"/>
              <a:gd name="T16" fmla="*/ 14 w 196"/>
              <a:gd name="T17" fmla="*/ 128 h 128"/>
              <a:gd name="T18" fmla="*/ 45 w 196"/>
              <a:gd name="T19" fmla="*/ 116 h 128"/>
              <a:gd name="T20" fmla="*/ 94 w 196"/>
              <a:gd name="T21" fmla="*/ 127 h 128"/>
              <a:gd name="T22" fmla="*/ 95 w 196"/>
              <a:gd name="T23" fmla="*/ 12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28">
                <a:moveTo>
                  <a:pt x="95" y="123"/>
                </a:moveTo>
                <a:cubicBezTo>
                  <a:pt x="103" y="90"/>
                  <a:pt x="135" y="66"/>
                  <a:pt x="181" y="66"/>
                </a:cubicBezTo>
                <a:cubicBezTo>
                  <a:pt x="186" y="66"/>
                  <a:pt x="191" y="66"/>
                  <a:pt x="195" y="66"/>
                </a:cubicBezTo>
                <a:cubicBezTo>
                  <a:pt x="196" y="66"/>
                  <a:pt x="196" y="65"/>
                  <a:pt x="196" y="64"/>
                </a:cubicBezTo>
                <a:cubicBezTo>
                  <a:pt x="196" y="29"/>
                  <a:pt x="153" y="0"/>
                  <a:pt x="101" y="0"/>
                </a:cubicBezTo>
                <a:cubicBezTo>
                  <a:pt x="48" y="0"/>
                  <a:pt x="6" y="29"/>
                  <a:pt x="6" y="64"/>
                </a:cubicBezTo>
                <a:cubicBezTo>
                  <a:pt x="6" y="80"/>
                  <a:pt x="15" y="95"/>
                  <a:pt x="29" y="106"/>
                </a:cubicBezTo>
                <a:cubicBezTo>
                  <a:pt x="22" y="115"/>
                  <a:pt x="12" y="122"/>
                  <a:pt x="0" y="126"/>
                </a:cubicBezTo>
                <a:cubicBezTo>
                  <a:pt x="5" y="127"/>
                  <a:pt x="9" y="128"/>
                  <a:pt x="14" y="128"/>
                </a:cubicBezTo>
                <a:cubicBezTo>
                  <a:pt x="26" y="128"/>
                  <a:pt x="37" y="123"/>
                  <a:pt x="45" y="116"/>
                </a:cubicBezTo>
                <a:cubicBezTo>
                  <a:pt x="60" y="123"/>
                  <a:pt x="74" y="126"/>
                  <a:pt x="94" y="127"/>
                </a:cubicBezTo>
                <a:cubicBezTo>
                  <a:pt x="94" y="125"/>
                  <a:pt x="95" y="124"/>
                  <a:pt x="95" y="1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35"/>
          <p:cNvSpPr>
            <a:spLocks noEditPoints="1"/>
          </p:cNvSpPr>
          <p:nvPr/>
        </p:nvSpPr>
        <p:spPr bwMode="auto">
          <a:xfrm>
            <a:off x="7532681" y="3425706"/>
            <a:ext cx="221201" cy="143138"/>
          </a:xfrm>
          <a:custGeom>
            <a:avLst/>
            <a:gdLst>
              <a:gd name="T0" fmla="*/ 128 w 151"/>
              <a:gd name="T1" fmla="*/ 81 h 98"/>
              <a:gd name="T2" fmla="*/ 146 w 151"/>
              <a:gd name="T3" fmla="*/ 49 h 98"/>
              <a:gd name="T4" fmla="*/ 73 w 151"/>
              <a:gd name="T5" fmla="*/ 0 h 98"/>
              <a:gd name="T6" fmla="*/ 0 w 151"/>
              <a:gd name="T7" fmla="*/ 49 h 98"/>
              <a:gd name="T8" fmla="*/ 73 w 151"/>
              <a:gd name="T9" fmla="*/ 98 h 98"/>
              <a:gd name="T10" fmla="*/ 116 w 151"/>
              <a:gd name="T11" fmla="*/ 89 h 98"/>
              <a:gd name="T12" fmla="*/ 140 w 151"/>
              <a:gd name="T13" fmla="*/ 98 h 98"/>
              <a:gd name="T14" fmla="*/ 151 w 151"/>
              <a:gd name="T15" fmla="*/ 97 h 98"/>
              <a:gd name="T16" fmla="*/ 128 w 151"/>
              <a:gd name="T17" fmla="*/ 81 h 98"/>
              <a:gd name="T18" fmla="*/ 45 w 151"/>
              <a:gd name="T19" fmla="*/ 58 h 98"/>
              <a:gd name="T20" fmla="*/ 37 w 151"/>
              <a:gd name="T21" fmla="*/ 49 h 98"/>
              <a:gd name="T22" fmla="*/ 45 w 151"/>
              <a:gd name="T23" fmla="*/ 41 h 98"/>
              <a:gd name="T24" fmla="*/ 54 w 151"/>
              <a:gd name="T25" fmla="*/ 49 h 98"/>
              <a:gd name="T26" fmla="*/ 45 w 151"/>
              <a:gd name="T27" fmla="*/ 58 h 98"/>
              <a:gd name="T28" fmla="*/ 75 w 151"/>
              <a:gd name="T29" fmla="*/ 58 h 98"/>
              <a:gd name="T30" fmla="*/ 67 w 151"/>
              <a:gd name="T31" fmla="*/ 49 h 98"/>
              <a:gd name="T32" fmla="*/ 75 w 151"/>
              <a:gd name="T33" fmla="*/ 41 h 98"/>
              <a:gd name="T34" fmla="*/ 84 w 151"/>
              <a:gd name="T35" fmla="*/ 49 h 98"/>
              <a:gd name="T36" fmla="*/ 75 w 151"/>
              <a:gd name="T37" fmla="*/ 58 h 98"/>
              <a:gd name="T38" fmla="*/ 105 w 151"/>
              <a:gd name="T39" fmla="*/ 58 h 98"/>
              <a:gd name="T40" fmla="*/ 97 w 151"/>
              <a:gd name="T41" fmla="*/ 49 h 98"/>
              <a:gd name="T42" fmla="*/ 105 w 151"/>
              <a:gd name="T43" fmla="*/ 41 h 98"/>
              <a:gd name="T44" fmla="*/ 114 w 151"/>
              <a:gd name="T45" fmla="*/ 49 h 98"/>
              <a:gd name="T46" fmla="*/ 105 w 151"/>
              <a:gd name="T47" fmla="*/ 5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1" h="98">
                <a:moveTo>
                  <a:pt x="128" y="81"/>
                </a:moveTo>
                <a:cubicBezTo>
                  <a:pt x="140" y="73"/>
                  <a:pt x="146" y="62"/>
                  <a:pt x="146" y="49"/>
                </a:cubicBezTo>
                <a:cubicBezTo>
                  <a:pt x="146" y="22"/>
                  <a:pt x="114" y="0"/>
                  <a:pt x="73" y="0"/>
                </a:cubicBezTo>
                <a:cubicBezTo>
                  <a:pt x="33" y="0"/>
                  <a:pt x="0" y="22"/>
                  <a:pt x="0" y="49"/>
                </a:cubicBezTo>
                <a:cubicBezTo>
                  <a:pt x="0" y="76"/>
                  <a:pt x="33" y="98"/>
                  <a:pt x="73" y="98"/>
                </a:cubicBezTo>
                <a:cubicBezTo>
                  <a:pt x="89" y="98"/>
                  <a:pt x="104" y="95"/>
                  <a:pt x="116" y="89"/>
                </a:cubicBezTo>
                <a:cubicBezTo>
                  <a:pt x="122" y="95"/>
                  <a:pt x="131" y="98"/>
                  <a:pt x="140" y="98"/>
                </a:cubicBezTo>
                <a:cubicBezTo>
                  <a:pt x="144" y="98"/>
                  <a:pt x="147" y="98"/>
                  <a:pt x="151" y="97"/>
                </a:cubicBezTo>
                <a:cubicBezTo>
                  <a:pt x="142" y="94"/>
                  <a:pt x="134" y="89"/>
                  <a:pt x="128" y="81"/>
                </a:cubicBezTo>
                <a:close/>
                <a:moveTo>
                  <a:pt x="45" y="58"/>
                </a:moveTo>
                <a:cubicBezTo>
                  <a:pt x="41" y="58"/>
                  <a:pt x="37" y="54"/>
                  <a:pt x="37" y="49"/>
                </a:cubicBezTo>
                <a:cubicBezTo>
                  <a:pt x="37" y="45"/>
                  <a:pt x="41" y="41"/>
                  <a:pt x="45" y="41"/>
                </a:cubicBezTo>
                <a:cubicBezTo>
                  <a:pt x="50" y="41"/>
                  <a:pt x="54" y="45"/>
                  <a:pt x="54" y="49"/>
                </a:cubicBezTo>
                <a:cubicBezTo>
                  <a:pt x="54" y="54"/>
                  <a:pt x="50" y="58"/>
                  <a:pt x="45" y="58"/>
                </a:cubicBezTo>
                <a:close/>
                <a:moveTo>
                  <a:pt x="75" y="58"/>
                </a:moveTo>
                <a:cubicBezTo>
                  <a:pt x="71" y="58"/>
                  <a:pt x="67" y="54"/>
                  <a:pt x="67" y="49"/>
                </a:cubicBezTo>
                <a:cubicBezTo>
                  <a:pt x="67" y="45"/>
                  <a:pt x="71" y="41"/>
                  <a:pt x="75" y="41"/>
                </a:cubicBezTo>
                <a:cubicBezTo>
                  <a:pt x="80" y="41"/>
                  <a:pt x="84" y="45"/>
                  <a:pt x="84" y="49"/>
                </a:cubicBezTo>
                <a:cubicBezTo>
                  <a:pt x="84" y="54"/>
                  <a:pt x="80" y="58"/>
                  <a:pt x="75" y="58"/>
                </a:cubicBezTo>
                <a:close/>
                <a:moveTo>
                  <a:pt x="105" y="58"/>
                </a:moveTo>
                <a:cubicBezTo>
                  <a:pt x="100" y="58"/>
                  <a:pt x="97" y="54"/>
                  <a:pt x="97" y="49"/>
                </a:cubicBezTo>
                <a:cubicBezTo>
                  <a:pt x="97" y="45"/>
                  <a:pt x="100" y="41"/>
                  <a:pt x="105" y="41"/>
                </a:cubicBezTo>
                <a:cubicBezTo>
                  <a:pt x="110" y="41"/>
                  <a:pt x="114" y="45"/>
                  <a:pt x="114" y="49"/>
                </a:cubicBezTo>
                <a:cubicBezTo>
                  <a:pt x="114" y="54"/>
                  <a:pt x="110" y="58"/>
                  <a:pt x="105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36"/>
          <p:cNvSpPr>
            <a:spLocks noEditPoints="1"/>
          </p:cNvSpPr>
          <p:nvPr/>
        </p:nvSpPr>
        <p:spPr bwMode="auto">
          <a:xfrm>
            <a:off x="6147851" y="3149964"/>
            <a:ext cx="370527" cy="272643"/>
          </a:xfrm>
          <a:custGeom>
            <a:avLst/>
            <a:gdLst>
              <a:gd name="T0" fmla="*/ 223 w 253"/>
              <a:gd name="T1" fmla="*/ 0 h 186"/>
              <a:gd name="T2" fmla="*/ 31 w 253"/>
              <a:gd name="T3" fmla="*/ 0 h 186"/>
              <a:gd name="T4" fmla="*/ 0 w 253"/>
              <a:gd name="T5" fmla="*/ 31 h 186"/>
              <a:gd name="T6" fmla="*/ 0 w 253"/>
              <a:gd name="T7" fmla="*/ 155 h 186"/>
              <a:gd name="T8" fmla="*/ 31 w 253"/>
              <a:gd name="T9" fmla="*/ 186 h 186"/>
              <a:gd name="T10" fmla="*/ 223 w 253"/>
              <a:gd name="T11" fmla="*/ 186 h 186"/>
              <a:gd name="T12" fmla="*/ 253 w 253"/>
              <a:gd name="T13" fmla="*/ 155 h 186"/>
              <a:gd name="T14" fmla="*/ 253 w 253"/>
              <a:gd name="T15" fmla="*/ 31 h 186"/>
              <a:gd name="T16" fmla="*/ 223 w 253"/>
              <a:gd name="T17" fmla="*/ 0 h 186"/>
              <a:gd name="T18" fmla="*/ 216 w 253"/>
              <a:gd name="T19" fmla="*/ 24 h 186"/>
              <a:gd name="T20" fmla="*/ 128 w 253"/>
              <a:gd name="T21" fmla="*/ 86 h 186"/>
              <a:gd name="T22" fmla="*/ 46 w 253"/>
              <a:gd name="T23" fmla="*/ 24 h 186"/>
              <a:gd name="T24" fmla="*/ 216 w 253"/>
              <a:gd name="T25" fmla="*/ 24 h 186"/>
              <a:gd name="T26" fmla="*/ 223 w 253"/>
              <a:gd name="T27" fmla="*/ 162 h 186"/>
              <a:gd name="T28" fmla="*/ 31 w 253"/>
              <a:gd name="T29" fmla="*/ 162 h 186"/>
              <a:gd name="T30" fmla="*/ 24 w 253"/>
              <a:gd name="T31" fmla="*/ 155 h 186"/>
              <a:gd name="T32" fmla="*/ 24 w 253"/>
              <a:gd name="T33" fmla="*/ 37 h 186"/>
              <a:gd name="T34" fmla="*/ 128 w 253"/>
              <a:gd name="T35" fmla="*/ 115 h 186"/>
              <a:gd name="T36" fmla="*/ 230 w 253"/>
              <a:gd name="T37" fmla="*/ 43 h 186"/>
              <a:gd name="T38" fmla="*/ 230 w 253"/>
              <a:gd name="T39" fmla="*/ 155 h 186"/>
              <a:gd name="T40" fmla="*/ 223 w 253"/>
              <a:gd name="T41" fmla="*/ 16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3" h="186">
                <a:moveTo>
                  <a:pt x="223" y="0"/>
                </a:moveTo>
                <a:cubicBezTo>
                  <a:pt x="31" y="0"/>
                  <a:pt x="31" y="0"/>
                  <a:pt x="31" y="0"/>
                </a:cubicBezTo>
                <a:cubicBezTo>
                  <a:pt x="14" y="0"/>
                  <a:pt x="0" y="14"/>
                  <a:pt x="0" y="31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72"/>
                  <a:pt x="14" y="186"/>
                  <a:pt x="31" y="186"/>
                </a:cubicBezTo>
                <a:cubicBezTo>
                  <a:pt x="223" y="186"/>
                  <a:pt x="223" y="186"/>
                  <a:pt x="223" y="186"/>
                </a:cubicBezTo>
                <a:cubicBezTo>
                  <a:pt x="240" y="186"/>
                  <a:pt x="253" y="172"/>
                  <a:pt x="253" y="155"/>
                </a:cubicBezTo>
                <a:cubicBezTo>
                  <a:pt x="253" y="31"/>
                  <a:pt x="253" y="31"/>
                  <a:pt x="253" y="31"/>
                </a:cubicBezTo>
                <a:cubicBezTo>
                  <a:pt x="253" y="14"/>
                  <a:pt x="240" y="0"/>
                  <a:pt x="223" y="0"/>
                </a:cubicBezTo>
                <a:close/>
                <a:moveTo>
                  <a:pt x="216" y="24"/>
                </a:moveTo>
                <a:cubicBezTo>
                  <a:pt x="128" y="86"/>
                  <a:pt x="128" y="86"/>
                  <a:pt x="128" y="86"/>
                </a:cubicBezTo>
                <a:cubicBezTo>
                  <a:pt x="46" y="24"/>
                  <a:pt x="46" y="24"/>
                  <a:pt x="46" y="24"/>
                </a:cubicBezTo>
                <a:lnTo>
                  <a:pt x="216" y="24"/>
                </a:lnTo>
                <a:close/>
                <a:moveTo>
                  <a:pt x="223" y="162"/>
                </a:moveTo>
                <a:cubicBezTo>
                  <a:pt x="31" y="162"/>
                  <a:pt x="31" y="162"/>
                  <a:pt x="31" y="162"/>
                </a:cubicBezTo>
                <a:cubicBezTo>
                  <a:pt x="27" y="162"/>
                  <a:pt x="24" y="159"/>
                  <a:pt x="24" y="155"/>
                </a:cubicBezTo>
                <a:cubicBezTo>
                  <a:pt x="24" y="37"/>
                  <a:pt x="24" y="37"/>
                  <a:pt x="24" y="37"/>
                </a:cubicBezTo>
                <a:cubicBezTo>
                  <a:pt x="128" y="115"/>
                  <a:pt x="128" y="115"/>
                  <a:pt x="128" y="115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155"/>
                  <a:pt x="230" y="155"/>
                  <a:pt x="230" y="155"/>
                </a:cubicBezTo>
                <a:cubicBezTo>
                  <a:pt x="230" y="159"/>
                  <a:pt x="226" y="162"/>
                  <a:pt x="223" y="1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37"/>
          <p:cNvSpPr>
            <a:spLocks noEditPoints="1"/>
          </p:cNvSpPr>
          <p:nvPr/>
        </p:nvSpPr>
        <p:spPr bwMode="auto">
          <a:xfrm>
            <a:off x="6518379" y="2459680"/>
            <a:ext cx="284401" cy="291852"/>
          </a:xfrm>
          <a:custGeom>
            <a:avLst/>
            <a:gdLst>
              <a:gd name="T0" fmla="*/ 142 w 194"/>
              <a:gd name="T1" fmla="*/ 188 h 199"/>
              <a:gd name="T2" fmla="*/ 90 w 194"/>
              <a:gd name="T3" fmla="*/ 199 h 199"/>
              <a:gd name="T4" fmla="*/ 0 w 194"/>
              <a:gd name="T5" fmla="*/ 109 h 199"/>
              <a:gd name="T6" fmla="*/ 107 w 194"/>
              <a:gd name="T7" fmla="*/ 0 h 199"/>
              <a:gd name="T8" fmla="*/ 194 w 194"/>
              <a:gd name="T9" fmla="*/ 82 h 199"/>
              <a:gd name="T10" fmla="*/ 140 w 194"/>
              <a:gd name="T11" fmla="*/ 151 h 199"/>
              <a:gd name="T12" fmla="*/ 115 w 194"/>
              <a:gd name="T13" fmla="*/ 129 h 199"/>
              <a:gd name="T14" fmla="*/ 115 w 194"/>
              <a:gd name="T15" fmla="*/ 129 h 199"/>
              <a:gd name="T16" fmla="*/ 77 w 194"/>
              <a:gd name="T17" fmla="*/ 151 h 199"/>
              <a:gd name="T18" fmla="*/ 45 w 194"/>
              <a:gd name="T19" fmla="*/ 113 h 199"/>
              <a:gd name="T20" fmla="*/ 113 w 194"/>
              <a:gd name="T21" fmla="*/ 46 h 199"/>
              <a:gd name="T22" fmla="*/ 147 w 194"/>
              <a:gd name="T23" fmla="*/ 53 h 199"/>
              <a:gd name="T24" fmla="*/ 138 w 194"/>
              <a:gd name="T25" fmla="*/ 107 h 199"/>
              <a:gd name="T26" fmla="*/ 145 w 194"/>
              <a:gd name="T27" fmla="*/ 131 h 199"/>
              <a:gd name="T28" fmla="*/ 173 w 194"/>
              <a:gd name="T29" fmla="*/ 83 h 199"/>
              <a:gd name="T30" fmla="*/ 105 w 194"/>
              <a:gd name="T31" fmla="*/ 17 h 199"/>
              <a:gd name="T32" fmla="*/ 22 w 194"/>
              <a:gd name="T33" fmla="*/ 106 h 199"/>
              <a:gd name="T34" fmla="*/ 95 w 194"/>
              <a:gd name="T35" fmla="*/ 181 h 199"/>
              <a:gd name="T36" fmla="*/ 137 w 194"/>
              <a:gd name="T37" fmla="*/ 172 h 199"/>
              <a:gd name="T38" fmla="*/ 142 w 194"/>
              <a:gd name="T39" fmla="*/ 188 h 199"/>
              <a:gd name="T40" fmla="*/ 117 w 194"/>
              <a:gd name="T41" fmla="*/ 70 h 199"/>
              <a:gd name="T42" fmla="*/ 108 w 194"/>
              <a:gd name="T43" fmla="*/ 69 h 199"/>
              <a:gd name="T44" fmla="*/ 74 w 194"/>
              <a:gd name="T45" fmla="*/ 110 h 199"/>
              <a:gd name="T46" fmla="*/ 88 w 194"/>
              <a:gd name="T47" fmla="*/ 127 h 199"/>
              <a:gd name="T48" fmla="*/ 113 w 194"/>
              <a:gd name="T49" fmla="*/ 97 h 199"/>
              <a:gd name="T50" fmla="*/ 117 w 194"/>
              <a:gd name="T51" fmla="*/ 7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4" h="199">
                <a:moveTo>
                  <a:pt x="142" y="188"/>
                </a:moveTo>
                <a:cubicBezTo>
                  <a:pt x="125" y="196"/>
                  <a:pt x="110" y="199"/>
                  <a:pt x="90" y="199"/>
                </a:cubicBezTo>
                <a:cubicBezTo>
                  <a:pt x="42" y="199"/>
                  <a:pt x="0" y="165"/>
                  <a:pt x="0" y="109"/>
                </a:cubicBezTo>
                <a:cubicBezTo>
                  <a:pt x="0" y="50"/>
                  <a:pt x="43" y="0"/>
                  <a:pt x="107" y="0"/>
                </a:cubicBezTo>
                <a:cubicBezTo>
                  <a:pt x="158" y="0"/>
                  <a:pt x="194" y="34"/>
                  <a:pt x="194" y="82"/>
                </a:cubicBezTo>
                <a:cubicBezTo>
                  <a:pt x="194" y="124"/>
                  <a:pt x="171" y="151"/>
                  <a:pt x="140" y="151"/>
                </a:cubicBezTo>
                <a:cubicBezTo>
                  <a:pt x="126" y="151"/>
                  <a:pt x="117" y="143"/>
                  <a:pt x="115" y="129"/>
                </a:cubicBezTo>
                <a:cubicBezTo>
                  <a:pt x="115" y="129"/>
                  <a:pt x="115" y="129"/>
                  <a:pt x="115" y="129"/>
                </a:cubicBezTo>
                <a:cubicBezTo>
                  <a:pt x="105" y="143"/>
                  <a:pt x="93" y="151"/>
                  <a:pt x="77" y="151"/>
                </a:cubicBezTo>
                <a:cubicBezTo>
                  <a:pt x="59" y="151"/>
                  <a:pt x="45" y="137"/>
                  <a:pt x="45" y="113"/>
                </a:cubicBezTo>
                <a:cubicBezTo>
                  <a:pt x="45" y="78"/>
                  <a:pt x="71" y="46"/>
                  <a:pt x="113" y="46"/>
                </a:cubicBezTo>
                <a:cubicBezTo>
                  <a:pt x="125" y="46"/>
                  <a:pt x="139" y="50"/>
                  <a:pt x="147" y="53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5" y="123"/>
                  <a:pt x="137" y="131"/>
                  <a:pt x="145" y="131"/>
                </a:cubicBezTo>
                <a:cubicBezTo>
                  <a:pt x="157" y="132"/>
                  <a:pt x="173" y="116"/>
                  <a:pt x="173" y="83"/>
                </a:cubicBezTo>
                <a:cubicBezTo>
                  <a:pt x="173" y="46"/>
                  <a:pt x="149" y="17"/>
                  <a:pt x="105" y="17"/>
                </a:cubicBezTo>
                <a:cubicBezTo>
                  <a:pt x="60" y="17"/>
                  <a:pt x="22" y="51"/>
                  <a:pt x="22" y="106"/>
                </a:cubicBezTo>
                <a:cubicBezTo>
                  <a:pt x="22" y="154"/>
                  <a:pt x="53" y="181"/>
                  <a:pt x="95" y="181"/>
                </a:cubicBezTo>
                <a:cubicBezTo>
                  <a:pt x="110" y="181"/>
                  <a:pt x="126" y="178"/>
                  <a:pt x="137" y="172"/>
                </a:cubicBezTo>
                <a:lnTo>
                  <a:pt x="142" y="188"/>
                </a:lnTo>
                <a:close/>
                <a:moveTo>
                  <a:pt x="117" y="70"/>
                </a:moveTo>
                <a:cubicBezTo>
                  <a:pt x="115" y="70"/>
                  <a:pt x="111" y="69"/>
                  <a:pt x="108" y="69"/>
                </a:cubicBezTo>
                <a:cubicBezTo>
                  <a:pt x="89" y="69"/>
                  <a:pt x="74" y="88"/>
                  <a:pt x="74" y="110"/>
                </a:cubicBezTo>
                <a:cubicBezTo>
                  <a:pt x="74" y="121"/>
                  <a:pt x="79" y="127"/>
                  <a:pt x="88" y="127"/>
                </a:cubicBezTo>
                <a:cubicBezTo>
                  <a:pt x="99" y="127"/>
                  <a:pt x="110" y="114"/>
                  <a:pt x="113" y="97"/>
                </a:cubicBezTo>
                <a:lnTo>
                  <a:pt x="117" y="7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38"/>
          <p:cNvSpPr>
            <a:spLocks/>
          </p:cNvSpPr>
          <p:nvPr/>
        </p:nvSpPr>
        <p:spPr bwMode="auto">
          <a:xfrm>
            <a:off x="7769991" y="3708264"/>
            <a:ext cx="306707" cy="297429"/>
          </a:xfrm>
          <a:custGeom>
            <a:avLst/>
            <a:gdLst>
              <a:gd name="T0" fmla="*/ 11 w 209"/>
              <a:gd name="T1" fmla="*/ 203 h 203"/>
              <a:gd name="T2" fmla="*/ 26 w 209"/>
              <a:gd name="T3" fmla="*/ 167 h 203"/>
              <a:gd name="T4" fmla="*/ 79 w 209"/>
              <a:gd name="T5" fmla="*/ 120 h 203"/>
              <a:gd name="T6" fmla="*/ 52 w 209"/>
              <a:gd name="T7" fmla="*/ 64 h 203"/>
              <a:gd name="T8" fmla="*/ 106 w 209"/>
              <a:gd name="T9" fmla="*/ 0 h 203"/>
              <a:gd name="T10" fmla="*/ 159 w 209"/>
              <a:gd name="T11" fmla="*/ 69 h 203"/>
              <a:gd name="T12" fmla="*/ 133 w 209"/>
              <a:gd name="T13" fmla="*/ 121 h 203"/>
              <a:gd name="T14" fmla="*/ 190 w 209"/>
              <a:gd name="T15" fmla="*/ 164 h 203"/>
              <a:gd name="T16" fmla="*/ 209 w 209"/>
              <a:gd name="T17" fmla="*/ 203 h 203"/>
              <a:gd name="T18" fmla="*/ 11 w 209"/>
              <a:gd name="T19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203">
                <a:moveTo>
                  <a:pt x="11" y="203"/>
                </a:moveTo>
                <a:cubicBezTo>
                  <a:pt x="11" y="203"/>
                  <a:pt x="0" y="175"/>
                  <a:pt x="26" y="167"/>
                </a:cubicBezTo>
                <a:cubicBezTo>
                  <a:pt x="52" y="159"/>
                  <a:pt x="79" y="150"/>
                  <a:pt x="79" y="120"/>
                </a:cubicBezTo>
                <a:cubicBezTo>
                  <a:pt x="79" y="120"/>
                  <a:pt x="52" y="108"/>
                  <a:pt x="52" y="64"/>
                </a:cubicBezTo>
                <a:cubicBezTo>
                  <a:pt x="52" y="24"/>
                  <a:pt x="73" y="0"/>
                  <a:pt x="106" y="0"/>
                </a:cubicBezTo>
                <a:cubicBezTo>
                  <a:pt x="140" y="0"/>
                  <a:pt x="159" y="26"/>
                  <a:pt x="159" y="69"/>
                </a:cubicBezTo>
                <a:cubicBezTo>
                  <a:pt x="159" y="69"/>
                  <a:pt x="152" y="111"/>
                  <a:pt x="133" y="121"/>
                </a:cubicBezTo>
                <a:cubicBezTo>
                  <a:pt x="134" y="129"/>
                  <a:pt x="130" y="155"/>
                  <a:pt x="190" y="164"/>
                </a:cubicBezTo>
                <a:cubicBezTo>
                  <a:pt x="208" y="166"/>
                  <a:pt x="209" y="184"/>
                  <a:pt x="209" y="203"/>
                </a:cubicBezTo>
                <a:lnTo>
                  <a:pt x="11" y="2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39"/>
          <p:cNvSpPr>
            <a:spLocks/>
          </p:cNvSpPr>
          <p:nvPr/>
        </p:nvSpPr>
        <p:spPr bwMode="auto">
          <a:xfrm>
            <a:off x="8040142" y="3749160"/>
            <a:ext cx="197656" cy="255293"/>
          </a:xfrm>
          <a:custGeom>
            <a:avLst/>
            <a:gdLst>
              <a:gd name="T0" fmla="*/ 40 w 135"/>
              <a:gd name="T1" fmla="*/ 174 h 174"/>
              <a:gd name="T2" fmla="*/ 135 w 135"/>
              <a:gd name="T3" fmla="*/ 174 h 174"/>
              <a:gd name="T4" fmla="*/ 118 w 135"/>
              <a:gd name="T5" fmla="*/ 141 h 174"/>
              <a:gd name="T6" fmla="*/ 70 w 135"/>
              <a:gd name="T7" fmla="*/ 104 h 174"/>
              <a:gd name="T8" fmla="*/ 92 w 135"/>
              <a:gd name="T9" fmla="*/ 59 h 174"/>
              <a:gd name="T10" fmla="*/ 47 w 135"/>
              <a:gd name="T11" fmla="*/ 0 h 174"/>
              <a:gd name="T12" fmla="*/ 0 w 135"/>
              <a:gd name="T13" fmla="*/ 54 h 174"/>
              <a:gd name="T14" fmla="*/ 23 w 135"/>
              <a:gd name="T15" fmla="*/ 103 h 174"/>
              <a:gd name="T16" fmla="*/ 13 w 135"/>
              <a:gd name="T17" fmla="*/ 124 h 174"/>
              <a:gd name="T18" fmla="*/ 38 w 135"/>
              <a:gd name="T19" fmla="*/ 145 h 174"/>
              <a:gd name="T20" fmla="*/ 40 w 135"/>
              <a:gd name="T21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5" h="174">
                <a:moveTo>
                  <a:pt x="40" y="174"/>
                </a:moveTo>
                <a:cubicBezTo>
                  <a:pt x="135" y="174"/>
                  <a:pt x="135" y="174"/>
                  <a:pt x="135" y="174"/>
                </a:cubicBezTo>
                <a:cubicBezTo>
                  <a:pt x="135" y="158"/>
                  <a:pt x="134" y="142"/>
                  <a:pt x="118" y="141"/>
                </a:cubicBezTo>
                <a:cubicBezTo>
                  <a:pt x="67" y="133"/>
                  <a:pt x="71" y="110"/>
                  <a:pt x="70" y="104"/>
                </a:cubicBezTo>
                <a:cubicBezTo>
                  <a:pt x="86" y="95"/>
                  <a:pt x="92" y="59"/>
                  <a:pt x="92" y="59"/>
                </a:cubicBezTo>
                <a:cubicBezTo>
                  <a:pt x="92" y="22"/>
                  <a:pt x="76" y="0"/>
                  <a:pt x="47" y="0"/>
                </a:cubicBezTo>
                <a:cubicBezTo>
                  <a:pt x="18" y="0"/>
                  <a:pt x="0" y="20"/>
                  <a:pt x="0" y="54"/>
                </a:cubicBezTo>
                <a:cubicBezTo>
                  <a:pt x="0" y="93"/>
                  <a:pt x="23" y="103"/>
                  <a:pt x="23" y="103"/>
                </a:cubicBezTo>
                <a:cubicBezTo>
                  <a:pt x="23" y="114"/>
                  <a:pt x="18" y="121"/>
                  <a:pt x="13" y="124"/>
                </a:cubicBezTo>
                <a:cubicBezTo>
                  <a:pt x="13" y="124"/>
                  <a:pt x="33" y="129"/>
                  <a:pt x="38" y="145"/>
                </a:cubicBezTo>
                <a:cubicBezTo>
                  <a:pt x="41" y="158"/>
                  <a:pt x="40" y="174"/>
                  <a:pt x="40" y="1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40"/>
          <p:cNvSpPr>
            <a:spLocks/>
          </p:cNvSpPr>
          <p:nvPr/>
        </p:nvSpPr>
        <p:spPr bwMode="auto">
          <a:xfrm>
            <a:off x="5474955" y="3113405"/>
            <a:ext cx="369288" cy="263969"/>
          </a:xfrm>
          <a:custGeom>
            <a:avLst/>
            <a:gdLst>
              <a:gd name="T0" fmla="*/ 252 w 252"/>
              <a:gd name="T1" fmla="*/ 12 h 180"/>
              <a:gd name="T2" fmla="*/ 244 w 252"/>
              <a:gd name="T3" fmla="*/ 0 h 180"/>
              <a:gd name="T4" fmla="*/ 92 w 252"/>
              <a:gd name="T5" fmla="*/ 9 h 180"/>
              <a:gd name="T6" fmla="*/ 62 w 252"/>
              <a:gd name="T7" fmla="*/ 128 h 180"/>
              <a:gd name="T8" fmla="*/ 47 w 252"/>
              <a:gd name="T9" fmla="*/ 122 h 180"/>
              <a:gd name="T10" fmla="*/ 4 w 252"/>
              <a:gd name="T11" fmla="*/ 139 h 180"/>
              <a:gd name="T12" fmla="*/ 34 w 252"/>
              <a:gd name="T13" fmla="*/ 175 h 180"/>
              <a:gd name="T14" fmla="*/ 77 w 252"/>
              <a:gd name="T15" fmla="*/ 158 h 180"/>
              <a:gd name="T16" fmla="*/ 78 w 252"/>
              <a:gd name="T17" fmla="*/ 153 h 180"/>
              <a:gd name="T18" fmla="*/ 103 w 252"/>
              <a:gd name="T19" fmla="*/ 55 h 180"/>
              <a:gd name="T20" fmla="*/ 210 w 252"/>
              <a:gd name="T21" fmla="*/ 48 h 180"/>
              <a:gd name="T22" fmla="*/ 190 w 252"/>
              <a:gd name="T23" fmla="*/ 123 h 180"/>
              <a:gd name="T24" fmla="*/ 176 w 252"/>
              <a:gd name="T25" fmla="*/ 116 h 180"/>
              <a:gd name="T26" fmla="*/ 132 w 252"/>
              <a:gd name="T27" fmla="*/ 133 h 180"/>
              <a:gd name="T28" fmla="*/ 162 w 252"/>
              <a:gd name="T29" fmla="*/ 169 h 180"/>
              <a:gd name="T30" fmla="*/ 205 w 252"/>
              <a:gd name="T31" fmla="*/ 152 h 180"/>
              <a:gd name="T32" fmla="*/ 206 w 252"/>
              <a:gd name="T33" fmla="*/ 146 h 180"/>
              <a:gd name="T34" fmla="*/ 207 w 252"/>
              <a:gd name="T35" fmla="*/ 146 h 180"/>
              <a:gd name="T36" fmla="*/ 252 w 252"/>
              <a:gd name="T37" fmla="*/ 1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2" h="180">
                <a:moveTo>
                  <a:pt x="252" y="12"/>
                </a:moveTo>
                <a:cubicBezTo>
                  <a:pt x="244" y="0"/>
                  <a:pt x="244" y="0"/>
                  <a:pt x="244" y="0"/>
                </a:cubicBezTo>
                <a:cubicBezTo>
                  <a:pt x="92" y="9"/>
                  <a:pt x="92" y="9"/>
                  <a:pt x="92" y="9"/>
                </a:cubicBezTo>
                <a:cubicBezTo>
                  <a:pt x="62" y="128"/>
                  <a:pt x="62" y="128"/>
                  <a:pt x="62" y="128"/>
                </a:cubicBezTo>
                <a:cubicBezTo>
                  <a:pt x="57" y="126"/>
                  <a:pt x="53" y="123"/>
                  <a:pt x="47" y="122"/>
                </a:cubicBezTo>
                <a:cubicBezTo>
                  <a:pt x="27" y="117"/>
                  <a:pt x="8" y="124"/>
                  <a:pt x="4" y="139"/>
                </a:cubicBezTo>
                <a:cubicBezTo>
                  <a:pt x="0" y="153"/>
                  <a:pt x="14" y="169"/>
                  <a:pt x="34" y="175"/>
                </a:cubicBezTo>
                <a:cubicBezTo>
                  <a:pt x="54" y="180"/>
                  <a:pt x="73" y="172"/>
                  <a:pt x="77" y="158"/>
                </a:cubicBezTo>
                <a:cubicBezTo>
                  <a:pt x="78" y="156"/>
                  <a:pt x="78" y="155"/>
                  <a:pt x="78" y="153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210" y="48"/>
                  <a:pt x="210" y="48"/>
                  <a:pt x="210" y="48"/>
                </a:cubicBezTo>
                <a:cubicBezTo>
                  <a:pt x="190" y="123"/>
                  <a:pt x="190" y="123"/>
                  <a:pt x="190" y="123"/>
                </a:cubicBezTo>
                <a:cubicBezTo>
                  <a:pt x="186" y="120"/>
                  <a:pt x="181" y="118"/>
                  <a:pt x="176" y="116"/>
                </a:cubicBezTo>
                <a:cubicBezTo>
                  <a:pt x="155" y="111"/>
                  <a:pt x="136" y="118"/>
                  <a:pt x="132" y="133"/>
                </a:cubicBezTo>
                <a:cubicBezTo>
                  <a:pt x="129" y="147"/>
                  <a:pt x="142" y="163"/>
                  <a:pt x="162" y="169"/>
                </a:cubicBezTo>
                <a:cubicBezTo>
                  <a:pt x="182" y="174"/>
                  <a:pt x="202" y="166"/>
                  <a:pt x="205" y="152"/>
                </a:cubicBezTo>
                <a:cubicBezTo>
                  <a:pt x="206" y="150"/>
                  <a:pt x="206" y="148"/>
                  <a:pt x="206" y="146"/>
                </a:cubicBezTo>
                <a:cubicBezTo>
                  <a:pt x="207" y="146"/>
                  <a:pt x="207" y="146"/>
                  <a:pt x="207" y="146"/>
                </a:cubicBezTo>
                <a:lnTo>
                  <a:pt x="252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41"/>
          <p:cNvSpPr>
            <a:spLocks/>
          </p:cNvSpPr>
          <p:nvPr/>
        </p:nvSpPr>
        <p:spPr bwMode="auto">
          <a:xfrm>
            <a:off x="5907443" y="3765271"/>
            <a:ext cx="360613" cy="325933"/>
          </a:xfrm>
          <a:custGeom>
            <a:avLst/>
            <a:gdLst>
              <a:gd name="T0" fmla="*/ 242 w 246"/>
              <a:gd name="T1" fmla="*/ 65 h 222"/>
              <a:gd name="T2" fmla="*/ 181 w 246"/>
              <a:gd name="T3" fmla="*/ 1 h 222"/>
              <a:gd name="T4" fmla="*/ 122 w 246"/>
              <a:gd name="T5" fmla="*/ 37 h 222"/>
              <a:gd name="T6" fmla="*/ 62 w 246"/>
              <a:gd name="T7" fmla="*/ 3 h 222"/>
              <a:gd name="T8" fmla="*/ 3 w 246"/>
              <a:gd name="T9" fmla="*/ 68 h 222"/>
              <a:gd name="T10" fmla="*/ 48 w 246"/>
              <a:gd name="T11" fmla="*/ 155 h 222"/>
              <a:gd name="T12" fmla="*/ 124 w 246"/>
              <a:gd name="T13" fmla="*/ 222 h 222"/>
              <a:gd name="T14" fmla="*/ 124 w 246"/>
              <a:gd name="T15" fmla="*/ 222 h 222"/>
              <a:gd name="T16" fmla="*/ 124 w 246"/>
              <a:gd name="T17" fmla="*/ 222 h 222"/>
              <a:gd name="T18" fmla="*/ 124 w 246"/>
              <a:gd name="T19" fmla="*/ 222 h 222"/>
              <a:gd name="T20" fmla="*/ 124 w 246"/>
              <a:gd name="T21" fmla="*/ 222 h 222"/>
              <a:gd name="T22" fmla="*/ 199 w 246"/>
              <a:gd name="T23" fmla="*/ 154 h 222"/>
              <a:gd name="T24" fmla="*/ 242 w 246"/>
              <a:gd name="T25" fmla="*/ 6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6" h="222">
                <a:moveTo>
                  <a:pt x="242" y="65"/>
                </a:moveTo>
                <a:cubicBezTo>
                  <a:pt x="238" y="0"/>
                  <a:pt x="181" y="1"/>
                  <a:pt x="181" y="1"/>
                </a:cubicBezTo>
                <a:cubicBezTo>
                  <a:pt x="143" y="0"/>
                  <a:pt x="123" y="36"/>
                  <a:pt x="122" y="37"/>
                </a:cubicBezTo>
                <a:cubicBezTo>
                  <a:pt x="121" y="36"/>
                  <a:pt x="100" y="1"/>
                  <a:pt x="62" y="3"/>
                </a:cubicBezTo>
                <a:cubicBezTo>
                  <a:pt x="62" y="3"/>
                  <a:pt x="5" y="3"/>
                  <a:pt x="3" y="68"/>
                </a:cubicBezTo>
                <a:cubicBezTo>
                  <a:pt x="3" y="68"/>
                  <a:pt x="0" y="111"/>
                  <a:pt x="48" y="155"/>
                </a:cubicBezTo>
                <a:cubicBezTo>
                  <a:pt x="124" y="222"/>
                  <a:pt x="124" y="222"/>
                  <a:pt x="124" y="222"/>
                </a:cubicBezTo>
                <a:cubicBezTo>
                  <a:pt x="124" y="222"/>
                  <a:pt x="124" y="222"/>
                  <a:pt x="124" y="222"/>
                </a:cubicBezTo>
                <a:cubicBezTo>
                  <a:pt x="124" y="222"/>
                  <a:pt x="124" y="222"/>
                  <a:pt x="124" y="222"/>
                </a:cubicBezTo>
                <a:cubicBezTo>
                  <a:pt x="124" y="222"/>
                  <a:pt x="124" y="222"/>
                  <a:pt x="124" y="222"/>
                </a:cubicBezTo>
                <a:cubicBezTo>
                  <a:pt x="124" y="222"/>
                  <a:pt x="124" y="222"/>
                  <a:pt x="124" y="222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46" y="108"/>
                  <a:pt x="242" y="65"/>
                  <a:pt x="242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42"/>
          <p:cNvSpPr>
            <a:spLocks noEditPoints="1"/>
          </p:cNvSpPr>
          <p:nvPr/>
        </p:nvSpPr>
        <p:spPr bwMode="auto">
          <a:xfrm>
            <a:off x="5753779" y="2433035"/>
            <a:ext cx="480198" cy="399051"/>
          </a:xfrm>
          <a:custGeom>
            <a:avLst/>
            <a:gdLst>
              <a:gd name="T0" fmla="*/ 328 w 328"/>
              <a:gd name="T1" fmla="*/ 39 h 272"/>
              <a:gd name="T2" fmla="*/ 163 w 328"/>
              <a:gd name="T3" fmla="*/ 0 h 272"/>
              <a:gd name="T4" fmla="*/ 0 w 328"/>
              <a:gd name="T5" fmla="*/ 46 h 272"/>
              <a:gd name="T6" fmla="*/ 2 w 328"/>
              <a:gd name="T7" fmla="*/ 56 h 272"/>
              <a:gd name="T8" fmla="*/ 67 w 328"/>
              <a:gd name="T9" fmla="*/ 72 h 272"/>
              <a:gd name="T10" fmla="*/ 69 w 328"/>
              <a:gd name="T11" fmla="*/ 152 h 272"/>
              <a:gd name="T12" fmla="*/ 164 w 328"/>
              <a:gd name="T13" fmla="*/ 197 h 272"/>
              <a:gd name="T14" fmla="*/ 264 w 328"/>
              <a:gd name="T15" fmla="*/ 148 h 272"/>
              <a:gd name="T16" fmla="*/ 263 w 328"/>
              <a:gd name="T17" fmla="*/ 69 h 272"/>
              <a:gd name="T18" fmla="*/ 267 w 328"/>
              <a:gd name="T19" fmla="*/ 67 h 272"/>
              <a:gd name="T20" fmla="*/ 274 w 328"/>
              <a:gd name="T21" fmla="*/ 131 h 272"/>
              <a:gd name="T22" fmla="*/ 273 w 328"/>
              <a:gd name="T23" fmla="*/ 201 h 272"/>
              <a:gd name="T24" fmla="*/ 262 w 328"/>
              <a:gd name="T25" fmla="*/ 214 h 272"/>
              <a:gd name="T26" fmla="*/ 272 w 328"/>
              <a:gd name="T27" fmla="*/ 226 h 272"/>
              <a:gd name="T28" fmla="*/ 257 w 328"/>
              <a:gd name="T29" fmla="*/ 270 h 272"/>
              <a:gd name="T30" fmla="*/ 262 w 328"/>
              <a:gd name="T31" fmla="*/ 271 h 272"/>
              <a:gd name="T32" fmla="*/ 268 w 328"/>
              <a:gd name="T33" fmla="*/ 254 h 272"/>
              <a:gd name="T34" fmla="*/ 265 w 328"/>
              <a:gd name="T35" fmla="*/ 271 h 272"/>
              <a:gd name="T36" fmla="*/ 269 w 328"/>
              <a:gd name="T37" fmla="*/ 272 h 272"/>
              <a:gd name="T38" fmla="*/ 272 w 328"/>
              <a:gd name="T39" fmla="*/ 259 h 272"/>
              <a:gd name="T40" fmla="*/ 273 w 328"/>
              <a:gd name="T41" fmla="*/ 271 h 272"/>
              <a:gd name="T42" fmla="*/ 277 w 328"/>
              <a:gd name="T43" fmla="*/ 272 h 272"/>
              <a:gd name="T44" fmla="*/ 277 w 328"/>
              <a:gd name="T45" fmla="*/ 259 h 272"/>
              <a:gd name="T46" fmla="*/ 279 w 328"/>
              <a:gd name="T47" fmla="*/ 272 h 272"/>
              <a:gd name="T48" fmla="*/ 283 w 328"/>
              <a:gd name="T49" fmla="*/ 272 h 272"/>
              <a:gd name="T50" fmla="*/ 281 w 328"/>
              <a:gd name="T51" fmla="*/ 256 h 272"/>
              <a:gd name="T52" fmla="*/ 286 w 328"/>
              <a:gd name="T53" fmla="*/ 270 h 272"/>
              <a:gd name="T54" fmla="*/ 290 w 328"/>
              <a:gd name="T55" fmla="*/ 270 h 272"/>
              <a:gd name="T56" fmla="*/ 279 w 328"/>
              <a:gd name="T57" fmla="*/ 225 h 272"/>
              <a:gd name="T58" fmla="*/ 287 w 328"/>
              <a:gd name="T59" fmla="*/ 213 h 272"/>
              <a:gd name="T60" fmla="*/ 278 w 328"/>
              <a:gd name="T61" fmla="*/ 201 h 272"/>
              <a:gd name="T62" fmla="*/ 280 w 328"/>
              <a:gd name="T63" fmla="*/ 132 h 272"/>
              <a:gd name="T64" fmla="*/ 272 w 328"/>
              <a:gd name="T65" fmla="*/ 66 h 272"/>
              <a:gd name="T66" fmla="*/ 328 w 328"/>
              <a:gd name="T67" fmla="*/ 51 h 272"/>
              <a:gd name="T68" fmla="*/ 328 w 328"/>
              <a:gd name="T69" fmla="*/ 39 h 272"/>
              <a:gd name="T70" fmla="*/ 163 w 328"/>
              <a:gd name="T71" fmla="*/ 57 h 272"/>
              <a:gd name="T72" fmla="*/ 66 w 328"/>
              <a:gd name="T73" fmla="*/ 42 h 272"/>
              <a:gd name="T74" fmla="*/ 162 w 328"/>
              <a:gd name="T75" fmla="*/ 23 h 272"/>
              <a:gd name="T76" fmla="*/ 258 w 328"/>
              <a:gd name="T77" fmla="*/ 38 h 272"/>
              <a:gd name="T78" fmla="*/ 163 w 328"/>
              <a:gd name="T79" fmla="*/ 57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28" h="272">
                <a:moveTo>
                  <a:pt x="328" y="39"/>
                </a:moveTo>
                <a:cubicBezTo>
                  <a:pt x="163" y="0"/>
                  <a:pt x="163" y="0"/>
                  <a:pt x="163" y="0"/>
                </a:cubicBezTo>
                <a:cubicBezTo>
                  <a:pt x="0" y="46"/>
                  <a:pt x="0" y="46"/>
                  <a:pt x="0" y="46"/>
                </a:cubicBezTo>
                <a:cubicBezTo>
                  <a:pt x="2" y="56"/>
                  <a:pt x="2" y="56"/>
                  <a:pt x="2" y="56"/>
                </a:cubicBezTo>
                <a:cubicBezTo>
                  <a:pt x="67" y="72"/>
                  <a:pt x="67" y="72"/>
                  <a:pt x="67" y="72"/>
                </a:cubicBezTo>
                <a:cubicBezTo>
                  <a:pt x="69" y="152"/>
                  <a:pt x="69" y="152"/>
                  <a:pt x="69" y="152"/>
                </a:cubicBezTo>
                <a:cubicBezTo>
                  <a:pt x="84" y="197"/>
                  <a:pt x="164" y="197"/>
                  <a:pt x="164" y="197"/>
                </a:cubicBezTo>
                <a:cubicBezTo>
                  <a:pt x="257" y="194"/>
                  <a:pt x="264" y="148"/>
                  <a:pt x="264" y="148"/>
                </a:cubicBezTo>
                <a:cubicBezTo>
                  <a:pt x="263" y="69"/>
                  <a:pt x="263" y="69"/>
                  <a:pt x="263" y="69"/>
                </a:cubicBezTo>
                <a:cubicBezTo>
                  <a:pt x="267" y="67"/>
                  <a:pt x="267" y="67"/>
                  <a:pt x="267" y="67"/>
                </a:cubicBezTo>
                <a:cubicBezTo>
                  <a:pt x="271" y="78"/>
                  <a:pt x="276" y="97"/>
                  <a:pt x="274" y="131"/>
                </a:cubicBezTo>
                <a:cubicBezTo>
                  <a:pt x="272" y="179"/>
                  <a:pt x="272" y="194"/>
                  <a:pt x="273" y="201"/>
                </a:cubicBezTo>
                <a:cubicBezTo>
                  <a:pt x="267" y="202"/>
                  <a:pt x="262" y="208"/>
                  <a:pt x="262" y="214"/>
                </a:cubicBezTo>
                <a:cubicBezTo>
                  <a:pt x="263" y="220"/>
                  <a:pt x="267" y="224"/>
                  <a:pt x="272" y="226"/>
                </a:cubicBezTo>
                <a:cubicBezTo>
                  <a:pt x="271" y="231"/>
                  <a:pt x="266" y="249"/>
                  <a:pt x="257" y="270"/>
                </a:cubicBezTo>
                <a:cubicBezTo>
                  <a:pt x="262" y="271"/>
                  <a:pt x="262" y="271"/>
                  <a:pt x="262" y="271"/>
                </a:cubicBezTo>
                <a:cubicBezTo>
                  <a:pt x="262" y="271"/>
                  <a:pt x="267" y="258"/>
                  <a:pt x="268" y="254"/>
                </a:cubicBezTo>
                <a:cubicBezTo>
                  <a:pt x="268" y="257"/>
                  <a:pt x="265" y="270"/>
                  <a:pt x="265" y="271"/>
                </a:cubicBezTo>
                <a:cubicBezTo>
                  <a:pt x="269" y="272"/>
                  <a:pt x="269" y="272"/>
                  <a:pt x="269" y="272"/>
                </a:cubicBezTo>
                <a:cubicBezTo>
                  <a:pt x="269" y="272"/>
                  <a:pt x="272" y="261"/>
                  <a:pt x="272" y="259"/>
                </a:cubicBezTo>
                <a:cubicBezTo>
                  <a:pt x="272" y="259"/>
                  <a:pt x="272" y="271"/>
                  <a:pt x="273" y="271"/>
                </a:cubicBezTo>
                <a:cubicBezTo>
                  <a:pt x="277" y="272"/>
                  <a:pt x="277" y="272"/>
                  <a:pt x="277" y="272"/>
                </a:cubicBezTo>
                <a:cubicBezTo>
                  <a:pt x="277" y="272"/>
                  <a:pt x="276" y="261"/>
                  <a:pt x="277" y="259"/>
                </a:cubicBezTo>
                <a:cubicBezTo>
                  <a:pt x="277" y="259"/>
                  <a:pt x="279" y="266"/>
                  <a:pt x="279" y="272"/>
                </a:cubicBezTo>
                <a:cubicBezTo>
                  <a:pt x="283" y="272"/>
                  <a:pt x="283" y="272"/>
                  <a:pt x="283" y="272"/>
                </a:cubicBezTo>
                <a:cubicBezTo>
                  <a:pt x="283" y="272"/>
                  <a:pt x="282" y="259"/>
                  <a:pt x="281" y="256"/>
                </a:cubicBezTo>
                <a:cubicBezTo>
                  <a:pt x="281" y="256"/>
                  <a:pt x="285" y="264"/>
                  <a:pt x="286" y="270"/>
                </a:cubicBezTo>
                <a:cubicBezTo>
                  <a:pt x="290" y="270"/>
                  <a:pt x="290" y="270"/>
                  <a:pt x="290" y="270"/>
                </a:cubicBezTo>
                <a:cubicBezTo>
                  <a:pt x="290" y="270"/>
                  <a:pt x="282" y="234"/>
                  <a:pt x="279" y="225"/>
                </a:cubicBezTo>
                <a:cubicBezTo>
                  <a:pt x="284" y="224"/>
                  <a:pt x="288" y="219"/>
                  <a:pt x="287" y="213"/>
                </a:cubicBezTo>
                <a:cubicBezTo>
                  <a:pt x="287" y="208"/>
                  <a:pt x="283" y="203"/>
                  <a:pt x="278" y="201"/>
                </a:cubicBezTo>
                <a:cubicBezTo>
                  <a:pt x="277" y="194"/>
                  <a:pt x="278" y="181"/>
                  <a:pt x="280" y="132"/>
                </a:cubicBezTo>
                <a:cubicBezTo>
                  <a:pt x="281" y="103"/>
                  <a:pt x="278" y="81"/>
                  <a:pt x="272" y="66"/>
                </a:cubicBezTo>
                <a:cubicBezTo>
                  <a:pt x="328" y="51"/>
                  <a:pt x="328" y="51"/>
                  <a:pt x="328" y="51"/>
                </a:cubicBezTo>
                <a:lnTo>
                  <a:pt x="328" y="39"/>
                </a:lnTo>
                <a:close/>
                <a:moveTo>
                  <a:pt x="163" y="57"/>
                </a:moveTo>
                <a:cubicBezTo>
                  <a:pt x="110" y="59"/>
                  <a:pt x="66" y="52"/>
                  <a:pt x="66" y="42"/>
                </a:cubicBezTo>
                <a:cubicBezTo>
                  <a:pt x="66" y="33"/>
                  <a:pt x="109" y="24"/>
                  <a:pt x="162" y="23"/>
                </a:cubicBezTo>
                <a:cubicBezTo>
                  <a:pt x="215" y="22"/>
                  <a:pt x="258" y="29"/>
                  <a:pt x="258" y="38"/>
                </a:cubicBezTo>
                <a:cubicBezTo>
                  <a:pt x="258" y="48"/>
                  <a:pt x="216" y="56"/>
                  <a:pt x="163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43"/>
          <p:cNvSpPr>
            <a:spLocks noEditPoints="1"/>
          </p:cNvSpPr>
          <p:nvPr/>
        </p:nvSpPr>
        <p:spPr bwMode="auto">
          <a:xfrm>
            <a:off x="5310759" y="2599100"/>
            <a:ext cx="240409" cy="245999"/>
          </a:xfrm>
          <a:custGeom>
            <a:avLst/>
            <a:gdLst>
              <a:gd name="T0" fmla="*/ 81 w 164"/>
              <a:gd name="T1" fmla="*/ 73 h 168"/>
              <a:gd name="T2" fmla="*/ 128 w 164"/>
              <a:gd name="T3" fmla="*/ 55 h 168"/>
              <a:gd name="T4" fmla="*/ 151 w 164"/>
              <a:gd name="T5" fmla="*/ 65 h 168"/>
              <a:gd name="T6" fmla="*/ 152 w 164"/>
              <a:gd name="T7" fmla="*/ 66 h 168"/>
              <a:gd name="T8" fmla="*/ 161 w 164"/>
              <a:gd name="T9" fmla="*/ 99 h 168"/>
              <a:gd name="T10" fmla="*/ 144 w 164"/>
              <a:gd name="T11" fmla="*/ 134 h 168"/>
              <a:gd name="T12" fmla="*/ 155 w 164"/>
              <a:gd name="T13" fmla="*/ 145 h 168"/>
              <a:gd name="T14" fmla="*/ 154 w 164"/>
              <a:gd name="T15" fmla="*/ 156 h 168"/>
              <a:gd name="T16" fmla="*/ 144 w 164"/>
              <a:gd name="T17" fmla="*/ 157 h 168"/>
              <a:gd name="T18" fmla="*/ 132 w 164"/>
              <a:gd name="T19" fmla="*/ 146 h 168"/>
              <a:gd name="T20" fmla="*/ 93 w 164"/>
              <a:gd name="T21" fmla="*/ 166 h 168"/>
              <a:gd name="T22" fmla="*/ 62 w 164"/>
              <a:gd name="T23" fmla="*/ 160 h 168"/>
              <a:gd name="T24" fmla="*/ 64 w 164"/>
              <a:gd name="T25" fmla="*/ 143 h 168"/>
              <a:gd name="T26" fmla="*/ 79 w 164"/>
              <a:gd name="T27" fmla="*/ 141 h 168"/>
              <a:gd name="T28" fmla="*/ 119 w 164"/>
              <a:gd name="T29" fmla="*/ 134 h 168"/>
              <a:gd name="T30" fmla="*/ 82 w 164"/>
              <a:gd name="T31" fmla="*/ 97 h 168"/>
              <a:gd name="T32" fmla="*/ 17 w 164"/>
              <a:gd name="T33" fmla="*/ 105 h 168"/>
              <a:gd name="T34" fmla="*/ 23 w 164"/>
              <a:gd name="T35" fmla="*/ 41 h 168"/>
              <a:gd name="T36" fmla="*/ 12 w 164"/>
              <a:gd name="T37" fmla="*/ 30 h 168"/>
              <a:gd name="T38" fmla="*/ 14 w 164"/>
              <a:gd name="T39" fmla="*/ 20 h 168"/>
              <a:gd name="T40" fmla="*/ 24 w 164"/>
              <a:gd name="T41" fmla="*/ 18 h 168"/>
              <a:gd name="T42" fmla="*/ 35 w 164"/>
              <a:gd name="T43" fmla="*/ 29 h 168"/>
              <a:gd name="T44" fmla="*/ 95 w 164"/>
              <a:gd name="T45" fmla="*/ 17 h 168"/>
              <a:gd name="T46" fmla="*/ 93 w 164"/>
              <a:gd name="T47" fmla="*/ 32 h 168"/>
              <a:gd name="T48" fmla="*/ 81 w 164"/>
              <a:gd name="T49" fmla="*/ 35 h 168"/>
              <a:gd name="T50" fmla="*/ 47 w 164"/>
              <a:gd name="T51" fmla="*/ 41 h 168"/>
              <a:gd name="T52" fmla="*/ 81 w 164"/>
              <a:gd name="T53" fmla="*/ 73 h 168"/>
              <a:gd name="T54" fmla="*/ 35 w 164"/>
              <a:gd name="T55" fmla="*/ 53 h 168"/>
              <a:gd name="T56" fmla="*/ 34 w 164"/>
              <a:gd name="T57" fmla="*/ 85 h 168"/>
              <a:gd name="T58" fmla="*/ 66 w 164"/>
              <a:gd name="T59" fmla="*/ 82 h 168"/>
              <a:gd name="T60" fmla="*/ 35 w 164"/>
              <a:gd name="T61" fmla="*/ 53 h 168"/>
              <a:gd name="T62" fmla="*/ 131 w 164"/>
              <a:gd name="T63" fmla="*/ 122 h 168"/>
              <a:gd name="T64" fmla="*/ 134 w 164"/>
              <a:gd name="T65" fmla="*/ 85 h 168"/>
              <a:gd name="T66" fmla="*/ 97 w 164"/>
              <a:gd name="T67" fmla="*/ 89 h 168"/>
              <a:gd name="T68" fmla="*/ 131 w 164"/>
              <a:gd name="T69" fmla="*/ 12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4" h="168">
                <a:moveTo>
                  <a:pt x="81" y="73"/>
                </a:moveTo>
                <a:cubicBezTo>
                  <a:pt x="103" y="60"/>
                  <a:pt x="115" y="55"/>
                  <a:pt x="128" y="55"/>
                </a:cubicBezTo>
                <a:cubicBezTo>
                  <a:pt x="137" y="56"/>
                  <a:pt x="145" y="59"/>
                  <a:pt x="151" y="65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58" y="73"/>
                  <a:pt x="164" y="84"/>
                  <a:pt x="161" y="99"/>
                </a:cubicBezTo>
                <a:cubicBezTo>
                  <a:pt x="159" y="115"/>
                  <a:pt x="149" y="127"/>
                  <a:pt x="144" y="134"/>
                </a:cubicBezTo>
                <a:cubicBezTo>
                  <a:pt x="155" y="145"/>
                  <a:pt x="155" y="145"/>
                  <a:pt x="155" y="145"/>
                </a:cubicBezTo>
                <a:cubicBezTo>
                  <a:pt x="157" y="147"/>
                  <a:pt x="159" y="150"/>
                  <a:pt x="154" y="156"/>
                </a:cubicBezTo>
                <a:cubicBezTo>
                  <a:pt x="149" y="161"/>
                  <a:pt x="145" y="158"/>
                  <a:pt x="144" y="157"/>
                </a:cubicBezTo>
                <a:cubicBezTo>
                  <a:pt x="132" y="146"/>
                  <a:pt x="132" y="146"/>
                  <a:pt x="132" y="146"/>
                </a:cubicBezTo>
                <a:cubicBezTo>
                  <a:pt x="126" y="152"/>
                  <a:pt x="113" y="164"/>
                  <a:pt x="93" y="166"/>
                </a:cubicBezTo>
                <a:cubicBezTo>
                  <a:pt x="80" y="168"/>
                  <a:pt x="67" y="164"/>
                  <a:pt x="62" y="160"/>
                </a:cubicBezTo>
                <a:cubicBezTo>
                  <a:pt x="57" y="155"/>
                  <a:pt x="59" y="148"/>
                  <a:pt x="64" y="143"/>
                </a:cubicBezTo>
                <a:cubicBezTo>
                  <a:pt x="70" y="137"/>
                  <a:pt x="75" y="139"/>
                  <a:pt x="79" y="141"/>
                </a:cubicBezTo>
                <a:cubicBezTo>
                  <a:pt x="87" y="144"/>
                  <a:pt x="102" y="149"/>
                  <a:pt x="119" y="134"/>
                </a:cubicBezTo>
                <a:cubicBezTo>
                  <a:pt x="82" y="97"/>
                  <a:pt x="82" y="97"/>
                  <a:pt x="82" y="97"/>
                </a:cubicBezTo>
                <a:cubicBezTo>
                  <a:pt x="62" y="109"/>
                  <a:pt x="37" y="124"/>
                  <a:pt x="17" y="105"/>
                </a:cubicBezTo>
                <a:cubicBezTo>
                  <a:pt x="0" y="88"/>
                  <a:pt x="4" y="63"/>
                  <a:pt x="23" y="41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28"/>
                  <a:pt x="8" y="25"/>
                  <a:pt x="14" y="20"/>
                </a:cubicBezTo>
                <a:cubicBezTo>
                  <a:pt x="19" y="14"/>
                  <a:pt x="22" y="17"/>
                  <a:pt x="24" y="18"/>
                </a:cubicBezTo>
                <a:cubicBezTo>
                  <a:pt x="35" y="29"/>
                  <a:pt x="35" y="29"/>
                  <a:pt x="35" y="29"/>
                </a:cubicBezTo>
                <a:cubicBezTo>
                  <a:pt x="66" y="0"/>
                  <a:pt x="92" y="14"/>
                  <a:pt x="95" y="17"/>
                </a:cubicBezTo>
                <a:cubicBezTo>
                  <a:pt x="100" y="21"/>
                  <a:pt x="98" y="27"/>
                  <a:pt x="93" y="32"/>
                </a:cubicBezTo>
                <a:cubicBezTo>
                  <a:pt x="88" y="37"/>
                  <a:pt x="84" y="36"/>
                  <a:pt x="81" y="35"/>
                </a:cubicBezTo>
                <a:cubicBezTo>
                  <a:pt x="73" y="33"/>
                  <a:pt x="63" y="29"/>
                  <a:pt x="47" y="41"/>
                </a:cubicBezTo>
                <a:lnTo>
                  <a:pt x="81" y="73"/>
                </a:lnTo>
                <a:close/>
                <a:moveTo>
                  <a:pt x="35" y="53"/>
                </a:moveTo>
                <a:cubicBezTo>
                  <a:pt x="23" y="68"/>
                  <a:pt x="28" y="80"/>
                  <a:pt x="34" y="85"/>
                </a:cubicBezTo>
                <a:cubicBezTo>
                  <a:pt x="43" y="94"/>
                  <a:pt x="54" y="88"/>
                  <a:pt x="66" y="82"/>
                </a:cubicBezTo>
                <a:lnTo>
                  <a:pt x="35" y="53"/>
                </a:lnTo>
                <a:close/>
                <a:moveTo>
                  <a:pt x="131" y="122"/>
                </a:moveTo>
                <a:cubicBezTo>
                  <a:pt x="135" y="117"/>
                  <a:pt x="148" y="98"/>
                  <a:pt x="134" y="85"/>
                </a:cubicBezTo>
                <a:cubicBezTo>
                  <a:pt x="124" y="75"/>
                  <a:pt x="111" y="80"/>
                  <a:pt x="97" y="89"/>
                </a:cubicBezTo>
                <a:lnTo>
                  <a:pt x="131" y="1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44"/>
          <p:cNvSpPr>
            <a:spLocks/>
          </p:cNvSpPr>
          <p:nvPr/>
        </p:nvSpPr>
        <p:spPr bwMode="auto">
          <a:xfrm>
            <a:off x="6220965" y="1890846"/>
            <a:ext cx="265193" cy="313540"/>
          </a:xfrm>
          <a:custGeom>
            <a:avLst/>
            <a:gdLst>
              <a:gd name="T0" fmla="*/ 140 w 181"/>
              <a:gd name="T1" fmla="*/ 0 h 214"/>
              <a:gd name="T2" fmla="*/ 132 w 181"/>
              <a:gd name="T3" fmla="*/ 16 h 214"/>
              <a:gd name="T4" fmla="*/ 74 w 181"/>
              <a:gd name="T5" fmla="*/ 95 h 214"/>
              <a:gd name="T6" fmla="*/ 74 w 181"/>
              <a:gd name="T7" fmla="*/ 95 h 214"/>
              <a:gd name="T8" fmla="*/ 33 w 181"/>
              <a:gd name="T9" fmla="*/ 125 h 214"/>
              <a:gd name="T10" fmla="*/ 0 w 181"/>
              <a:gd name="T11" fmla="*/ 162 h 214"/>
              <a:gd name="T12" fmla="*/ 1 w 181"/>
              <a:gd name="T13" fmla="*/ 166 h 214"/>
              <a:gd name="T14" fmla="*/ 3 w 181"/>
              <a:gd name="T15" fmla="*/ 179 h 214"/>
              <a:gd name="T16" fmla="*/ 97 w 181"/>
              <a:gd name="T17" fmla="*/ 197 h 214"/>
              <a:gd name="T18" fmla="*/ 109 w 181"/>
              <a:gd name="T19" fmla="*/ 117 h 214"/>
              <a:gd name="T20" fmla="*/ 143 w 181"/>
              <a:gd name="T21" fmla="*/ 76 h 214"/>
              <a:gd name="T22" fmla="*/ 138 w 181"/>
              <a:gd name="T23" fmla="*/ 198 h 214"/>
              <a:gd name="T24" fmla="*/ 155 w 181"/>
              <a:gd name="T25" fmla="*/ 198 h 214"/>
              <a:gd name="T26" fmla="*/ 159 w 181"/>
              <a:gd name="T27" fmla="*/ 105 h 214"/>
              <a:gd name="T28" fmla="*/ 171 w 181"/>
              <a:gd name="T29" fmla="*/ 49 h 214"/>
              <a:gd name="T30" fmla="*/ 140 w 181"/>
              <a:gd name="T31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1" h="214">
                <a:moveTo>
                  <a:pt x="140" y="0"/>
                </a:moveTo>
                <a:cubicBezTo>
                  <a:pt x="140" y="0"/>
                  <a:pt x="143" y="2"/>
                  <a:pt x="132" y="16"/>
                </a:cubicBezTo>
                <a:cubicBezTo>
                  <a:pt x="119" y="33"/>
                  <a:pt x="95" y="43"/>
                  <a:pt x="74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55" y="137"/>
                  <a:pt x="33" y="125"/>
                  <a:pt x="33" y="125"/>
                </a:cubicBezTo>
                <a:cubicBezTo>
                  <a:pt x="26" y="158"/>
                  <a:pt x="0" y="148"/>
                  <a:pt x="0" y="162"/>
                </a:cubicBezTo>
                <a:cubicBezTo>
                  <a:pt x="0" y="162"/>
                  <a:pt x="0" y="164"/>
                  <a:pt x="1" y="166"/>
                </a:cubicBezTo>
                <a:cubicBezTo>
                  <a:pt x="3" y="179"/>
                  <a:pt x="3" y="179"/>
                  <a:pt x="3" y="179"/>
                </a:cubicBezTo>
                <a:cubicBezTo>
                  <a:pt x="3" y="179"/>
                  <a:pt x="13" y="214"/>
                  <a:pt x="97" y="197"/>
                </a:cubicBezTo>
                <a:cubicBezTo>
                  <a:pt x="100" y="185"/>
                  <a:pt x="103" y="159"/>
                  <a:pt x="109" y="117"/>
                </a:cubicBezTo>
                <a:cubicBezTo>
                  <a:pt x="117" y="57"/>
                  <a:pt x="143" y="76"/>
                  <a:pt x="143" y="76"/>
                </a:cubicBezTo>
                <a:cubicBezTo>
                  <a:pt x="138" y="198"/>
                  <a:pt x="138" y="198"/>
                  <a:pt x="138" y="198"/>
                </a:cubicBezTo>
                <a:cubicBezTo>
                  <a:pt x="146" y="201"/>
                  <a:pt x="155" y="198"/>
                  <a:pt x="155" y="198"/>
                </a:cubicBezTo>
                <a:cubicBezTo>
                  <a:pt x="155" y="198"/>
                  <a:pt x="155" y="142"/>
                  <a:pt x="159" y="105"/>
                </a:cubicBezTo>
                <a:cubicBezTo>
                  <a:pt x="162" y="68"/>
                  <a:pt x="171" y="49"/>
                  <a:pt x="171" y="49"/>
                </a:cubicBezTo>
                <a:cubicBezTo>
                  <a:pt x="171" y="49"/>
                  <a:pt x="181" y="9"/>
                  <a:pt x="14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45"/>
          <p:cNvSpPr>
            <a:spLocks noEditPoints="1"/>
          </p:cNvSpPr>
          <p:nvPr/>
        </p:nvSpPr>
        <p:spPr bwMode="auto">
          <a:xfrm>
            <a:off x="5409276" y="3640723"/>
            <a:ext cx="193318" cy="287515"/>
          </a:xfrm>
          <a:custGeom>
            <a:avLst/>
            <a:gdLst>
              <a:gd name="T0" fmla="*/ 110 w 132"/>
              <a:gd name="T1" fmla="*/ 0 h 196"/>
              <a:gd name="T2" fmla="*/ 21 w 132"/>
              <a:gd name="T3" fmla="*/ 0 h 196"/>
              <a:gd name="T4" fmla="*/ 0 w 132"/>
              <a:gd name="T5" fmla="*/ 21 h 196"/>
              <a:gd name="T6" fmla="*/ 0 w 132"/>
              <a:gd name="T7" fmla="*/ 175 h 196"/>
              <a:gd name="T8" fmla="*/ 21 w 132"/>
              <a:gd name="T9" fmla="*/ 196 h 196"/>
              <a:gd name="T10" fmla="*/ 110 w 132"/>
              <a:gd name="T11" fmla="*/ 196 h 196"/>
              <a:gd name="T12" fmla="*/ 132 w 132"/>
              <a:gd name="T13" fmla="*/ 175 h 196"/>
              <a:gd name="T14" fmla="*/ 132 w 132"/>
              <a:gd name="T15" fmla="*/ 21 h 196"/>
              <a:gd name="T16" fmla="*/ 110 w 132"/>
              <a:gd name="T17" fmla="*/ 0 h 196"/>
              <a:gd name="T18" fmla="*/ 66 w 132"/>
              <a:gd name="T19" fmla="*/ 177 h 196"/>
              <a:gd name="T20" fmla="*/ 54 w 132"/>
              <a:gd name="T21" fmla="*/ 165 h 196"/>
              <a:gd name="T22" fmla="*/ 66 w 132"/>
              <a:gd name="T23" fmla="*/ 153 h 196"/>
              <a:gd name="T24" fmla="*/ 78 w 132"/>
              <a:gd name="T25" fmla="*/ 165 h 196"/>
              <a:gd name="T26" fmla="*/ 66 w 132"/>
              <a:gd name="T27" fmla="*/ 177 h 196"/>
              <a:gd name="T28" fmla="*/ 113 w 132"/>
              <a:gd name="T29" fmla="*/ 141 h 196"/>
              <a:gd name="T30" fmla="*/ 18 w 132"/>
              <a:gd name="T31" fmla="*/ 141 h 196"/>
              <a:gd name="T32" fmla="*/ 18 w 132"/>
              <a:gd name="T33" fmla="*/ 19 h 196"/>
              <a:gd name="T34" fmla="*/ 113 w 132"/>
              <a:gd name="T35" fmla="*/ 19 h 196"/>
              <a:gd name="T36" fmla="*/ 113 w 132"/>
              <a:gd name="T37" fmla="*/ 141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2" h="196">
                <a:moveTo>
                  <a:pt x="110" y="0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87"/>
                  <a:pt x="9" y="196"/>
                  <a:pt x="21" y="196"/>
                </a:cubicBezTo>
                <a:cubicBezTo>
                  <a:pt x="110" y="196"/>
                  <a:pt x="110" y="196"/>
                  <a:pt x="110" y="196"/>
                </a:cubicBezTo>
                <a:cubicBezTo>
                  <a:pt x="122" y="196"/>
                  <a:pt x="132" y="187"/>
                  <a:pt x="132" y="175"/>
                </a:cubicBezTo>
                <a:cubicBezTo>
                  <a:pt x="132" y="21"/>
                  <a:pt x="132" y="21"/>
                  <a:pt x="132" y="21"/>
                </a:cubicBezTo>
                <a:cubicBezTo>
                  <a:pt x="132" y="9"/>
                  <a:pt x="122" y="0"/>
                  <a:pt x="110" y="0"/>
                </a:cubicBezTo>
                <a:close/>
                <a:moveTo>
                  <a:pt x="66" y="177"/>
                </a:moveTo>
                <a:cubicBezTo>
                  <a:pt x="59" y="177"/>
                  <a:pt x="54" y="172"/>
                  <a:pt x="54" y="165"/>
                </a:cubicBezTo>
                <a:cubicBezTo>
                  <a:pt x="54" y="158"/>
                  <a:pt x="59" y="153"/>
                  <a:pt x="66" y="153"/>
                </a:cubicBezTo>
                <a:cubicBezTo>
                  <a:pt x="72" y="153"/>
                  <a:pt x="78" y="158"/>
                  <a:pt x="78" y="165"/>
                </a:cubicBezTo>
                <a:cubicBezTo>
                  <a:pt x="78" y="172"/>
                  <a:pt x="72" y="177"/>
                  <a:pt x="66" y="177"/>
                </a:cubicBezTo>
                <a:close/>
                <a:moveTo>
                  <a:pt x="113" y="141"/>
                </a:moveTo>
                <a:cubicBezTo>
                  <a:pt x="18" y="141"/>
                  <a:pt x="18" y="141"/>
                  <a:pt x="18" y="141"/>
                </a:cubicBezTo>
                <a:cubicBezTo>
                  <a:pt x="18" y="19"/>
                  <a:pt x="18" y="19"/>
                  <a:pt x="18" y="19"/>
                </a:cubicBezTo>
                <a:cubicBezTo>
                  <a:pt x="113" y="19"/>
                  <a:pt x="113" y="19"/>
                  <a:pt x="113" y="19"/>
                </a:cubicBezTo>
                <a:lnTo>
                  <a:pt x="113" y="1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6"/>
          <p:cNvSpPr>
            <a:spLocks noEditPoints="1"/>
          </p:cNvSpPr>
          <p:nvPr/>
        </p:nvSpPr>
        <p:spPr bwMode="auto">
          <a:xfrm>
            <a:off x="8072362" y="3050201"/>
            <a:ext cx="480817" cy="315399"/>
          </a:xfrm>
          <a:custGeom>
            <a:avLst/>
            <a:gdLst>
              <a:gd name="T0" fmla="*/ 286 w 328"/>
              <a:gd name="T1" fmla="*/ 33 h 215"/>
              <a:gd name="T2" fmla="*/ 225 w 328"/>
              <a:gd name="T3" fmla="*/ 36 h 215"/>
              <a:gd name="T4" fmla="*/ 147 w 328"/>
              <a:gd name="T5" fmla="*/ 17 h 215"/>
              <a:gd name="T6" fmla="*/ 147 w 328"/>
              <a:gd name="T7" fmla="*/ 0 h 215"/>
              <a:gd name="T8" fmla="*/ 105 w 328"/>
              <a:gd name="T9" fmla="*/ 0 h 215"/>
              <a:gd name="T10" fmla="*/ 105 w 328"/>
              <a:gd name="T11" fmla="*/ 45 h 215"/>
              <a:gd name="T12" fmla="*/ 71 w 328"/>
              <a:gd name="T13" fmla="*/ 45 h 215"/>
              <a:gd name="T14" fmla="*/ 71 w 328"/>
              <a:gd name="T15" fmla="*/ 81 h 215"/>
              <a:gd name="T16" fmla="*/ 0 w 328"/>
              <a:gd name="T17" fmla="*/ 143 h 215"/>
              <a:gd name="T18" fmla="*/ 48 w 328"/>
              <a:gd name="T19" fmla="*/ 197 h 215"/>
              <a:gd name="T20" fmla="*/ 48 w 328"/>
              <a:gd name="T21" fmla="*/ 207 h 215"/>
              <a:gd name="T22" fmla="*/ 126 w 328"/>
              <a:gd name="T23" fmla="*/ 215 h 215"/>
              <a:gd name="T24" fmla="*/ 204 w 328"/>
              <a:gd name="T25" fmla="*/ 207 h 215"/>
              <a:gd name="T26" fmla="*/ 204 w 328"/>
              <a:gd name="T27" fmla="*/ 197 h 215"/>
              <a:gd name="T28" fmla="*/ 252 w 328"/>
              <a:gd name="T29" fmla="*/ 143 h 215"/>
              <a:gd name="T30" fmla="*/ 181 w 328"/>
              <a:gd name="T31" fmla="*/ 81 h 215"/>
              <a:gd name="T32" fmla="*/ 181 w 328"/>
              <a:gd name="T33" fmla="*/ 45 h 215"/>
              <a:gd name="T34" fmla="*/ 147 w 328"/>
              <a:gd name="T35" fmla="*/ 45 h 215"/>
              <a:gd name="T36" fmla="*/ 147 w 328"/>
              <a:gd name="T37" fmla="*/ 31 h 215"/>
              <a:gd name="T38" fmla="*/ 218 w 328"/>
              <a:gd name="T39" fmla="*/ 47 h 215"/>
              <a:gd name="T40" fmla="*/ 252 w 328"/>
              <a:gd name="T41" fmla="*/ 104 h 215"/>
              <a:gd name="T42" fmla="*/ 318 w 328"/>
              <a:gd name="T43" fmla="*/ 93 h 215"/>
              <a:gd name="T44" fmla="*/ 286 w 328"/>
              <a:gd name="T45" fmla="*/ 33 h 215"/>
              <a:gd name="T46" fmla="*/ 239 w 328"/>
              <a:gd name="T47" fmla="*/ 142 h 215"/>
              <a:gd name="T48" fmla="*/ 240 w 328"/>
              <a:gd name="T49" fmla="*/ 143 h 215"/>
              <a:gd name="T50" fmla="*/ 127 w 328"/>
              <a:gd name="T51" fmla="*/ 197 h 215"/>
              <a:gd name="T52" fmla="*/ 14 w 328"/>
              <a:gd name="T53" fmla="*/ 143 h 215"/>
              <a:gd name="T54" fmla="*/ 14 w 328"/>
              <a:gd name="T55" fmla="*/ 142 h 215"/>
              <a:gd name="T56" fmla="*/ 91 w 328"/>
              <a:gd name="T57" fmla="*/ 143 h 215"/>
              <a:gd name="T58" fmla="*/ 239 w 328"/>
              <a:gd name="T59" fmla="*/ 142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8" h="215">
                <a:moveTo>
                  <a:pt x="286" y="33"/>
                </a:moveTo>
                <a:cubicBezTo>
                  <a:pt x="262" y="22"/>
                  <a:pt x="238" y="24"/>
                  <a:pt x="225" y="36"/>
                </a:cubicBezTo>
                <a:cubicBezTo>
                  <a:pt x="200" y="23"/>
                  <a:pt x="168" y="19"/>
                  <a:pt x="147" y="17"/>
                </a:cubicBezTo>
                <a:cubicBezTo>
                  <a:pt x="147" y="0"/>
                  <a:pt x="147" y="0"/>
                  <a:pt x="14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5" y="45"/>
                  <a:pt x="105" y="45"/>
                  <a:pt x="105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81"/>
                  <a:pt x="71" y="81"/>
                  <a:pt x="71" y="81"/>
                </a:cubicBezTo>
                <a:cubicBezTo>
                  <a:pt x="29" y="92"/>
                  <a:pt x="0" y="116"/>
                  <a:pt x="0" y="143"/>
                </a:cubicBezTo>
                <a:cubicBezTo>
                  <a:pt x="0" y="165"/>
                  <a:pt x="19" y="184"/>
                  <a:pt x="48" y="19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48" y="207"/>
                  <a:pt x="64" y="215"/>
                  <a:pt x="126" y="215"/>
                </a:cubicBezTo>
                <a:cubicBezTo>
                  <a:pt x="188" y="215"/>
                  <a:pt x="204" y="207"/>
                  <a:pt x="204" y="207"/>
                </a:cubicBezTo>
                <a:cubicBezTo>
                  <a:pt x="204" y="197"/>
                  <a:pt x="204" y="197"/>
                  <a:pt x="204" y="197"/>
                </a:cubicBezTo>
                <a:cubicBezTo>
                  <a:pt x="233" y="184"/>
                  <a:pt x="252" y="165"/>
                  <a:pt x="252" y="143"/>
                </a:cubicBezTo>
                <a:cubicBezTo>
                  <a:pt x="252" y="116"/>
                  <a:pt x="223" y="92"/>
                  <a:pt x="181" y="81"/>
                </a:cubicBezTo>
                <a:cubicBezTo>
                  <a:pt x="181" y="45"/>
                  <a:pt x="181" y="45"/>
                  <a:pt x="181" y="45"/>
                </a:cubicBezTo>
                <a:cubicBezTo>
                  <a:pt x="147" y="45"/>
                  <a:pt x="147" y="45"/>
                  <a:pt x="147" y="45"/>
                </a:cubicBezTo>
                <a:cubicBezTo>
                  <a:pt x="147" y="31"/>
                  <a:pt x="147" y="31"/>
                  <a:pt x="147" y="31"/>
                </a:cubicBezTo>
                <a:cubicBezTo>
                  <a:pt x="166" y="32"/>
                  <a:pt x="195" y="36"/>
                  <a:pt x="218" y="47"/>
                </a:cubicBezTo>
                <a:cubicBezTo>
                  <a:pt x="211" y="66"/>
                  <a:pt x="225" y="91"/>
                  <a:pt x="252" y="104"/>
                </a:cubicBezTo>
                <a:cubicBezTo>
                  <a:pt x="279" y="117"/>
                  <a:pt x="309" y="112"/>
                  <a:pt x="318" y="93"/>
                </a:cubicBezTo>
                <a:cubicBezTo>
                  <a:pt x="328" y="73"/>
                  <a:pt x="313" y="47"/>
                  <a:pt x="286" y="33"/>
                </a:cubicBezTo>
                <a:close/>
                <a:moveTo>
                  <a:pt x="239" y="142"/>
                </a:moveTo>
                <a:cubicBezTo>
                  <a:pt x="239" y="142"/>
                  <a:pt x="240" y="142"/>
                  <a:pt x="240" y="143"/>
                </a:cubicBezTo>
                <a:cubicBezTo>
                  <a:pt x="240" y="173"/>
                  <a:pt x="189" y="197"/>
                  <a:pt x="127" y="197"/>
                </a:cubicBezTo>
                <a:cubicBezTo>
                  <a:pt x="64" y="197"/>
                  <a:pt x="14" y="173"/>
                  <a:pt x="14" y="143"/>
                </a:cubicBezTo>
                <a:cubicBezTo>
                  <a:pt x="14" y="142"/>
                  <a:pt x="14" y="142"/>
                  <a:pt x="14" y="142"/>
                </a:cubicBezTo>
                <a:cubicBezTo>
                  <a:pt x="34" y="145"/>
                  <a:pt x="63" y="147"/>
                  <a:pt x="91" y="143"/>
                </a:cubicBezTo>
                <a:cubicBezTo>
                  <a:pt x="131" y="136"/>
                  <a:pt x="190" y="154"/>
                  <a:pt x="239" y="1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7"/>
          <p:cNvSpPr>
            <a:spLocks/>
          </p:cNvSpPr>
          <p:nvPr/>
        </p:nvSpPr>
        <p:spPr bwMode="auto">
          <a:xfrm>
            <a:off x="6375249" y="3503161"/>
            <a:ext cx="1173542" cy="1640199"/>
          </a:xfrm>
          <a:custGeom>
            <a:avLst/>
            <a:gdLst>
              <a:gd name="T0" fmla="*/ 790 w 801"/>
              <a:gd name="T1" fmla="*/ 577 h 1119"/>
              <a:gd name="T2" fmla="*/ 788 w 801"/>
              <a:gd name="T3" fmla="*/ 521 h 1119"/>
              <a:gd name="T4" fmla="*/ 756 w 801"/>
              <a:gd name="T5" fmla="*/ 497 h 1119"/>
              <a:gd name="T6" fmla="*/ 766 w 801"/>
              <a:gd name="T7" fmla="*/ 440 h 1119"/>
              <a:gd name="T8" fmla="*/ 788 w 801"/>
              <a:gd name="T9" fmla="*/ 382 h 1119"/>
              <a:gd name="T10" fmla="*/ 729 w 801"/>
              <a:gd name="T11" fmla="*/ 345 h 1119"/>
              <a:gd name="T12" fmla="*/ 699 w 801"/>
              <a:gd name="T13" fmla="*/ 316 h 1119"/>
              <a:gd name="T14" fmla="*/ 695 w 801"/>
              <a:gd name="T15" fmla="*/ 305 h 1119"/>
              <a:gd name="T16" fmla="*/ 701 w 801"/>
              <a:gd name="T17" fmla="*/ 263 h 1119"/>
              <a:gd name="T18" fmla="*/ 584 w 801"/>
              <a:gd name="T19" fmla="*/ 134 h 1119"/>
              <a:gd name="T20" fmla="*/ 579 w 801"/>
              <a:gd name="T21" fmla="*/ 106 h 1119"/>
              <a:gd name="T22" fmla="*/ 409 w 801"/>
              <a:gd name="T23" fmla="*/ 31 h 1119"/>
              <a:gd name="T24" fmla="*/ 400 w 801"/>
              <a:gd name="T25" fmla="*/ 32 h 1119"/>
              <a:gd name="T26" fmla="*/ 226 w 801"/>
              <a:gd name="T27" fmla="*/ 143 h 1119"/>
              <a:gd name="T28" fmla="*/ 158 w 801"/>
              <a:gd name="T29" fmla="*/ 186 h 1119"/>
              <a:gd name="T30" fmla="*/ 142 w 801"/>
              <a:gd name="T31" fmla="*/ 199 h 1119"/>
              <a:gd name="T32" fmla="*/ 139 w 801"/>
              <a:gd name="T33" fmla="*/ 201 h 1119"/>
              <a:gd name="T34" fmla="*/ 134 w 801"/>
              <a:gd name="T35" fmla="*/ 234 h 1119"/>
              <a:gd name="T36" fmla="*/ 59 w 801"/>
              <a:gd name="T37" fmla="*/ 234 h 1119"/>
              <a:gd name="T38" fmla="*/ 102 w 801"/>
              <a:gd name="T39" fmla="*/ 249 h 1119"/>
              <a:gd name="T40" fmla="*/ 26 w 801"/>
              <a:gd name="T41" fmla="*/ 385 h 1119"/>
              <a:gd name="T42" fmla="*/ 59 w 801"/>
              <a:gd name="T43" fmla="*/ 373 h 1119"/>
              <a:gd name="T44" fmla="*/ 54 w 801"/>
              <a:gd name="T45" fmla="*/ 409 h 1119"/>
              <a:gd name="T46" fmla="*/ 113 w 801"/>
              <a:gd name="T47" fmla="*/ 506 h 1119"/>
              <a:gd name="T48" fmla="*/ 105 w 801"/>
              <a:gd name="T49" fmla="*/ 691 h 1119"/>
              <a:gd name="T50" fmla="*/ 173 w 801"/>
              <a:gd name="T51" fmla="*/ 638 h 1119"/>
              <a:gd name="T52" fmla="*/ 160 w 801"/>
              <a:gd name="T53" fmla="*/ 588 h 1119"/>
              <a:gd name="T54" fmla="*/ 286 w 801"/>
              <a:gd name="T55" fmla="*/ 702 h 1119"/>
              <a:gd name="T56" fmla="*/ 273 w 801"/>
              <a:gd name="T57" fmla="*/ 730 h 1119"/>
              <a:gd name="T58" fmla="*/ 152 w 801"/>
              <a:gd name="T59" fmla="*/ 824 h 1119"/>
              <a:gd name="T60" fmla="*/ 225 w 801"/>
              <a:gd name="T61" fmla="*/ 820 h 1119"/>
              <a:gd name="T62" fmla="*/ 96 w 801"/>
              <a:gd name="T63" fmla="*/ 1037 h 1119"/>
              <a:gd name="T64" fmla="*/ 624 w 801"/>
              <a:gd name="T65" fmla="*/ 1119 h 1119"/>
              <a:gd name="T66" fmla="*/ 557 w 801"/>
              <a:gd name="T67" fmla="*/ 950 h 1119"/>
              <a:gd name="T68" fmla="*/ 548 w 801"/>
              <a:gd name="T69" fmla="*/ 846 h 1119"/>
              <a:gd name="T70" fmla="*/ 552 w 801"/>
              <a:gd name="T71" fmla="*/ 839 h 1119"/>
              <a:gd name="T72" fmla="*/ 600 w 801"/>
              <a:gd name="T73" fmla="*/ 735 h 1119"/>
              <a:gd name="T74" fmla="*/ 655 w 801"/>
              <a:gd name="T75" fmla="*/ 626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1" h="1119">
                <a:moveTo>
                  <a:pt x="722" y="622"/>
                </a:moveTo>
                <a:cubicBezTo>
                  <a:pt x="722" y="622"/>
                  <a:pt x="789" y="617"/>
                  <a:pt x="790" y="577"/>
                </a:cubicBezTo>
                <a:cubicBezTo>
                  <a:pt x="790" y="577"/>
                  <a:pt x="791" y="565"/>
                  <a:pt x="782" y="552"/>
                </a:cubicBezTo>
                <a:cubicBezTo>
                  <a:pt x="782" y="552"/>
                  <a:pt x="770" y="537"/>
                  <a:pt x="788" y="521"/>
                </a:cubicBezTo>
                <a:cubicBezTo>
                  <a:pt x="788" y="521"/>
                  <a:pt x="791" y="487"/>
                  <a:pt x="758" y="499"/>
                </a:cubicBezTo>
                <a:cubicBezTo>
                  <a:pt x="756" y="497"/>
                  <a:pt x="756" y="497"/>
                  <a:pt x="756" y="497"/>
                </a:cubicBezTo>
                <a:cubicBezTo>
                  <a:pt x="756" y="497"/>
                  <a:pt x="785" y="478"/>
                  <a:pt x="781" y="463"/>
                </a:cubicBezTo>
                <a:cubicBezTo>
                  <a:pt x="781" y="463"/>
                  <a:pt x="771" y="454"/>
                  <a:pt x="766" y="440"/>
                </a:cubicBezTo>
                <a:cubicBezTo>
                  <a:pt x="766" y="440"/>
                  <a:pt x="762" y="431"/>
                  <a:pt x="779" y="420"/>
                </a:cubicBezTo>
                <a:cubicBezTo>
                  <a:pt x="779" y="420"/>
                  <a:pt x="801" y="397"/>
                  <a:pt x="788" y="382"/>
                </a:cubicBezTo>
                <a:cubicBezTo>
                  <a:pt x="788" y="382"/>
                  <a:pt x="783" y="371"/>
                  <a:pt x="757" y="364"/>
                </a:cubicBezTo>
                <a:cubicBezTo>
                  <a:pt x="757" y="364"/>
                  <a:pt x="741" y="356"/>
                  <a:pt x="729" y="345"/>
                </a:cubicBezTo>
                <a:cubicBezTo>
                  <a:pt x="729" y="345"/>
                  <a:pt x="714" y="332"/>
                  <a:pt x="704" y="325"/>
                </a:cubicBezTo>
                <a:cubicBezTo>
                  <a:pt x="704" y="325"/>
                  <a:pt x="701" y="322"/>
                  <a:pt x="699" y="316"/>
                </a:cubicBezTo>
                <a:cubicBezTo>
                  <a:pt x="699" y="316"/>
                  <a:pt x="714" y="309"/>
                  <a:pt x="705" y="297"/>
                </a:cubicBezTo>
                <a:cubicBezTo>
                  <a:pt x="705" y="297"/>
                  <a:pt x="701" y="310"/>
                  <a:pt x="695" y="305"/>
                </a:cubicBezTo>
                <a:cubicBezTo>
                  <a:pt x="695" y="305"/>
                  <a:pt x="696" y="282"/>
                  <a:pt x="705" y="276"/>
                </a:cubicBezTo>
                <a:cubicBezTo>
                  <a:pt x="705" y="276"/>
                  <a:pt x="713" y="265"/>
                  <a:pt x="701" y="263"/>
                </a:cubicBezTo>
                <a:cubicBezTo>
                  <a:pt x="701" y="263"/>
                  <a:pt x="666" y="204"/>
                  <a:pt x="661" y="197"/>
                </a:cubicBezTo>
                <a:cubicBezTo>
                  <a:pt x="661" y="197"/>
                  <a:pt x="621" y="142"/>
                  <a:pt x="584" y="134"/>
                </a:cubicBezTo>
                <a:cubicBezTo>
                  <a:pt x="584" y="134"/>
                  <a:pt x="622" y="96"/>
                  <a:pt x="582" y="78"/>
                </a:cubicBezTo>
                <a:cubicBezTo>
                  <a:pt x="582" y="78"/>
                  <a:pt x="599" y="105"/>
                  <a:pt x="579" y="106"/>
                </a:cubicBezTo>
                <a:cubicBezTo>
                  <a:pt x="579" y="106"/>
                  <a:pt x="579" y="54"/>
                  <a:pt x="511" y="37"/>
                </a:cubicBezTo>
                <a:cubicBezTo>
                  <a:pt x="444" y="20"/>
                  <a:pt x="418" y="30"/>
                  <a:pt x="409" y="31"/>
                </a:cubicBezTo>
                <a:cubicBezTo>
                  <a:pt x="409" y="31"/>
                  <a:pt x="458" y="6"/>
                  <a:pt x="505" y="22"/>
                </a:cubicBezTo>
                <a:cubicBezTo>
                  <a:pt x="505" y="22"/>
                  <a:pt x="464" y="0"/>
                  <a:pt x="400" y="32"/>
                </a:cubicBezTo>
                <a:cubicBezTo>
                  <a:pt x="400" y="32"/>
                  <a:pt x="320" y="46"/>
                  <a:pt x="289" y="91"/>
                </a:cubicBezTo>
                <a:cubicBezTo>
                  <a:pt x="289" y="91"/>
                  <a:pt x="264" y="92"/>
                  <a:pt x="226" y="143"/>
                </a:cubicBezTo>
                <a:cubicBezTo>
                  <a:pt x="226" y="143"/>
                  <a:pt x="204" y="171"/>
                  <a:pt x="189" y="171"/>
                </a:cubicBezTo>
                <a:cubicBezTo>
                  <a:pt x="173" y="172"/>
                  <a:pt x="160" y="174"/>
                  <a:pt x="158" y="186"/>
                </a:cubicBezTo>
                <a:cubicBezTo>
                  <a:pt x="157" y="198"/>
                  <a:pt x="152" y="216"/>
                  <a:pt x="162" y="221"/>
                </a:cubicBezTo>
                <a:cubicBezTo>
                  <a:pt x="162" y="221"/>
                  <a:pt x="152" y="221"/>
                  <a:pt x="142" y="199"/>
                </a:cubicBezTo>
                <a:cubicBezTo>
                  <a:pt x="142" y="199"/>
                  <a:pt x="127" y="169"/>
                  <a:pt x="101" y="185"/>
                </a:cubicBezTo>
                <a:cubicBezTo>
                  <a:pt x="101" y="185"/>
                  <a:pt x="124" y="175"/>
                  <a:pt x="139" y="201"/>
                </a:cubicBezTo>
                <a:cubicBezTo>
                  <a:pt x="139" y="201"/>
                  <a:pt x="146" y="217"/>
                  <a:pt x="156" y="223"/>
                </a:cubicBezTo>
                <a:cubicBezTo>
                  <a:pt x="156" y="223"/>
                  <a:pt x="138" y="230"/>
                  <a:pt x="134" y="234"/>
                </a:cubicBezTo>
                <a:cubicBezTo>
                  <a:pt x="134" y="234"/>
                  <a:pt x="120" y="223"/>
                  <a:pt x="93" y="235"/>
                </a:cubicBezTo>
                <a:cubicBezTo>
                  <a:pt x="93" y="235"/>
                  <a:pt x="78" y="244"/>
                  <a:pt x="59" y="234"/>
                </a:cubicBezTo>
                <a:cubicBezTo>
                  <a:pt x="59" y="234"/>
                  <a:pt x="71" y="247"/>
                  <a:pt x="93" y="239"/>
                </a:cubicBezTo>
                <a:cubicBezTo>
                  <a:pt x="93" y="239"/>
                  <a:pt x="112" y="235"/>
                  <a:pt x="102" y="249"/>
                </a:cubicBezTo>
                <a:cubicBezTo>
                  <a:pt x="102" y="249"/>
                  <a:pt x="35" y="290"/>
                  <a:pt x="58" y="351"/>
                </a:cubicBezTo>
                <a:cubicBezTo>
                  <a:pt x="58" y="351"/>
                  <a:pt x="20" y="358"/>
                  <a:pt x="26" y="385"/>
                </a:cubicBezTo>
                <a:cubicBezTo>
                  <a:pt x="26" y="385"/>
                  <a:pt x="27" y="361"/>
                  <a:pt x="58" y="359"/>
                </a:cubicBezTo>
                <a:cubicBezTo>
                  <a:pt x="58" y="359"/>
                  <a:pt x="57" y="370"/>
                  <a:pt x="59" y="373"/>
                </a:cubicBezTo>
                <a:cubicBezTo>
                  <a:pt x="59" y="373"/>
                  <a:pt x="0" y="432"/>
                  <a:pt x="65" y="486"/>
                </a:cubicBezTo>
                <a:cubicBezTo>
                  <a:pt x="65" y="486"/>
                  <a:pt x="23" y="443"/>
                  <a:pt x="54" y="409"/>
                </a:cubicBezTo>
                <a:cubicBezTo>
                  <a:pt x="54" y="409"/>
                  <a:pt x="42" y="477"/>
                  <a:pt x="96" y="499"/>
                </a:cubicBezTo>
                <a:cubicBezTo>
                  <a:pt x="96" y="499"/>
                  <a:pt x="109" y="510"/>
                  <a:pt x="113" y="506"/>
                </a:cubicBezTo>
                <a:cubicBezTo>
                  <a:pt x="113" y="506"/>
                  <a:pt x="114" y="553"/>
                  <a:pt x="129" y="562"/>
                </a:cubicBezTo>
                <a:cubicBezTo>
                  <a:pt x="129" y="562"/>
                  <a:pt x="37" y="636"/>
                  <a:pt x="105" y="691"/>
                </a:cubicBezTo>
                <a:cubicBezTo>
                  <a:pt x="105" y="691"/>
                  <a:pt x="44" y="642"/>
                  <a:pt x="134" y="568"/>
                </a:cubicBezTo>
                <a:cubicBezTo>
                  <a:pt x="134" y="568"/>
                  <a:pt x="136" y="625"/>
                  <a:pt x="173" y="638"/>
                </a:cubicBezTo>
                <a:cubicBezTo>
                  <a:pt x="173" y="638"/>
                  <a:pt x="141" y="622"/>
                  <a:pt x="144" y="576"/>
                </a:cubicBezTo>
                <a:cubicBezTo>
                  <a:pt x="144" y="576"/>
                  <a:pt x="146" y="587"/>
                  <a:pt x="160" y="588"/>
                </a:cubicBezTo>
                <a:cubicBezTo>
                  <a:pt x="160" y="588"/>
                  <a:pt x="158" y="611"/>
                  <a:pt x="172" y="618"/>
                </a:cubicBezTo>
                <a:cubicBezTo>
                  <a:pt x="172" y="618"/>
                  <a:pt x="187" y="722"/>
                  <a:pt x="286" y="702"/>
                </a:cubicBezTo>
                <a:cubicBezTo>
                  <a:pt x="286" y="702"/>
                  <a:pt x="251" y="747"/>
                  <a:pt x="212" y="700"/>
                </a:cubicBezTo>
                <a:cubicBezTo>
                  <a:pt x="212" y="700"/>
                  <a:pt x="228" y="736"/>
                  <a:pt x="273" y="730"/>
                </a:cubicBezTo>
                <a:cubicBezTo>
                  <a:pt x="273" y="730"/>
                  <a:pt x="277" y="754"/>
                  <a:pt x="250" y="764"/>
                </a:cubicBezTo>
                <a:cubicBezTo>
                  <a:pt x="222" y="773"/>
                  <a:pt x="169" y="784"/>
                  <a:pt x="152" y="824"/>
                </a:cubicBezTo>
                <a:cubicBezTo>
                  <a:pt x="152" y="824"/>
                  <a:pt x="137" y="849"/>
                  <a:pt x="150" y="906"/>
                </a:cubicBezTo>
                <a:cubicBezTo>
                  <a:pt x="150" y="906"/>
                  <a:pt x="127" y="811"/>
                  <a:pt x="225" y="820"/>
                </a:cubicBezTo>
                <a:cubicBezTo>
                  <a:pt x="225" y="820"/>
                  <a:pt x="152" y="872"/>
                  <a:pt x="128" y="935"/>
                </a:cubicBezTo>
                <a:cubicBezTo>
                  <a:pt x="104" y="999"/>
                  <a:pt x="103" y="1011"/>
                  <a:pt x="96" y="1037"/>
                </a:cubicBezTo>
                <a:cubicBezTo>
                  <a:pt x="88" y="1063"/>
                  <a:pt x="78" y="1119"/>
                  <a:pt x="78" y="1119"/>
                </a:cubicBezTo>
                <a:cubicBezTo>
                  <a:pt x="624" y="1119"/>
                  <a:pt x="624" y="1119"/>
                  <a:pt x="624" y="1119"/>
                </a:cubicBezTo>
                <a:cubicBezTo>
                  <a:pt x="624" y="1119"/>
                  <a:pt x="592" y="1076"/>
                  <a:pt x="581" y="1038"/>
                </a:cubicBezTo>
                <a:cubicBezTo>
                  <a:pt x="569" y="1001"/>
                  <a:pt x="562" y="958"/>
                  <a:pt x="557" y="950"/>
                </a:cubicBezTo>
                <a:cubicBezTo>
                  <a:pt x="552" y="942"/>
                  <a:pt x="544" y="934"/>
                  <a:pt x="544" y="911"/>
                </a:cubicBezTo>
                <a:cubicBezTo>
                  <a:pt x="543" y="888"/>
                  <a:pt x="540" y="858"/>
                  <a:pt x="548" y="846"/>
                </a:cubicBezTo>
                <a:cubicBezTo>
                  <a:pt x="548" y="846"/>
                  <a:pt x="572" y="844"/>
                  <a:pt x="563" y="879"/>
                </a:cubicBezTo>
                <a:cubicBezTo>
                  <a:pt x="563" y="879"/>
                  <a:pt x="577" y="857"/>
                  <a:pt x="552" y="839"/>
                </a:cubicBezTo>
                <a:cubicBezTo>
                  <a:pt x="552" y="839"/>
                  <a:pt x="571" y="799"/>
                  <a:pt x="579" y="785"/>
                </a:cubicBezTo>
                <a:cubicBezTo>
                  <a:pt x="587" y="772"/>
                  <a:pt x="595" y="741"/>
                  <a:pt x="600" y="735"/>
                </a:cubicBezTo>
                <a:cubicBezTo>
                  <a:pt x="605" y="728"/>
                  <a:pt x="619" y="701"/>
                  <a:pt x="621" y="683"/>
                </a:cubicBezTo>
                <a:cubicBezTo>
                  <a:pt x="624" y="665"/>
                  <a:pt x="632" y="630"/>
                  <a:pt x="655" y="626"/>
                </a:cubicBezTo>
                <a:cubicBezTo>
                  <a:pt x="655" y="626"/>
                  <a:pt x="668" y="619"/>
                  <a:pt x="722" y="62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1319" y="756399"/>
            <a:ext cx="2710157" cy="3827247"/>
          </a:xfrm>
          <a:prstGeom prst="rect">
            <a:avLst/>
          </a:prstGeom>
        </p:spPr>
      </p:pic>
      <p:sp>
        <p:nvSpPr>
          <p:cNvPr id="49" name="文本框 180"/>
          <p:cNvSpPr txBox="1">
            <a:spLocks noChangeArrowheads="1"/>
          </p:cNvSpPr>
          <p:nvPr/>
        </p:nvSpPr>
        <p:spPr bwMode="auto">
          <a:xfrm>
            <a:off x="5409276" y="1025300"/>
            <a:ext cx="3381231" cy="55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310689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9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200" y="0"/>
            <a:ext cx="5652800" cy="2604581"/>
          </a:xfrm>
          <a:prstGeom prst="rect">
            <a:avLst/>
          </a:prstGeom>
        </p:spPr>
      </p:pic>
      <p:grpSp>
        <p:nvGrpSpPr>
          <p:cNvPr id="4" name="Group 155"/>
          <p:cNvGrpSpPr/>
          <p:nvPr/>
        </p:nvGrpSpPr>
        <p:grpSpPr>
          <a:xfrm>
            <a:off x="827627" y="1252746"/>
            <a:ext cx="3680804" cy="2120868"/>
            <a:chOff x="803822" y="1016361"/>
            <a:chExt cx="7536357" cy="2044618"/>
          </a:xfrm>
        </p:grpSpPr>
        <p:cxnSp>
          <p:nvCxnSpPr>
            <p:cNvPr id="5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ardrop 101"/>
          <p:cNvSpPr/>
          <p:nvPr/>
        </p:nvSpPr>
        <p:spPr>
          <a:xfrm rot="8100000">
            <a:off x="1149886" y="1649771"/>
            <a:ext cx="482633" cy="482656"/>
          </a:xfrm>
          <a:prstGeom prst="teardrop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104"/>
          <p:cNvSpPr/>
          <p:nvPr/>
        </p:nvSpPr>
        <p:spPr>
          <a:xfrm>
            <a:off x="1223852" y="1724856"/>
            <a:ext cx="334700" cy="3347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6"/>
                </a:solidFill>
                <a:latin typeface="Steelfish" pitchFamily="2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16" name="Teardrop 108"/>
          <p:cNvSpPr/>
          <p:nvPr/>
        </p:nvSpPr>
        <p:spPr>
          <a:xfrm rot="8100000">
            <a:off x="1712340" y="982644"/>
            <a:ext cx="482633" cy="482656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11"/>
          <p:cNvSpPr/>
          <p:nvPr/>
        </p:nvSpPr>
        <p:spPr>
          <a:xfrm>
            <a:off x="1786306" y="1057729"/>
            <a:ext cx="334700" cy="3347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6"/>
                </a:solidFill>
                <a:latin typeface="Steelfish" pitchFamily="2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9" name="Teardrop 117"/>
          <p:cNvSpPr/>
          <p:nvPr/>
        </p:nvSpPr>
        <p:spPr>
          <a:xfrm rot="8100000">
            <a:off x="2374049" y="742761"/>
            <a:ext cx="482633" cy="482656"/>
          </a:xfrm>
          <a:prstGeom prst="teardrop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20"/>
          <p:cNvSpPr/>
          <p:nvPr/>
        </p:nvSpPr>
        <p:spPr>
          <a:xfrm>
            <a:off x="2448015" y="817846"/>
            <a:ext cx="334700" cy="3347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6"/>
                </a:solidFill>
                <a:latin typeface="Steelfish" pitchFamily="2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63758" y="3475328"/>
            <a:ext cx="461665" cy="15183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9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80209" y="3475328"/>
            <a:ext cx="461665" cy="15183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9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96659" y="3475328"/>
            <a:ext cx="461665" cy="15183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9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1302014" y="1544843"/>
            <a:ext cx="1296080" cy="182008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9404" tIns="39702" rIns="79404" bIns="3970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6"/>
          <p:cNvSpPr>
            <a:spLocks/>
          </p:cNvSpPr>
          <p:nvPr/>
        </p:nvSpPr>
        <p:spPr bwMode="auto">
          <a:xfrm>
            <a:off x="2550642" y="1544843"/>
            <a:ext cx="1296080" cy="182008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9404" tIns="39702" rIns="79404" bIns="3970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6"/>
          <p:cNvSpPr>
            <a:spLocks/>
          </p:cNvSpPr>
          <p:nvPr/>
        </p:nvSpPr>
        <p:spPr bwMode="auto">
          <a:xfrm>
            <a:off x="900844" y="2227375"/>
            <a:ext cx="987489" cy="1137554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79404" tIns="39702" rIns="79404" bIns="3970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1888334" y="1317332"/>
            <a:ext cx="1458090" cy="2047597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79404" tIns="39702" rIns="79404" bIns="3970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3212352" y="1860946"/>
            <a:ext cx="1296080" cy="150398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79404" tIns="39702" rIns="79404" bIns="3970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ardrop 166"/>
          <p:cNvSpPr/>
          <p:nvPr/>
        </p:nvSpPr>
        <p:spPr>
          <a:xfrm rot="8100000">
            <a:off x="2962763" y="979751"/>
            <a:ext cx="482633" cy="482655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Oval 167"/>
          <p:cNvSpPr/>
          <p:nvPr/>
        </p:nvSpPr>
        <p:spPr>
          <a:xfrm>
            <a:off x="3036729" y="1054836"/>
            <a:ext cx="334700" cy="3347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6"/>
                </a:solidFill>
                <a:latin typeface="Steelfish" pitchFamily="2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" name="Teardrop 170"/>
          <p:cNvSpPr/>
          <p:nvPr/>
        </p:nvSpPr>
        <p:spPr>
          <a:xfrm rot="8100000">
            <a:off x="3623027" y="1269265"/>
            <a:ext cx="482633" cy="482655"/>
          </a:xfrm>
          <a:prstGeom prst="teardrop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171"/>
          <p:cNvSpPr/>
          <p:nvPr/>
        </p:nvSpPr>
        <p:spPr>
          <a:xfrm>
            <a:off x="3696993" y="1344350"/>
            <a:ext cx="334700" cy="3347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6"/>
                </a:solidFill>
                <a:latin typeface="Steelfish" pitchFamily="2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013109" y="3475328"/>
            <a:ext cx="461665" cy="15183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9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29561" y="3475328"/>
            <a:ext cx="461665" cy="15183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9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58848" y="705892"/>
            <a:ext cx="1564390" cy="4250826"/>
          </a:xfrm>
          <a:prstGeom prst="rect">
            <a:avLst/>
          </a:prstGeom>
        </p:spPr>
      </p:pic>
      <p:sp>
        <p:nvSpPr>
          <p:cNvPr id="38" name="文本框 180"/>
          <p:cNvSpPr txBox="1">
            <a:spLocks noChangeArrowheads="1"/>
          </p:cNvSpPr>
          <p:nvPr/>
        </p:nvSpPr>
        <p:spPr bwMode="auto">
          <a:xfrm>
            <a:off x="1049921" y="3848996"/>
            <a:ext cx="3381231" cy="55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05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05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310689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35" grpId="0"/>
      <p:bldP spid="36" grpId="0"/>
      <p:bldP spid="38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9144001" cy="5143500"/>
          </a:xfrm>
          <a:prstGeom prst="rect">
            <a:avLst/>
          </a:prstGeom>
        </p:spPr>
      </p:pic>
      <p:sp>
        <p:nvSpPr>
          <p:cNvPr id="13" name="文本框 5"/>
          <p:cNvSpPr txBox="1">
            <a:spLocks noChangeArrowheads="1"/>
          </p:cNvSpPr>
          <p:nvPr/>
        </p:nvSpPr>
        <p:spPr bwMode="auto">
          <a:xfrm>
            <a:off x="3207224" y="1460810"/>
            <a:ext cx="5213468" cy="76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 smtClean="0">
                <a:solidFill>
                  <a:srgbClr val="7EC234"/>
                </a:solidFill>
                <a:latin typeface="微软雅黑" pitchFamily="34" charset="-122"/>
                <a:ea typeface="微软雅黑" pitchFamily="34" charset="-122"/>
              </a:rPr>
              <a:t>谢谢聆听 批评指导</a:t>
            </a:r>
            <a:endParaRPr lang="zh-CN" altLang="en-US" sz="4400" b="1" dirty="0">
              <a:solidFill>
                <a:srgbClr val="7EC23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6514581" y="2764218"/>
            <a:ext cx="1851519" cy="335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r">
              <a:lnSpc>
                <a:spcPts val="1900"/>
              </a:lnSpc>
              <a:buNone/>
            </a:pPr>
            <a:r>
              <a:rPr lang="zh-CN" altLang="en-US" sz="1600" cap="all" dirty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汇报人：包图网</a:t>
            </a:r>
            <a:endParaRPr lang="en-US" altLang="zh-CN" sz="1600" cap="all" dirty="0"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8"/>
          <p:cNvSpPr txBox="1">
            <a:spLocks noChangeArrowheads="1"/>
          </p:cNvSpPr>
          <p:nvPr/>
        </p:nvSpPr>
        <p:spPr bwMode="auto">
          <a:xfrm>
            <a:off x="6309885" y="1059648"/>
            <a:ext cx="2110807" cy="461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r">
              <a:buNone/>
            </a:pPr>
            <a:r>
              <a:rPr lang="zh-CN" altLang="en-US" sz="2400" cap="all" dirty="0" smtClean="0">
                <a:solidFill>
                  <a:srgbClr val="7EC234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清新淡雅</a:t>
            </a:r>
            <a:endParaRPr lang="zh-CN" altLang="en-US" sz="2400" cap="all" dirty="0">
              <a:solidFill>
                <a:srgbClr val="7EC234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29316" y="2223957"/>
            <a:ext cx="32367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buNone/>
            </a:pP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适用总结计划｜述职报告｜产品推广等</a:t>
            </a:r>
          </a:p>
        </p:txBody>
      </p:sp>
    </p:spTree>
    <p:extLst>
      <p:ext uri="{BB962C8B-B14F-4D97-AF65-F5344CB8AC3E}">
        <p14:creationId xmlns:p14="http://schemas.microsoft.com/office/powerpoint/2010/main" val="25270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5641092" y="277074"/>
            <a:ext cx="1827423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lang="en-US" altLang="zh-CN" sz="30000" dirty="0" smtClean="0">
                <a:solidFill>
                  <a:schemeClr val="accent6"/>
                </a:solidFill>
                <a:latin typeface="Steelfish" pitchFamily="2" charset="0"/>
                <a:ea typeface="微软雅黑" pitchFamily="34" charset="-122"/>
              </a:rPr>
              <a:t>0</a:t>
            </a:r>
            <a:r>
              <a:rPr lang="zh-CN" altLang="en-US" sz="30000" dirty="0" smtClean="0">
                <a:solidFill>
                  <a:schemeClr val="accent6"/>
                </a:solidFill>
                <a:latin typeface="Steelfish" pitchFamily="2" charset="0"/>
                <a:ea typeface="微软雅黑" pitchFamily="34" charset="-122"/>
              </a:rPr>
              <a:t>1</a:t>
            </a:r>
            <a:endParaRPr lang="zh-CN" altLang="en-US" sz="30000" dirty="0">
              <a:solidFill>
                <a:schemeClr val="accent6"/>
              </a:solidFill>
              <a:latin typeface="Steelfish" pitchFamily="2" charset="0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4932" y="2347415"/>
            <a:ext cx="3552930" cy="532263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9"/>
          <p:cNvSpPr txBox="1">
            <a:spLocks noChangeArrowheads="1"/>
          </p:cNvSpPr>
          <p:nvPr/>
        </p:nvSpPr>
        <p:spPr bwMode="auto">
          <a:xfrm>
            <a:off x="5199791" y="2354089"/>
            <a:ext cx="2762424" cy="43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dirty="0">
                <a:solidFill>
                  <a:schemeClr val="accent6"/>
                </a:solidFill>
                <a:latin typeface="Modern No. 20" pitchFamily="18" charset="0"/>
                <a:ea typeface="微软雅黑" pitchFamily="34" charset="-122"/>
              </a:rPr>
              <a:t>清新淡雅荷叶荷花</a:t>
            </a:r>
            <a:r>
              <a:rPr lang="zh-CN" altLang="en-US" sz="1800" dirty="0" smtClean="0">
                <a:solidFill>
                  <a:schemeClr val="accent6"/>
                </a:solidFill>
                <a:latin typeface="Modern No. 20" pitchFamily="18" charset="0"/>
                <a:ea typeface="微软雅黑" pitchFamily="34" charset="-122"/>
              </a:rPr>
              <a:t>盛开</a:t>
            </a:r>
            <a:endParaRPr lang="en-US" altLang="zh-CN" sz="1800" dirty="0">
              <a:solidFill>
                <a:schemeClr val="accent6"/>
              </a:solidFill>
              <a:latin typeface="Modern No. 20" pitchFamily="18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471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652800" cy="26045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09" y="756399"/>
            <a:ext cx="2710157" cy="3827247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091013" y="2168876"/>
            <a:ext cx="818833" cy="81883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091014" y="1156731"/>
            <a:ext cx="818833" cy="81883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6" name="Freeform 18"/>
          <p:cNvSpPr>
            <a:spLocks noEditPoints="1"/>
          </p:cNvSpPr>
          <p:nvPr/>
        </p:nvSpPr>
        <p:spPr bwMode="auto">
          <a:xfrm>
            <a:off x="4171263" y="2301444"/>
            <a:ext cx="696377" cy="524518"/>
          </a:xfrm>
          <a:custGeom>
            <a:avLst/>
            <a:gdLst/>
            <a:ahLst/>
            <a:cxnLst>
              <a:cxn ang="0">
                <a:pos x="1000" y="335"/>
              </a:cxn>
              <a:cxn ang="0">
                <a:pos x="1130" y="44"/>
              </a:cxn>
              <a:cxn ang="0">
                <a:pos x="892" y="91"/>
              </a:cxn>
              <a:cxn ang="0">
                <a:pos x="664" y="57"/>
              </a:cxn>
              <a:cxn ang="0">
                <a:pos x="807" y="343"/>
              </a:cxn>
              <a:cxn ang="0">
                <a:pos x="822" y="1394"/>
              </a:cxn>
              <a:cxn ang="0">
                <a:pos x="1000" y="335"/>
              </a:cxn>
              <a:cxn ang="0">
                <a:pos x="1098" y="988"/>
              </a:cxn>
              <a:cxn ang="0">
                <a:pos x="1052" y="1069"/>
              </a:cxn>
              <a:cxn ang="0">
                <a:pos x="957" y="1102"/>
              </a:cxn>
              <a:cxn ang="0">
                <a:pos x="957" y="1138"/>
              </a:cxn>
              <a:cxn ang="0">
                <a:pos x="946" y="1163"/>
              </a:cxn>
              <a:cxn ang="0">
                <a:pos x="910" y="1168"/>
              </a:cxn>
              <a:cxn ang="0">
                <a:pos x="890" y="1138"/>
              </a:cxn>
              <a:cxn ang="0">
                <a:pos x="890" y="1099"/>
              </a:cxn>
              <a:cxn ang="0">
                <a:pos x="873" y="1095"/>
              </a:cxn>
              <a:cxn ang="0">
                <a:pos x="792" y="1045"/>
              </a:cxn>
              <a:cxn ang="0">
                <a:pos x="766" y="1003"/>
              </a:cxn>
              <a:cxn ang="0">
                <a:pos x="762" y="991"/>
              </a:cxn>
              <a:cxn ang="0">
                <a:pos x="759" y="979"/>
              </a:cxn>
              <a:cxn ang="0">
                <a:pos x="763" y="961"/>
              </a:cxn>
              <a:cxn ang="0">
                <a:pos x="796" y="943"/>
              </a:cxn>
              <a:cxn ang="0">
                <a:pos x="825" y="966"/>
              </a:cxn>
              <a:cxn ang="0">
                <a:pos x="828" y="977"/>
              </a:cxn>
              <a:cxn ang="0">
                <a:pos x="833" y="988"/>
              </a:cxn>
              <a:cxn ang="0">
                <a:pos x="848" y="1007"/>
              </a:cxn>
              <a:cxn ang="0">
                <a:pos x="890" y="1030"/>
              </a:cxn>
              <a:cxn ang="0">
                <a:pos x="890" y="898"/>
              </a:cxn>
              <a:cxn ang="0">
                <a:pos x="803" y="860"/>
              </a:cxn>
              <a:cxn ang="0">
                <a:pos x="773" y="824"/>
              </a:cxn>
              <a:cxn ang="0">
                <a:pos x="763" y="776"/>
              </a:cxn>
              <a:cxn ang="0">
                <a:pos x="773" y="728"/>
              </a:cxn>
              <a:cxn ang="0">
                <a:pos x="800" y="690"/>
              </a:cxn>
              <a:cxn ang="0">
                <a:pos x="890" y="650"/>
              </a:cxn>
              <a:cxn ang="0">
                <a:pos x="890" y="613"/>
              </a:cxn>
              <a:cxn ang="0">
                <a:pos x="902" y="588"/>
              </a:cxn>
              <a:cxn ang="0">
                <a:pos x="938" y="583"/>
              </a:cxn>
              <a:cxn ang="0">
                <a:pos x="957" y="613"/>
              </a:cxn>
              <a:cxn ang="0">
                <a:pos x="957" y="650"/>
              </a:cxn>
              <a:cxn ang="0">
                <a:pos x="970" y="652"/>
              </a:cxn>
              <a:cxn ang="0">
                <a:pos x="1058" y="694"/>
              </a:cxn>
              <a:cxn ang="0">
                <a:pos x="1085" y="733"/>
              </a:cxn>
              <a:cxn ang="0">
                <a:pos x="1089" y="745"/>
              </a:cxn>
              <a:cxn ang="0">
                <a:pos x="1092" y="757"/>
              </a:cxn>
              <a:cxn ang="0">
                <a:pos x="1090" y="776"/>
              </a:cxn>
              <a:cxn ang="0">
                <a:pos x="1058" y="795"/>
              </a:cxn>
              <a:cxn ang="0">
                <a:pos x="1028" y="774"/>
              </a:cxn>
              <a:cxn ang="0">
                <a:pos x="1025" y="763"/>
              </a:cxn>
              <a:cxn ang="0">
                <a:pos x="1019" y="752"/>
              </a:cxn>
              <a:cxn ang="0">
                <a:pos x="1003" y="736"/>
              </a:cxn>
              <a:cxn ang="0">
                <a:pos x="957" y="718"/>
              </a:cxn>
              <a:cxn ang="0">
                <a:pos x="957" y="844"/>
              </a:cxn>
              <a:cxn ang="0">
                <a:pos x="1015" y="861"/>
              </a:cxn>
              <a:cxn ang="0">
                <a:pos x="1084" y="916"/>
              </a:cxn>
              <a:cxn ang="0">
                <a:pos x="1084" y="916"/>
              </a:cxn>
              <a:cxn ang="0">
                <a:pos x="1084" y="916"/>
              </a:cxn>
              <a:cxn ang="0">
                <a:pos x="1098" y="988"/>
              </a:cxn>
              <a:cxn ang="0">
                <a:pos x="1098" y="988"/>
              </a:cxn>
              <a:cxn ang="0">
                <a:pos x="1098" y="988"/>
              </a:cxn>
            </a:cxnLst>
            <a:rect l="0" t="0" r="r" b="b"/>
            <a:pathLst>
              <a:path w="1960" h="1477">
                <a:moveTo>
                  <a:pt x="1000" y="335"/>
                </a:moveTo>
                <a:cubicBezTo>
                  <a:pt x="1104" y="248"/>
                  <a:pt x="1173" y="53"/>
                  <a:pt x="1130" y="44"/>
                </a:cubicBezTo>
                <a:cubicBezTo>
                  <a:pt x="1074" y="33"/>
                  <a:pt x="951" y="83"/>
                  <a:pt x="892" y="91"/>
                </a:cubicBezTo>
                <a:cubicBezTo>
                  <a:pt x="808" y="102"/>
                  <a:pt x="716" y="0"/>
                  <a:pt x="664" y="57"/>
                </a:cubicBezTo>
                <a:cubicBezTo>
                  <a:pt x="623" y="103"/>
                  <a:pt x="694" y="270"/>
                  <a:pt x="807" y="343"/>
                </a:cubicBezTo>
                <a:cubicBezTo>
                  <a:pt x="472" y="507"/>
                  <a:pt x="0" y="1334"/>
                  <a:pt x="822" y="1394"/>
                </a:cubicBezTo>
                <a:cubicBezTo>
                  <a:pt x="1960" y="1477"/>
                  <a:pt x="1390" y="496"/>
                  <a:pt x="1000" y="335"/>
                </a:cubicBezTo>
                <a:close/>
                <a:moveTo>
                  <a:pt x="1098" y="988"/>
                </a:moveTo>
                <a:cubicBezTo>
                  <a:pt x="1094" y="1020"/>
                  <a:pt x="1077" y="1049"/>
                  <a:pt x="1052" y="1069"/>
                </a:cubicBezTo>
                <a:cubicBezTo>
                  <a:pt x="1025" y="1090"/>
                  <a:pt x="991" y="1099"/>
                  <a:pt x="957" y="1102"/>
                </a:cubicBezTo>
                <a:cubicBezTo>
                  <a:pt x="957" y="1138"/>
                  <a:pt x="957" y="1138"/>
                  <a:pt x="957" y="1138"/>
                </a:cubicBezTo>
                <a:cubicBezTo>
                  <a:pt x="957" y="1147"/>
                  <a:pt x="953" y="1156"/>
                  <a:pt x="946" y="1163"/>
                </a:cubicBezTo>
                <a:cubicBezTo>
                  <a:pt x="936" y="1171"/>
                  <a:pt x="922" y="1174"/>
                  <a:pt x="910" y="1168"/>
                </a:cubicBezTo>
                <a:cubicBezTo>
                  <a:pt x="898" y="1163"/>
                  <a:pt x="890" y="1151"/>
                  <a:pt x="890" y="1138"/>
                </a:cubicBezTo>
                <a:cubicBezTo>
                  <a:pt x="890" y="1099"/>
                  <a:pt x="890" y="1099"/>
                  <a:pt x="890" y="1099"/>
                </a:cubicBezTo>
                <a:cubicBezTo>
                  <a:pt x="885" y="1098"/>
                  <a:pt x="879" y="1096"/>
                  <a:pt x="873" y="1095"/>
                </a:cubicBezTo>
                <a:cubicBezTo>
                  <a:pt x="842" y="1086"/>
                  <a:pt x="813" y="1069"/>
                  <a:pt x="792" y="1045"/>
                </a:cubicBezTo>
                <a:cubicBezTo>
                  <a:pt x="781" y="1032"/>
                  <a:pt x="772" y="1018"/>
                  <a:pt x="766" y="1003"/>
                </a:cubicBezTo>
                <a:cubicBezTo>
                  <a:pt x="765" y="999"/>
                  <a:pt x="763" y="995"/>
                  <a:pt x="762" y="991"/>
                </a:cubicBezTo>
                <a:cubicBezTo>
                  <a:pt x="761" y="987"/>
                  <a:pt x="760" y="983"/>
                  <a:pt x="759" y="979"/>
                </a:cubicBezTo>
                <a:cubicBezTo>
                  <a:pt x="759" y="973"/>
                  <a:pt x="760" y="966"/>
                  <a:pt x="763" y="961"/>
                </a:cubicBezTo>
                <a:cubicBezTo>
                  <a:pt x="769" y="949"/>
                  <a:pt x="782" y="942"/>
                  <a:pt x="796" y="943"/>
                </a:cubicBezTo>
                <a:cubicBezTo>
                  <a:pt x="809" y="944"/>
                  <a:pt x="820" y="953"/>
                  <a:pt x="825" y="966"/>
                </a:cubicBezTo>
                <a:cubicBezTo>
                  <a:pt x="826" y="969"/>
                  <a:pt x="827" y="973"/>
                  <a:pt x="828" y="977"/>
                </a:cubicBezTo>
                <a:cubicBezTo>
                  <a:pt x="830" y="981"/>
                  <a:pt x="831" y="985"/>
                  <a:pt x="833" y="988"/>
                </a:cubicBezTo>
                <a:cubicBezTo>
                  <a:pt x="837" y="995"/>
                  <a:pt x="842" y="1001"/>
                  <a:pt x="848" y="1007"/>
                </a:cubicBezTo>
                <a:cubicBezTo>
                  <a:pt x="860" y="1018"/>
                  <a:pt x="875" y="1026"/>
                  <a:pt x="890" y="1030"/>
                </a:cubicBezTo>
                <a:cubicBezTo>
                  <a:pt x="890" y="898"/>
                  <a:pt x="890" y="898"/>
                  <a:pt x="890" y="898"/>
                </a:cubicBezTo>
                <a:cubicBezTo>
                  <a:pt x="860" y="890"/>
                  <a:pt x="828" y="880"/>
                  <a:pt x="803" y="860"/>
                </a:cubicBezTo>
                <a:cubicBezTo>
                  <a:pt x="790" y="850"/>
                  <a:pt x="780" y="838"/>
                  <a:pt x="773" y="824"/>
                </a:cubicBezTo>
                <a:cubicBezTo>
                  <a:pt x="766" y="809"/>
                  <a:pt x="763" y="793"/>
                  <a:pt x="763" y="776"/>
                </a:cubicBezTo>
                <a:cubicBezTo>
                  <a:pt x="763" y="760"/>
                  <a:pt x="766" y="743"/>
                  <a:pt x="773" y="728"/>
                </a:cubicBezTo>
                <a:cubicBezTo>
                  <a:pt x="779" y="714"/>
                  <a:pt x="789" y="701"/>
                  <a:pt x="800" y="690"/>
                </a:cubicBezTo>
                <a:cubicBezTo>
                  <a:pt x="825" y="668"/>
                  <a:pt x="858" y="655"/>
                  <a:pt x="890" y="650"/>
                </a:cubicBezTo>
                <a:cubicBezTo>
                  <a:pt x="890" y="613"/>
                  <a:pt x="890" y="613"/>
                  <a:pt x="890" y="613"/>
                </a:cubicBezTo>
                <a:cubicBezTo>
                  <a:pt x="890" y="604"/>
                  <a:pt x="895" y="595"/>
                  <a:pt x="902" y="588"/>
                </a:cubicBezTo>
                <a:cubicBezTo>
                  <a:pt x="912" y="580"/>
                  <a:pt x="926" y="577"/>
                  <a:pt x="938" y="583"/>
                </a:cubicBezTo>
                <a:cubicBezTo>
                  <a:pt x="950" y="588"/>
                  <a:pt x="957" y="600"/>
                  <a:pt x="957" y="613"/>
                </a:cubicBezTo>
                <a:cubicBezTo>
                  <a:pt x="957" y="650"/>
                  <a:pt x="957" y="650"/>
                  <a:pt x="957" y="650"/>
                </a:cubicBezTo>
                <a:cubicBezTo>
                  <a:pt x="962" y="651"/>
                  <a:pt x="966" y="651"/>
                  <a:pt x="970" y="652"/>
                </a:cubicBezTo>
                <a:cubicBezTo>
                  <a:pt x="1003" y="658"/>
                  <a:pt x="1034" y="671"/>
                  <a:pt x="1058" y="694"/>
                </a:cubicBezTo>
                <a:cubicBezTo>
                  <a:pt x="1069" y="705"/>
                  <a:pt x="1078" y="719"/>
                  <a:pt x="1085" y="733"/>
                </a:cubicBezTo>
                <a:cubicBezTo>
                  <a:pt x="1086" y="737"/>
                  <a:pt x="1088" y="741"/>
                  <a:pt x="1089" y="745"/>
                </a:cubicBezTo>
                <a:cubicBezTo>
                  <a:pt x="1091" y="749"/>
                  <a:pt x="1092" y="753"/>
                  <a:pt x="1092" y="757"/>
                </a:cubicBezTo>
                <a:cubicBezTo>
                  <a:pt x="1093" y="763"/>
                  <a:pt x="1092" y="770"/>
                  <a:pt x="1090" y="776"/>
                </a:cubicBezTo>
                <a:cubicBezTo>
                  <a:pt x="1084" y="788"/>
                  <a:pt x="1071" y="796"/>
                  <a:pt x="1058" y="795"/>
                </a:cubicBezTo>
                <a:cubicBezTo>
                  <a:pt x="1045" y="795"/>
                  <a:pt x="1033" y="786"/>
                  <a:pt x="1028" y="774"/>
                </a:cubicBezTo>
                <a:cubicBezTo>
                  <a:pt x="1027" y="770"/>
                  <a:pt x="1026" y="766"/>
                  <a:pt x="1025" y="763"/>
                </a:cubicBezTo>
                <a:cubicBezTo>
                  <a:pt x="1023" y="759"/>
                  <a:pt x="1021" y="756"/>
                  <a:pt x="1019" y="752"/>
                </a:cubicBezTo>
                <a:cubicBezTo>
                  <a:pt x="1015" y="746"/>
                  <a:pt x="1010" y="740"/>
                  <a:pt x="1003" y="736"/>
                </a:cubicBezTo>
                <a:cubicBezTo>
                  <a:pt x="990" y="726"/>
                  <a:pt x="974" y="721"/>
                  <a:pt x="957" y="718"/>
                </a:cubicBezTo>
                <a:cubicBezTo>
                  <a:pt x="957" y="844"/>
                  <a:pt x="957" y="844"/>
                  <a:pt x="957" y="844"/>
                </a:cubicBezTo>
                <a:cubicBezTo>
                  <a:pt x="977" y="849"/>
                  <a:pt x="996" y="854"/>
                  <a:pt x="1015" y="861"/>
                </a:cubicBezTo>
                <a:cubicBezTo>
                  <a:pt x="1043" y="872"/>
                  <a:pt x="1069" y="889"/>
                  <a:pt x="1084" y="916"/>
                </a:cubicBezTo>
                <a:cubicBezTo>
                  <a:pt x="1082" y="912"/>
                  <a:pt x="1080" y="908"/>
                  <a:pt x="1084" y="916"/>
                </a:cubicBezTo>
                <a:cubicBezTo>
                  <a:pt x="1089" y="924"/>
                  <a:pt x="1087" y="920"/>
                  <a:pt x="1084" y="916"/>
                </a:cubicBezTo>
                <a:cubicBezTo>
                  <a:pt x="1097" y="938"/>
                  <a:pt x="1101" y="963"/>
                  <a:pt x="1098" y="988"/>
                </a:cubicBezTo>
                <a:close/>
                <a:moveTo>
                  <a:pt x="1098" y="988"/>
                </a:moveTo>
                <a:cubicBezTo>
                  <a:pt x="1098" y="988"/>
                  <a:pt x="1098" y="988"/>
                  <a:pt x="1098" y="988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Freeform 111"/>
          <p:cNvSpPr>
            <a:spLocks noEditPoints="1"/>
          </p:cNvSpPr>
          <p:nvPr/>
        </p:nvSpPr>
        <p:spPr bwMode="auto">
          <a:xfrm>
            <a:off x="4248732" y="1364476"/>
            <a:ext cx="517482" cy="356995"/>
          </a:xfrm>
          <a:custGeom>
            <a:avLst/>
            <a:gdLst/>
            <a:ahLst/>
            <a:cxnLst>
              <a:cxn ang="0">
                <a:pos x="73" y="36"/>
              </a:cxn>
              <a:cxn ang="0">
                <a:pos x="58" y="50"/>
              </a:cxn>
              <a:cxn ang="0">
                <a:pos x="58" y="50"/>
              </a:cxn>
              <a:cxn ang="0">
                <a:pos x="15" y="50"/>
              </a:cxn>
              <a:cxn ang="0">
                <a:pos x="15" y="50"/>
              </a:cxn>
              <a:cxn ang="0">
                <a:pos x="14" y="50"/>
              </a:cxn>
              <a:cxn ang="0">
                <a:pos x="14" y="50"/>
              </a:cxn>
              <a:cxn ang="0">
                <a:pos x="0" y="35"/>
              </a:cxn>
              <a:cxn ang="0">
                <a:pos x="7" y="23"/>
              </a:cxn>
              <a:cxn ang="0">
                <a:pos x="7" y="20"/>
              </a:cxn>
              <a:cxn ang="0">
                <a:pos x="17" y="10"/>
              </a:cxn>
              <a:cxn ang="0">
                <a:pos x="23" y="12"/>
              </a:cxn>
              <a:cxn ang="0">
                <a:pos x="42" y="0"/>
              </a:cxn>
              <a:cxn ang="0">
                <a:pos x="64" y="21"/>
              </a:cxn>
              <a:cxn ang="0">
                <a:pos x="64" y="23"/>
              </a:cxn>
              <a:cxn ang="0">
                <a:pos x="73" y="36"/>
              </a:cxn>
              <a:cxn ang="0">
                <a:pos x="27" y="42"/>
              </a:cxn>
              <a:cxn ang="0">
                <a:pos x="35" y="38"/>
              </a:cxn>
              <a:cxn ang="0">
                <a:pos x="32" y="34"/>
              </a:cxn>
              <a:cxn ang="0">
                <a:pos x="27" y="37"/>
              </a:cxn>
              <a:cxn ang="0">
                <a:pos x="22" y="32"/>
              </a:cxn>
              <a:cxn ang="0">
                <a:pos x="27" y="28"/>
              </a:cxn>
              <a:cxn ang="0">
                <a:pos x="48" y="42"/>
              </a:cxn>
              <a:cxn ang="0">
                <a:pos x="58" y="32"/>
              </a:cxn>
              <a:cxn ang="0">
                <a:pos x="48" y="23"/>
              </a:cxn>
              <a:cxn ang="0">
                <a:pos x="39" y="26"/>
              </a:cxn>
              <a:cxn ang="0">
                <a:pos x="43" y="30"/>
              </a:cxn>
              <a:cxn ang="0">
                <a:pos x="48" y="28"/>
              </a:cxn>
              <a:cxn ang="0">
                <a:pos x="52" y="32"/>
              </a:cxn>
              <a:cxn ang="0">
                <a:pos x="48" y="37"/>
              </a:cxn>
              <a:cxn ang="0">
                <a:pos x="27" y="23"/>
              </a:cxn>
              <a:cxn ang="0">
                <a:pos x="16" y="32"/>
              </a:cxn>
              <a:cxn ang="0">
                <a:pos x="27" y="42"/>
              </a:cxn>
            </a:cxnLst>
            <a:rect l="0" t="0" r="r" b="b"/>
            <a:pathLst>
              <a:path w="73" h="50">
                <a:moveTo>
                  <a:pt x="73" y="36"/>
                </a:moveTo>
                <a:cubicBezTo>
                  <a:pt x="73" y="44"/>
                  <a:pt x="66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0"/>
                  <a:pt x="0" y="43"/>
                  <a:pt x="0" y="35"/>
                </a:cubicBezTo>
                <a:cubicBezTo>
                  <a:pt x="0" y="30"/>
                  <a:pt x="3" y="26"/>
                  <a:pt x="7" y="23"/>
                </a:cubicBezTo>
                <a:cubicBezTo>
                  <a:pt x="7" y="22"/>
                  <a:pt x="7" y="21"/>
                  <a:pt x="7" y="20"/>
                </a:cubicBezTo>
                <a:cubicBezTo>
                  <a:pt x="7" y="15"/>
                  <a:pt x="11" y="10"/>
                  <a:pt x="17" y="10"/>
                </a:cubicBezTo>
                <a:cubicBezTo>
                  <a:pt x="19" y="10"/>
                  <a:pt x="21" y="11"/>
                  <a:pt x="23" y="12"/>
                </a:cubicBezTo>
                <a:cubicBezTo>
                  <a:pt x="26" y="5"/>
                  <a:pt x="34" y="0"/>
                  <a:pt x="42" y="0"/>
                </a:cubicBezTo>
                <a:cubicBezTo>
                  <a:pt x="54" y="0"/>
                  <a:pt x="64" y="10"/>
                  <a:pt x="64" y="21"/>
                </a:cubicBezTo>
                <a:cubicBezTo>
                  <a:pt x="64" y="22"/>
                  <a:pt x="64" y="22"/>
                  <a:pt x="64" y="23"/>
                </a:cubicBezTo>
                <a:cubicBezTo>
                  <a:pt x="69" y="25"/>
                  <a:pt x="73" y="30"/>
                  <a:pt x="73" y="36"/>
                </a:cubicBezTo>
                <a:close/>
                <a:moveTo>
                  <a:pt x="27" y="42"/>
                </a:moveTo>
                <a:cubicBezTo>
                  <a:pt x="30" y="42"/>
                  <a:pt x="33" y="41"/>
                  <a:pt x="35" y="38"/>
                </a:cubicBezTo>
                <a:cubicBezTo>
                  <a:pt x="34" y="37"/>
                  <a:pt x="33" y="36"/>
                  <a:pt x="32" y="34"/>
                </a:cubicBezTo>
                <a:cubicBezTo>
                  <a:pt x="31" y="36"/>
                  <a:pt x="29" y="37"/>
                  <a:pt x="27" y="37"/>
                </a:cubicBezTo>
                <a:cubicBezTo>
                  <a:pt x="25" y="37"/>
                  <a:pt x="22" y="35"/>
                  <a:pt x="22" y="32"/>
                </a:cubicBezTo>
                <a:cubicBezTo>
                  <a:pt x="22" y="30"/>
                  <a:pt x="25" y="28"/>
                  <a:pt x="27" y="28"/>
                </a:cubicBezTo>
                <a:cubicBezTo>
                  <a:pt x="35" y="28"/>
                  <a:pt x="37" y="42"/>
                  <a:pt x="48" y="42"/>
                </a:cubicBezTo>
                <a:cubicBezTo>
                  <a:pt x="54" y="42"/>
                  <a:pt x="58" y="38"/>
                  <a:pt x="58" y="32"/>
                </a:cubicBezTo>
                <a:cubicBezTo>
                  <a:pt x="58" y="26"/>
                  <a:pt x="53" y="23"/>
                  <a:pt x="48" y="23"/>
                </a:cubicBezTo>
                <a:cubicBezTo>
                  <a:pt x="44" y="23"/>
                  <a:pt x="42" y="24"/>
                  <a:pt x="39" y="26"/>
                </a:cubicBezTo>
                <a:cubicBezTo>
                  <a:pt x="40" y="28"/>
                  <a:pt x="41" y="29"/>
                  <a:pt x="43" y="30"/>
                </a:cubicBezTo>
                <a:cubicBezTo>
                  <a:pt x="44" y="29"/>
                  <a:pt x="46" y="28"/>
                  <a:pt x="48" y="28"/>
                </a:cubicBezTo>
                <a:cubicBezTo>
                  <a:pt x="50" y="28"/>
                  <a:pt x="52" y="30"/>
                  <a:pt x="52" y="32"/>
                </a:cubicBezTo>
                <a:cubicBezTo>
                  <a:pt x="52" y="35"/>
                  <a:pt x="50" y="37"/>
                  <a:pt x="48" y="37"/>
                </a:cubicBezTo>
                <a:cubicBezTo>
                  <a:pt x="40" y="37"/>
                  <a:pt x="38" y="23"/>
                  <a:pt x="27" y="23"/>
                </a:cubicBezTo>
                <a:cubicBezTo>
                  <a:pt x="21" y="23"/>
                  <a:pt x="16" y="26"/>
                  <a:pt x="16" y="32"/>
                </a:cubicBezTo>
                <a:cubicBezTo>
                  <a:pt x="16" y="38"/>
                  <a:pt x="21" y="42"/>
                  <a:pt x="27" y="4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8" name="椭圆 7"/>
          <p:cNvSpPr/>
          <p:nvPr/>
        </p:nvSpPr>
        <p:spPr>
          <a:xfrm>
            <a:off x="4091012" y="3254651"/>
            <a:ext cx="818833" cy="81883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9" name="Freeform 145"/>
          <p:cNvSpPr>
            <a:spLocks/>
          </p:cNvSpPr>
          <p:nvPr/>
        </p:nvSpPr>
        <p:spPr bwMode="auto">
          <a:xfrm>
            <a:off x="4282604" y="3416668"/>
            <a:ext cx="444790" cy="383545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2" name="文本框 180"/>
          <p:cNvSpPr txBox="1">
            <a:spLocks noChangeArrowheads="1"/>
          </p:cNvSpPr>
          <p:nvPr/>
        </p:nvSpPr>
        <p:spPr bwMode="auto">
          <a:xfrm>
            <a:off x="5060516" y="1253305"/>
            <a:ext cx="3239138" cy="5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14" name="文本框 180"/>
          <p:cNvSpPr txBox="1">
            <a:spLocks noChangeArrowheads="1"/>
          </p:cNvSpPr>
          <p:nvPr/>
        </p:nvSpPr>
        <p:spPr bwMode="auto">
          <a:xfrm>
            <a:off x="5060516" y="2273905"/>
            <a:ext cx="3239138" cy="5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15" name="文本框 180"/>
          <p:cNvSpPr txBox="1">
            <a:spLocks noChangeArrowheads="1"/>
          </p:cNvSpPr>
          <p:nvPr/>
        </p:nvSpPr>
        <p:spPr bwMode="auto">
          <a:xfrm>
            <a:off x="5060516" y="3402831"/>
            <a:ext cx="3239138" cy="5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208869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utoUpdateAnimBg="0"/>
      <p:bldP spid="14" grpId="0" autoUpdateAnimBg="0"/>
      <p:bldP spid="1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468" y="596463"/>
            <a:ext cx="2306556" cy="42508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200" y="0"/>
            <a:ext cx="5652800" cy="260458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969077" y="961108"/>
            <a:ext cx="5075918" cy="3026911"/>
            <a:chOff x="969077" y="961108"/>
            <a:chExt cx="5075918" cy="3026911"/>
          </a:xfrm>
        </p:grpSpPr>
        <p:sp>
          <p:nvSpPr>
            <p:cNvPr id="5" name="한쪽 모서리가 잘린 사각형 8"/>
            <p:cNvSpPr/>
            <p:nvPr/>
          </p:nvSpPr>
          <p:spPr>
            <a:xfrm>
              <a:off x="1342259" y="2941838"/>
              <a:ext cx="4698156" cy="1046181"/>
            </a:xfrm>
            <a:prstGeom prst="snip1Rect">
              <a:avLst>
                <a:gd name="adj" fmla="val 12326"/>
              </a:avLst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6" name="직각 삼각형 9"/>
            <p:cNvSpPr/>
            <p:nvPr/>
          </p:nvSpPr>
          <p:spPr>
            <a:xfrm>
              <a:off x="5928564" y="2941838"/>
              <a:ext cx="116431" cy="116431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7" name="한쪽 모서리가 잘린 사각형 11"/>
            <p:cNvSpPr/>
            <p:nvPr/>
          </p:nvSpPr>
          <p:spPr>
            <a:xfrm>
              <a:off x="1342259" y="961108"/>
              <a:ext cx="4698156" cy="1046181"/>
            </a:xfrm>
            <a:prstGeom prst="snip1Rect">
              <a:avLst>
                <a:gd name="adj" fmla="val 12326"/>
              </a:avLst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8" name="직각 삼각형 12"/>
            <p:cNvSpPr/>
            <p:nvPr/>
          </p:nvSpPr>
          <p:spPr>
            <a:xfrm>
              <a:off x="5923984" y="961108"/>
              <a:ext cx="116431" cy="116431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graphicFrame>
          <p:nvGraphicFramePr>
            <p:cNvPr id="9" name="차트 13"/>
            <p:cNvGraphicFramePr/>
            <p:nvPr>
              <p:extLst>
                <p:ext uri="{D42A27DB-BD31-4B8C-83A1-F6EECF244321}">
                  <p14:modId xmlns:p14="http://schemas.microsoft.com/office/powerpoint/2010/main" val="1752008203"/>
                </p:ext>
              </p:extLst>
            </p:nvPr>
          </p:nvGraphicFramePr>
          <p:xfrm>
            <a:off x="1824512" y="984204"/>
            <a:ext cx="3997539" cy="9999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0" name="차트 14"/>
            <p:cNvGraphicFramePr/>
            <p:nvPr>
              <p:extLst>
                <p:ext uri="{D42A27DB-BD31-4B8C-83A1-F6EECF244321}">
                  <p14:modId xmlns:p14="http://schemas.microsoft.com/office/powerpoint/2010/main" val="2542998578"/>
                </p:ext>
              </p:extLst>
            </p:nvPr>
          </p:nvGraphicFramePr>
          <p:xfrm>
            <a:off x="1824512" y="2964933"/>
            <a:ext cx="3997539" cy="9999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1" name="타원 22"/>
            <p:cNvSpPr/>
            <p:nvPr/>
          </p:nvSpPr>
          <p:spPr>
            <a:xfrm>
              <a:off x="969077" y="1111017"/>
              <a:ext cx="746364" cy="74636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1130493" y="1271889"/>
              <a:ext cx="423531" cy="424619"/>
            </a:xfrm>
            <a:custGeom>
              <a:avLst/>
              <a:gdLst>
                <a:gd name="T0" fmla="*/ 634 w 1166"/>
                <a:gd name="T1" fmla="*/ 983 h 1168"/>
                <a:gd name="T2" fmla="*/ 855 w 1166"/>
                <a:gd name="T3" fmla="*/ 885 h 1168"/>
                <a:gd name="T4" fmla="*/ 878 w 1166"/>
                <a:gd name="T5" fmla="*/ 852 h 1168"/>
                <a:gd name="T6" fmla="*/ 1163 w 1166"/>
                <a:gd name="T7" fmla="*/ 908 h 1168"/>
                <a:gd name="T8" fmla="*/ 937 w 1166"/>
                <a:gd name="T9" fmla="*/ 931 h 1168"/>
                <a:gd name="T10" fmla="*/ 921 w 1166"/>
                <a:gd name="T11" fmla="*/ 1044 h 1168"/>
                <a:gd name="T12" fmla="*/ 709 w 1166"/>
                <a:gd name="T13" fmla="*/ 1138 h 1168"/>
                <a:gd name="T14" fmla="*/ 673 w 1166"/>
                <a:gd name="T15" fmla="*/ 1168 h 1168"/>
                <a:gd name="T16" fmla="*/ 410 w 1166"/>
                <a:gd name="T17" fmla="*/ 1096 h 1168"/>
                <a:gd name="T18" fmla="*/ 209 w 1166"/>
                <a:gd name="T19" fmla="*/ 730 h 1168"/>
                <a:gd name="T20" fmla="*/ 249 w 1166"/>
                <a:gd name="T21" fmla="*/ 708 h 1168"/>
                <a:gd name="T22" fmla="*/ 257 w 1166"/>
                <a:gd name="T23" fmla="*/ 575 h 1168"/>
                <a:gd name="T24" fmla="*/ 53 w 1166"/>
                <a:gd name="T25" fmla="*/ 540 h 1168"/>
                <a:gd name="T26" fmla="*/ 10 w 1166"/>
                <a:gd name="T27" fmla="*/ 568 h 1168"/>
                <a:gd name="T28" fmla="*/ 10 w 1166"/>
                <a:gd name="T29" fmla="*/ 700 h 1168"/>
                <a:gd name="T30" fmla="*/ 223 w 1166"/>
                <a:gd name="T31" fmla="*/ 953 h 1168"/>
                <a:gd name="T32" fmla="*/ 333 w 1166"/>
                <a:gd name="T33" fmla="*/ 797 h 1168"/>
                <a:gd name="T34" fmla="*/ 489 w 1166"/>
                <a:gd name="T35" fmla="*/ 731 h 1168"/>
                <a:gd name="T36" fmla="*/ 420 w 1166"/>
                <a:gd name="T37" fmla="*/ 898 h 1168"/>
                <a:gd name="T38" fmla="*/ 298 w 1166"/>
                <a:gd name="T39" fmla="*/ 1036 h 1168"/>
                <a:gd name="T40" fmla="*/ 228 w 1166"/>
                <a:gd name="T41" fmla="*/ 1031 h 1168"/>
                <a:gd name="T42" fmla="*/ 215 w 1166"/>
                <a:gd name="T43" fmla="*/ 963 h 1168"/>
                <a:gd name="T44" fmla="*/ 566 w 1166"/>
                <a:gd name="T45" fmla="*/ 11 h 1168"/>
                <a:gd name="T46" fmla="*/ 606 w 1166"/>
                <a:gd name="T47" fmla="*/ 58 h 1168"/>
                <a:gd name="T48" fmla="*/ 610 w 1166"/>
                <a:gd name="T49" fmla="*/ 113 h 1168"/>
                <a:gd name="T50" fmla="*/ 576 w 1166"/>
                <a:gd name="T51" fmla="*/ 176 h 1168"/>
                <a:gd name="T52" fmla="*/ 517 w 1166"/>
                <a:gd name="T53" fmla="*/ 208 h 1168"/>
                <a:gd name="T54" fmla="*/ 467 w 1166"/>
                <a:gd name="T55" fmla="*/ 189 h 1168"/>
                <a:gd name="T56" fmla="*/ 435 w 1166"/>
                <a:gd name="T57" fmla="*/ 127 h 1168"/>
                <a:gd name="T58" fmla="*/ 438 w 1166"/>
                <a:gd name="T59" fmla="*/ 66 h 1168"/>
                <a:gd name="T60" fmla="*/ 474 w 1166"/>
                <a:gd name="T61" fmla="*/ 16 h 1168"/>
                <a:gd name="T62" fmla="*/ 532 w 1166"/>
                <a:gd name="T63" fmla="*/ 1 h 1168"/>
                <a:gd name="T64" fmla="*/ 564 w 1166"/>
                <a:gd name="T65" fmla="*/ 268 h 1168"/>
                <a:gd name="T66" fmla="*/ 684 w 1166"/>
                <a:gd name="T67" fmla="*/ 378 h 1168"/>
                <a:gd name="T68" fmla="*/ 822 w 1166"/>
                <a:gd name="T69" fmla="*/ 391 h 1168"/>
                <a:gd name="T70" fmla="*/ 861 w 1166"/>
                <a:gd name="T71" fmla="*/ 417 h 1168"/>
                <a:gd name="T72" fmla="*/ 851 w 1166"/>
                <a:gd name="T73" fmla="*/ 471 h 1168"/>
                <a:gd name="T74" fmla="*/ 725 w 1166"/>
                <a:gd name="T75" fmla="*/ 489 h 1168"/>
                <a:gd name="T76" fmla="*/ 633 w 1166"/>
                <a:gd name="T77" fmla="*/ 467 h 1168"/>
                <a:gd name="T78" fmla="*/ 547 w 1166"/>
                <a:gd name="T79" fmla="*/ 559 h 1168"/>
                <a:gd name="T80" fmla="*/ 683 w 1166"/>
                <a:gd name="T81" fmla="*/ 630 h 1168"/>
                <a:gd name="T82" fmla="*/ 768 w 1166"/>
                <a:gd name="T83" fmla="*/ 746 h 1168"/>
                <a:gd name="T84" fmla="*/ 805 w 1166"/>
                <a:gd name="T85" fmla="*/ 877 h 1168"/>
                <a:gd name="T86" fmla="*/ 753 w 1166"/>
                <a:gd name="T87" fmla="*/ 919 h 1168"/>
                <a:gd name="T88" fmla="*/ 700 w 1166"/>
                <a:gd name="T89" fmla="*/ 890 h 1168"/>
                <a:gd name="T90" fmla="*/ 587 w 1166"/>
                <a:gd name="T91" fmla="*/ 728 h 1168"/>
                <a:gd name="T92" fmla="*/ 331 w 1166"/>
                <a:gd name="T93" fmla="*/ 633 h 1168"/>
                <a:gd name="T94" fmla="*/ 291 w 1166"/>
                <a:gd name="T95" fmla="*/ 579 h 1168"/>
                <a:gd name="T96" fmla="*/ 266 w 1166"/>
                <a:gd name="T97" fmla="*/ 358 h 1168"/>
                <a:gd name="T98" fmla="*/ 234 w 1166"/>
                <a:gd name="T99" fmla="*/ 414 h 1168"/>
                <a:gd name="T100" fmla="*/ 205 w 1166"/>
                <a:gd name="T101" fmla="*/ 510 h 1168"/>
                <a:gd name="T102" fmla="*/ 150 w 1166"/>
                <a:gd name="T103" fmla="*/ 508 h 1168"/>
                <a:gd name="T104" fmla="*/ 136 w 1166"/>
                <a:gd name="T105" fmla="*/ 437 h 1168"/>
                <a:gd name="T106" fmla="*/ 184 w 1166"/>
                <a:gd name="T107" fmla="*/ 298 h 1168"/>
                <a:gd name="T108" fmla="*/ 353 w 1166"/>
                <a:gd name="T109" fmla="*/ 213 h 1168"/>
                <a:gd name="T110" fmla="*/ 447 w 1166"/>
                <a:gd name="T111" fmla="*/ 226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66" h="1168">
                  <a:moveTo>
                    <a:pt x="436" y="1086"/>
                  </a:moveTo>
                  <a:lnTo>
                    <a:pt x="627" y="1086"/>
                  </a:lnTo>
                  <a:lnTo>
                    <a:pt x="627" y="1004"/>
                  </a:lnTo>
                  <a:lnTo>
                    <a:pt x="627" y="1004"/>
                  </a:lnTo>
                  <a:lnTo>
                    <a:pt x="628" y="997"/>
                  </a:lnTo>
                  <a:lnTo>
                    <a:pt x="630" y="990"/>
                  </a:lnTo>
                  <a:lnTo>
                    <a:pt x="634" y="983"/>
                  </a:lnTo>
                  <a:lnTo>
                    <a:pt x="638" y="978"/>
                  </a:lnTo>
                  <a:lnTo>
                    <a:pt x="643" y="973"/>
                  </a:lnTo>
                  <a:lnTo>
                    <a:pt x="650" y="971"/>
                  </a:lnTo>
                  <a:lnTo>
                    <a:pt x="657" y="968"/>
                  </a:lnTo>
                  <a:lnTo>
                    <a:pt x="664" y="967"/>
                  </a:lnTo>
                  <a:lnTo>
                    <a:pt x="855" y="967"/>
                  </a:lnTo>
                  <a:lnTo>
                    <a:pt x="855" y="885"/>
                  </a:lnTo>
                  <a:lnTo>
                    <a:pt x="855" y="885"/>
                  </a:lnTo>
                  <a:lnTo>
                    <a:pt x="856" y="878"/>
                  </a:lnTo>
                  <a:lnTo>
                    <a:pt x="859" y="872"/>
                  </a:lnTo>
                  <a:lnTo>
                    <a:pt x="862" y="865"/>
                  </a:lnTo>
                  <a:lnTo>
                    <a:pt x="867" y="859"/>
                  </a:lnTo>
                  <a:lnTo>
                    <a:pt x="871" y="854"/>
                  </a:lnTo>
                  <a:lnTo>
                    <a:pt x="878" y="852"/>
                  </a:lnTo>
                  <a:lnTo>
                    <a:pt x="885" y="850"/>
                  </a:lnTo>
                  <a:lnTo>
                    <a:pt x="892" y="849"/>
                  </a:lnTo>
                  <a:lnTo>
                    <a:pt x="1166" y="849"/>
                  </a:lnTo>
                  <a:lnTo>
                    <a:pt x="1166" y="894"/>
                  </a:lnTo>
                  <a:lnTo>
                    <a:pt x="1166" y="894"/>
                  </a:lnTo>
                  <a:lnTo>
                    <a:pt x="1165" y="901"/>
                  </a:lnTo>
                  <a:lnTo>
                    <a:pt x="1163" y="908"/>
                  </a:lnTo>
                  <a:lnTo>
                    <a:pt x="1160" y="915"/>
                  </a:lnTo>
                  <a:lnTo>
                    <a:pt x="1155" y="921"/>
                  </a:lnTo>
                  <a:lnTo>
                    <a:pt x="1150" y="925"/>
                  </a:lnTo>
                  <a:lnTo>
                    <a:pt x="1144" y="927"/>
                  </a:lnTo>
                  <a:lnTo>
                    <a:pt x="1136" y="930"/>
                  </a:lnTo>
                  <a:lnTo>
                    <a:pt x="1129" y="931"/>
                  </a:lnTo>
                  <a:lnTo>
                    <a:pt x="937" y="931"/>
                  </a:lnTo>
                  <a:lnTo>
                    <a:pt x="937" y="1013"/>
                  </a:lnTo>
                  <a:lnTo>
                    <a:pt x="937" y="1013"/>
                  </a:lnTo>
                  <a:lnTo>
                    <a:pt x="937" y="1020"/>
                  </a:lnTo>
                  <a:lnTo>
                    <a:pt x="935" y="1027"/>
                  </a:lnTo>
                  <a:lnTo>
                    <a:pt x="932" y="1034"/>
                  </a:lnTo>
                  <a:lnTo>
                    <a:pt x="927" y="1039"/>
                  </a:lnTo>
                  <a:lnTo>
                    <a:pt x="921" y="1044"/>
                  </a:lnTo>
                  <a:lnTo>
                    <a:pt x="916" y="1046"/>
                  </a:lnTo>
                  <a:lnTo>
                    <a:pt x="909" y="1048"/>
                  </a:lnTo>
                  <a:lnTo>
                    <a:pt x="901" y="1049"/>
                  </a:lnTo>
                  <a:lnTo>
                    <a:pt x="709" y="1049"/>
                  </a:lnTo>
                  <a:lnTo>
                    <a:pt x="709" y="1132"/>
                  </a:lnTo>
                  <a:lnTo>
                    <a:pt x="709" y="1132"/>
                  </a:lnTo>
                  <a:lnTo>
                    <a:pt x="709" y="1138"/>
                  </a:lnTo>
                  <a:lnTo>
                    <a:pt x="707" y="1145"/>
                  </a:lnTo>
                  <a:lnTo>
                    <a:pt x="703" y="1152"/>
                  </a:lnTo>
                  <a:lnTo>
                    <a:pt x="699" y="1158"/>
                  </a:lnTo>
                  <a:lnTo>
                    <a:pt x="693" y="1162"/>
                  </a:lnTo>
                  <a:lnTo>
                    <a:pt x="687" y="1165"/>
                  </a:lnTo>
                  <a:lnTo>
                    <a:pt x="681" y="1167"/>
                  </a:lnTo>
                  <a:lnTo>
                    <a:pt x="673" y="1168"/>
                  </a:lnTo>
                  <a:lnTo>
                    <a:pt x="399" y="1168"/>
                  </a:lnTo>
                  <a:lnTo>
                    <a:pt x="399" y="1123"/>
                  </a:lnTo>
                  <a:lnTo>
                    <a:pt x="399" y="1123"/>
                  </a:lnTo>
                  <a:lnTo>
                    <a:pt x="400" y="1116"/>
                  </a:lnTo>
                  <a:lnTo>
                    <a:pt x="402" y="1109"/>
                  </a:lnTo>
                  <a:lnTo>
                    <a:pt x="406" y="1102"/>
                  </a:lnTo>
                  <a:lnTo>
                    <a:pt x="410" y="1096"/>
                  </a:lnTo>
                  <a:lnTo>
                    <a:pt x="416" y="1092"/>
                  </a:lnTo>
                  <a:lnTo>
                    <a:pt x="422" y="1089"/>
                  </a:lnTo>
                  <a:lnTo>
                    <a:pt x="428" y="1087"/>
                  </a:lnTo>
                  <a:lnTo>
                    <a:pt x="436" y="1086"/>
                  </a:lnTo>
                  <a:lnTo>
                    <a:pt x="436" y="1086"/>
                  </a:lnTo>
                  <a:close/>
                  <a:moveTo>
                    <a:pt x="37" y="715"/>
                  </a:moveTo>
                  <a:lnTo>
                    <a:pt x="209" y="730"/>
                  </a:lnTo>
                  <a:lnTo>
                    <a:pt x="209" y="730"/>
                  </a:lnTo>
                  <a:lnTo>
                    <a:pt x="218" y="730"/>
                  </a:lnTo>
                  <a:lnTo>
                    <a:pt x="226" y="728"/>
                  </a:lnTo>
                  <a:lnTo>
                    <a:pt x="233" y="724"/>
                  </a:lnTo>
                  <a:lnTo>
                    <a:pt x="240" y="721"/>
                  </a:lnTo>
                  <a:lnTo>
                    <a:pt x="246" y="715"/>
                  </a:lnTo>
                  <a:lnTo>
                    <a:pt x="249" y="708"/>
                  </a:lnTo>
                  <a:lnTo>
                    <a:pt x="253" y="700"/>
                  </a:lnTo>
                  <a:lnTo>
                    <a:pt x="254" y="692"/>
                  </a:lnTo>
                  <a:lnTo>
                    <a:pt x="263" y="599"/>
                  </a:lnTo>
                  <a:lnTo>
                    <a:pt x="263" y="599"/>
                  </a:lnTo>
                  <a:lnTo>
                    <a:pt x="262" y="590"/>
                  </a:lnTo>
                  <a:lnTo>
                    <a:pt x="261" y="582"/>
                  </a:lnTo>
                  <a:lnTo>
                    <a:pt x="257" y="575"/>
                  </a:lnTo>
                  <a:lnTo>
                    <a:pt x="253" y="568"/>
                  </a:lnTo>
                  <a:lnTo>
                    <a:pt x="247" y="562"/>
                  </a:lnTo>
                  <a:lnTo>
                    <a:pt x="240" y="559"/>
                  </a:lnTo>
                  <a:lnTo>
                    <a:pt x="233" y="555"/>
                  </a:lnTo>
                  <a:lnTo>
                    <a:pt x="225" y="554"/>
                  </a:lnTo>
                  <a:lnTo>
                    <a:pt x="53" y="540"/>
                  </a:lnTo>
                  <a:lnTo>
                    <a:pt x="53" y="540"/>
                  </a:lnTo>
                  <a:lnTo>
                    <a:pt x="44" y="540"/>
                  </a:lnTo>
                  <a:lnTo>
                    <a:pt x="36" y="541"/>
                  </a:lnTo>
                  <a:lnTo>
                    <a:pt x="29" y="544"/>
                  </a:lnTo>
                  <a:lnTo>
                    <a:pt x="22" y="549"/>
                  </a:lnTo>
                  <a:lnTo>
                    <a:pt x="16" y="554"/>
                  </a:lnTo>
                  <a:lnTo>
                    <a:pt x="13" y="561"/>
                  </a:lnTo>
                  <a:lnTo>
                    <a:pt x="10" y="568"/>
                  </a:lnTo>
                  <a:lnTo>
                    <a:pt x="8" y="576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0" y="679"/>
                  </a:lnTo>
                  <a:lnTo>
                    <a:pt x="2" y="687"/>
                  </a:lnTo>
                  <a:lnTo>
                    <a:pt x="5" y="694"/>
                  </a:lnTo>
                  <a:lnTo>
                    <a:pt x="10" y="700"/>
                  </a:lnTo>
                  <a:lnTo>
                    <a:pt x="15" y="706"/>
                  </a:lnTo>
                  <a:lnTo>
                    <a:pt x="22" y="711"/>
                  </a:lnTo>
                  <a:lnTo>
                    <a:pt x="29" y="714"/>
                  </a:lnTo>
                  <a:lnTo>
                    <a:pt x="37" y="715"/>
                  </a:lnTo>
                  <a:lnTo>
                    <a:pt x="37" y="715"/>
                  </a:lnTo>
                  <a:close/>
                  <a:moveTo>
                    <a:pt x="223" y="953"/>
                  </a:moveTo>
                  <a:lnTo>
                    <a:pt x="223" y="953"/>
                  </a:lnTo>
                  <a:lnTo>
                    <a:pt x="278" y="889"/>
                  </a:lnTo>
                  <a:lnTo>
                    <a:pt x="297" y="862"/>
                  </a:lnTo>
                  <a:lnTo>
                    <a:pt x="306" y="851"/>
                  </a:lnTo>
                  <a:lnTo>
                    <a:pt x="313" y="838"/>
                  </a:lnTo>
                  <a:lnTo>
                    <a:pt x="320" y="826"/>
                  </a:lnTo>
                  <a:lnTo>
                    <a:pt x="327" y="812"/>
                  </a:lnTo>
                  <a:lnTo>
                    <a:pt x="333" y="797"/>
                  </a:lnTo>
                  <a:lnTo>
                    <a:pt x="338" y="780"/>
                  </a:lnTo>
                  <a:lnTo>
                    <a:pt x="350" y="741"/>
                  </a:lnTo>
                  <a:lnTo>
                    <a:pt x="362" y="691"/>
                  </a:lnTo>
                  <a:lnTo>
                    <a:pt x="362" y="691"/>
                  </a:lnTo>
                  <a:lnTo>
                    <a:pt x="476" y="728"/>
                  </a:lnTo>
                  <a:lnTo>
                    <a:pt x="476" y="728"/>
                  </a:lnTo>
                  <a:lnTo>
                    <a:pt x="489" y="731"/>
                  </a:lnTo>
                  <a:lnTo>
                    <a:pt x="489" y="731"/>
                  </a:lnTo>
                  <a:lnTo>
                    <a:pt x="469" y="788"/>
                  </a:lnTo>
                  <a:lnTo>
                    <a:pt x="454" y="832"/>
                  </a:lnTo>
                  <a:lnTo>
                    <a:pt x="446" y="851"/>
                  </a:lnTo>
                  <a:lnTo>
                    <a:pt x="438" y="868"/>
                  </a:lnTo>
                  <a:lnTo>
                    <a:pt x="428" y="883"/>
                  </a:lnTo>
                  <a:lnTo>
                    <a:pt x="420" y="898"/>
                  </a:lnTo>
                  <a:lnTo>
                    <a:pt x="411" y="911"/>
                  </a:lnTo>
                  <a:lnTo>
                    <a:pt x="401" y="925"/>
                  </a:lnTo>
                  <a:lnTo>
                    <a:pt x="376" y="954"/>
                  </a:lnTo>
                  <a:lnTo>
                    <a:pt x="346" y="987"/>
                  </a:lnTo>
                  <a:lnTo>
                    <a:pt x="307" y="1028"/>
                  </a:lnTo>
                  <a:lnTo>
                    <a:pt x="307" y="1028"/>
                  </a:lnTo>
                  <a:lnTo>
                    <a:pt x="298" y="1036"/>
                  </a:lnTo>
                  <a:lnTo>
                    <a:pt x="287" y="1043"/>
                  </a:lnTo>
                  <a:lnTo>
                    <a:pt x="277" y="1046"/>
                  </a:lnTo>
                  <a:lnTo>
                    <a:pt x="266" y="1046"/>
                  </a:lnTo>
                  <a:lnTo>
                    <a:pt x="255" y="1046"/>
                  </a:lnTo>
                  <a:lnTo>
                    <a:pt x="245" y="1043"/>
                  </a:lnTo>
                  <a:lnTo>
                    <a:pt x="236" y="1038"/>
                  </a:lnTo>
                  <a:lnTo>
                    <a:pt x="228" y="1031"/>
                  </a:lnTo>
                  <a:lnTo>
                    <a:pt x="220" y="1024"/>
                  </a:lnTo>
                  <a:lnTo>
                    <a:pt x="214" y="1015"/>
                  </a:lnTo>
                  <a:lnTo>
                    <a:pt x="210" y="1006"/>
                  </a:lnTo>
                  <a:lnTo>
                    <a:pt x="208" y="996"/>
                  </a:lnTo>
                  <a:lnTo>
                    <a:pt x="208" y="986"/>
                  </a:lnTo>
                  <a:lnTo>
                    <a:pt x="210" y="974"/>
                  </a:lnTo>
                  <a:lnTo>
                    <a:pt x="215" y="963"/>
                  </a:lnTo>
                  <a:lnTo>
                    <a:pt x="223" y="953"/>
                  </a:lnTo>
                  <a:lnTo>
                    <a:pt x="223" y="953"/>
                  </a:lnTo>
                  <a:close/>
                  <a:moveTo>
                    <a:pt x="541" y="2"/>
                  </a:moveTo>
                  <a:lnTo>
                    <a:pt x="541" y="2"/>
                  </a:lnTo>
                  <a:lnTo>
                    <a:pt x="551" y="4"/>
                  </a:lnTo>
                  <a:lnTo>
                    <a:pt x="559" y="8"/>
                  </a:lnTo>
                  <a:lnTo>
                    <a:pt x="566" y="11"/>
                  </a:lnTo>
                  <a:lnTo>
                    <a:pt x="574" y="17"/>
                  </a:lnTo>
                  <a:lnTo>
                    <a:pt x="581" y="22"/>
                  </a:lnTo>
                  <a:lnTo>
                    <a:pt x="587" y="28"/>
                  </a:lnTo>
                  <a:lnTo>
                    <a:pt x="593" y="35"/>
                  </a:lnTo>
                  <a:lnTo>
                    <a:pt x="598" y="42"/>
                  </a:lnTo>
                  <a:lnTo>
                    <a:pt x="602" y="50"/>
                  </a:lnTo>
                  <a:lnTo>
                    <a:pt x="606" y="58"/>
                  </a:lnTo>
                  <a:lnTo>
                    <a:pt x="609" y="66"/>
                  </a:lnTo>
                  <a:lnTo>
                    <a:pt x="611" y="75"/>
                  </a:lnTo>
                  <a:lnTo>
                    <a:pt x="612" y="84"/>
                  </a:lnTo>
                  <a:lnTo>
                    <a:pt x="612" y="93"/>
                  </a:lnTo>
                  <a:lnTo>
                    <a:pt x="611" y="104"/>
                  </a:lnTo>
                  <a:lnTo>
                    <a:pt x="610" y="113"/>
                  </a:lnTo>
                  <a:lnTo>
                    <a:pt x="610" y="113"/>
                  </a:lnTo>
                  <a:lnTo>
                    <a:pt x="608" y="122"/>
                  </a:lnTo>
                  <a:lnTo>
                    <a:pt x="604" y="132"/>
                  </a:lnTo>
                  <a:lnTo>
                    <a:pt x="600" y="141"/>
                  </a:lnTo>
                  <a:lnTo>
                    <a:pt x="595" y="150"/>
                  </a:lnTo>
                  <a:lnTo>
                    <a:pt x="589" y="158"/>
                  </a:lnTo>
                  <a:lnTo>
                    <a:pt x="582" y="168"/>
                  </a:lnTo>
                  <a:lnTo>
                    <a:pt x="576" y="176"/>
                  </a:lnTo>
                  <a:lnTo>
                    <a:pt x="569" y="182"/>
                  </a:lnTo>
                  <a:lnTo>
                    <a:pt x="561" y="189"/>
                  </a:lnTo>
                  <a:lnTo>
                    <a:pt x="553" y="195"/>
                  </a:lnTo>
                  <a:lnTo>
                    <a:pt x="544" y="200"/>
                  </a:lnTo>
                  <a:lnTo>
                    <a:pt x="535" y="203"/>
                  </a:lnTo>
                  <a:lnTo>
                    <a:pt x="527" y="206"/>
                  </a:lnTo>
                  <a:lnTo>
                    <a:pt x="517" y="208"/>
                  </a:lnTo>
                  <a:lnTo>
                    <a:pt x="508" y="208"/>
                  </a:lnTo>
                  <a:lnTo>
                    <a:pt x="499" y="206"/>
                  </a:lnTo>
                  <a:lnTo>
                    <a:pt x="499" y="206"/>
                  </a:lnTo>
                  <a:lnTo>
                    <a:pt x="490" y="204"/>
                  </a:lnTo>
                  <a:lnTo>
                    <a:pt x="482" y="200"/>
                  </a:lnTo>
                  <a:lnTo>
                    <a:pt x="474" y="195"/>
                  </a:lnTo>
                  <a:lnTo>
                    <a:pt x="467" y="189"/>
                  </a:lnTo>
                  <a:lnTo>
                    <a:pt x="460" y="181"/>
                  </a:lnTo>
                  <a:lnTo>
                    <a:pt x="455" y="174"/>
                  </a:lnTo>
                  <a:lnTo>
                    <a:pt x="449" y="165"/>
                  </a:lnTo>
                  <a:lnTo>
                    <a:pt x="444" y="156"/>
                  </a:lnTo>
                  <a:lnTo>
                    <a:pt x="441" y="147"/>
                  </a:lnTo>
                  <a:lnTo>
                    <a:pt x="438" y="137"/>
                  </a:lnTo>
                  <a:lnTo>
                    <a:pt x="435" y="127"/>
                  </a:lnTo>
                  <a:lnTo>
                    <a:pt x="433" y="116"/>
                  </a:lnTo>
                  <a:lnTo>
                    <a:pt x="433" y="106"/>
                  </a:lnTo>
                  <a:lnTo>
                    <a:pt x="433" y="96"/>
                  </a:lnTo>
                  <a:lnTo>
                    <a:pt x="433" y="85"/>
                  </a:lnTo>
                  <a:lnTo>
                    <a:pt x="435" y="75"/>
                  </a:lnTo>
                  <a:lnTo>
                    <a:pt x="435" y="75"/>
                  </a:lnTo>
                  <a:lnTo>
                    <a:pt x="438" y="66"/>
                  </a:lnTo>
                  <a:lnTo>
                    <a:pt x="441" y="57"/>
                  </a:lnTo>
                  <a:lnTo>
                    <a:pt x="444" y="49"/>
                  </a:lnTo>
                  <a:lnTo>
                    <a:pt x="449" y="41"/>
                  </a:lnTo>
                  <a:lnTo>
                    <a:pt x="455" y="34"/>
                  </a:lnTo>
                  <a:lnTo>
                    <a:pt x="460" y="27"/>
                  </a:lnTo>
                  <a:lnTo>
                    <a:pt x="467" y="22"/>
                  </a:lnTo>
                  <a:lnTo>
                    <a:pt x="474" y="16"/>
                  </a:lnTo>
                  <a:lnTo>
                    <a:pt x="482" y="11"/>
                  </a:lnTo>
                  <a:lnTo>
                    <a:pt x="489" y="8"/>
                  </a:lnTo>
                  <a:lnTo>
                    <a:pt x="498" y="4"/>
                  </a:lnTo>
                  <a:lnTo>
                    <a:pt x="506" y="2"/>
                  </a:lnTo>
                  <a:lnTo>
                    <a:pt x="515" y="1"/>
                  </a:lnTo>
                  <a:lnTo>
                    <a:pt x="523" y="0"/>
                  </a:lnTo>
                  <a:lnTo>
                    <a:pt x="532" y="1"/>
                  </a:lnTo>
                  <a:lnTo>
                    <a:pt x="541" y="2"/>
                  </a:lnTo>
                  <a:lnTo>
                    <a:pt x="541" y="2"/>
                  </a:lnTo>
                  <a:close/>
                  <a:moveTo>
                    <a:pt x="531" y="253"/>
                  </a:moveTo>
                  <a:lnTo>
                    <a:pt x="531" y="253"/>
                  </a:lnTo>
                  <a:lnTo>
                    <a:pt x="540" y="257"/>
                  </a:lnTo>
                  <a:lnTo>
                    <a:pt x="552" y="261"/>
                  </a:lnTo>
                  <a:lnTo>
                    <a:pt x="564" y="268"/>
                  </a:lnTo>
                  <a:lnTo>
                    <a:pt x="570" y="273"/>
                  </a:lnTo>
                  <a:lnTo>
                    <a:pt x="576" y="277"/>
                  </a:lnTo>
                  <a:lnTo>
                    <a:pt x="576" y="277"/>
                  </a:lnTo>
                  <a:lnTo>
                    <a:pt x="650" y="349"/>
                  </a:lnTo>
                  <a:lnTo>
                    <a:pt x="662" y="360"/>
                  </a:lnTo>
                  <a:lnTo>
                    <a:pt x="674" y="370"/>
                  </a:lnTo>
                  <a:lnTo>
                    <a:pt x="684" y="378"/>
                  </a:lnTo>
                  <a:lnTo>
                    <a:pt x="694" y="383"/>
                  </a:lnTo>
                  <a:lnTo>
                    <a:pt x="705" y="388"/>
                  </a:lnTo>
                  <a:lnTo>
                    <a:pt x="716" y="390"/>
                  </a:lnTo>
                  <a:lnTo>
                    <a:pt x="727" y="392"/>
                  </a:lnTo>
                  <a:lnTo>
                    <a:pt x="741" y="393"/>
                  </a:lnTo>
                  <a:lnTo>
                    <a:pt x="775" y="393"/>
                  </a:lnTo>
                  <a:lnTo>
                    <a:pt x="822" y="391"/>
                  </a:lnTo>
                  <a:lnTo>
                    <a:pt x="822" y="391"/>
                  </a:lnTo>
                  <a:lnTo>
                    <a:pt x="831" y="392"/>
                  </a:lnTo>
                  <a:lnTo>
                    <a:pt x="840" y="395"/>
                  </a:lnTo>
                  <a:lnTo>
                    <a:pt x="847" y="398"/>
                  </a:lnTo>
                  <a:lnTo>
                    <a:pt x="853" y="404"/>
                  </a:lnTo>
                  <a:lnTo>
                    <a:pt x="858" y="411"/>
                  </a:lnTo>
                  <a:lnTo>
                    <a:pt x="861" y="417"/>
                  </a:lnTo>
                  <a:lnTo>
                    <a:pt x="862" y="425"/>
                  </a:lnTo>
                  <a:lnTo>
                    <a:pt x="863" y="433"/>
                  </a:lnTo>
                  <a:lnTo>
                    <a:pt x="863" y="443"/>
                  </a:lnTo>
                  <a:lnTo>
                    <a:pt x="862" y="451"/>
                  </a:lnTo>
                  <a:lnTo>
                    <a:pt x="859" y="457"/>
                  </a:lnTo>
                  <a:lnTo>
                    <a:pt x="855" y="464"/>
                  </a:lnTo>
                  <a:lnTo>
                    <a:pt x="851" y="471"/>
                  </a:lnTo>
                  <a:lnTo>
                    <a:pt x="845" y="476"/>
                  </a:lnTo>
                  <a:lnTo>
                    <a:pt x="837" y="479"/>
                  </a:lnTo>
                  <a:lnTo>
                    <a:pt x="829" y="480"/>
                  </a:lnTo>
                  <a:lnTo>
                    <a:pt x="829" y="480"/>
                  </a:lnTo>
                  <a:lnTo>
                    <a:pt x="780" y="486"/>
                  </a:lnTo>
                  <a:lnTo>
                    <a:pt x="741" y="489"/>
                  </a:lnTo>
                  <a:lnTo>
                    <a:pt x="725" y="489"/>
                  </a:lnTo>
                  <a:lnTo>
                    <a:pt x="710" y="489"/>
                  </a:lnTo>
                  <a:lnTo>
                    <a:pt x="697" y="489"/>
                  </a:lnTo>
                  <a:lnTo>
                    <a:pt x="683" y="487"/>
                  </a:lnTo>
                  <a:lnTo>
                    <a:pt x="670" y="484"/>
                  </a:lnTo>
                  <a:lnTo>
                    <a:pt x="658" y="479"/>
                  </a:lnTo>
                  <a:lnTo>
                    <a:pt x="646" y="473"/>
                  </a:lnTo>
                  <a:lnTo>
                    <a:pt x="633" y="467"/>
                  </a:lnTo>
                  <a:lnTo>
                    <a:pt x="619" y="456"/>
                  </a:lnTo>
                  <a:lnTo>
                    <a:pt x="604" y="446"/>
                  </a:lnTo>
                  <a:lnTo>
                    <a:pt x="569" y="416"/>
                  </a:lnTo>
                  <a:lnTo>
                    <a:pt x="546" y="544"/>
                  </a:lnTo>
                  <a:lnTo>
                    <a:pt x="546" y="544"/>
                  </a:lnTo>
                  <a:lnTo>
                    <a:pt x="545" y="552"/>
                  </a:lnTo>
                  <a:lnTo>
                    <a:pt x="547" y="559"/>
                  </a:lnTo>
                  <a:lnTo>
                    <a:pt x="552" y="565"/>
                  </a:lnTo>
                  <a:lnTo>
                    <a:pt x="557" y="569"/>
                  </a:lnTo>
                  <a:lnTo>
                    <a:pt x="557" y="569"/>
                  </a:lnTo>
                  <a:lnTo>
                    <a:pt x="608" y="591"/>
                  </a:lnTo>
                  <a:lnTo>
                    <a:pt x="649" y="610"/>
                  </a:lnTo>
                  <a:lnTo>
                    <a:pt x="667" y="619"/>
                  </a:lnTo>
                  <a:lnTo>
                    <a:pt x="683" y="630"/>
                  </a:lnTo>
                  <a:lnTo>
                    <a:pt x="698" y="640"/>
                  </a:lnTo>
                  <a:lnTo>
                    <a:pt x="711" y="652"/>
                  </a:lnTo>
                  <a:lnTo>
                    <a:pt x="724" y="666"/>
                  </a:lnTo>
                  <a:lnTo>
                    <a:pt x="735" y="682"/>
                  </a:lnTo>
                  <a:lnTo>
                    <a:pt x="747" y="700"/>
                  </a:lnTo>
                  <a:lnTo>
                    <a:pt x="758" y="722"/>
                  </a:lnTo>
                  <a:lnTo>
                    <a:pt x="768" y="746"/>
                  </a:lnTo>
                  <a:lnTo>
                    <a:pt x="780" y="775"/>
                  </a:lnTo>
                  <a:lnTo>
                    <a:pt x="791" y="806"/>
                  </a:lnTo>
                  <a:lnTo>
                    <a:pt x="803" y="843"/>
                  </a:lnTo>
                  <a:lnTo>
                    <a:pt x="803" y="843"/>
                  </a:lnTo>
                  <a:lnTo>
                    <a:pt x="806" y="856"/>
                  </a:lnTo>
                  <a:lnTo>
                    <a:pt x="807" y="867"/>
                  </a:lnTo>
                  <a:lnTo>
                    <a:pt x="805" y="877"/>
                  </a:lnTo>
                  <a:lnTo>
                    <a:pt x="802" y="886"/>
                  </a:lnTo>
                  <a:lnTo>
                    <a:pt x="796" y="895"/>
                  </a:lnTo>
                  <a:lnTo>
                    <a:pt x="789" y="902"/>
                  </a:lnTo>
                  <a:lnTo>
                    <a:pt x="781" y="909"/>
                  </a:lnTo>
                  <a:lnTo>
                    <a:pt x="772" y="914"/>
                  </a:lnTo>
                  <a:lnTo>
                    <a:pt x="763" y="917"/>
                  </a:lnTo>
                  <a:lnTo>
                    <a:pt x="753" y="919"/>
                  </a:lnTo>
                  <a:lnTo>
                    <a:pt x="742" y="919"/>
                  </a:lnTo>
                  <a:lnTo>
                    <a:pt x="733" y="917"/>
                  </a:lnTo>
                  <a:lnTo>
                    <a:pt x="723" y="914"/>
                  </a:lnTo>
                  <a:lnTo>
                    <a:pt x="715" y="908"/>
                  </a:lnTo>
                  <a:lnTo>
                    <a:pt x="707" y="900"/>
                  </a:lnTo>
                  <a:lnTo>
                    <a:pt x="700" y="890"/>
                  </a:lnTo>
                  <a:lnTo>
                    <a:pt x="700" y="890"/>
                  </a:lnTo>
                  <a:lnTo>
                    <a:pt x="682" y="854"/>
                  </a:lnTo>
                  <a:lnTo>
                    <a:pt x="665" y="824"/>
                  </a:lnTo>
                  <a:lnTo>
                    <a:pt x="649" y="798"/>
                  </a:lnTo>
                  <a:lnTo>
                    <a:pt x="634" y="776"/>
                  </a:lnTo>
                  <a:lnTo>
                    <a:pt x="619" y="757"/>
                  </a:lnTo>
                  <a:lnTo>
                    <a:pt x="603" y="741"/>
                  </a:lnTo>
                  <a:lnTo>
                    <a:pt x="587" y="728"/>
                  </a:lnTo>
                  <a:lnTo>
                    <a:pt x="570" y="716"/>
                  </a:lnTo>
                  <a:lnTo>
                    <a:pt x="551" y="707"/>
                  </a:lnTo>
                  <a:lnTo>
                    <a:pt x="530" y="698"/>
                  </a:lnTo>
                  <a:lnTo>
                    <a:pt x="506" y="689"/>
                  </a:lnTo>
                  <a:lnTo>
                    <a:pt x="480" y="680"/>
                  </a:lnTo>
                  <a:lnTo>
                    <a:pt x="415" y="660"/>
                  </a:lnTo>
                  <a:lnTo>
                    <a:pt x="331" y="633"/>
                  </a:lnTo>
                  <a:lnTo>
                    <a:pt x="331" y="633"/>
                  </a:lnTo>
                  <a:lnTo>
                    <a:pt x="321" y="626"/>
                  </a:lnTo>
                  <a:lnTo>
                    <a:pt x="312" y="618"/>
                  </a:lnTo>
                  <a:lnTo>
                    <a:pt x="304" y="610"/>
                  </a:lnTo>
                  <a:lnTo>
                    <a:pt x="298" y="600"/>
                  </a:lnTo>
                  <a:lnTo>
                    <a:pt x="295" y="590"/>
                  </a:lnTo>
                  <a:lnTo>
                    <a:pt x="291" y="579"/>
                  </a:lnTo>
                  <a:lnTo>
                    <a:pt x="290" y="567"/>
                  </a:lnTo>
                  <a:lnTo>
                    <a:pt x="289" y="555"/>
                  </a:lnTo>
                  <a:lnTo>
                    <a:pt x="329" y="335"/>
                  </a:lnTo>
                  <a:lnTo>
                    <a:pt x="329" y="335"/>
                  </a:lnTo>
                  <a:lnTo>
                    <a:pt x="298" y="346"/>
                  </a:lnTo>
                  <a:lnTo>
                    <a:pt x="275" y="354"/>
                  </a:lnTo>
                  <a:lnTo>
                    <a:pt x="266" y="358"/>
                  </a:lnTo>
                  <a:lnTo>
                    <a:pt x="259" y="364"/>
                  </a:lnTo>
                  <a:lnTo>
                    <a:pt x="253" y="370"/>
                  </a:lnTo>
                  <a:lnTo>
                    <a:pt x="248" y="375"/>
                  </a:lnTo>
                  <a:lnTo>
                    <a:pt x="244" y="383"/>
                  </a:lnTo>
                  <a:lnTo>
                    <a:pt x="240" y="392"/>
                  </a:lnTo>
                  <a:lnTo>
                    <a:pt x="238" y="403"/>
                  </a:lnTo>
                  <a:lnTo>
                    <a:pt x="234" y="414"/>
                  </a:lnTo>
                  <a:lnTo>
                    <a:pt x="229" y="445"/>
                  </a:lnTo>
                  <a:lnTo>
                    <a:pt x="222" y="485"/>
                  </a:lnTo>
                  <a:lnTo>
                    <a:pt x="222" y="485"/>
                  </a:lnTo>
                  <a:lnTo>
                    <a:pt x="220" y="493"/>
                  </a:lnTo>
                  <a:lnTo>
                    <a:pt x="216" y="500"/>
                  </a:lnTo>
                  <a:lnTo>
                    <a:pt x="210" y="505"/>
                  </a:lnTo>
                  <a:lnTo>
                    <a:pt x="205" y="510"/>
                  </a:lnTo>
                  <a:lnTo>
                    <a:pt x="197" y="513"/>
                  </a:lnTo>
                  <a:lnTo>
                    <a:pt x="189" y="516"/>
                  </a:lnTo>
                  <a:lnTo>
                    <a:pt x="181" y="517"/>
                  </a:lnTo>
                  <a:lnTo>
                    <a:pt x="173" y="516"/>
                  </a:lnTo>
                  <a:lnTo>
                    <a:pt x="165" y="514"/>
                  </a:lnTo>
                  <a:lnTo>
                    <a:pt x="157" y="511"/>
                  </a:lnTo>
                  <a:lnTo>
                    <a:pt x="150" y="508"/>
                  </a:lnTo>
                  <a:lnTo>
                    <a:pt x="144" y="502"/>
                  </a:lnTo>
                  <a:lnTo>
                    <a:pt x="139" y="495"/>
                  </a:lnTo>
                  <a:lnTo>
                    <a:pt x="135" y="488"/>
                  </a:lnTo>
                  <a:lnTo>
                    <a:pt x="133" y="479"/>
                  </a:lnTo>
                  <a:lnTo>
                    <a:pt x="133" y="469"/>
                  </a:lnTo>
                  <a:lnTo>
                    <a:pt x="133" y="469"/>
                  </a:lnTo>
                  <a:lnTo>
                    <a:pt x="136" y="437"/>
                  </a:lnTo>
                  <a:lnTo>
                    <a:pt x="141" y="408"/>
                  </a:lnTo>
                  <a:lnTo>
                    <a:pt x="145" y="383"/>
                  </a:lnTo>
                  <a:lnTo>
                    <a:pt x="151" y="362"/>
                  </a:lnTo>
                  <a:lnTo>
                    <a:pt x="157" y="342"/>
                  </a:lnTo>
                  <a:lnTo>
                    <a:pt x="165" y="325"/>
                  </a:lnTo>
                  <a:lnTo>
                    <a:pt x="174" y="310"/>
                  </a:lnTo>
                  <a:lnTo>
                    <a:pt x="184" y="298"/>
                  </a:lnTo>
                  <a:lnTo>
                    <a:pt x="197" y="285"/>
                  </a:lnTo>
                  <a:lnTo>
                    <a:pt x="212" y="275"/>
                  </a:lnTo>
                  <a:lnTo>
                    <a:pt x="229" y="265"/>
                  </a:lnTo>
                  <a:lnTo>
                    <a:pt x="248" y="255"/>
                  </a:lnTo>
                  <a:lnTo>
                    <a:pt x="270" y="245"/>
                  </a:lnTo>
                  <a:lnTo>
                    <a:pt x="294" y="236"/>
                  </a:lnTo>
                  <a:lnTo>
                    <a:pt x="353" y="213"/>
                  </a:lnTo>
                  <a:lnTo>
                    <a:pt x="353" y="213"/>
                  </a:lnTo>
                  <a:lnTo>
                    <a:pt x="363" y="211"/>
                  </a:lnTo>
                  <a:lnTo>
                    <a:pt x="376" y="211"/>
                  </a:lnTo>
                  <a:lnTo>
                    <a:pt x="390" y="212"/>
                  </a:lnTo>
                  <a:lnTo>
                    <a:pt x="403" y="214"/>
                  </a:lnTo>
                  <a:lnTo>
                    <a:pt x="430" y="220"/>
                  </a:lnTo>
                  <a:lnTo>
                    <a:pt x="447" y="226"/>
                  </a:lnTo>
                  <a:lnTo>
                    <a:pt x="499" y="318"/>
                  </a:lnTo>
                  <a:lnTo>
                    <a:pt x="531" y="253"/>
                  </a:lnTo>
                  <a:lnTo>
                    <a:pt x="531" y="2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400"/>
            </a:p>
          </p:txBody>
        </p:sp>
        <p:sp>
          <p:nvSpPr>
            <p:cNvPr id="13" name="타원 25"/>
            <p:cNvSpPr/>
            <p:nvPr/>
          </p:nvSpPr>
          <p:spPr>
            <a:xfrm>
              <a:off x="969077" y="3091747"/>
              <a:ext cx="746364" cy="74636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1142469" y="3298891"/>
              <a:ext cx="399580" cy="332075"/>
            </a:xfrm>
            <a:custGeom>
              <a:avLst/>
              <a:gdLst>
                <a:gd name="T0" fmla="*/ 986 w 1102"/>
                <a:gd name="T1" fmla="*/ 519 h 916"/>
                <a:gd name="T2" fmla="*/ 1002 w 1102"/>
                <a:gd name="T3" fmla="*/ 634 h 916"/>
                <a:gd name="T4" fmla="*/ 964 w 1102"/>
                <a:gd name="T5" fmla="*/ 722 h 916"/>
                <a:gd name="T6" fmla="*/ 877 w 1102"/>
                <a:gd name="T7" fmla="*/ 781 h 916"/>
                <a:gd name="T8" fmla="*/ 827 w 1102"/>
                <a:gd name="T9" fmla="*/ 847 h 916"/>
                <a:gd name="T10" fmla="*/ 754 w 1102"/>
                <a:gd name="T11" fmla="*/ 889 h 916"/>
                <a:gd name="T12" fmla="*/ 642 w 1102"/>
                <a:gd name="T13" fmla="*/ 906 h 916"/>
                <a:gd name="T14" fmla="*/ 673 w 1102"/>
                <a:gd name="T15" fmla="*/ 859 h 916"/>
                <a:gd name="T16" fmla="*/ 721 w 1102"/>
                <a:gd name="T17" fmla="*/ 841 h 916"/>
                <a:gd name="T18" fmla="*/ 642 w 1102"/>
                <a:gd name="T19" fmla="*/ 730 h 916"/>
                <a:gd name="T20" fmla="*/ 761 w 1102"/>
                <a:gd name="T21" fmla="*/ 783 h 916"/>
                <a:gd name="T22" fmla="*/ 819 w 1102"/>
                <a:gd name="T23" fmla="*/ 786 h 916"/>
                <a:gd name="T24" fmla="*/ 723 w 1102"/>
                <a:gd name="T25" fmla="*/ 679 h 916"/>
                <a:gd name="T26" fmla="*/ 736 w 1102"/>
                <a:gd name="T27" fmla="*/ 636 h 916"/>
                <a:gd name="T28" fmla="*/ 871 w 1102"/>
                <a:gd name="T29" fmla="*/ 725 h 916"/>
                <a:gd name="T30" fmla="*/ 909 w 1102"/>
                <a:gd name="T31" fmla="*/ 686 h 916"/>
                <a:gd name="T32" fmla="*/ 779 w 1102"/>
                <a:gd name="T33" fmla="*/ 558 h 916"/>
                <a:gd name="T34" fmla="*/ 822 w 1102"/>
                <a:gd name="T35" fmla="*/ 543 h 916"/>
                <a:gd name="T36" fmla="*/ 957 w 1102"/>
                <a:gd name="T37" fmla="*/ 603 h 916"/>
                <a:gd name="T38" fmla="*/ 655 w 1102"/>
                <a:gd name="T39" fmla="*/ 289 h 916"/>
                <a:gd name="T40" fmla="*/ 700 w 1102"/>
                <a:gd name="T41" fmla="*/ 274 h 916"/>
                <a:gd name="T42" fmla="*/ 92 w 1102"/>
                <a:gd name="T43" fmla="*/ 421 h 916"/>
                <a:gd name="T44" fmla="*/ 0 w 1102"/>
                <a:gd name="T45" fmla="*/ 244 h 916"/>
                <a:gd name="T46" fmla="*/ 166 w 1102"/>
                <a:gd name="T47" fmla="*/ 31 h 916"/>
                <a:gd name="T48" fmla="*/ 248 w 1102"/>
                <a:gd name="T49" fmla="*/ 2 h 916"/>
                <a:gd name="T50" fmla="*/ 346 w 1102"/>
                <a:gd name="T51" fmla="*/ 57 h 916"/>
                <a:gd name="T52" fmla="*/ 503 w 1102"/>
                <a:gd name="T53" fmla="*/ 39 h 916"/>
                <a:gd name="T54" fmla="*/ 324 w 1102"/>
                <a:gd name="T55" fmla="*/ 107 h 916"/>
                <a:gd name="T56" fmla="*/ 223 w 1102"/>
                <a:gd name="T57" fmla="*/ 57 h 916"/>
                <a:gd name="T58" fmla="*/ 57 w 1102"/>
                <a:gd name="T59" fmla="*/ 257 h 916"/>
                <a:gd name="T60" fmla="*/ 136 w 1102"/>
                <a:gd name="T61" fmla="*/ 353 h 916"/>
                <a:gd name="T62" fmla="*/ 142 w 1102"/>
                <a:gd name="T63" fmla="*/ 480 h 916"/>
                <a:gd name="T64" fmla="*/ 515 w 1102"/>
                <a:gd name="T65" fmla="*/ 757 h 916"/>
                <a:gd name="T66" fmla="*/ 490 w 1102"/>
                <a:gd name="T67" fmla="*/ 742 h 916"/>
                <a:gd name="T68" fmla="*/ 437 w 1102"/>
                <a:gd name="T69" fmla="*/ 679 h 916"/>
                <a:gd name="T70" fmla="*/ 377 w 1102"/>
                <a:gd name="T71" fmla="*/ 681 h 916"/>
                <a:gd name="T72" fmla="*/ 354 w 1102"/>
                <a:gd name="T73" fmla="*/ 616 h 916"/>
                <a:gd name="T74" fmla="*/ 283 w 1102"/>
                <a:gd name="T75" fmla="*/ 601 h 916"/>
                <a:gd name="T76" fmla="*/ 271 w 1102"/>
                <a:gd name="T77" fmla="*/ 524 h 916"/>
                <a:gd name="T78" fmla="*/ 187 w 1102"/>
                <a:gd name="T79" fmla="*/ 506 h 916"/>
                <a:gd name="T80" fmla="*/ 128 w 1102"/>
                <a:gd name="T81" fmla="*/ 583 h 916"/>
                <a:gd name="T82" fmla="*/ 166 w 1102"/>
                <a:gd name="T83" fmla="*/ 654 h 916"/>
                <a:gd name="T84" fmla="*/ 220 w 1102"/>
                <a:gd name="T85" fmla="*/ 664 h 916"/>
                <a:gd name="T86" fmla="*/ 229 w 1102"/>
                <a:gd name="T87" fmla="*/ 762 h 916"/>
                <a:gd name="T88" fmla="*/ 326 w 1102"/>
                <a:gd name="T89" fmla="*/ 758 h 916"/>
                <a:gd name="T90" fmla="*/ 343 w 1102"/>
                <a:gd name="T91" fmla="*/ 809 h 916"/>
                <a:gd name="T92" fmla="*/ 439 w 1102"/>
                <a:gd name="T93" fmla="*/ 827 h 916"/>
                <a:gd name="T94" fmla="*/ 458 w 1102"/>
                <a:gd name="T95" fmla="*/ 848 h 916"/>
                <a:gd name="T96" fmla="*/ 518 w 1102"/>
                <a:gd name="T97" fmla="*/ 899 h 916"/>
                <a:gd name="T98" fmla="*/ 592 w 1102"/>
                <a:gd name="T99" fmla="*/ 858 h 916"/>
                <a:gd name="T100" fmla="*/ 577 w 1102"/>
                <a:gd name="T101" fmla="*/ 771 h 916"/>
                <a:gd name="T102" fmla="*/ 992 w 1102"/>
                <a:gd name="T103" fmla="*/ 425 h 916"/>
                <a:gd name="T104" fmla="*/ 1045 w 1102"/>
                <a:gd name="T105" fmla="*/ 300 h 916"/>
                <a:gd name="T106" fmla="*/ 1084 w 1102"/>
                <a:gd name="T107" fmla="*/ 166 h 916"/>
                <a:gd name="T108" fmla="*/ 828 w 1102"/>
                <a:gd name="T109" fmla="*/ 40 h 916"/>
                <a:gd name="T110" fmla="*/ 657 w 1102"/>
                <a:gd name="T111" fmla="*/ 41 h 916"/>
                <a:gd name="T112" fmla="*/ 319 w 1102"/>
                <a:gd name="T113" fmla="*/ 237 h 916"/>
                <a:gd name="T114" fmla="*/ 343 w 1102"/>
                <a:gd name="T115" fmla="*/ 324 h 916"/>
                <a:gd name="T116" fmla="*/ 584 w 1102"/>
                <a:gd name="T117" fmla="*/ 214 h 916"/>
                <a:gd name="T118" fmla="*/ 683 w 1102"/>
                <a:gd name="T119" fmla="*/ 231 h 916"/>
                <a:gd name="T120" fmla="*/ 764 w 1102"/>
                <a:gd name="T121" fmla="*/ 245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02" h="916">
                  <a:moveTo>
                    <a:pt x="717" y="273"/>
                  </a:moveTo>
                  <a:lnTo>
                    <a:pt x="717" y="273"/>
                  </a:lnTo>
                  <a:lnTo>
                    <a:pt x="817" y="363"/>
                  </a:lnTo>
                  <a:lnTo>
                    <a:pt x="866" y="407"/>
                  </a:lnTo>
                  <a:lnTo>
                    <a:pt x="915" y="454"/>
                  </a:lnTo>
                  <a:lnTo>
                    <a:pt x="915" y="454"/>
                  </a:lnTo>
                  <a:lnTo>
                    <a:pt x="922" y="459"/>
                  </a:lnTo>
                  <a:lnTo>
                    <a:pt x="929" y="465"/>
                  </a:lnTo>
                  <a:lnTo>
                    <a:pt x="965" y="498"/>
                  </a:lnTo>
                  <a:lnTo>
                    <a:pt x="986" y="519"/>
                  </a:lnTo>
                  <a:lnTo>
                    <a:pt x="986" y="519"/>
                  </a:lnTo>
                  <a:lnTo>
                    <a:pt x="995" y="530"/>
                  </a:lnTo>
                  <a:lnTo>
                    <a:pt x="1002" y="540"/>
                  </a:lnTo>
                  <a:lnTo>
                    <a:pt x="1007" y="550"/>
                  </a:lnTo>
                  <a:lnTo>
                    <a:pt x="1011" y="561"/>
                  </a:lnTo>
                  <a:lnTo>
                    <a:pt x="1014" y="572"/>
                  </a:lnTo>
                  <a:lnTo>
                    <a:pt x="1014" y="583"/>
                  </a:lnTo>
                  <a:lnTo>
                    <a:pt x="1014" y="593"/>
                  </a:lnTo>
                  <a:lnTo>
                    <a:pt x="1013" y="605"/>
                  </a:lnTo>
                  <a:lnTo>
                    <a:pt x="1011" y="615"/>
                  </a:lnTo>
                  <a:lnTo>
                    <a:pt x="1006" y="625"/>
                  </a:lnTo>
                  <a:lnTo>
                    <a:pt x="1002" y="634"/>
                  </a:lnTo>
                  <a:lnTo>
                    <a:pt x="996" y="644"/>
                  </a:lnTo>
                  <a:lnTo>
                    <a:pt x="988" y="652"/>
                  </a:lnTo>
                  <a:lnTo>
                    <a:pt x="980" y="658"/>
                  </a:lnTo>
                  <a:lnTo>
                    <a:pt x="972" y="664"/>
                  </a:lnTo>
                  <a:lnTo>
                    <a:pt x="962" y="669"/>
                  </a:lnTo>
                  <a:lnTo>
                    <a:pt x="962" y="669"/>
                  </a:lnTo>
                  <a:lnTo>
                    <a:pt x="965" y="680"/>
                  </a:lnTo>
                  <a:lnTo>
                    <a:pt x="967" y="692"/>
                  </a:lnTo>
                  <a:lnTo>
                    <a:pt x="967" y="702"/>
                  </a:lnTo>
                  <a:lnTo>
                    <a:pt x="966" y="712"/>
                  </a:lnTo>
                  <a:lnTo>
                    <a:pt x="964" y="722"/>
                  </a:lnTo>
                  <a:lnTo>
                    <a:pt x="960" y="731"/>
                  </a:lnTo>
                  <a:lnTo>
                    <a:pt x="956" y="741"/>
                  </a:lnTo>
                  <a:lnTo>
                    <a:pt x="950" y="749"/>
                  </a:lnTo>
                  <a:lnTo>
                    <a:pt x="943" y="755"/>
                  </a:lnTo>
                  <a:lnTo>
                    <a:pt x="937" y="762"/>
                  </a:lnTo>
                  <a:lnTo>
                    <a:pt x="927" y="768"/>
                  </a:lnTo>
                  <a:lnTo>
                    <a:pt x="918" y="774"/>
                  </a:lnTo>
                  <a:lnTo>
                    <a:pt x="909" y="777"/>
                  </a:lnTo>
                  <a:lnTo>
                    <a:pt x="899" y="779"/>
                  </a:lnTo>
                  <a:lnTo>
                    <a:pt x="889" y="781"/>
                  </a:lnTo>
                  <a:lnTo>
                    <a:pt x="877" y="781"/>
                  </a:lnTo>
                  <a:lnTo>
                    <a:pt x="877" y="781"/>
                  </a:lnTo>
                  <a:lnTo>
                    <a:pt x="876" y="790"/>
                  </a:lnTo>
                  <a:lnTo>
                    <a:pt x="874" y="799"/>
                  </a:lnTo>
                  <a:lnTo>
                    <a:pt x="870" y="807"/>
                  </a:lnTo>
                  <a:lnTo>
                    <a:pt x="866" y="815"/>
                  </a:lnTo>
                  <a:lnTo>
                    <a:pt x="861" y="822"/>
                  </a:lnTo>
                  <a:lnTo>
                    <a:pt x="855" y="827"/>
                  </a:lnTo>
                  <a:lnTo>
                    <a:pt x="849" y="834"/>
                  </a:lnTo>
                  <a:lnTo>
                    <a:pt x="842" y="839"/>
                  </a:lnTo>
                  <a:lnTo>
                    <a:pt x="835" y="843"/>
                  </a:lnTo>
                  <a:lnTo>
                    <a:pt x="827" y="847"/>
                  </a:lnTo>
                  <a:lnTo>
                    <a:pt x="819" y="850"/>
                  </a:lnTo>
                  <a:lnTo>
                    <a:pt x="811" y="852"/>
                  </a:lnTo>
                  <a:lnTo>
                    <a:pt x="802" y="854"/>
                  </a:lnTo>
                  <a:lnTo>
                    <a:pt x="793" y="854"/>
                  </a:lnTo>
                  <a:lnTo>
                    <a:pt x="784" y="852"/>
                  </a:lnTo>
                  <a:lnTo>
                    <a:pt x="774" y="851"/>
                  </a:lnTo>
                  <a:lnTo>
                    <a:pt x="774" y="851"/>
                  </a:lnTo>
                  <a:lnTo>
                    <a:pt x="771" y="862"/>
                  </a:lnTo>
                  <a:lnTo>
                    <a:pt x="766" y="872"/>
                  </a:lnTo>
                  <a:lnTo>
                    <a:pt x="761" y="881"/>
                  </a:lnTo>
                  <a:lnTo>
                    <a:pt x="754" y="889"/>
                  </a:lnTo>
                  <a:lnTo>
                    <a:pt x="746" y="897"/>
                  </a:lnTo>
                  <a:lnTo>
                    <a:pt x="738" y="903"/>
                  </a:lnTo>
                  <a:lnTo>
                    <a:pt x="729" y="907"/>
                  </a:lnTo>
                  <a:lnTo>
                    <a:pt x="719" y="912"/>
                  </a:lnTo>
                  <a:lnTo>
                    <a:pt x="708" y="914"/>
                  </a:lnTo>
                  <a:lnTo>
                    <a:pt x="698" y="916"/>
                  </a:lnTo>
                  <a:lnTo>
                    <a:pt x="687" y="916"/>
                  </a:lnTo>
                  <a:lnTo>
                    <a:pt x="675" y="915"/>
                  </a:lnTo>
                  <a:lnTo>
                    <a:pt x="664" y="914"/>
                  </a:lnTo>
                  <a:lnTo>
                    <a:pt x="652" y="911"/>
                  </a:lnTo>
                  <a:lnTo>
                    <a:pt x="642" y="906"/>
                  </a:lnTo>
                  <a:lnTo>
                    <a:pt x="631" y="900"/>
                  </a:lnTo>
                  <a:lnTo>
                    <a:pt x="623" y="895"/>
                  </a:lnTo>
                  <a:lnTo>
                    <a:pt x="623" y="895"/>
                  </a:lnTo>
                  <a:lnTo>
                    <a:pt x="631" y="883"/>
                  </a:lnTo>
                  <a:lnTo>
                    <a:pt x="636" y="871"/>
                  </a:lnTo>
                  <a:lnTo>
                    <a:pt x="641" y="858"/>
                  </a:lnTo>
                  <a:lnTo>
                    <a:pt x="644" y="844"/>
                  </a:lnTo>
                  <a:lnTo>
                    <a:pt x="644" y="844"/>
                  </a:lnTo>
                  <a:lnTo>
                    <a:pt x="656" y="851"/>
                  </a:lnTo>
                  <a:lnTo>
                    <a:pt x="667" y="857"/>
                  </a:lnTo>
                  <a:lnTo>
                    <a:pt x="673" y="859"/>
                  </a:lnTo>
                  <a:lnTo>
                    <a:pt x="679" y="860"/>
                  </a:lnTo>
                  <a:lnTo>
                    <a:pt x="684" y="862"/>
                  </a:lnTo>
                  <a:lnTo>
                    <a:pt x="691" y="862"/>
                  </a:lnTo>
                  <a:lnTo>
                    <a:pt x="691" y="862"/>
                  </a:lnTo>
                  <a:lnTo>
                    <a:pt x="701" y="859"/>
                  </a:lnTo>
                  <a:lnTo>
                    <a:pt x="709" y="856"/>
                  </a:lnTo>
                  <a:lnTo>
                    <a:pt x="713" y="852"/>
                  </a:lnTo>
                  <a:lnTo>
                    <a:pt x="716" y="849"/>
                  </a:lnTo>
                  <a:lnTo>
                    <a:pt x="719" y="846"/>
                  </a:lnTo>
                  <a:lnTo>
                    <a:pt x="721" y="841"/>
                  </a:lnTo>
                  <a:lnTo>
                    <a:pt x="721" y="841"/>
                  </a:lnTo>
                  <a:lnTo>
                    <a:pt x="722" y="832"/>
                  </a:lnTo>
                  <a:lnTo>
                    <a:pt x="720" y="820"/>
                  </a:lnTo>
                  <a:lnTo>
                    <a:pt x="649" y="763"/>
                  </a:lnTo>
                  <a:lnTo>
                    <a:pt x="649" y="763"/>
                  </a:lnTo>
                  <a:lnTo>
                    <a:pt x="645" y="760"/>
                  </a:lnTo>
                  <a:lnTo>
                    <a:pt x="642" y="755"/>
                  </a:lnTo>
                  <a:lnTo>
                    <a:pt x="640" y="751"/>
                  </a:lnTo>
                  <a:lnTo>
                    <a:pt x="639" y="745"/>
                  </a:lnTo>
                  <a:lnTo>
                    <a:pt x="639" y="741"/>
                  </a:lnTo>
                  <a:lnTo>
                    <a:pt x="640" y="735"/>
                  </a:lnTo>
                  <a:lnTo>
                    <a:pt x="642" y="730"/>
                  </a:lnTo>
                  <a:lnTo>
                    <a:pt x="644" y="726"/>
                  </a:lnTo>
                  <a:lnTo>
                    <a:pt x="644" y="726"/>
                  </a:lnTo>
                  <a:lnTo>
                    <a:pt x="649" y="721"/>
                  </a:lnTo>
                  <a:lnTo>
                    <a:pt x="653" y="719"/>
                  </a:lnTo>
                  <a:lnTo>
                    <a:pt x="658" y="717"/>
                  </a:lnTo>
                  <a:lnTo>
                    <a:pt x="663" y="716"/>
                  </a:lnTo>
                  <a:lnTo>
                    <a:pt x="668" y="716"/>
                  </a:lnTo>
                  <a:lnTo>
                    <a:pt x="673" y="717"/>
                  </a:lnTo>
                  <a:lnTo>
                    <a:pt x="679" y="718"/>
                  </a:lnTo>
                  <a:lnTo>
                    <a:pt x="683" y="721"/>
                  </a:lnTo>
                  <a:lnTo>
                    <a:pt x="761" y="783"/>
                  </a:lnTo>
                  <a:lnTo>
                    <a:pt x="761" y="783"/>
                  </a:lnTo>
                  <a:lnTo>
                    <a:pt x="768" y="789"/>
                  </a:lnTo>
                  <a:lnTo>
                    <a:pt x="774" y="793"/>
                  </a:lnTo>
                  <a:lnTo>
                    <a:pt x="782" y="797"/>
                  </a:lnTo>
                  <a:lnTo>
                    <a:pt x="789" y="798"/>
                  </a:lnTo>
                  <a:lnTo>
                    <a:pt x="795" y="799"/>
                  </a:lnTo>
                  <a:lnTo>
                    <a:pt x="802" y="798"/>
                  </a:lnTo>
                  <a:lnTo>
                    <a:pt x="809" y="795"/>
                  </a:lnTo>
                  <a:lnTo>
                    <a:pt x="814" y="792"/>
                  </a:lnTo>
                  <a:lnTo>
                    <a:pt x="814" y="792"/>
                  </a:lnTo>
                  <a:lnTo>
                    <a:pt x="819" y="786"/>
                  </a:lnTo>
                  <a:lnTo>
                    <a:pt x="822" y="781"/>
                  </a:lnTo>
                  <a:lnTo>
                    <a:pt x="822" y="781"/>
                  </a:lnTo>
                  <a:lnTo>
                    <a:pt x="824" y="774"/>
                  </a:lnTo>
                  <a:lnTo>
                    <a:pt x="825" y="767"/>
                  </a:lnTo>
                  <a:lnTo>
                    <a:pt x="825" y="763"/>
                  </a:lnTo>
                  <a:lnTo>
                    <a:pt x="824" y="760"/>
                  </a:lnTo>
                  <a:lnTo>
                    <a:pt x="821" y="758"/>
                  </a:lnTo>
                  <a:lnTo>
                    <a:pt x="819" y="754"/>
                  </a:lnTo>
                  <a:lnTo>
                    <a:pt x="727" y="682"/>
                  </a:lnTo>
                  <a:lnTo>
                    <a:pt x="727" y="682"/>
                  </a:lnTo>
                  <a:lnTo>
                    <a:pt x="723" y="679"/>
                  </a:lnTo>
                  <a:lnTo>
                    <a:pt x="720" y="674"/>
                  </a:lnTo>
                  <a:lnTo>
                    <a:pt x="717" y="670"/>
                  </a:lnTo>
                  <a:lnTo>
                    <a:pt x="716" y="664"/>
                  </a:lnTo>
                  <a:lnTo>
                    <a:pt x="716" y="660"/>
                  </a:lnTo>
                  <a:lnTo>
                    <a:pt x="717" y="654"/>
                  </a:lnTo>
                  <a:lnTo>
                    <a:pt x="720" y="649"/>
                  </a:lnTo>
                  <a:lnTo>
                    <a:pt x="722" y="645"/>
                  </a:lnTo>
                  <a:lnTo>
                    <a:pt x="722" y="645"/>
                  </a:lnTo>
                  <a:lnTo>
                    <a:pt x="727" y="640"/>
                  </a:lnTo>
                  <a:lnTo>
                    <a:pt x="731" y="638"/>
                  </a:lnTo>
                  <a:lnTo>
                    <a:pt x="736" y="636"/>
                  </a:lnTo>
                  <a:lnTo>
                    <a:pt x="740" y="634"/>
                  </a:lnTo>
                  <a:lnTo>
                    <a:pt x="746" y="634"/>
                  </a:lnTo>
                  <a:lnTo>
                    <a:pt x="750" y="634"/>
                  </a:lnTo>
                  <a:lnTo>
                    <a:pt x="756" y="637"/>
                  </a:lnTo>
                  <a:lnTo>
                    <a:pt x="761" y="640"/>
                  </a:lnTo>
                  <a:lnTo>
                    <a:pt x="857" y="716"/>
                  </a:lnTo>
                  <a:lnTo>
                    <a:pt x="857" y="716"/>
                  </a:lnTo>
                  <a:lnTo>
                    <a:pt x="859" y="717"/>
                  </a:lnTo>
                  <a:lnTo>
                    <a:pt x="859" y="717"/>
                  </a:lnTo>
                  <a:lnTo>
                    <a:pt x="865" y="721"/>
                  </a:lnTo>
                  <a:lnTo>
                    <a:pt x="871" y="725"/>
                  </a:lnTo>
                  <a:lnTo>
                    <a:pt x="878" y="726"/>
                  </a:lnTo>
                  <a:lnTo>
                    <a:pt x="884" y="727"/>
                  </a:lnTo>
                  <a:lnTo>
                    <a:pt x="891" y="726"/>
                  </a:lnTo>
                  <a:lnTo>
                    <a:pt x="897" y="723"/>
                  </a:lnTo>
                  <a:lnTo>
                    <a:pt x="901" y="720"/>
                  </a:lnTo>
                  <a:lnTo>
                    <a:pt x="906" y="717"/>
                  </a:lnTo>
                  <a:lnTo>
                    <a:pt x="909" y="711"/>
                  </a:lnTo>
                  <a:lnTo>
                    <a:pt x="911" y="705"/>
                  </a:lnTo>
                  <a:lnTo>
                    <a:pt x="913" y="700"/>
                  </a:lnTo>
                  <a:lnTo>
                    <a:pt x="911" y="693"/>
                  </a:lnTo>
                  <a:lnTo>
                    <a:pt x="909" y="686"/>
                  </a:lnTo>
                  <a:lnTo>
                    <a:pt x="906" y="678"/>
                  </a:lnTo>
                  <a:lnTo>
                    <a:pt x="899" y="671"/>
                  </a:lnTo>
                  <a:lnTo>
                    <a:pt x="891" y="663"/>
                  </a:lnTo>
                  <a:lnTo>
                    <a:pt x="789" y="587"/>
                  </a:lnTo>
                  <a:lnTo>
                    <a:pt x="789" y="587"/>
                  </a:lnTo>
                  <a:lnTo>
                    <a:pt x="785" y="583"/>
                  </a:lnTo>
                  <a:lnTo>
                    <a:pt x="782" y="579"/>
                  </a:lnTo>
                  <a:lnTo>
                    <a:pt x="780" y="574"/>
                  </a:lnTo>
                  <a:lnTo>
                    <a:pt x="779" y="568"/>
                  </a:lnTo>
                  <a:lnTo>
                    <a:pt x="779" y="564"/>
                  </a:lnTo>
                  <a:lnTo>
                    <a:pt x="779" y="558"/>
                  </a:lnTo>
                  <a:lnTo>
                    <a:pt x="781" y="553"/>
                  </a:lnTo>
                  <a:lnTo>
                    <a:pt x="784" y="549"/>
                  </a:lnTo>
                  <a:lnTo>
                    <a:pt x="784" y="549"/>
                  </a:lnTo>
                  <a:lnTo>
                    <a:pt x="788" y="544"/>
                  </a:lnTo>
                  <a:lnTo>
                    <a:pt x="792" y="541"/>
                  </a:lnTo>
                  <a:lnTo>
                    <a:pt x="797" y="539"/>
                  </a:lnTo>
                  <a:lnTo>
                    <a:pt x="802" y="538"/>
                  </a:lnTo>
                  <a:lnTo>
                    <a:pt x="808" y="538"/>
                  </a:lnTo>
                  <a:lnTo>
                    <a:pt x="812" y="539"/>
                  </a:lnTo>
                  <a:lnTo>
                    <a:pt x="818" y="540"/>
                  </a:lnTo>
                  <a:lnTo>
                    <a:pt x="822" y="543"/>
                  </a:lnTo>
                  <a:lnTo>
                    <a:pt x="923" y="619"/>
                  </a:lnTo>
                  <a:lnTo>
                    <a:pt x="923" y="619"/>
                  </a:lnTo>
                  <a:lnTo>
                    <a:pt x="927" y="621"/>
                  </a:lnTo>
                  <a:lnTo>
                    <a:pt x="931" y="621"/>
                  </a:lnTo>
                  <a:lnTo>
                    <a:pt x="935" y="621"/>
                  </a:lnTo>
                  <a:lnTo>
                    <a:pt x="939" y="620"/>
                  </a:lnTo>
                  <a:lnTo>
                    <a:pt x="943" y="617"/>
                  </a:lnTo>
                  <a:lnTo>
                    <a:pt x="947" y="615"/>
                  </a:lnTo>
                  <a:lnTo>
                    <a:pt x="954" y="608"/>
                  </a:lnTo>
                  <a:lnTo>
                    <a:pt x="954" y="608"/>
                  </a:lnTo>
                  <a:lnTo>
                    <a:pt x="957" y="603"/>
                  </a:lnTo>
                  <a:lnTo>
                    <a:pt x="959" y="596"/>
                  </a:lnTo>
                  <a:lnTo>
                    <a:pt x="960" y="590"/>
                  </a:lnTo>
                  <a:lnTo>
                    <a:pt x="960" y="583"/>
                  </a:lnTo>
                  <a:lnTo>
                    <a:pt x="958" y="576"/>
                  </a:lnTo>
                  <a:lnTo>
                    <a:pt x="956" y="569"/>
                  </a:lnTo>
                  <a:lnTo>
                    <a:pt x="952" y="564"/>
                  </a:lnTo>
                  <a:lnTo>
                    <a:pt x="947" y="558"/>
                  </a:lnTo>
                  <a:lnTo>
                    <a:pt x="926" y="536"/>
                  </a:lnTo>
                  <a:lnTo>
                    <a:pt x="657" y="291"/>
                  </a:lnTo>
                  <a:lnTo>
                    <a:pt x="657" y="291"/>
                  </a:lnTo>
                  <a:lnTo>
                    <a:pt x="655" y="289"/>
                  </a:lnTo>
                  <a:lnTo>
                    <a:pt x="655" y="287"/>
                  </a:lnTo>
                  <a:lnTo>
                    <a:pt x="653" y="284"/>
                  </a:lnTo>
                  <a:lnTo>
                    <a:pt x="655" y="281"/>
                  </a:lnTo>
                  <a:lnTo>
                    <a:pt x="656" y="279"/>
                  </a:lnTo>
                  <a:lnTo>
                    <a:pt x="658" y="277"/>
                  </a:lnTo>
                  <a:lnTo>
                    <a:pt x="660" y="276"/>
                  </a:lnTo>
                  <a:lnTo>
                    <a:pt x="664" y="276"/>
                  </a:lnTo>
                  <a:lnTo>
                    <a:pt x="664" y="276"/>
                  </a:lnTo>
                  <a:lnTo>
                    <a:pt x="676" y="276"/>
                  </a:lnTo>
                  <a:lnTo>
                    <a:pt x="689" y="275"/>
                  </a:lnTo>
                  <a:lnTo>
                    <a:pt x="700" y="274"/>
                  </a:lnTo>
                  <a:lnTo>
                    <a:pt x="713" y="273"/>
                  </a:lnTo>
                  <a:lnTo>
                    <a:pt x="713" y="273"/>
                  </a:lnTo>
                  <a:lnTo>
                    <a:pt x="717" y="273"/>
                  </a:lnTo>
                  <a:lnTo>
                    <a:pt x="717" y="273"/>
                  </a:lnTo>
                  <a:close/>
                  <a:moveTo>
                    <a:pt x="123" y="501"/>
                  </a:moveTo>
                  <a:lnTo>
                    <a:pt x="123" y="501"/>
                  </a:lnTo>
                  <a:lnTo>
                    <a:pt x="114" y="486"/>
                  </a:lnTo>
                  <a:lnTo>
                    <a:pt x="107" y="471"/>
                  </a:lnTo>
                  <a:lnTo>
                    <a:pt x="101" y="455"/>
                  </a:lnTo>
                  <a:lnTo>
                    <a:pt x="97" y="438"/>
                  </a:lnTo>
                  <a:lnTo>
                    <a:pt x="92" y="421"/>
                  </a:lnTo>
                  <a:lnTo>
                    <a:pt x="90" y="404"/>
                  </a:lnTo>
                  <a:lnTo>
                    <a:pt x="85" y="368"/>
                  </a:lnTo>
                  <a:lnTo>
                    <a:pt x="51" y="336"/>
                  </a:lnTo>
                  <a:lnTo>
                    <a:pt x="51" y="336"/>
                  </a:lnTo>
                  <a:lnTo>
                    <a:pt x="31" y="315"/>
                  </a:lnTo>
                  <a:lnTo>
                    <a:pt x="22" y="305"/>
                  </a:lnTo>
                  <a:lnTo>
                    <a:pt x="16" y="295"/>
                  </a:lnTo>
                  <a:lnTo>
                    <a:pt x="9" y="284"/>
                  </a:lnTo>
                  <a:lnTo>
                    <a:pt x="4" y="272"/>
                  </a:lnTo>
                  <a:lnTo>
                    <a:pt x="1" y="259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1" y="236"/>
                  </a:lnTo>
                  <a:lnTo>
                    <a:pt x="2" y="228"/>
                  </a:lnTo>
                  <a:lnTo>
                    <a:pt x="3" y="220"/>
                  </a:lnTo>
                  <a:lnTo>
                    <a:pt x="6" y="214"/>
                  </a:lnTo>
                  <a:lnTo>
                    <a:pt x="10" y="206"/>
                  </a:lnTo>
                  <a:lnTo>
                    <a:pt x="13" y="199"/>
                  </a:lnTo>
                  <a:lnTo>
                    <a:pt x="18" y="192"/>
                  </a:lnTo>
                  <a:lnTo>
                    <a:pt x="23" y="185"/>
                  </a:lnTo>
                  <a:lnTo>
                    <a:pt x="166" y="31"/>
                  </a:lnTo>
                  <a:lnTo>
                    <a:pt x="166" y="31"/>
                  </a:lnTo>
                  <a:lnTo>
                    <a:pt x="172" y="24"/>
                  </a:lnTo>
                  <a:lnTo>
                    <a:pt x="179" y="20"/>
                  </a:lnTo>
                  <a:lnTo>
                    <a:pt x="186" y="15"/>
                  </a:lnTo>
                  <a:lnTo>
                    <a:pt x="194" y="10"/>
                  </a:lnTo>
                  <a:lnTo>
                    <a:pt x="200" y="7"/>
                  </a:lnTo>
                  <a:lnTo>
                    <a:pt x="208" y="5"/>
                  </a:lnTo>
                  <a:lnTo>
                    <a:pt x="216" y="2"/>
                  </a:lnTo>
                  <a:lnTo>
                    <a:pt x="224" y="1"/>
                  </a:lnTo>
                  <a:lnTo>
                    <a:pt x="232" y="1"/>
                  </a:lnTo>
                  <a:lnTo>
                    <a:pt x="240" y="1"/>
                  </a:lnTo>
                  <a:lnTo>
                    <a:pt x="248" y="2"/>
                  </a:lnTo>
                  <a:lnTo>
                    <a:pt x="256" y="5"/>
                  </a:lnTo>
                  <a:lnTo>
                    <a:pt x="264" y="7"/>
                  </a:lnTo>
                  <a:lnTo>
                    <a:pt x="272" y="10"/>
                  </a:lnTo>
                  <a:lnTo>
                    <a:pt x="279" y="15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301" y="31"/>
                  </a:lnTo>
                  <a:lnTo>
                    <a:pt x="315" y="40"/>
                  </a:lnTo>
                  <a:lnTo>
                    <a:pt x="328" y="49"/>
                  </a:lnTo>
                  <a:lnTo>
                    <a:pt x="346" y="57"/>
                  </a:lnTo>
                  <a:lnTo>
                    <a:pt x="346" y="57"/>
                  </a:lnTo>
                  <a:lnTo>
                    <a:pt x="359" y="62"/>
                  </a:lnTo>
                  <a:lnTo>
                    <a:pt x="366" y="63"/>
                  </a:lnTo>
                  <a:lnTo>
                    <a:pt x="366" y="63"/>
                  </a:lnTo>
                  <a:lnTo>
                    <a:pt x="382" y="59"/>
                  </a:lnTo>
                  <a:lnTo>
                    <a:pt x="398" y="56"/>
                  </a:lnTo>
                  <a:lnTo>
                    <a:pt x="432" y="48"/>
                  </a:lnTo>
                  <a:lnTo>
                    <a:pt x="449" y="45"/>
                  </a:lnTo>
                  <a:lnTo>
                    <a:pt x="467" y="41"/>
                  </a:lnTo>
                  <a:lnTo>
                    <a:pt x="485" y="39"/>
                  </a:lnTo>
                  <a:lnTo>
                    <a:pt x="503" y="39"/>
                  </a:lnTo>
                  <a:lnTo>
                    <a:pt x="503" y="39"/>
                  </a:lnTo>
                  <a:lnTo>
                    <a:pt x="480" y="55"/>
                  </a:lnTo>
                  <a:lnTo>
                    <a:pt x="449" y="79"/>
                  </a:lnTo>
                  <a:lnTo>
                    <a:pt x="408" y="110"/>
                  </a:lnTo>
                  <a:lnTo>
                    <a:pt x="408" y="110"/>
                  </a:lnTo>
                  <a:lnTo>
                    <a:pt x="390" y="114"/>
                  </a:lnTo>
                  <a:lnTo>
                    <a:pt x="373" y="117"/>
                  </a:lnTo>
                  <a:lnTo>
                    <a:pt x="373" y="117"/>
                  </a:lnTo>
                  <a:lnTo>
                    <a:pt x="362" y="117"/>
                  </a:lnTo>
                  <a:lnTo>
                    <a:pt x="350" y="115"/>
                  </a:lnTo>
                  <a:lnTo>
                    <a:pt x="337" y="112"/>
                  </a:lnTo>
                  <a:lnTo>
                    <a:pt x="324" y="107"/>
                  </a:lnTo>
                  <a:lnTo>
                    <a:pt x="311" y="102"/>
                  </a:lnTo>
                  <a:lnTo>
                    <a:pt x="300" y="96"/>
                  </a:lnTo>
                  <a:lnTo>
                    <a:pt x="289" y="89"/>
                  </a:lnTo>
                  <a:lnTo>
                    <a:pt x="280" y="85"/>
                  </a:lnTo>
                  <a:lnTo>
                    <a:pt x="253" y="63"/>
                  </a:lnTo>
                  <a:lnTo>
                    <a:pt x="253" y="63"/>
                  </a:lnTo>
                  <a:lnTo>
                    <a:pt x="247" y="59"/>
                  </a:lnTo>
                  <a:lnTo>
                    <a:pt x="241" y="57"/>
                  </a:lnTo>
                  <a:lnTo>
                    <a:pt x="236" y="56"/>
                  </a:lnTo>
                  <a:lnTo>
                    <a:pt x="229" y="56"/>
                  </a:lnTo>
                  <a:lnTo>
                    <a:pt x="223" y="57"/>
                  </a:lnTo>
                  <a:lnTo>
                    <a:pt x="218" y="59"/>
                  </a:lnTo>
                  <a:lnTo>
                    <a:pt x="212" y="63"/>
                  </a:lnTo>
                  <a:lnTo>
                    <a:pt x="206" y="67"/>
                  </a:lnTo>
                  <a:lnTo>
                    <a:pt x="63" y="222"/>
                  </a:lnTo>
                  <a:lnTo>
                    <a:pt x="63" y="222"/>
                  </a:lnTo>
                  <a:lnTo>
                    <a:pt x="60" y="227"/>
                  </a:lnTo>
                  <a:lnTo>
                    <a:pt x="57" y="233"/>
                  </a:lnTo>
                  <a:lnTo>
                    <a:pt x="55" y="239"/>
                  </a:lnTo>
                  <a:lnTo>
                    <a:pt x="54" y="245"/>
                  </a:lnTo>
                  <a:lnTo>
                    <a:pt x="55" y="251"/>
                  </a:lnTo>
                  <a:lnTo>
                    <a:pt x="57" y="257"/>
                  </a:lnTo>
                  <a:lnTo>
                    <a:pt x="60" y="263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81" y="288"/>
                  </a:lnTo>
                  <a:lnTo>
                    <a:pt x="100" y="307"/>
                  </a:lnTo>
                  <a:lnTo>
                    <a:pt x="100" y="307"/>
                  </a:lnTo>
                  <a:lnTo>
                    <a:pt x="111" y="318"/>
                  </a:lnTo>
                  <a:lnTo>
                    <a:pt x="124" y="332"/>
                  </a:lnTo>
                  <a:lnTo>
                    <a:pt x="130" y="339"/>
                  </a:lnTo>
                  <a:lnTo>
                    <a:pt x="133" y="346"/>
                  </a:lnTo>
                  <a:lnTo>
                    <a:pt x="136" y="353"/>
                  </a:lnTo>
                  <a:lnTo>
                    <a:pt x="139" y="360"/>
                  </a:lnTo>
                  <a:lnTo>
                    <a:pt x="139" y="360"/>
                  </a:lnTo>
                  <a:lnTo>
                    <a:pt x="142" y="387"/>
                  </a:lnTo>
                  <a:lnTo>
                    <a:pt x="147" y="415"/>
                  </a:lnTo>
                  <a:lnTo>
                    <a:pt x="150" y="430"/>
                  </a:lnTo>
                  <a:lnTo>
                    <a:pt x="154" y="443"/>
                  </a:lnTo>
                  <a:lnTo>
                    <a:pt x="159" y="455"/>
                  </a:lnTo>
                  <a:lnTo>
                    <a:pt x="165" y="466"/>
                  </a:lnTo>
                  <a:lnTo>
                    <a:pt x="165" y="466"/>
                  </a:lnTo>
                  <a:lnTo>
                    <a:pt x="152" y="472"/>
                  </a:lnTo>
                  <a:lnTo>
                    <a:pt x="142" y="480"/>
                  </a:lnTo>
                  <a:lnTo>
                    <a:pt x="133" y="490"/>
                  </a:lnTo>
                  <a:lnTo>
                    <a:pt x="123" y="501"/>
                  </a:lnTo>
                  <a:lnTo>
                    <a:pt x="123" y="501"/>
                  </a:lnTo>
                  <a:close/>
                  <a:moveTo>
                    <a:pt x="577" y="771"/>
                  </a:moveTo>
                  <a:lnTo>
                    <a:pt x="577" y="771"/>
                  </a:lnTo>
                  <a:lnTo>
                    <a:pt x="568" y="765"/>
                  </a:lnTo>
                  <a:lnTo>
                    <a:pt x="558" y="760"/>
                  </a:lnTo>
                  <a:lnTo>
                    <a:pt x="547" y="757"/>
                  </a:lnTo>
                  <a:lnTo>
                    <a:pt x="537" y="754"/>
                  </a:lnTo>
                  <a:lnTo>
                    <a:pt x="526" y="754"/>
                  </a:lnTo>
                  <a:lnTo>
                    <a:pt x="515" y="757"/>
                  </a:lnTo>
                  <a:lnTo>
                    <a:pt x="505" y="759"/>
                  </a:lnTo>
                  <a:lnTo>
                    <a:pt x="496" y="765"/>
                  </a:lnTo>
                  <a:lnTo>
                    <a:pt x="496" y="765"/>
                  </a:lnTo>
                  <a:lnTo>
                    <a:pt x="493" y="765"/>
                  </a:lnTo>
                  <a:lnTo>
                    <a:pt x="490" y="763"/>
                  </a:lnTo>
                  <a:lnTo>
                    <a:pt x="490" y="763"/>
                  </a:lnTo>
                  <a:lnTo>
                    <a:pt x="489" y="762"/>
                  </a:lnTo>
                  <a:lnTo>
                    <a:pt x="489" y="759"/>
                  </a:lnTo>
                  <a:lnTo>
                    <a:pt x="489" y="759"/>
                  </a:lnTo>
                  <a:lnTo>
                    <a:pt x="490" y="751"/>
                  </a:lnTo>
                  <a:lnTo>
                    <a:pt x="490" y="742"/>
                  </a:lnTo>
                  <a:lnTo>
                    <a:pt x="488" y="733"/>
                  </a:lnTo>
                  <a:lnTo>
                    <a:pt x="486" y="723"/>
                  </a:lnTo>
                  <a:lnTo>
                    <a:pt x="482" y="716"/>
                  </a:lnTo>
                  <a:lnTo>
                    <a:pt x="478" y="708"/>
                  </a:lnTo>
                  <a:lnTo>
                    <a:pt x="472" y="700"/>
                  </a:lnTo>
                  <a:lnTo>
                    <a:pt x="466" y="694"/>
                  </a:lnTo>
                  <a:lnTo>
                    <a:pt x="466" y="694"/>
                  </a:lnTo>
                  <a:lnTo>
                    <a:pt x="466" y="694"/>
                  </a:lnTo>
                  <a:lnTo>
                    <a:pt x="457" y="687"/>
                  </a:lnTo>
                  <a:lnTo>
                    <a:pt x="447" y="681"/>
                  </a:lnTo>
                  <a:lnTo>
                    <a:pt x="437" y="679"/>
                  </a:lnTo>
                  <a:lnTo>
                    <a:pt x="425" y="677"/>
                  </a:lnTo>
                  <a:lnTo>
                    <a:pt x="415" y="677"/>
                  </a:lnTo>
                  <a:lnTo>
                    <a:pt x="405" y="678"/>
                  </a:lnTo>
                  <a:lnTo>
                    <a:pt x="394" y="681"/>
                  </a:lnTo>
                  <a:lnTo>
                    <a:pt x="384" y="687"/>
                  </a:lnTo>
                  <a:lnTo>
                    <a:pt x="384" y="687"/>
                  </a:lnTo>
                  <a:lnTo>
                    <a:pt x="382" y="687"/>
                  </a:lnTo>
                  <a:lnTo>
                    <a:pt x="380" y="686"/>
                  </a:lnTo>
                  <a:lnTo>
                    <a:pt x="380" y="686"/>
                  </a:lnTo>
                  <a:lnTo>
                    <a:pt x="377" y="685"/>
                  </a:lnTo>
                  <a:lnTo>
                    <a:pt x="377" y="681"/>
                  </a:lnTo>
                  <a:lnTo>
                    <a:pt x="377" y="681"/>
                  </a:lnTo>
                  <a:lnTo>
                    <a:pt x="378" y="672"/>
                  </a:lnTo>
                  <a:lnTo>
                    <a:pt x="378" y="664"/>
                  </a:lnTo>
                  <a:lnTo>
                    <a:pt x="377" y="655"/>
                  </a:lnTo>
                  <a:lnTo>
                    <a:pt x="375" y="646"/>
                  </a:lnTo>
                  <a:lnTo>
                    <a:pt x="372" y="638"/>
                  </a:lnTo>
                  <a:lnTo>
                    <a:pt x="367" y="630"/>
                  </a:lnTo>
                  <a:lnTo>
                    <a:pt x="361" y="622"/>
                  </a:lnTo>
                  <a:lnTo>
                    <a:pt x="354" y="616"/>
                  </a:lnTo>
                  <a:lnTo>
                    <a:pt x="354" y="616"/>
                  </a:lnTo>
                  <a:lnTo>
                    <a:pt x="354" y="616"/>
                  </a:lnTo>
                  <a:lnTo>
                    <a:pt x="348" y="611"/>
                  </a:lnTo>
                  <a:lnTo>
                    <a:pt x="340" y="606"/>
                  </a:lnTo>
                  <a:lnTo>
                    <a:pt x="330" y="603"/>
                  </a:lnTo>
                  <a:lnTo>
                    <a:pt x="323" y="600"/>
                  </a:lnTo>
                  <a:lnTo>
                    <a:pt x="313" y="599"/>
                  </a:lnTo>
                  <a:lnTo>
                    <a:pt x="304" y="599"/>
                  </a:lnTo>
                  <a:lnTo>
                    <a:pt x="295" y="600"/>
                  </a:lnTo>
                  <a:lnTo>
                    <a:pt x="287" y="603"/>
                  </a:lnTo>
                  <a:lnTo>
                    <a:pt x="287" y="603"/>
                  </a:lnTo>
                  <a:lnTo>
                    <a:pt x="285" y="603"/>
                  </a:lnTo>
                  <a:lnTo>
                    <a:pt x="283" y="601"/>
                  </a:lnTo>
                  <a:lnTo>
                    <a:pt x="283" y="601"/>
                  </a:lnTo>
                  <a:lnTo>
                    <a:pt x="281" y="599"/>
                  </a:lnTo>
                  <a:lnTo>
                    <a:pt x="281" y="597"/>
                  </a:lnTo>
                  <a:lnTo>
                    <a:pt x="281" y="597"/>
                  </a:lnTo>
                  <a:lnTo>
                    <a:pt x="285" y="585"/>
                  </a:lnTo>
                  <a:lnTo>
                    <a:pt x="287" y="575"/>
                  </a:lnTo>
                  <a:lnTo>
                    <a:pt x="287" y="564"/>
                  </a:lnTo>
                  <a:lnTo>
                    <a:pt x="286" y="553"/>
                  </a:lnTo>
                  <a:lnTo>
                    <a:pt x="283" y="543"/>
                  </a:lnTo>
                  <a:lnTo>
                    <a:pt x="278" y="533"/>
                  </a:lnTo>
                  <a:lnTo>
                    <a:pt x="271" y="524"/>
                  </a:lnTo>
                  <a:lnTo>
                    <a:pt x="263" y="516"/>
                  </a:lnTo>
                  <a:lnTo>
                    <a:pt x="263" y="516"/>
                  </a:lnTo>
                  <a:lnTo>
                    <a:pt x="263" y="516"/>
                  </a:lnTo>
                  <a:lnTo>
                    <a:pt x="257" y="511"/>
                  </a:lnTo>
                  <a:lnTo>
                    <a:pt x="252" y="508"/>
                  </a:lnTo>
                  <a:lnTo>
                    <a:pt x="245" y="504"/>
                  </a:lnTo>
                  <a:lnTo>
                    <a:pt x="239" y="502"/>
                  </a:lnTo>
                  <a:lnTo>
                    <a:pt x="226" y="499"/>
                  </a:lnTo>
                  <a:lnTo>
                    <a:pt x="212" y="499"/>
                  </a:lnTo>
                  <a:lnTo>
                    <a:pt x="199" y="501"/>
                  </a:lnTo>
                  <a:lnTo>
                    <a:pt x="187" y="506"/>
                  </a:lnTo>
                  <a:lnTo>
                    <a:pt x="181" y="509"/>
                  </a:lnTo>
                  <a:lnTo>
                    <a:pt x="175" y="514"/>
                  </a:lnTo>
                  <a:lnTo>
                    <a:pt x="170" y="518"/>
                  </a:lnTo>
                  <a:lnTo>
                    <a:pt x="165" y="523"/>
                  </a:lnTo>
                  <a:lnTo>
                    <a:pt x="144" y="546"/>
                  </a:lnTo>
                  <a:lnTo>
                    <a:pt x="144" y="546"/>
                  </a:lnTo>
                  <a:lnTo>
                    <a:pt x="140" y="551"/>
                  </a:lnTo>
                  <a:lnTo>
                    <a:pt x="136" y="558"/>
                  </a:lnTo>
                  <a:lnTo>
                    <a:pt x="133" y="564"/>
                  </a:lnTo>
                  <a:lnTo>
                    <a:pt x="131" y="571"/>
                  </a:lnTo>
                  <a:lnTo>
                    <a:pt x="128" y="583"/>
                  </a:lnTo>
                  <a:lnTo>
                    <a:pt x="127" y="597"/>
                  </a:lnTo>
                  <a:lnTo>
                    <a:pt x="130" y="609"/>
                  </a:lnTo>
                  <a:lnTo>
                    <a:pt x="135" y="622"/>
                  </a:lnTo>
                  <a:lnTo>
                    <a:pt x="139" y="629"/>
                  </a:lnTo>
                  <a:lnTo>
                    <a:pt x="142" y="634"/>
                  </a:lnTo>
                  <a:lnTo>
                    <a:pt x="147" y="639"/>
                  </a:lnTo>
                  <a:lnTo>
                    <a:pt x="151" y="645"/>
                  </a:lnTo>
                  <a:lnTo>
                    <a:pt x="151" y="645"/>
                  </a:lnTo>
                  <a:lnTo>
                    <a:pt x="151" y="645"/>
                  </a:lnTo>
                  <a:lnTo>
                    <a:pt x="158" y="649"/>
                  </a:lnTo>
                  <a:lnTo>
                    <a:pt x="166" y="654"/>
                  </a:lnTo>
                  <a:lnTo>
                    <a:pt x="174" y="657"/>
                  </a:lnTo>
                  <a:lnTo>
                    <a:pt x="182" y="660"/>
                  </a:lnTo>
                  <a:lnTo>
                    <a:pt x="190" y="661"/>
                  </a:lnTo>
                  <a:lnTo>
                    <a:pt x="198" y="661"/>
                  </a:lnTo>
                  <a:lnTo>
                    <a:pt x="206" y="661"/>
                  </a:lnTo>
                  <a:lnTo>
                    <a:pt x="214" y="660"/>
                  </a:lnTo>
                  <a:lnTo>
                    <a:pt x="214" y="660"/>
                  </a:lnTo>
                  <a:lnTo>
                    <a:pt x="218" y="660"/>
                  </a:lnTo>
                  <a:lnTo>
                    <a:pt x="220" y="661"/>
                  </a:lnTo>
                  <a:lnTo>
                    <a:pt x="220" y="661"/>
                  </a:lnTo>
                  <a:lnTo>
                    <a:pt x="220" y="664"/>
                  </a:lnTo>
                  <a:lnTo>
                    <a:pt x="219" y="666"/>
                  </a:lnTo>
                  <a:lnTo>
                    <a:pt x="219" y="666"/>
                  </a:lnTo>
                  <a:lnTo>
                    <a:pt x="212" y="678"/>
                  </a:lnTo>
                  <a:lnTo>
                    <a:pt x="207" y="690"/>
                  </a:lnTo>
                  <a:lnTo>
                    <a:pt x="205" y="703"/>
                  </a:lnTo>
                  <a:lnTo>
                    <a:pt x="205" y="716"/>
                  </a:lnTo>
                  <a:lnTo>
                    <a:pt x="207" y="728"/>
                  </a:lnTo>
                  <a:lnTo>
                    <a:pt x="212" y="741"/>
                  </a:lnTo>
                  <a:lnTo>
                    <a:pt x="219" y="752"/>
                  </a:lnTo>
                  <a:lnTo>
                    <a:pt x="229" y="762"/>
                  </a:lnTo>
                  <a:lnTo>
                    <a:pt x="229" y="762"/>
                  </a:lnTo>
                  <a:lnTo>
                    <a:pt x="229" y="762"/>
                  </a:lnTo>
                  <a:lnTo>
                    <a:pt x="239" y="769"/>
                  </a:lnTo>
                  <a:lnTo>
                    <a:pt x="252" y="775"/>
                  </a:lnTo>
                  <a:lnTo>
                    <a:pt x="264" y="778"/>
                  </a:lnTo>
                  <a:lnTo>
                    <a:pt x="277" y="778"/>
                  </a:lnTo>
                  <a:lnTo>
                    <a:pt x="289" y="777"/>
                  </a:lnTo>
                  <a:lnTo>
                    <a:pt x="302" y="773"/>
                  </a:lnTo>
                  <a:lnTo>
                    <a:pt x="313" y="767"/>
                  </a:lnTo>
                  <a:lnTo>
                    <a:pt x="324" y="759"/>
                  </a:lnTo>
                  <a:lnTo>
                    <a:pt x="324" y="759"/>
                  </a:lnTo>
                  <a:lnTo>
                    <a:pt x="326" y="758"/>
                  </a:lnTo>
                  <a:lnTo>
                    <a:pt x="328" y="758"/>
                  </a:lnTo>
                  <a:lnTo>
                    <a:pt x="328" y="758"/>
                  </a:lnTo>
                  <a:lnTo>
                    <a:pt x="330" y="760"/>
                  </a:lnTo>
                  <a:lnTo>
                    <a:pt x="330" y="762"/>
                  </a:lnTo>
                  <a:lnTo>
                    <a:pt x="330" y="762"/>
                  </a:lnTo>
                  <a:lnTo>
                    <a:pt x="330" y="770"/>
                  </a:lnTo>
                  <a:lnTo>
                    <a:pt x="332" y="778"/>
                  </a:lnTo>
                  <a:lnTo>
                    <a:pt x="333" y="787"/>
                  </a:lnTo>
                  <a:lnTo>
                    <a:pt x="335" y="794"/>
                  </a:lnTo>
                  <a:lnTo>
                    <a:pt x="338" y="802"/>
                  </a:lnTo>
                  <a:lnTo>
                    <a:pt x="343" y="809"/>
                  </a:lnTo>
                  <a:lnTo>
                    <a:pt x="349" y="816"/>
                  </a:lnTo>
                  <a:lnTo>
                    <a:pt x="354" y="823"/>
                  </a:lnTo>
                  <a:lnTo>
                    <a:pt x="354" y="823"/>
                  </a:lnTo>
                  <a:lnTo>
                    <a:pt x="354" y="823"/>
                  </a:lnTo>
                  <a:lnTo>
                    <a:pt x="366" y="830"/>
                  </a:lnTo>
                  <a:lnTo>
                    <a:pt x="377" y="835"/>
                  </a:lnTo>
                  <a:lnTo>
                    <a:pt x="390" y="839"/>
                  </a:lnTo>
                  <a:lnTo>
                    <a:pt x="402" y="839"/>
                  </a:lnTo>
                  <a:lnTo>
                    <a:pt x="415" y="838"/>
                  </a:lnTo>
                  <a:lnTo>
                    <a:pt x="428" y="833"/>
                  </a:lnTo>
                  <a:lnTo>
                    <a:pt x="439" y="827"/>
                  </a:lnTo>
                  <a:lnTo>
                    <a:pt x="449" y="819"/>
                  </a:lnTo>
                  <a:lnTo>
                    <a:pt x="449" y="819"/>
                  </a:lnTo>
                  <a:lnTo>
                    <a:pt x="451" y="818"/>
                  </a:lnTo>
                  <a:lnTo>
                    <a:pt x="454" y="818"/>
                  </a:lnTo>
                  <a:lnTo>
                    <a:pt x="454" y="818"/>
                  </a:lnTo>
                  <a:lnTo>
                    <a:pt x="456" y="820"/>
                  </a:lnTo>
                  <a:lnTo>
                    <a:pt x="457" y="823"/>
                  </a:lnTo>
                  <a:lnTo>
                    <a:pt x="457" y="823"/>
                  </a:lnTo>
                  <a:lnTo>
                    <a:pt x="456" y="831"/>
                  </a:lnTo>
                  <a:lnTo>
                    <a:pt x="457" y="839"/>
                  </a:lnTo>
                  <a:lnTo>
                    <a:pt x="458" y="848"/>
                  </a:lnTo>
                  <a:lnTo>
                    <a:pt x="462" y="855"/>
                  </a:lnTo>
                  <a:lnTo>
                    <a:pt x="465" y="863"/>
                  </a:lnTo>
                  <a:lnTo>
                    <a:pt x="469" y="870"/>
                  </a:lnTo>
                  <a:lnTo>
                    <a:pt x="474" y="876"/>
                  </a:lnTo>
                  <a:lnTo>
                    <a:pt x="481" y="883"/>
                  </a:lnTo>
                  <a:lnTo>
                    <a:pt x="481" y="883"/>
                  </a:lnTo>
                  <a:lnTo>
                    <a:pt x="486" y="887"/>
                  </a:lnTo>
                  <a:lnTo>
                    <a:pt x="493" y="891"/>
                  </a:lnTo>
                  <a:lnTo>
                    <a:pt x="498" y="893"/>
                  </a:lnTo>
                  <a:lnTo>
                    <a:pt x="505" y="896"/>
                  </a:lnTo>
                  <a:lnTo>
                    <a:pt x="518" y="899"/>
                  </a:lnTo>
                  <a:lnTo>
                    <a:pt x="531" y="899"/>
                  </a:lnTo>
                  <a:lnTo>
                    <a:pt x="545" y="897"/>
                  </a:lnTo>
                  <a:lnTo>
                    <a:pt x="558" y="892"/>
                  </a:lnTo>
                  <a:lnTo>
                    <a:pt x="563" y="889"/>
                  </a:lnTo>
                  <a:lnTo>
                    <a:pt x="569" y="885"/>
                  </a:lnTo>
                  <a:lnTo>
                    <a:pt x="574" y="881"/>
                  </a:lnTo>
                  <a:lnTo>
                    <a:pt x="579" y="875"/>
                  </a:lnTo>
                  <a:lnTo>
                    <a:pt x="584" y="870"/>
                  </a:lnTo>
                  <a:lnTo>
                    <a:pt x="584" y="870"/>
                  </a:lnTo>
                  <a:lnTo>
                    <a:pt x="588" y="864"/>
                  </a:lnTo>
                  <a:lnTo>
                    <a:pt x="592" y="858"/>
                  </a:lnTo>
                  <a:lnTo>
                    <a:pt x="595" y="851"/>
                  </a:lnTo>
                  <a:lnTo>
                    <a:pt x="598" y="846"/>
                  </a:lnTo>
                  <a:lnTo>
                    <a:pt x="601" y="832"/>
                  </a:lnTo>
                  <a:lnTo>
                    <a:pt x="601" y="819"/>
                  </a:lnTo>
                  <a:lnTo>
                    <a:pt x="599" y="806"/>
                  </a:lnTo>
                  <a:lnTo>
                    <a:pt x="594" y="793"/>
                  </a:lnTo>
                  <a:lnTo>
                    <a:pt x="591" y="787"/>
                  </a:lnTo>
                  <a:lnTo>
                    <a:pt x="586" y="782"/>
                  </a:lnTo>
                  <a:lnTo>
                    <a:pt x="582" y="776"/>
                  </a:lnTo>
                  <a:lnTo>
                    <a:pt x="577" y="771"/>
                  </a:lnTo>
                  <a:lnTo>
                    <a:pt x="577" y="771"/>
                  </a:lnTo>
                  <a:close/>
                  <a:moveTo>
                    <a:pt x="764" y="245"/>
                  </a:moveTo>
                  <a:lnTo>
                    <a:pt x="764" y="245"/>
                  </a:lnTo>
                  <a:lnTo>
                    <a:pt x="947" y="421"/>
                  </a:lnTo>
                  <a:lnTo>
                    <a:pt x="947" y="421"/>
                  </a:lnTo>
                  <a:lnTo>
                    <a:pt x="954" y="426"/>
                  </a:lnTo>
                  <a:lnTo>
                    <a:pt x="960" y="429"/>
                  </a:lnTo>
                  <a:lnTo>
                    <a:pt x="968" y="431"/>
                  </a:lnTo>
                  <a:lnTo>
                    <a:pt x="978" y="430"/>
                  </a:lnTo>
                  <a:lnTo>
                    <a:pt x="978" y="430"/>
                  </a:lnTo>
                  <a:lnTo>
                    <a:pt x="986" y="428"/>
                  </a:lnTo>
                  <a:lnTo>
                    <a:pt x="992" y="425"/>
                  </a:lnTo>
                  <a:lnTo>
                    <a:pt x="999" y="419"/>
                  </a:lnTo>
                  <a:lnTo>
                    <a:pt x="1004" y="412"/>
                  </a:lnTo>
                  <a:lnTo>
                    <a:pt x="1004" y="412"/>
                  </a:lnTo>
                  <a:lnTo>
                    <a:pt x="1014" y="393"/>
                  </a:lnTo>
                  <a:lnTo>
                    <a:pt x="1022" y="372"/>
                  </a:lnTo>
                  <a:lnTo>
                    <a:pt x="1028" y="350"/>
                  </a:lnTo>
                  <a:lnTo>
                    <a:pt x="1034" y="328"/>
                  </a:lnTo>
                  <a:lnTo>
                    <a:pt x="1034" y="328"/>
                  </a:lnTo>
                  <a:lnTo>
                    <a:pt x="1036" y="317"/>
                  </a:lnTo>
                  <a:lnTo>
                    <a:pt x="1039" y="308"/>
                  </a:lnTo>
                  <a:lnTo>
                    <a:pt x="1045" y="300"/>
                  </a:lnTo>
                  <a:lnTo>
                    <a:pt x="1051" y="292"/>
                  </a:lnTo>
                  <a:lnTo>
                    <a:pt x="1083" y="258"/>
                  </a:lnTo>
                  <a:lnTo>
                    <a:pt x="1083" y="258"/>
                  </a:lnTo>
                  <a:lnTo>
                    <a:pt x="1092" y="248"/>
                  </a:lnTo>
                  <a:lnTo>
                    <a:pt x="1097" y="236"/>
                  </a:lnTo>
                  <a:lnTo>
                    <a:pt x="1101" y="224"/>
                  </a:lnTo>
                  <a:lnTo>
                    <a:pt x="1102" y="211"/>
                  </a:lnTo>
                  <a:lnTo>
                    <a:pt x="1101" y="200"/>
                  </a:lnTo>
                  <a:lnTo>
                    <a:pt x="1097" y="187"/>
                  </a:lnTo>
                  <a:lnTo>
                    <a:pt x="1092" y="176"/>
                  </a:lnTo>
                  <a:lnTo>
                    <a:pt x="1084" y="166"/>
                  </a:lnTo>
                  <a:lnTo>
                    <a:pt x="952" y="22"/>
                  </a:lnTo>
                  <a:lnTo>
                    <a:pt x="952" y="22"/>
                  </a:lnTo>
                  <a:lnTo>
                    <a:pt x="942" y="13"/>
                  </a:lnTo>
                  <a:lnTo>
                    <a:pt x="932" y="7"/>
                  </a:lnTo>
                  <a:lnTo>
                    <a:pt x="919" y="2"/>
                  </a:lnTo>
                  <a:lnTo>
                    <a:pt x="907" y="0"/>
                  </a:lnTo>
                  <a:lnTo>
                    <a:pt x="894" y="0"/>
                  </a:lnTo>
                  <a:lnTo>
                    <a:pt x="882" y="2"/>
                  </a:lnTo>
                  <a:lnTo>
                    <a:pt x="870" y="7"/>
                  </a:lnTo>
                  <a:lnTo>
                    <a:pt x="859" y="15"/>
                  </a:lnTo>
                  <a:lnTo>
                    <a:pt x="828" y="40"/>
                  </a:lnTo>
                  <a:lnTo>
                    <a:pt x="828" y="40"/>
                  </a:lnTo>
                  <a:lnTo>
                    <a:pt x="817" y="47"/>
                  </a:lnTo>
                  <a:lnTo>
                    <a:pt x="810" y="50"/>
                  </a:lnTo>
                  <a:lnTo>
                    <a:pt x="804" y="53"/>
                  </a:lnTo>
                  <a:lnTo>
                    <a:pt x="797" y="54"/>
                  </a:lnTo>
                  <a:lnTo>
                    <a:pt x="790" y="55"/>
                  </a:lnTo>
                  <a:lnTo>
                    <a:pt x="777" y="55"/>
                  </a:lnTo>
                  <a:lnTo>
                    <a:pt x="777" y="55"/>
                  </a:lnTo>
                  <a:lnTo>
                    <a:pt x="679" y="42"/>
                  </a:lnTo>
                  <a:lnTo>
                    <a:pt x="679" y="42"/>
                  </a:lnTo>
                  <a:lnTo>
                    <a:pt x="657" y="41"/>
                  </a:lnTo>
                  <a:lnTo>
                    <a:pt x="634" y="41"/>
                  </a:lnTo>
                  <a:lnTo>
                    <a:pt x="612" y="44"/>
                  </a:lnTo>
                  <a:lnTo>
                    <a:pt x="592" y="48"/>
                  </a:lnTo>
                  <a:lnTo>
                    <a:pt x="571" y="55"/>
                  </a:lnTo>
                  <a:lnTo>
                    <a:pt x="551" y="64"/>
                  </a:lnTo>
                  <a:lnTo>
                    <a:pt x="531" y="74"/>
                  </a:lnTo>
                  <a:lnTo>
                    <a:pt x="513" y="88"/>
                  </a:lnTo>
                  <a:lnTo>
                    <a:pt x="513" y="88"/>
                  </a:lnTo>
                  <a:lnTo>
                    <a:pt x="416" y="162"/>
                  </a:lnTo>
                  <a:lnTo>
                    <a:pt x="319" y="237"/>
                  </a:lnTo>
                  <a:lnTo>
                    <a:pt x="319" y="237"/>
                  </a:lnTo>
                  <a:lnTo>
                    <a:pt x="309" y="247"/>
                  </a:lnTo>
                  <a:lnTo>
                    <a:pt x="302" y="257"/>
                  </a:lnTo>
                  <a:lnTo>
                    <a:pt x="297" y="267"/>
                  </a:lnTo>
                  <a:lnTo>
                    <a:pt x="296" y="276"/>
                  </a:lnTo>
                  <a:lnTo>
                    <a:pt x="297" y="287"/>
                  </a:lnTo>
                  <a:lnTo>
                    <a:pt x="301" y="296"/>
                  </a:lnTo>
                  <a:lnTo>
                    <a:pt x="307" y="304"/>
                  </a:lnTo>
                  <a:lnTo>
                    <a:pt x="313" y="310"/>
                  </a:lnTo>
                  <a:lnTo>
                    <a:pt x="321" y="316"/>
                  </a:lnTo>
                  <a:lnTo>
                    <a:pt x="332" y="322"/>
                  </a:lnTo>
                  <a:lnTo>
                    <a:pt x="343" y="324"/>
                  </a:lnTo>
                  <a:lnTo>
                    <a:pt x="356" y="326"/>
                  </a:lnTo>
                  <a:lnTo>
                    <a:pt x="369" y="325"/>
                  </a:lnTo>
                  <a:lnTo>
                    <a:pt x="383" y="323"/>
                  </a:lnTo>
                  <a:lnTo>
                    <a:pt x="397" y="318"/>
                  </a:lnTo>
                  <a:lnTo>
                    <a:pt x="412" y="310"/>
                  </a:lnTo>
                  <a:lnTo>
                    <a:pt x="552" y="224"/>
                  </a:lnTo>
                  <a:lnTo>
                    <a:pt x="552" y="224"/>
                  </a:lnTo>
                  <a:lnTo>
                    <a:pt x="560" y="219"/>
                  </a:lnTo>
                  <a:lnTo>
                    <a:pt x="568" y="216"/>
                  </a:lnTo>
                  <a:lnTo>
                    <a:pt x="576" y="215"/>
                  </a:lnTo>
                  <a:lnTo>
                    <a:pt x="584" y="214"/>
                  </a:lnTo>
                  <a:lnTo>
                    <a:pt x="592" y="214"/>
                  </a:lnTo>
                  <a:lnTo>
                    <a:pt x="600" y="214"/>
                  </a:lnTo>
                  <a:lnTo>
                    <a:pt x="608" y="216"/>
                  </a:lnTo>
                  <a:lnTo>
                    <a:pt x="616" y="219"/>
                  </a:lnTo>
                  <a:lnTo>
                    <a:pt x="616" y="219"/>
                  </a:lnTo>
                  <a:lnTo>
                    <a:pt x="626" y="223"/>
                  </a:lnTo>
                  <a:lnTo>
                    <a:pt x="638" y="226"/>
                  </a:lnTo>
                  <a:lnTo>
                    <a:pt x="649" y="228"/>
                  </a:lnTo>
                  <a:lnTo>
                    <a:pt x="660" y="229"/>
                  </a:lnTo>
                  <a:lnTo>
                    <a:pt x="672" y="231"/>
                  </a:lnTo>
                  <a:lnTo>
                    <a:pt x="683" y="231"/>
                  </a:lnTo>
                  <a:lnTo>
                    <a:pt x="695" y="229"/>
                  </a:lnTo>
                  <a:lnTo>
                    <a:pt x="705" y="228"/>
                  </a:lnTo>
                  <a:lnTo>
                    <a:pt x="705" y="228"/>
                  </a:lnTo>
                  <a:lnTo>
                    <a:pt x="713" y="227"/>
                  </a:lnTo>
                  <a:lnTo>
                    <a:pt x="721" y="227"/>
                  </a:lnTo>
                  <a:lnTo>
                    <a:pt x="729" y="227"/>
                  </a:lnTo>
                  <a:lnTo>
                    <a:pt x="737" y="229"/>
                  </a:lnTo>
                  <a:lnTo>
                    <a:pt x="744" y="232"/>
                  </a:lnTo>
                  <a:lnTo>
                    <a:pt x="750" y="236"/>
                  </a:lnTo>
                  <a:lnTo>
                    <a:pt x="757" y="241"/>
                  </a:lnTo>
                  <a:lnTo>
                    <a:pt x="764" y="245"/>
                  </a:lnTo>
                  <a:lnTo>
                    <a:pt x="764" y="2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400"/>
            </a:p>
          </p:txBody>
        </p:sp>
      </p:grpSp>
      <p:sp>
        <p:nvSpPr>
          <p:cNvPr id="15" name="文本框 180"/>
          <p:cNvSpPr txBox="1">
            <a:spLocks noChangeArrowheads="1"/>
          </p:cNvSpPr>
          <p:nvPr/>
        </p:nvSpPr>
        <p:spPr bwMode="auto">
          <a:xfrm>
            <a:off x="1959823" y="2048233"/>
            <a:ext cx="4080592" cy="590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2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2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2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2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2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2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16" name="文本框 180"/>
          <p:cNvSpPr txBox="1">
            <a:spLocks noChangeArrowheads="1"/>
          </p:cNvSpPr>
          <p:nvPr/>
        </p:nvSpPr>
        <p:spPr bwMode="auto">
          <a:xfrm>
            <a:off x="1959823" y="4007616"/>
            <a:ext cx="4080592" cy="590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2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2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2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2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2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2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376865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2553" y="756399"/>
            <a:ext cx="2710157" cy="38272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200" y="0"/>
            <a:ext cx="5652800" cy="260458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130382" y="2240610"/>
            <a:ext cx="818833" cy="81883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130383" y="1228465"/>
            <a:ext cx="818833" cy="81883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30381" y="3326385"/>
            <a:ext cx="818833" cy="81883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14" name="文本框 180"/>
          <p:cNvSpPr txBox="1">
            <a:spLocks noChangeArrowheads="1"/>
          </p:cNvSpPr>
          <p:nvPr/>
        </p:nvSpPr>
        <p:spPr bwMode="auto">
          <a:xfrm>
            <a:off x="2099885" y="1325039"/>
            <a:ext cx="3239138" cy="5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15" name="文本框 180"/>
          <p:cNvSpPr txBox="1">
            <a:spLocks noChangeArrowheads="1"/>
          </p:cNvSpPr>
          <p:nvPr/>
        </p:nvSpPr>
        <p:spPr bwMode="auto">
          <a:xfrm>
            <a:off x="2099885" y="2345639"/>
            <a:ext cx="3239138" cy="5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16" name="文本框 180"/>
          <p:cNvSpPr txBox="1">
            <a:spLocks noChangeArrowheads="1"/>
          </p:cNvSpPr>
          <p:nvPr/>
        </p:nvSpPr>
        <p:spPr bwMode="auto">
          <a:xfrm>
            <a:off x="2099885" y="3474565"/>
            <a:ext cx="3239138" cy="5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1293650" y="1376060"/>
            <a:ext cx="495074" cy="496346"/>
          </a:xfrm>
          <a:custGeom>
            <a:avLst/>
            <a:gdLst>
              <a:gd name="T0" fmla="*/ 634 w 1166"/>
              <a:gd name="T1" fmla="*/ 983 h 1168"/>
              <a:gd name="T2" fmla="*/ 855 w 1166"/>
              <a:gd name="T3" fmla="*/ 885 h 1168"/>
              <a:gd name="T4" fmla="*/ 878 w 1166"/>
              <a:gd name="T5" fmla="*/ 852 h 1168"/>
              <a:gd name="T6" fmla="*/ 1163 w 1166"/>
              <a:gd name="T7" fmla="*/ 908 h 1168"/>
              <a:gd name="T8" fmla="*/ 937 w 1166"/>
              <a:gd name="T9" fmla="*/ 931 h 1168"/>
              <a:gd name="T10" fmla="*/ 921 w 1166"/>
              <a:gd name="T11" fmla="*/ 1044 h 1168"/>
              <a:gd name="T12" fmla="*/ 709 w 1166"/>
              <a:gd name="T13" fmla="*/ 1138 h 1168"/>
              <a:gd name="T14" fmla="*/ 673 w 1166"/>
              <a:gd name="T15" fmla="*/ 1168 h 1168"/>
              <a:gd name="T16" fmla="*/ 410 w 1166"/>
              <a:gd name="T17" fmla="*/ 1096 h 1168"/>
              <a:gd name="T18" fmla="*/ 209 w 1166"/>
              <a:gd name="T19" fmla="*/ 730 h 1168"/>
              <a:gd name="T20" fmla="*/ 249 w 1166"/>
              <a:gd name="T21" fmla="*/ 708 h 1168"/>
              <a:gd name="T22" fmla="*/ 257 w 1166"/>
              <a:gd name="T23" fmla="*/ 575 h 1168"/>
              <a:gd name="T24" fmla="*/ 53 w 1166"/>
              <a:gd name="T25" fmla="*/ 540 h 1168"/>
              <a:gd name="T26" fmla="*/ 10 w 1166"/>
              <a:gd name="T27" fmla="*/ 568 h 1168"/>
              <a:gd name="T28" fmla="*/ 10 w 1166"/>
              <a:gd name="T29" fmla="*/ 700 h 1168"/>
              <a:gd name="T30" fmla="*/ 223 w 1166"/>
              <a:gd name="T31" fmla="*/ 953 h 1168"/>
              <a:gd name="T32" fmla="*/ 333 w 1166"/>
              <a:gd name="T33" fmla="*/ 797 h 1168"/>
              <a:gd name="T34" fmla="*/ 489 w 1166"/>
              <a:gd name="T35" fmla="*/ 731 h 1168"/>
              <a:gd name="T36" fmla="*/ 420 w 1166"/>
              <a:gd name="T37" fmla="*/ 898 h 1168"/>
              <a:gd name="T38" fmla="*/ 298 w 1166"/>
              <a:gd name="T39" fmla="*/ 1036 h 1168"/>
              <a:gd name="T40" fmla="*/ 228 w 1166"/>
              <a:gd name="T41" fmla="*/ 1031 h 1168"/>
              <a:gd name="T42" fmla="*/ 215 w 1166"/>
              <a:gd name="T43" fmla="*/ 963 h 1168"/>
              <a:gd name="T44" fmla="*/ 566 w 1166"/>
              <a:gd name="T45" fmla="*/ 11 h 1168"/>
              <a:gd name="T46" fmla="*/ 606 w 1166"/>
              <a:gd name="T47" fmla="*/ 58 h 1168"/>
              <a:gd name="T48" fmla="*/ 610 w 1166"/>
              <a:gd name="T49" fmla="*/ 113 h 1168"/>
              <a:gd name="T50" fmla="*/ 576 w 1166"/>
              <a:gd name="T51" fmla="*/ 176 h 1168"/>
              <a:gd name="T52" fmla="*/ 517 w 1166"/>
              <a:gd name="T53" fmla="*/ 208 h 1168"/>
              <a:gd name="T54" fmla="*/ 467 w 1166"/>
              <a:gd name="T55" fmla="*/ 189 h 1168"/>
              <a:gd name="T56" fmla="*/ 435 w 1166"/>
              <a:gd name="T57" fmla="*/ 127 h 1168"/>
              <a:gd name="T58" fmla="*/ 438 w 1166"/>
              <a:gd name="T59" fmla="*/ 66 h 1168"/>
              <a:gd name="T60" fmla="*/ 474 w 1166"/>
              <a:gd name="T61" fmla="*/ 16 h 1168"/>
              <a:gd name="T62" fmla="*/ 532 w 1166"/>
              <a:gd name="T63" fmla="*/ 1 h 1168"/>
              <a:gd name="T64" fmla="*/ 564 w 1166"/>
              <a:gd name="T65" fmla="*/ 268 h 1168"/>
              <a:gd name="T66" fmla="*/ 684 w 1166"/>
              <a:gd name="T67" fmla="*/ 378 h 1168"/>
              <a:gd name="T68" fmla="*/ 822 w 1166"/>
              <a:gd name="T69" fmla="*/ 391 h 1168"/>
              <a:gd name="T70" fmla="*/ 861 w 1166"/>
              <a:gd name="T71" fmla="*/ 417 h 1168"/>
              <a:gd name="T72" fmla="*/ 851 w 1166"/>
              <a:gd name="T73" fmla="*/ 471 h 1168"/>
              <a:gd name="T74" fmla="*/ 725 w 1166"/>
              <a:gd name="T75" fmla="*/ 489 h 1168"/>
              <a:gd name="T76" fmla="*/ 633 w 1166"/>
              <a:gd name="T77" fmla="*/ 467 h 1168"/>
              <a:gd name="T78" fmla="*/ 547 w 1166"/>
              <a:gd name="T79" fmla="*/ 559 h 1168"/>
              <a:gd name="T80" fmla="*/ 683 w 1166"/>
              <a:gd name="T81" fmla="*/ 630 h 1168"/>
              <a:gd name="T82" fmla="*/ 768 w 1166"/>
              <a:gd name="T83" fmla="*/ 746 h 1168"/>
              <a:gd name="T84" fmla="*/ 805 w 1166"/>
              <a:gd name="T85" fmla="*/ 877 h 1168"/>
              <a:gd name="T86" fmla="*/ 753 w 1166"/>
              <a:gd name="T87" fmla="*/ 919 h 1168"/>
              <a:gd name="T88" fmla="*/ 700 w 1166"/>
              <a:gd name="T89" fmla="*/ 890 h 1168"/>
              <a:gd name="T90" fmla="*/ 587 w 1166"/>
              <a:gd name="T91" fmla="*/ 728 h 1168"/>
              <a:gd name="T92" fmla="*/ 331 w 1166"/>
              <a:gd name="T93" fmla="*/ 633 h 1168"/>
              <a:gd name="T94" fmla="*/ 291 w 1166"/>
              <a:gd name="T95" fmla="*/ 579 h 1168"/>
              <a:gd name="T96" fmla="*/ 266 w 1166"/>
              <a:gd name="T97" fmla="*/ 358 h 1168"/>
              <a:gd name="T98" fmla="*/ 234 w 1166"/>
              <a:gd name="T99" fmla="*/ 414 h 1168"/>
              <a:gd name="T100" fmla="*/ 205 w 1166"/>
              <a:gd name="T101" fmla="*/ 510 h 1168"/>
              <a:gd name="T102" fmla="*/ 150 w 1166"/>
              <a:gd name="T103" fmla="*/ 508 h 1168"/>
              <a:gd name="T104" fmla="*/ 136 w 1166"/>
              <a:gd name="T105" fmla="*/ 437 h 1168"/>
              <a:gd name="T106" fmla="*/ 184 w 1166"/>
              <a:gd name="T107" fmla="*/ 298 h 1168"/>
              <a:gd name="T108" fmla="*/ 353 w 1166"/>
              <a:gd name="T109" fmla="*/ 213 h 1168"/>
              <a:gd name="T110" fmla="*/ 447 w 1166"/>
              <a:gd name="T111" fmla="*/ 226 h 1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66" h="1168">
                <a:moveTo>
                  <a:pt x="436" y="1086"/>
                </a:moveTo>
                <a:lnTo>
                  <a:pt x="627" y="1086"/>
                </a:lnTo>
                <a:lnTo>
                  <a:pt x="627" y="1004"/>
                </a:lnTo>
                <a:lnTo>
                  <a:pt x="627" y="1004"/>
                </a:lnTo>
                <a:lnTo>
                  <a:pt x="628" y="997"/>
                </a:lnTo>
                <a:lnTo>
                  <a:pt x="630" y="990"/>
                </a:lnTo>
                <a:lnTo>
                  <a:pt x="634" y="983"/>
                </a:lnTo>
                <a:lnTo>
                  <a:pt x="638" y="978"/>
                </a:lnTo>
                <a:lnTo>
                  <a:pt x="643" y="973"/>
                </a:lnTo>
                <a:lnTo>
                  <a:pt x="650" y="971"/>
                </a:lnTo>
                <a:lnTo>
                  <a:pt x="657" y="968"/>
                </a:lnTo>
                <a:lnTo>
                  <a:pt x="664" y="967"/>
                </a:lnTo>
                <a:lnTo>
                  <a:pt x="855" y="967"/>
                </a:lnTo>
                <a:lnTo>
                  <a:pt x="855" y="885"/>
                </a:lnTo>
                <a:lnTo>
                  <a:pt x="855" y="885"/>
                </a:lnTo>
                <a:lnTo>
                  <a:pt x="856" y="878"/>
                </a:lnTo>
                <a:lnTo>
                  <a:pt x="859" y="872"/>
                </a:lnTo>
                <a:lnTo>
                  <a:pt x="862" y="865"/>
                </a:lnTo>
                <a:lnTo>
                  <a:pt x="867" y="859"/>
                </a:lnTo>
                <a:lnTo>
                  <a:pt x="871" y="854"/>
                </a:lnTo>
                <a:lnTo>
                  <a:pt x="878" y="852"/>
                </a:lnTo>
                <a:lnTo>
                  <a:pt x="885" y="850"/>
                </a:lnTo>
                <a:lnTo>
                  <a:pt x="892" y="849"/>
                </a:lnTo>
                <a:lnTo>
                  <a:pt x="1166" y="849"/>
                </a:lnTo>
                <a:lnTo>
                  <a:pt x="1166" y="894"/>
                </a:lnTo>
                <a:lnTo>
                  <a:pt x="1166" y="894"/>
                </a:lnTo>
                <a:lnTo>
                  <a:pt x="1165" y="901"/>
                </a:lnTo>
                <a:lnTo>
                  <a:pt x="1163" y="908"/>
                </a:lnTo>
                <a:lnTo>
                  <a:pt x="1160" y="915"/>
                </a:lnTo>
                <a:lnTo>
                  <a:pt x="1155" y="921"/>
                </a:lnTo>
                <a:lnTo>
                  <a:pt x="1150" y="925"/>
                </a:lnTo>
                <a:lnTo>
                  <a:pt x="1144" y="927"/>
                </a:lnTo>
                <a:lnTo>
                  <a:pt x="1136" y="930"/>
                </a:lnTo>
                <a:lnTo>
                  <a:pt x="1129" y="931"/>
                </a:lnTo>
                <a:lnTo>
                  <a:pt x="937" y="931"/>
                </a:lnTo>
                <a:lnTo>
                  <a:pt x="937" y="1013"/>
                </a:lnTo>
                <a:lnTo>
                  <a:pt x="937" y="1013"/>
                </a:lnTo>
                <a:lnTo>
                  <a:pt x="937" y="1020"/>
                </a:lnTo>
                <a:lnTo>
                  <a:pt x="935" y="1027"/>
                </a:lnTo>
                <a:lnTo>
                  <a:pt x="932" y="1034"/>
                </a:lnTo>
                <a:lnTo>
                  <a:pt x="927" y="1039"/>
                </a:lnTo>
                <a:lnTo>
                  <a:pt x="921" y="1044"/>
                </a:lnTo>
                <a:lnTo>
                  <a:pt x="916" y="1046"/>
                </a:lnTo>
                <a:lnTo>
                  <a:pt x="909" y="1048"/>
                </a:lnTo>
                <a:lnTo>
                  <a:pt x="901" y="1049"/>
                </a:lnTo>
                <a:lnTo>
                  <a:pt x="709" y="1049"/>
                </a:lnTo>
                <a:lnTo>
                  <a:pt x="709" y="1132"/>
                </a:lnTo>
                <a:lnTo>
                  <a:pt x="709" y="1132"/>
                </a:lnTo>
                <a:lnTo>
                  <a:pt x="709" y="1138"/>
                </a:lnTo>
                <a:lnTo>
                  <a:pt x="707" y="1145"/>
                </a:lnTo>
                <a:lnTo>
                  <a:pt x="703" y="1152"/>
                </a:lnTo>
                <a:lnTo>
                  <a:pt x="699" y="1158"/>
                </a:lnTo>
                <a:lnTo>
                  <a:pt x="693" y="1162"/>
                </a:lnTo>
                <a:lnTo>
                  <a:pt x="687" y="1165"/>
                </a:lnTo>
                <a:lnTo>
                  <a:pt x="681" y="1167"/>
                </a:lnTo>
                <a:lnTo>
                  <a:pt x="673" y="1168"/>
                </a:lnTo>
                <a:lnTo>
                  <a:pt x="399" y="1168"/>
                </a:lnTo>
                <a:lnTo>
                  <a:pt x="399" y="1123"/>
                </a:lnTo>
                <a:lnTo>
                  <a:pt x="399" y="1123"/>
                </a:lnTo>
                <a:lnTo>
                  <a:pt x="400" y="1116"/>
                </a:lnTo>
                <a:lnTo>
                  <a:pt x="402" y="1109"/>
                </a:lnTo>
                <a:lnTo>
                  <a:pt x="406" y="1102"/>
                </a:lnTo>
                <a:lnTo>
                  <a:pt x="410" y="1096"/>
                </a:lnTo>
                <a:lnTo>
                  <a:pt x="416" y="1092"/>
                </a:lnTo>
                <a:lnTo>
                  <a:pt x="422" y="1089"/>
                </a:lnTo>
                <a:lnTo>
                  <a:pt x="428" y="1087"/>
                </a:lnTo>
                <a:lnTo>
                  <a:pt x="436" y="1086"/>
                </a:lnTo>
                <a:lnTo>
                  <a:pt x="436" y="1086"/>
                </a:lnTo>
                <a:close/>
                <a:moveTo>
                  <a:pt x="37" y="715"/>
                </a:moveTo>
                <a:lnTo>
                  <a:pt x="209" y="730"/>
                </a:lnTo>
                <a:lnTo>
                  <a:pt x="209" y="730"/>
                </a:lnTo>
                <a:lnTo>
                  <a:pt x="218" y="730"/>
                </a:lnTo>
                <a:lnTo>
                  <a:pt x="226" y="728"/>
                </a:lnTo>
                <a:lnTo>
                  <a:pt x="233" y="724"/>
                </a:lnTo>
                <a:lnTo>
                  <a:pt x="240" y="721"/>
                </a:lnTo>
                <a:lnTo>
                  <a:pt x="246" y="715"/>
                </a:lnTo>
                <a:lnTo>
                  <a:pt x="249" y="708"/>
                </a:lnTo>
                <a:lnTo>
                  <a:pt x="253" y="700"/>
                </a:lnTo>
                <a:lnTo>
                  <a:pt x="254" y="692"/>
                </a:lnTo>
                <a:lnTo>
                  <a:pt x="263" y="599"/>
                </a:lnTo>
                <a:lnTo>
                  <a:pt x="263" y="599"/>
                </a:lnTo>
                <a:lnTo>
                  <a:pt x="262" y="590"/>
                </a:lnTo>
                <a:lnTo>
                  <a:pt x="261" y="582"/>
                </a:lnTo>
                <a:lnTo>
                  <a:pt x="257" y="575"/>
                </a:lnTo>
                <a:lnTo>
                  <a:pt x="253" y="568"/>
                </a:lnTo>
                <a:lnTo>
                  <a:pt x="247" y="562"/>
                </a:lnTo>
                <a:lnTo>
                  <a:pt x="240" y="559"/>
                </a:lnTo>
                <a:lnTo>
                  <a:pt x="233" y="555"/>
                </a:lnTo>
                <a:lnTo>
                  <a:pt x="225" y="554"/>
                </a:lnTo>
                <a:lnTo>
                  <a:pt x="53" y="540"/>
                </a:lnTo>
                <a:lnTo>
                  <a:pt x="53" y="540"/>
                </a:lnTo>
                <a:lnTo>
                  <a:pt x="44" y="540"/>
                </a:lnTo>
                <a:lnTo>
                  <a:pt x="36" y="541"/>
                </a:lnTo>
                <a:lnTo>
                  <a:pt x="29" y="544"/>
                </a:lnTo>
                <a:lnTo>
                  <a:pt x="22" y="549"/>
                </a:lnTo>
                <a:lnTo>
                  <a:pt x="16" y="554"/>
                </a:lnTo>
                <a:lnTo>
                  <a:pt x="13" y="561"/>
                </a:lnTo>
                <a:lnTo>
                  <a:pt x="10" y="568"/>
                </a:lnTo>
                <a:lnTo>
                  <a:pt x="8" y="576"/>
                </a:lnTo>
                <a:lnTo>
                  <a:pt x="0" y="671"/>
                </a:lnTo>
                <a:lnTo>
                  <a:pt x="0" y="671"/>
                </a:lnTo>
                <a:lnTo>
                  <a:pt x="0" y="679"/>
                </a:lnTo>
                <a:lnTo>
                  <a:pt x="2" y="687"/>
                </a:lnTo>
                <a:lnTo>
                  <a:pt x="5" y="694"/>
                </a:lnTo>
                <a:lnTo>
                  <a:pt x="10" y="700"/>
                </a:lnTo>
                <a:lnTo>
                  <a:pt x="15" y="706"/>
                </a:lnTo>
                <a:lnTo>
                  <a:pt x="22" y="711"/>
                </a:lnTo>
                <a:lnTo>
                  <a:pt x="29" y="714"/>
                </a:lnTo>
                <a:lnTo>
                  <a:pt x="37" y="715"/>
                </a:lnTo>
                <a:lnTo>
                  <a:pt x="37" y="715"/>
                </a:lnTo>
                <a:close/>
                <a:moveTo>
                  <a:pt x="223" y="953"/>
                </a:moveTo>
                <a:lnTo>
                  <a:pt x="223" y="953"/>
                </a:lnTo>
                <a:lnTo>
                  <a:pt x="278" y="889"/>
                </a:lnTo>
                <a:lnTo>
                  <a:pt x="297" y="862"/>
                </a:lnTo>
                <a:lnTo>
                  <a:pt x="306" y="851"/>
                </a:lnTo>
                <a:lnTo>
                  <a:pt x="313" y="838"/>
                </a:lnTo>
                <a:lnTo>
                  <a:pt x="320" y="826"/>
                </a:lnTo>
                <a:lnTo>
                  <a:pt x="327" y="812"/>
                </a:lnTo>
                <a:lnTo>
                  <a:pt x="333" y="797"/>
                </a:lnTo>
                <a:lnTo>
                  <a:pt x="338" y="780"/>
                </a:lnTo>
                <a:lnTo>
                  <a:pt x="350" y="741"/>
                </a:lnTo>
                <a:lnTo>
                  <a:pt x="362" y="691"/>
                </a:lnTo>
                <a:lnTo>
                  <a:pt x="362" y="691"/>
                </a:lnTo>
                <a:lnTo>
                  <a:pt x="476" y="728"/>
                </a:lnTo>
                <a:lnTo>
                  <a:pt x="476" y="728"/>
                </a:lnTo>
                <a:lnTo>
                  <a:pt x="489" y="731"/>
                </a:lnTo>
                <a:lnTo>
                  <a:pt x="489" y="731"/>
                </a:lnTo>
                <a:lnTo>
                  <a:pt x="469" y="788"/>
                </a:lnTo>
                <a:lnTo>
                  <a:pt x="454" y="832"/>
                </a:lnTo>
                <a:lnTo>
                  <a:pt x="446" y="851"/>
                </a:lnTo>
                <a:lnTo>
                  <a:pt x="438" y="868"/>
                </a:lnTo>
                <a:lnTo>
                  <a:pt x="428" y="883"/>
                </a:lnTo>
                <a:lnTo>
                  <a:pt x="420" y="898"/>
                </a:lnTo>
                <a:lnTo>
                  <a:pt x="411" y="911"/>
                </a:lnTo>
                <a:lnTo>
                  <a:pt x="401" y="925"/>
                </a:lnTo>
                <a:lnTo>
                  <a:pt x="376" y="954"/>
                </a:lnTo>
                <a:lnTo>
                  <a:pt x="346" y="987"/>
                </a:lnTo>
                <a:lnTo>
                  <a:pt x="307" y="1028"/>
                </a:lnTo>
                <a:lnTo>
                  <a:pt x="307" y="1028"/>
                </a:lnTo>
                <a:lnTo>
                  <a:pt x="298" y="1036"/>
                </a:lnTo>
                <a:lnTo>
                  <a:pt x="287" y="1043"/>
                </a:lnTo>
                <a:lnTo>
                  <a:pt x="277" y="1046"/>
                </a:lnTo>
                <a:lnTo>
                  <a:pt x="266" y="1046"/>
                </a:lnTo>
                <a:lnTo>
                  <a:pt x="255" y="1046"/>
                </a:lnTo>
                <a:lnTo>
                  <a:pt x="245" y="1043"/>
                </a:lnTo>
                <a:lnTo>
                  <a:pt x="236" y="1038"/>
                </a:lnTo>
                <a:lnTo>
                  <a:pt x="228" y="1031"/>
                </a:lnTo>
                <a:lnTo>
                  <a:pt x="220" y="1024"/>
                </a:lnTo>
                <a:lnTo>
                  <a:pt x="214" y="1015"/>
                </a:lnTo>
                <a:lnTo>
                  <a:pt x="210" y="1006"/>
                </a:lnTo>
                <a:lnTo>
                  <a:pt x="208" y="996"/>
                </a:lnTo>
                <a:lnTo>
                  <a:pt x="208" y="986"/>
                </a:lnTo>
                <a:lnTo>
                  <a:pt x="210" y="974"/>
                </a:lnTo>
                <a:lnTo>
                  <a:pt x="215" y="963"/>
                </a:lnTo>
                <a:lnTo>
                  <a:pt x="223" y="953"/>
                </a:lnTo>
                <a:lnTo>
                  <a:pt x="223" y="953"/>
                </a:lnTo>
                <a:close/>
                <a:moveTo>
                  <a:pt x="541" y="2"/>
                </a:moveTo>
                <a:lnTo>
                  <a:pt x="541" y="2"/>
                </a:lnTo>
                <a:lnTo>
                  <a:pt x="551" y="4"/>
                </a:lnTo>
                <a:lnTo>
                  <a:pt x="559" y="8"/>
                </a:lnTo>
                <a:lnTo>
                  <a:pt x="566" y="11"/>
                </a:lnTo>
                <a:lnTo>
                  <a:pt x="574" y="17"/>
                </a:lnTo>
                <a:lnTo>
                  <a:pt x="581" y="22"/>
                </a:lnTo>
                <a:lnTo>
                  <a:pt x="587" y="28"/>
                </a:lnTo>
                <a:lnTo>
                  <a:pt x="593" y="35"/>
                </a:lnTo>
                <a:lnTo>
                  <a:pt x="598" y="42"/>
                </a:lnTo>
                <a:lnTo>
                  <a:pt x="602" y="50"/>
                </a:lnTo>
                <a:lnTo>
                  <a:pt x="606" y="58"/>
                </a:lnTo>
                <a:lnTo>
                  <a:pt x="609" y="66"/>
                </a:lnTo>
                <a:lnTo>
                  <a:pt x="611" y="75"/>
                </a:lnTo>
                <a:lnTo>
                  <a:pt x="612" y="84"/>
                </a:lnTo>
                <a:lnTo>
                  <a:pt x="612" y="93"/>
                </a:lnTo>
                <a:lnTo>
                  <a:pt x="611" y="104"/>
                </a:lnTo>
                <a:lnTo>
                  <a:pt x="610" y="113"/>
                </a:lnTo>
                <a:lnTo>
                  <a:pt x="610" y="113"/>
                </a:lnTo>
                <a:lnTo>
                  <a:pt x="608" y="122"/>
                </a:lnTo>
                <a:lnTo>
                  <a:pt x="604" y="132"/>
                </a:lnTo>
                <a:lnTo>
                  <a:pt x="600" y="141"/>
                </a:lnTo>
                <a:lnTo>
                  <a:pt x="595" y="150"/>
                </a:lnTo>
                <a:lnTo>
                  <a:pt x="589" y="158"/>
                </a:lnTo>
                <a:lnTo>
                  <a:pt x="582" y="168"/>
                </a:lnTo>
                <a:lnTo>
                  <a:pt x="576" y="176"/>
                </a:lnTo>
                <a:lnTo>
                  <a:pt x="569" y="182"/>
                </a:lnTo>
                <a:lnTo>
                  <a:pt x="561" y="189"/>
                </a:lnTo>
                <a:lnTo>
                  <a:pt x="553" y="195"/>
                </a:lnTo>
                <a:lnTo>
                  <a:pt x="544" y="200"/>
                </a:lnTo>
                <a:lnTo>
                  <a:pt x="535" y="203"/>
                </a:lnTo>
                <a:lnTo>
                  <a:pt x="527" y="206"/>
                </a:lnTo>
                <a:lnTo>
                  <a:pt x="517" y="208"/>
                </a:lnTo>
                <a:lnTo>
                  <a:pt x="508" y="208"/>
                </a:lnTo>
                <a:lnTo>
                  <a:pt x="499" y="206"/>
                </a:lnTo>
                <a:lnTo>
                  <a:pt x="499" y="206"/>
                </a:lnTo>
                <a:lnTo>
                  <a:pt x="490" y="204"/>
                </a:lnTo>
                <a:lnTo>
                  <a:pt x="482" y="200"/>
                </a:lnTo>
                <a:lnTo>
                  <a:pt x="474" y="195"/>
                </a:lnTo>
                <a:lnTo>
                  <a:pt x="467" y="189"/>
                </a:lnTo>
                <a:lnTo>
                  <a:pt x="460" y="181"/>
                </a:lnTo>
                <a:lnTo>
                  <a:pt x="455" y="174"/>
                </a:lnTo>
                <a:lnTo>
                  <a:pt x="449" y="165"/>
                </a:lnTo>
                <a:lnTo>
                  <a:pt x="444" y="156"/>
                </a:lnTo>
                <a:lnTo>
                  <a:pt x="441" y="147"/>
                </a:lnTo>
                <a:lnTo>
                  <a:pt x="438" y="137"/>
                </a:lnTo>
                <a:lnTo>
                  <a:pt x="435" y="127"/>
                </a:lnTo>
                <a:lnTo>
                  <a:pt x="433" y="116"/>
                </a:lnTo>
                <a:lnTo>
                  <a:pt x="433" y="106"/>
                </a:lnTo>
                <a:lnTo>
                  <a:pt x="433" y="96"/>
                </a:lnTo>
                <a:lnTo>
                  <a:pt x="433" y="85"/>
                </a:lnTo>
                <a:lnTo>
                  <a:pt x="435" y="75"/>
                </a:lnTo>
                <a:lnTo>
                  <a:pt x="435" y="75"/>
                </a:lnTo>
                <a:lnTo>
                  <a:pt x="438" y="66"/>
                </a:lnTo>
                <a:lnTo>
                  <a:pt x="441" y="57"/>
                </a:lnTo>
                <a:lnTo>
                  <a:pt x="444" y="49"/>
                </a:lnTo>
                <a:lnTo>
                  <a:pt x="449" y="41"/>
                </a:lnTo>
                <a:lnTo>
                  <a:pt x="455" y="34"/>
                </a:lnTo>
                <a:lnTo>
                  <a:pt x="460" y="27"/>
                </a:lnTo>
                <a:lnTo>
                  <a:pt x="467" y="22"/>
                </a:lnTo>
                <a:lnTo>
                  <a:pt x="474" y="16"/>
                </a:lnTo>
                <a:lnTo>
                  <a:pt x="482" y="11"/>
                </a:lnTo>
                <a:lnTo>
                  <a:pt x="489" y="8"/>
                </a:lnTo>
                <a:lnTo>
                  <a:pt x="498" y="4"/>
                </a:lnTo>
                <a:lnTo>
                  <a:pt x="506" y="2"/>
                </a:lnTo>
                <a:lnTo>
                  <a:pt x="515" y="1"/>
                </a:lnTo>
                <a:lnTo>
                  <a:pt x="523" y="0"/>
                </a:lnTo>
                <a:lnTo>
                  <a:pt x="532" y="1"/>
                </a:lnTo>
                <a:lnTo>
                  <a:pt x="541" y="2"/>
                </a:lnTo>
                <a:lnTo>
                  <a:pt x="541" y="2"/>
                </a:lnTo>
                <a:close/>
                <a:moveTo>
                  <a:pt x="531" y="253"/>
                </a:moveTo>
                <a:lnTo>
                  <a:pt x="531" y="253"/>
                </a:lnTo>
                <a:lnTo>
                  <a:pt x="540" y="257"/>
                </a:lnTo>
                <a:lnTo>
                  <a:pt x="552" y="261"/>
                </a:lnTo>
                <a:lnTo>
                  <a:pt x="564" y="268"/>
                </a:lnTo>
                <a:lnTo>
                  <a:pt x="570" y="273"/>
                </a:lnTo>
                <a:lnTo>
                  <a:pt x="576" y="277"/>
                </a:lnTo>
                <a:lnTo>
                  <a:pt x="576" y="277"/>
                </a:lnTo>
                <a:lnTo>
                  <a:pt x="650" y="349"/>
                </a:lnTo>
                <a:lnTo>
                  <a:pt x="662" y="360"/>
                </a:lnTo>
                <a:lnTo>
                  <a:pt x="674" y="370"/>
                </a:lnTo>
                <a:lnTo>
                  <a:pt x="684" y="378"/>
                </a:lnTo>
                <a:lnTo>
                  <a:pt x="694" y="383"/>
                </a:lnTo>
                <a:lnTo>
                  <a:pt x="705" y="388"/>
                </a:lnTo>
                <a:lnTo>
                  <a:pt x="716" y="390"/>
                </a:lnTo>
                <a:lnTo>
                  <a:pt x="727" y="392"/>
                </a:lnTo>
                <a:lnTo>
                  <a:pt x="741" y="393"/>
                </a:lnTo>
                <a:lnTo>
                  <a:pt x="775" y="393"/>
                </a:lnTo>
                <a:lnTo>
                  <a:pt x="822" y="391"/>
                </a:lnTo>
                <a:lnTo>
                  <a:pt x="822" y="391"/>
                </a:lnTo>
                <a:lnTo>
                  <a:pt x="831" y="392"/>
                </a:lnTo>
                <a:lnTo>
                  <a:pt x="840" y="395"/>
                </a:lnTo>
                <a:lnTo>
                  <a:pt x="847" y="398"/>
                </a:lnTo>
                <a:lnTo>
                  <a:pt x="853" y="404"/>
                </a:lnTo>
                <a:lnTo>
                  <a:pt x="858" y="411"/>
                </a:lnTo>
                <a:lnTo>
                  <a:pt x="861" y="417"/>
                </a:lnTo>
                <a:lnTo>
                  <a:pt x="862" y="425"/>
                </a:lnTo>
                <a:lnTo>
                  <a:pt x="863" y="433"/>
                </a:lnTo>
                <a:lnTo>
                  <a:pt x="863" y="443"/>
                </a:lnTo>
                <a:lnTo>
                  <a:pt x="862" y="451"/>
                </a:lnTo>
                <a:lnTo>
                  <a:pt x="859" y="457"/>
                </a:lnTo>
                <a:lnTo>
                  <a:pt x="855" y="464"/>
                </a:lnTo>
                <a:lnTo>
                  <a:pt x="851" y="471"/>
                </a:lnTo>
                <a:lnTo>
                  <a:pt x="845" y="476"/>
                </a:lnTo>
                <a:lnTo>
                  <a:pt x="837" y="479"/>
                </a:lnTo>
                <a:lnTo>
                  <a:pt x="829" y="480"/>
                </a:lnTo>
                <a:lnTo>
                  <a:pt x="829" y="480"/>
                </a:lnTo>
                <a:lnTo>
                  <a:pt x="780" y="486"/>
                </a:lnTo>
                <a:lnTo>
                  <a:pt x="741" y="489"/>
                </a:lnTo>
                <a:lnTo>
                  <a:pt x="725" y="489"/>
                </a:lnTo>
                <a:lnTo>
                  <a:pt x="710" y="489"/>
                </a:lnTo>
                <a:lnTo>
                  <a:pt x="697" y="489"/>
                </a:lnTo>
                <a:lnTo>
                  <a:pt x="683" y="487"/>
                </a:lnTo>
                <a:lnTo>
                  <a:pt x="670" y="484"/>
                </a:lnTo>
                <a:lnTo>
                  <a:pt x="658" y="479"/>
                </a:lnTo>
                <a:lnTo>
                  <a:pt x="646" y="473"/>
                </a:lnTo>
                <a:lnTo>
                  <a:pt x="633" y="467"/>
                </a:lnTo>
                <a:lnTo>
                  <a:pt x="619" y="456"/>
                </a:lnTo>
                <a:lnTo>
                  <a:pt x="604" y="446"/>
                </a:lnTo>
                <a:lnTo>
                  <a:pt x="569" y="416"/>
                </a:lnTo>
                <a:lnTo>
                  <a:pt x="546" y="544"/>
                </a:lnTo>
                <a:lnTo>
                  <a:pt x="546" y="544"/>
                </a:lnTo>
                <a:lnTo>
                  <a:pt x="545" y="552"/>
                </a:lnTo>
                <a:lnTo>
                  <a:pt x="547" y="559"/>
                </a:lnTo>
                <a:lnTo>
                  <a:pt x="552" y="565"/>
                </a:lnTo>
                <a:lnTo>
                  <a:pt x="557" y="569"/>
                </a:lnTo>
                <a:lnTo>
                  <a:pt x="557" y="569"/>
                </a:lnTo>
                <a:lnTo>
                  <a:pt x="608" y="591"/>
                </a:lnTo>
                <a:lnTo>
                  <a:pt x="649" y="610"/>
                </a:lnTo>
                <a:lnTo>
                  <a:pt x="667" y="619"/>
                </a:lnTo>
                <a:lnTo>
                  <a:pt x="683" y="630"/>
                </a:lnTo>
                <a:lnTo>
                  <a:pt x="698" y="640"/>
                </a:lnTo>
                <a:lnTo>
                  <a:pt x="711" y="652"/>
                </a:lnTo>
                <a:lnTo>
                  <a:pt x="724" y="666"/>
                </a:lnTo>
                <a:lnTo>
                  <a:pt x="735" y="682"/>
                </a:lnTo>
                <a:lnTo>
                  <a:pt x="747" y="700"/>
                </a:lnTo>
                <a:lnTo>
                  <a:pt x="758" y="722"/>
                </a:lnTo>
                <a:lnTo>
                  <a:pt x="768" y="746"/>
                </a:lnTo>
                <a:lnTo>
                  <a:pt x="780" y="775"/>
                </a:lnTo>
                <a:lnTo>
                  <a:pt x="791" y="806"/>
                </a:lnTo>
                <a:lnTo>
                  <a:pt x="803" y="843"/>
                </a:lnTo>
                <a:lnTo>
                  <a:pt x="803" y="843"/>
                </a:lnTo>
                <a:lnTo>
                  <a:pt x="806" y="856"/>
                </a:lnTo>
                <a:lnTo>
                  <a:pt x="807" y="867"/>
                </a:lnTo>
                <a:lnTo>
                  <a:pt x="805" y="877"/>
                </a:lnTo>
                <a:lnTo>
                  <a:pt x="802" y="886"/>
                </a:lnTo>
                <a:lnTo>
                  <a:pt x="796" y="895"/>
                </a:lnTo>
                <a:lnTo>
                  <a:pt x="789" y="902"/>
                </a:lnTo>
                <a:lnTo>
                  <a:pt x="781" y="909"/>
                </a:lnTo>
                <a:lnTo>
                  <a:pt x="772" y="914"/>
                </a:lnTo>
                <a:lnTo>
                  <a:pt x="763" y="917"/>
                </a:lnTo>
                <a:lnTo>
                  <a:pt x="753" y="919"/>
                </a:lnTo>
                <a:lnTo>
                  <a:pt x="742" y="919"/>
                </a:lnTo>
                <a:lnTo>
                  <a:pt x="733" y="917"/>
                </a:lnTo>
                <a:lnTo>
                  <a:pt x="723" y="914"/>
                </a:lnTo>
                <a:lnTo>
                  <a:pt x="715" y="908"/>
                </a:lnTo>
                <a:lnTo>
                  <a:pt x="707" y="900"/>
                </a:lnTo>
                <a:lnTo>
                  <a:pt x="700" y="890"/>
                </a:lnTo>
                <a:lnTo>
                  <a:pt x="700" y="890"/>
                </a:lnTo>
                <a:lnTo>
                  <a:pt x="682" y="854"/>
                </a:lnTo>
                <a:lnTo>
                  <a:pt x="665" y="824"/>
                </a:lnTo>
                <a:lnTo>
                  <a:pt x="649" y="798"/>
                </a:lnTo>
                <a:lnTo>
                  <a:pt x="634" y="776"/>
                </a:lnTo>
                <a:lnTo>
                  <a:pt x="619" y="757"/>
                </a:lnTo>
                <a:lnTo>
                  <a:pt x="603" y="741"/>
                </a:lnTo>
                <a:lnTo>
                  <a:pt x="587" y="728"/>
                </a:lnTo>
                <a:lnTo>
                  <a:pt x="570" y="716"/>
                </a:lnTo>
                <a:lnTo>
                  <a:pt x="551" y="707"/>
                </a:lnTo>
                <a:lnTo>
                  <a:pt x="530" y="698"/>
                </a:lnTo>
                <a:lnTo>
                  <a:pt x="506" y="689"/>
                </a:lnTo>
                <a:lnTo>
                  <a:pt x="480" y="680"/>
                </a:lnTo>
                <a:lnTo>
                  <a:pt x="415" y="660"/>
                </a:lnTo>
                <a:lnTo>
                  <a:pt x="331" y="633"/>
                </a:lnTo>
                <a:lnTo>
                  <a:pt x="331" y="633"/>
                </a:lnTo>
                <a:lnTo>
                  <a:pt x="321" y="626"/>
                </a:lnTo>
                <a:lnTo>
                  <a:pt x="312" y="618"/>
                </a:lnTo>
                <a:lnTo>
                  <a:pt x="304" y="610"/>
                </a:lnTo>
                <a:lnTo>
                  <a:pt x="298" y="600"/>
                </a:lnTo>
                <a:lnTo>
                  <a:pt x="295" y="590"/>
                </a:lnTo>
                <a:lnTo>
                  <a:pt x="291" y="579"/>
                </a:lnTo>
                <a:lnTo>
                  <a:pt x="290" y="567"/>
                </a:lnTo>
                <a:lnTo>
                  <a:pt x="289" y="555"/>
                </a:lnTo>
                <a:lnTo>
                  <a:pt x="329" y="335"/>
                </a:lnTo>
                <a:lnTo>
                  <a:pt x="329" y="335"/>
                </a:lnTo>
                <a:lnTo>
                  <a:pt x="298" y="346"/>
                </a:lnTo>
                <a:lnTo>
                  <a:pt x="275" y="354"/>
                </a:lnTo>
                <a:lnTo>
                  <a:pt x="266" y="358"/>
                </a:lnTo>
                <a:lnTo>
                  <a:pt x="259" y="364"/>
                </a:lnTo>
                <a:lnTo>
                  <a:pt x="253" y="370"/>
                </a:lnTo>
                <a:lnTo>
                  <a:pt x="248" y="375"/>
                </a:lnTo>
                <a:lnTo>
                  <a:pt x="244" y="383"/>
                </a:lnTo>
                <a:lnTo>
                  <a:pt x="240" y="392"/>
                </a:lnTo>
                <a:lnTo>
                  <a:pt x="238" y="403"/>
                </a:lnTo>
                <a:lnTo>
                  <a:pt x="234" y="414"/>
                </a:lnTo>
                <a:lnTo>
                  <a:pt x="229" y="445"/>
                </a:lnTo>
                <a:lnTo>
                  <a:pt x="222" y="485"/>
                </a:lnTo>
                <a:lnTo>
                  <a:pt x="222" y="485"/>
                </a:lnTo>
                <a:lnTo>
                  <a:pt x="220" y="493"/>
                </a:lnTo>
                <a:lnTo>
                  <a:pt x="216" y="500"/>
                </a:lnTo>
                <a:lnTo>
                  <a:pt x="210" y="505"/>
                </a:lnTo>
                <a:lnTo>
                  <a:pt x="205" y="510"/>
                </a:lnTo>
                <a:lnTo>
                  <a:pt x="197" y="513"/>
                </a:lnTo>
                <a:lnTo>
                  <a:pt x="189" y="516"/>
                </a:lnTo>
                <a:lnTo>
                  <a:pt x="181" y="517"/>
                </a:lnTo>
                <a:lnTo>
                  <a:pt x="173" y="516"/>
                </a:lnTo>
                <a:lnTo>
                  <a:pt x="165" y="514"/>
                </a:lnTo>
                <a:lnTo>
                  <a:pt x="157" y="511"/>
                </a:lnTo>
                <a:lnTo>
                  <a:pt x="150" y="508"/>
                </a:lnTo>
                <a:lnTo>
                  <a:pt x="144" y="502"/>
                </a:lnTo>
                <a:lnTo>
                  <a:pt x="139" y="495"/>
                </a:lnTo>
                <a:lnTo>
                  <a:pt x="135" y="488"/>
                </a:lnTo>
                <a:lnTo>
                  <a:pt x="133" y="479"/>
                </a:lnTo>
                <a:lnTo>
                  <a:pt x="133" y="469"/>
                </a:lnTo>
                <a:lnTo>
                  <a:pt x="133" y="469"/>
                </a:lnTo>
                <a:lnTo>
                  <a:pt x="136" y="437"/>
                </a:lnTo>
                <a:lnTo>
                  <a:pt x="141" y="408"/>
                </a:lnTo>
                <a:lnTo>
                  <a:pt x="145" y="383"/>
                </a:lnTo>
                <a:lnTo>
                  <a:pt x="151" y="362"/>
                </a:lnTo>
                <a:lnTo>
                  <a:pt x="157" y="342"/>
                </a:lnTo>
                <a:lnTo>
                  <a:pt x="165" y="325"/>
                </a:lnTo>
                <a:lnTo>
                  <a:pt x="174" y="310"/>
                </a:lnTo>
                <a:lnTo>
                  <a:pt x="184" y="298"/>
                </a:lnTo>
                <a:lnTo>
                  <a:pt x="197" y="285"/>
                </a:lnTo>
                <a:lnTo>
                  <a:pt x="212" y="275"/>
                </a:lnTo>
                <a:lnTo>
                  <a:pt x="229" y="265"/>
                </a:lnTo>
                <a:lnTo>
                  <a:pt x="248" y="255"/>
                </a:lnTo>
                <a:lnTo>
                  <a:pt x="270" y="245"/>
                </a:lnTo>
                <a:lnTo>
                  <a:pt x="294" y="236"/>
                </a:lnTo>
                <a:lnTo>
                  <a:pt x="353" y="213"/>
                </a:lnTo>
                <a:lnTo>
                  <a:pt x="353" y="213"/>
                </a:lnTo>
                <a:lnTo>
                  <a:pt x="363" y="211"/>
                </a:lnTo>
                <a:lnTo>
                  <a:pt x="376" y="211"/>
                </a:lnTo>
                <a:lnTo>
                  <a:pt x="390" y="212"/>
                </a:lnTo>
                <a:lnTo>
                  <a:pt x="403" y="214"/>
                </a:lnTo>
                <a:lnTo>
                  <a:pt x="430" y="220"/>
                </a:lnTo>
                <a:lnTo>
                  <a:pt x="447" y="226"/>
                </a:lnTo>
                <a:lnTo>
                  <a:pt x="499" y="318"/>
                </a:lnTo>
                <a:lnTo>
                  <a:pt x="531" y="253"/>
                </a:lnTo>
                <a:lnTo>
                  <a:pt x="531" y="2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1290987" y="2401853"/>
            <a:ext cx="497620" cy="496346"/>
          </a:xfrm>
          <a:custGeom>
            <a:avLst/>
            <a:gdLst>
              <a:gd name="T0" fmla="*/ 653 w 1173"/>
              <a:gd name="T1" fmla="*/ 859 h 1170"/>
              <a:gd name="T2" fmla="*/ 698 w 1173"/>
              <a:gd name="T3" fmla="*/ 811 h 1170"/>
              <a:gd name="T4" fmla="*/ 811 w 1173"/>
              <a:gd name="T5" fmla="*/ 693 h 1170"/>
              <a:gd name="T6" fmla="*/ 930 w 1173"/>
              <a:gd name="T7" fmla="*/ 475 h 1170"/>
              <a:gd name="T8" fmla="*/ 906 w 1173"/>
              <a:gd name="T9" fmla="*/ 293 h 1170"/>
              <a:gd name="T10" fmla="*/ 794 w 1173"/>
              <a:gd name="T11" fmla="*/ 151 h 1170"/>
              <a:gd name="T12" fmla="*/ 622 w 1173"/>
              <a:gd name="T13" fmla="*/ 85 h 1170"/>
              <a:gd name="T14" fmla="*/ 452 w 1173"/>
              <a:gd name="T15" fmla="*/ 110 h 1170"/>
              <a:gd name="T16" fmla="*/ 309 w 1173"/>
              <a:gd name="T17" fmla="*/ 222 h 1170"/>
              <a:gd name="T18" fmla="*/ 242 w 1173"/>
              <a:gd name="T19" fmla="*/ 393 h 1170"/>
              <a:gd name="T20" fmla="*/ 289 w 1173"/>
              <a:gd name="T21" fmla="*/ 605 h 1170"/>
              <a:gd name="T22" fmla="*/ 444 w 1173"/>
              <a:gd name="T23" fmla="*/ 750 h 1170"/>
              <a:gd name="T24" fmla="*/ 660 w 1173"/>
              <a:gd name="T25" fmla="*/ 1142 h 1170"/>
              <a:gd name="T26" fmla="*/ 535 w 1173"/>
              <a:gd name="T27" fmla="*/ 1162 h 1170"/>
              <a:gd name="T28" fmla="*/ 449 w 1173"/>
              <a:gd name="T29" fmla="*/ 1117 h 1170"/>
              <a:gd name="T30" fmla="*/ 396 w 1173"/>
              <a:gd name="T31" fmla="*/ 1046 h 1170"/>
              <a:gd name="T32" fmla="*/ 310 w 1173"/>
              <a:gd name="T33" fmla="*/ 756 h 1170"/>
              <a:gd name="T34" fmla="*/ 162 w 1173"/>
              <a:gd name="T35" fmla="*/ 486 h 1170"/>
              <a:gd name="T36" fmla="*/ 192 w 1173"/>
              <a:gd name="T37" fmla="*/ 262 h 1170"/>
              <a:gd name="T38" fmla="*/ 331 w 1173"/>
              <a:gd name="T39" fmla="*/ 86 h 1170"/>
              <a:gd name="T40" fmla="*/ 543 w 1173"/>
              <a:gd name="T41" fmla="*/ 3 h 1170"/>
              <a:gd name="T42" fmla="*/ 753 w 1173"/>
              <a:gd name="T43" fmla="*/ 34 h 1170"/>
              <a:gd name="T44" fmla="*/ 930 w 1173"/>
              <a:gd name="T45" fmla="*/ 173 h 1170"/>
              <a:gd name="T46" fmla="*/ 1013 w 1173"/>
              <a:gd name="T47" fmla="*/ 385 h 1170"/>
              <a:gd name="T48" fmla="*/ 955 w 1173"/>
              <a:gd name="T49" fmla="*/ 647 h 1170"/>
              <a:gd name="T50" fmla="*/ 782 w 1173"/>
              <a:gd name="T51" fmla="*/ 815 h 1170"/>
              <a:gd name="T52" fmla="*/ 759 w 1173"/>
              <a:gd name="T53" fmla="*/ 1092 h 1170"/>
              <a:gd name="T54" fmla="*/ 668 w 1173"/>
              <a:gd name="T55" fmla="*/ 1124 h 1170"/>
              <a:gd name="T56" fmla="*/ 995 w 1173"/>
              <a:gd name="T57" fmla="*/ 660 h 1170"/>
              <a:gd name="T58" fmla="*/ 1090 w 1173"/>
              <a:gd name="T59" fmla="*/ 684 h 1170"/>
              <a:gd name="T60" fmla="*/ 1083 w 1173"/>
              <a:gd name="T61" fmla="*/ 728 h 1170"/>
              <a:gd name="T62" fmla="*/ 1021 w 1173"/>
              <a:gd name="T63" fmla="*/ 202 h 1170"/>
              <a:gd name="T64" fmla="*/ 992 w 1173"/>
              <a:gd name="T65" fmla="*/ 168 h 1170"/>
              <a:gd name="T66" fmla="*/ 1083 w 1173"/>
              <a:gd name="T67" fmla="*/ 120 h 1170"/>
              <a:gd name="T68" fmla="*/ 1090 w 1173"/>
              <a:gd name="T69" fmla="*/ 166 h 1170"/>
              <a:gd name="T70" fmla="*/ 1060 w 1173"/>
              <a:gd name="T71" fmla="*/ 435 h 1170"/>
              <a:gd name="T72" fmla="*/ 1085 w 1173"/>
              <a:gd name="T73" fmla="*/ 397 h 1170"/>
              <a:gd name="T74" fmla="*/ 1173 w 1173"/>
              <a:gd name="T75" fmla="*/ 425 h 1170"/>
              <a:gd name="T76" fmla="*/ 169 w 1173"/>
              <a:gd name="T77" fmla="*/ 152 h 1170"/>
              <a:gd name="T78" fmla="*/ 176 w 1173"/>
              <a:gd name="T79" fmla="*/ 193 h 1170"/>
              <a:gd name="T80" fmla="*/ 81 w 1173"/>
              <a:gd name="T81" fmla="*/ 161 h 1170"/>
              <a:gd name="T82" fmla="*/ 96 w 1173"/>
              <a:gd name="T83" fmla="*/ 119 h 1170"/>
              <a:gd name="T84" fmla="*/ 157 w 1173"/>
              <a:gd name="T85" fmla="*/ 646 h 1170"/>
              <a:gd name="T86" fmla="*/ 180 w 1173"/>
              <a:gd name="T87" fmla="*/ 686 h 1170"/>
              <a:gd name="T88" fmla="*/ 86 w 1173"/>
              <a:gd name="T89" fmla="*/ 726 h 1170"/>
              <a:gd name="T90" fmla="*/ 89 w 1173"/>
              <a:gd name="T91" fmla="*/ 680 h 1170"/>
              <a:gd name="T92" fmla="*/ 115 w 1173"/>
              <a:gd name="T93" fmla="*/ 419 h 1170"/>
              <a:gd name="T94" fmla="*/ 27 w 1173"/>
              <a:gd name="T95" fmla="*/ 452 h 1170"/>
              <a:gd name="T96" fmla="*/ 1 w 1173"/>
              <a:gd name="T97" fmla="*/ 419 h 1170"/>
              <a:gd name="T98" fmla="*/ 381 w 1173"/>
              <a:gd name="T99" fmla="*/ 303 h 1170"/>
              <a:gd name="T100" fmla="*/ 410 w 1173"/>
              <a:gd name="T101" fmla="*/ 268 h 1170"/>
              <a:gd name="T102" fmla="*/ 507 w 1173"/>
              <a:gd name="T103" fmla="*/ 323 h 1170"/>
              <a:gd name="T104" fmla="*/ 572 w 1173"/>
              <a:gd name="T105" fmla="*/ 252 h 1170"/>
              <a:gd name="T106" fmla="*/ 614 w 1173"/>
              <a:gd name="T107" fmla="*/ 270 h 1170"/>
              <a:gd name="T108" fmla="*/ 741 w 1173"/>
              <a:gd name="T109" fmla="*/ 288 h 1170"/>
              <a:gd name="T110" fmla="*/ 779 w 1173"/>
              <a:gd name="T111" fmla="*/ 271 h 1170"/>
              <a:gd name="T112" fmla="*/ 687 w 1173"/>
              <a:gd name="T113" fmla="*/ 656 h 1170"/>
              <a:gd name="T114" fmla="*/ 643 w 1173"/>
              <a:gd name="T115" fmla="*/ 652 h 1170"/>
              <a:gd name="T116" fmla="*/ 636 w 1173"/>
              <a:gd name="T117" fmla="*/ 373 h 1170"/>
              <a:gd name="T118" fmla="*/ 587 w 1173"/>
              <a:gd name="T119" fmla="*/ 466 h 1170"/>
              <a:gd name="T120" fmla="*/ 559 w 1173"/>
              <a:gd name="T121" fmla="*/ 371 h 1170"/>
              <a:gd name="T122" fmla="*/ 534 w 1173"/>
              <a:gd name="T123" fmla="*/ 643 h 1170"/>
              <a:gd name="T124" fmla="*/ 494 w 1173"/>
              <a:gd name="T125" fmla="*/ 663 h 1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3" h="1170">
                <a:moveTo>
                  <a:pt x="477" y="826"/>
                </a:moveTo>
                <a:lnTo>
                  <a:pt x="477" y="826"/>
                </a:lnTo>
                <a:lnTo>
                  <a:pt x="479" y="833"/>
                </a:lnTo>
                <a:lnTo>
                  <a:pt x="483" y="840"/>
                </a:lnTo>
                <a:lnTo>
                  <a:pt x="487" y="846"/>
                </a:lnTo>
                <a:lnTo>
                  <a:pt x="493" y="850"/>
                </a:lnTo>
                <a:lnTo>
                  <a:pt x="499" y="854"/>
                </a:lnTo>
                <a:lnTo>
                  <a:pt x="506" y="857"/>
                </a:lnTo>
                <a:lnTo>
                  <a:pt x="514" y="859"/>
                </a:lnTo>
                <a:lnTo>
                  <a:pt x="522" y="859"/>
                </a:lnTo>
                <a:lnTo>
                  <a:pt x="653" y="859"/>
                </a:lnTo>
                <a:lnTo>
                  <a:pt x="653" y="859"/>
                </a:lnTo>
                <a:lnTo>
                  <a:pt x="660" y="859"/>
                </a:lnTo>
                <a:lnTo>
                  <a:pt x="668" y="857"/>
                </a:lnTo>
                <a:lnTo>
                  <a:pt x="674" y="854"/>
                </a:lnTo>
                <a:lnTo>
                  <a:pt x="681" y="850"/>
                </a:lnTo>
                <a:lnTo>
                  <a:pt x="687" y="846"/>
                </a:lnTo>
                <a:lnTo>
                  <a:pt x="692" y="840"/>
                </a:lnTo>
                <a:lnTo>
                  <a:pt x="695" y="833"/>
                </a:lnTo>
                <a:lnTo>
                  <a:pt x="696" y="826"/>
                </a:lnTo>
                <a:lnTo>
                  <a:pt x="696" y="826"/>
                </a:lnTo>
                <a:lnTo>
                  <a:pt x="698" y="811"/>
                </a:lnTo>
                <a:lnTo>
                  <a:pt x="702" y="798"/>
                </a:lnTo>
                <a:lnTo>
                  <a:pt x="706" y="784"/>
                </a:lnTo>
                <a:lnTo>
                  <a:pt x="713" y="771"/>
                </a:lnTo>
                <a:lnTo>
                  <a:pt x="721" y="760"/>
                </a:lnTo>
                <a:lnTo>
                  <a:pt x="730" y="750"/>
                </a:lnTo>
                <a:lnTo>
                  <a:pt x="741" y="741"/>
                </a:lnTo>
                <a:lnTo>
                  <a:pt x="753" y="733"/>
                </a:lnTo>
                <a:lnTo>
                  <a:pt x="753" y="733"/>
                </a:lnTo>
                <a:lnTo>
                  <a:pt x="774" y="720"/>
                </a:lnTo>
                <a:lnTo>
                  <a:pt x="793" y="708"/>
                </a:lnTo>
                <a:lnTo>
                  <a:pt x="811" y="693"/>
                </a:lnTo>
                <a:lnTo>
                  <a:pt x="829" y="677"/>
                </a:lnTo>
                <a:lnTo>
                  <a:pt x="845" y="661"/>
                </a:lnTo>
                <a:lnTo>
                  <a:pt x="859" y="643"/>
                </a:lnTo>
                <a:lnTo>
                  <a:pt x="872" y="624"/>
                </a:lnTo>
                <a:lnTo>
                  <a:pt x="884" y="605"/>
                </a:lnTo>
                <a:lnTo>
                  <a:pt x="896" y="586"/>
                </a:lnTo>
                <a:lnTo>
                  <a:pt x="905" y="564"/>
                </a:lnTo>
                <a:lnTo>
                  <a:pt x="914" y="543"/>
                </a:lnTo>
                <a:lnTo>
                  <a:pt x="921" y="520"/>
                </a:lnTo>
                <a:lnTo>
                  <a:pt x="926" y="499"/>
                </a:lnTo>
                <a:lnTo>
                  <a:pt x="930" y="475"/>
                </a:lnTo>
                <a:lnTo>
                  <a:pt x="932" y="452"/>
                </a:lnTo>
                <a:lnTo>
                  <a:pt x="934" y="428"/>
                </a:lnTo>
                <a:lnTo>
                  <a:pt x="934" y="428"/>
                </a:lnTo>
                <a:lnTo>
                  <a:pt x="932" y="411"/>
                </a:lnTo>
                <a:lnTo>
                  <a:pt x="931" y="393"/>
                </a:lnTo>
                <a:lnTo>
                  <a:pt x="929" y="376"/>
                </a:lnTo>
                <a:lnTo>
                  <a:pt x="926" y="358"/>
                </a:lnTo>
                <a:lnTo>
                  <a:pt x="922" y="343"/>
                </a:lnTo>
                <a:lnTo>
                  <a:pt x="918" y="325"/>
                </a:lnTo>
                <a:lnTo>
                  <a:pt x="912" y="309"/>
                </a:lnTo>
                <a:lnTo>
                  <a:pt x="906" y="293"/>
                </a:lnTo>
                <a:lnTo>
                  <a:pt x="899" y="279"/>
                </a:lnTo>
                <a:lnTo>
                  <a:pt x="891" y="264"/>
                </a:lnTo>
                <a:lnTo>
                  <a:pt x="883" y="249"/>
                </a:lnTo>
                <a:lnTo>
                  <a:pt x="874" y="235"/>
                </a:lnTo>
                <a:lnTo>
                  <a:pt x="864" y="222"/>
                </a:lnTo>
                <a:lnTo>
                  <a:pt x="854" y="208"/>
                </a:lnTo>
                <a:lnTo>
                  <a:pt x="843" y="195"/>
                </a:lnTo>
                <a:lnTo>
                  <a:pt x="832" y="184"/>
                </a:lnTo>
                <a:lnTo>
                  <a:pt x="819" y="173"/>
                </a:lnTo>
                <a:lnTo>
                  <a:pt x="807" y="161"/>
                </a:lnTo>
                <a:lnTo>
                  <a:pt x="794" y="151"/>
                </a:lnTo>
                <a:lnTo>
                  <a:pt x="781" y="142"/>
                </a:lnTo>
                <a:lnTo>
                  <a:pt x="767" y="133"/>
                </a:lnTo>
                <a:lnTo>
                  <a:pt x="752" y="125"/>
                </a:lnTo>
                <a:lnTo>
                  <a:pt x="737" y="117"/>
                </a:lnTo>
                <a:lnTo>
                  <a:pt x="721" y="110"/>
                </a:lnTo>
                <a:lnTo>
                  <a:pt x="706" y="103"/>
                </a:lnTo>
                <a:lnTo>
                  <a:pt x="689" y="98"/>
                </a:lnTo>
                <a:lnTo>
                  <a:pt x="673" y="94"/>
                </a:lnTo>
                <a:lnTo>
                  <a:pt x="656" y="89"/>
                </a:lnTo>
                <a:lnTo>
                  <a:pt x="639" y="87"/>
                </a:lnTo>
                <a:lnTo>
                  <a:pt x="622" y="85"/>
                </a:lnTo>
                <a:lnTo>
                  <a:pt x="605" y="82"/>
                </a:lnTo>
                <a:lnTo>
                  <a:pt x="587" y="82"/>
                </a:lnTo>
                <a:lnTo>
                  <a:pt x="587" y="82"/>
                </a:lnTo>
                <a:lnTo>
                  <a:pt x="569" y="82"/>
                </a:lnTo>
                <a:lnTo>
                  <a:pt x="551" y="85"/>
                </a:lnTo>
                <a:lnTo>
                  <a:pt x="534" y="87"/>
                </a:lnTo>
                <a:lnTo>
                  <a:pt x="517" y="89"/>
                </a:lnTo>
                <a:lnTo>
                  <a:pt x="500" y="94"/>
                </a:lnTo>
                <a:lnTo>
                  <a:pt x="484" y="98"/>
                </a:lnTo>
                <a:lnTo>
                  <a:pt x="468" y="103"/>
                </a:lnTo>
                <a:lnTo>
                  <a:pt x="452" y="110"/>
                </a:lnTo>
                <a:lnTo>
                  <a:pt x="437" y="117"/>
                </a:lnTo>
                <a:lnTo>
                  <a:pt x="422" y="125"/>
                </a:lnTo>
                <a:lnTo>
                  <a:pt x="407" y="133"/>
                </a:lnTo>
                <a:lnTo>
                  <a:pt x="394" y="142"/>
                </a:lnTo>
                <a:lnTo>
                  <a:pt x="380" y="151"/>
                </a:lnTo>
                <a:lnTo>
                  <a:pt x="366" y="161"/>
                </a:lnTo>
                <a:lnTo>
                  <a:pt x="354" y="173"/>
                </a:lnTo>
                <a:lnTo>
                  <a:pt x="342" y="184"/>
                </a:lnTo>
                <a:lnTo>
                  <a:pt x="331" y="195"/>
                </a:lnTo>
                <a:lnTo>
                  <a:pt x="320" y="208"/>
                </a:lnTo>
                <a:lnTo>
                  <a:pt x="309" y="222"/>
                </a:lnTo>
                <a:lnTo>
                  <a:pt x="300" y="235"/>
                </a:lnTo>
                <a:lnTo>
                  <a:pt x="291" y="249"/>
                </a:lnTo>
                <a:lnTo>
                  <a:pt x="283" y="264"/>
                </a:lnTo>
                <a:lnTo>
                  <a:pt x="275" y="279"/>
                </a:lnTo>
                <a:lnTo>
                  <a:pt x="268" y="293"/>
                </a:lnTo>
                <a:lnTo>
                  <a:pt x="261" y="309"/>
                </a:lnTo>
                <a:lnTo>
                  <a:pt x="257" y="325"/>
                </a:lnTo>
                <a:lnTo>
                  <a:pt x="251" y="343"/>
                </a:lnTo>
                <a:lnTo>
                  <a:pt x="248" y="358"/>
                </a:lnTo>
                <a:lnTo>
                  <a:pt x="244" y="376"/>
                </a:lnTo>
                <a:lnTo>
                  <a:pt x="242" y="393"/>
                </a:lnTo>
                <a:lnTo>
                  <a:pt x="241" y="411"/>
                </a:lnTo>
                <a:lnTo>
                  <a:pt x="241" y="428"/>
                </a:lnTo>
                <a:lnTo>
                  <a:pt x="241" y="428"/>
                </a:lnTo>
                <a:lnTo>
                  <a:pt x="242" y="452"/>
                </a:lnTo>
                <a:lnTo>
                  <a:pt x="244" y="475"/>
                </a:lnTo>
                <a:lnTo>
                  <a:pt x="248" y="499"/>
                </a:lnTo>
                <a:lnTo>
                  <a:pt x="253" y="520"/>
                </a:lnTo>
                <a:lnTo>
                  <a:pt x="260" y="543"/>
                </a:lnTo>
                <a:lnTo>
                  <a:pt x="268" y="564"/>
                </a:lnTo>
                <a:lnTo>
                  <a:pt x="278" y="586"/>
                </a:lnTo>
                <a:lnTo>
                  <a:pt x="289" y="605"/>
                </a:lnTo>
                <a:lnTo>
                  <a:pt x="301" y="624"/>
                </a:lnTo>
                <a:lnTo>
                  <a:pt x="315" y="643"/>
                </a:lnTo>
                <a:lnTo>
                  <a:pt x="330" y="661"/>
                </a:lnTo>
                <a:lnTo>
                  <a:pt x="346" y="677"/>
                </a:lnTo>
                <a:lnTo>
                  <a:pt x="363" y="693"/>
                </a:lnTo>
                <a:lnTo>
                  <a:pt x="381" y="708"/>
                </a:lnTo>
                <a:lnTo>
                  <a:pt x="401" y="720"/>
                </a:lnTo>
                <a:lnTo>
                  <a:pt x="421" y="733"/>
                </a:lnTo>
                <a:lnTo>
                  <a:pt x="421" y="733"/>
                </a:lnTo>
                <a:lnTo>
                  <a:pt x="433" y="741"/>
                </a:lnTo>
                <a:lnTo>
                  <a:pt x="444" y="750"/>
                </a:lnTo>
                <a:lnTo>
                  <a:pt x="453" y="760"/>
                </a:lnTo>
                <a:lnTo>
                  <a:pt x="461" y="771"/>
                </a:lnTo>
                <a:lnTo>
                  <a:pt x="467" y="784"/>
                </a:lnTo>
                <a:lnTo>
                  <a:pt x="471" y="798"/>
                </a:lnTo>
                <a:lnTo>
                  <a:pt x="476" y="811"/>
                </a:lnTo>
                <a:lnTo>
                  <a:pt x="477" y="826"/>
                </a:lnTo>
                <a:lnTo>
                  <a:pt x="477" y="826"/>
                </a:lnTo>
                <a:close/>
                <a:moveTo>
                  <a:pt x="668" y="1124"/>
                </a:moveTo>
                <a:lnTo>
                  <a:pt x="668" y="1124"/>
                </a:lnTo>
                <a:lnTo>
                  <a:pt x="664" y="1133"/>
                </a:lnTo>
                <a:lnTo>
                  <a:pt x="660" y="1142"/>
                </a:lnTo>
                <a:lnTo>
                  <a:pt x="654" y="1150"/>
                </a:lnTo>
                <a:lnTo>
                  <a:pt x="647" y="1157"/>
                </a:lnTo>
                <a:lnTo>
                  <a:pt x="639" y="1162"/>
                </a:lnTo>
                <a:lnTo>
                  <a:pt x="630" y="1166"/>
                </a:lnTo>
                <a:lnTo>
                  <a:pt x="620" y="1169"/>
                </a:lnTo>
                <a:lnTo>
                  <a:pt x="609" y="1170"/>
                </a:lnTo>
                <a:lnTo>
                  <a:pt x="564" y="1170"/>
                </a:lnTo>
                <a:lnTo>
                  <a:pt x="564" y="1170"/>
                </a:lnTo>
                <a:lnTo>
                  <a:pt x="554" y="1169"/>
                </a:lnTo>
                <a:lnTo>
                  <a:pt x="544" y="1166"/>
                </a:lnTo>
                <a:lnTo>
                  <a:pt x="535" y="1162"/>
                </a:lnTo>
                <a:lnTo>
                  <a:pt x="527" y="1157"/>
                </a:lnTo>
                <a:lnTo>
                  <a:pt x="520" y="1150"/>
                </a:lnTo>
                <a:lnTo>
                  <a:pt x="514" y="1142"/>
                </a:lnTo>
                <a:lnTo>
                  <a:pt x="509" y="1133"/>
                </a:lnTo>
                <a:lnTo>
                  <a:pt x="507" y="1124"/>
                </a:lnTo>
                <a:lnTo>
                  <a:pt x="483" y="1124"/>
                </a:lnTo>
                <a:lnTo>
                  <a:pt x="483" y="1124"/>
                </a:lnTo>
                <a:lnTo>
                  <a:pt x="474" y="1124"/>
                </a:lnTo>
                <a:lnTo>
                  <a:pt x="466" y="1122"/>
                </a:lnTo>
                <a:lnTo>
                  <a:pt x="457" y="1121"/>
                </a:lnTo>
                <a:lnTo>
                  <a:pt x="449" y="1117"/>
                </a:lnTo>
                <a:lnTo>
                  <a:pt x="442" y="1114"/>
                </a:lnTo>
                <a:lnTo>
                  <a:pt x="434" y="1109"/>
                </a:lnTo>
                <a:lnTo>
                  <a:pt x="427" y="1105"/>
                </a:lnTo>
                <a:lnTo>
                  <a:pt x="421" y="1099"/>
                </a:lnTo>
                <a:lnTo>
                  <a:pt x="415" y="1092"/>
                </a:lnTo>
                <a:lnTo>
                  <a:pt x="411" y="1085"/>
                </a:lnTo>
                <a:lnTo>
                  <a:pt x="406" y="1078"/>
                </a:lnTo>
                <a:lnTo>
                  <a:pt x="402" y="1072"/>
                </a:lnTo>
                <a:lnTo>
                  <a:pt x="399" y="1064"/>
                </a:lnTo>
                <a:lnTo>
                  <a:pt x="397" y="1054"/>
                </a:lnTo>
                <a:lnTo>
                  <a:pt x="396" y="1046"/>
                </a:lnTo>
                <a:lnTo>
                  <a:pt x="395" y="1037"/>
                </a:lnTo>
                <a:lnTo>
                  <a:pt x="396" y="829"/>
                </a:lnTo>
                <a:lnTo>
                  <a:pt x="396" y="829"/>
                </a:lnTo>
                <a:lnTo>
                  <a:pt x="395" y="821"/>
                </a:lnTo>
                <a:lnTo>
                  <a:pt x="393" y="815"/>
                </a:lnTo>
                <a:lnTo>
                  <a:pt x="388" y="809"/>
                </a:lnTo>
                <a:lnTo>
                  <a:pt x="381" y="805"/>
                </a:lnTo>
                <a:lnTo>
                  <a:pt x="381" y="805"/>
                </a:lnTo>
                <a:lnTo>
                  <a:pt x="356" y="790"/>
                </a:lnTo>
                <a:lnTo>
                  <a:pt x="332" y="773"/>
                </a:lnTo>
                <a:lnTo>
                  <a:pt x="310" y="756"/>
                </a:lnTo>
                <a:lnTo>
                  <a:pt x="289" y="736"/>
                </a:lnTo>
                <a:lnTo>
                  <a:pt x="269" y="716"/>
                </a:lnTo>
                <a:lnTo>
                  <a:pt x="251" y="694"/>
                </a:lnTo>
                <a:lnTo>
                  <a:pt x="234" y="671"/>
                </a:lnTo>
                <a:lnTo>
                  <a:pt x="218" y="647"/>
                </a:lnTo>
                <a:lnTo>
                  <a:pt x="204" y="622"/>
                </a:lnTo>
                <a:lnTo>
                  <a:pt x="193" y="597"/>
                </a:lnTo>
                <a:lnTo>
                  <a:pt x="183" y="570"/>
                </a:lnTo>
                <a:lnTo>
                  <a:pt x="173" y="542"/>
                </a:lnTo>
                <a:lnTo>
                  <a:pt x="168" y="515"/>
                </a:lnTo>
                <a:lnTo>
                  <a:pt x="162" y="486"/>
                </a:lnTo>
                <a:lnTo>
                  <a:pt x="160" y="458"/>
                </a:lnTo>
                <a:lnTo>
                  <a:pt x="159" y="428"/>
                </a:lnTo>
                <a:lnTo>
                  <a:pt x="159" y="428"/>
                </a:lnTo>
                <a:lnTo>
                  <a:pt x="159" y="406"/>
                </a:lnTo>
                <a:lnTo>
                  <a:pt x="161" y="385"/>
                </a:lnTo>
                <a:lnTo>
                  <a:pt x="163" y="363"/>
                </a:lnTo>
                <a:lnTo>
                  <a:pt x="168" y="343"/>
                </a:lnTo>
                <a:lnTo>
                  <a:pt x="172" y="322"/>
                </a:lnTo>
                <a:lnTo>
                  <a:pt x="178" y="301"/>
                </a:lnTo>
                <a:lnTo>
                  <a:pt x="185" y="281"/>
                </a:lnTo>
                <a:lnTo>
                  <a:pt x="192" y="262"/>
                </a:lnTo>
                <a:lnTo>
                  <a:pt x="201" y="243"/>
                </a:lnTo>
                <a:lnTo>
                  <a:pt x="210" y="224"/>
                </a:lnTo>
                <a:lnTo>
                  <a:pt x="220" y="207"/>
                </a:lnTo>
                <a:lnTo>
                  <a:pt x="232" y="190"/>
                </a:lnTo>
                <a:lnTo>
                  <a:pt x="243" y="173"/>
                </a:lnTo>
                <a:lnTo>
                  <a:pt x="257" y="157"/>
                </a:lnTo>
                <a:lnTo>
                  <a:pt x="269" y="141"/>
                </a:lnTo>
                <a:lnTo>
                  <a:pt x="284" y="126"/>
                </a:lnTo>
                <a:lnTo>
                  <a:pt x="299" y="112"/>
                </a:lnTo>
                <a:lnTo>
                  <a:pt x="314" y="98"/>
                </a:lnTo>
                <a:lnTo>
                  <a:pt x="331" y="86"/>
                </a:lnTo>
                <a:lnTo>
                  <a:pt x="347" y="73"/>
                </a:lnTo>
                <a:lnTo>
                  <a:pt x="365" y="62"/>
                </a:lnTo>
                <a:lnTo>
                  <a:pt x="382" y="52"/>
                </a:lnTo>
                <a:lnTo>
                  <a:pt x="402" y="42"/>
                </a:lnTo>
                <a:lnTo>
                  <a:pt x="420" y="34"/>
                </a:lnTo>
                <a:lnTo>
                  <a:pt x="439" y="26"/>
                </a:lnTo>
                <a:lnTo>
                  <a:pt x="460" y="20"/>
                </a:lnTo>
                <a:lnTo>
                  <a:pt x="479" y="14"/>
                </a:lnTo>
                <a:lnTo>
                  <a:pt x="501" y="9"/>
                </a:lnTo>
                <a:lnTo>
                  <a:pt x="522" y="5"/>
                </a:lnTo>
                <a:lnTo>
                  <a:pt x="543" y="3"/>
                </a:lnTo>
                <a:lnTo>
                  <a:pt x="565" y="1"/>
                </a:lnTo>
                <a:lnTo>
                  <a:pt x="587" y="0"/>
                </a:lnTo>
                <a:lnTo>
                  <a:pt x="587" y="0"/>
                </a:lnTo>
                <a:lnTo>
                  <a:pt x="609" y="1"/>
                </a:lnTo>
                <a:lnTo>
                  <a:pt x="631" y="3"/>
                </a:lnTo>
                <a:lnTo>
                  <a:pt x="652" y="5"/>
                </a:lnTo>
                <a:lnTo>
                  <a:pt x="673" y="9"/>
                </a:lnTo>
                <a:lnTo>
                  <a:pt x="694" y="14"/>
                </a:lnTo>
                <a:lnTo>
                  <a:pt x="714" y="20"/>
                </a:lnTo>
                <a:lnTo>
                  <a:pt x="734" y="26"/>
                </a:lnTo>
                <a:lnTo>
                  <a:pt x="753" y="34"/>
                </a:lnTo>
                <a:lnTo>
                  <a:pt x="773" y="42"/>
                </a:lnTo>
                <a:lnTo>
                  <a:pt x="791" y="52"/>
                </a:lnTo>
                <a:lnTo>
                  <a:pt x="809" y="62"/>
                </a:lnTo>
                <a:lnTo>
                  <a:pt x="826" y="73"/>
                </a:lnTo>
                <a:lnTo>
                  <a:pt x="843" y="86"/>
                </a:lnTo>
                <a:lnTo>
                  <a:pt x="859" y="98"/>
                </a:lnTo>
                <a:lnTo>
                  <a:pt x="875" y="112"/>
                </a:lnTo>
                <a:lnTo>
                  <a:pt x="890" y="126"/>
                </a:lnTo>
                <a:lnTo>
                  <a:pt x="904" y="141"/>
                </a:lnTo>
                <a:lnTo>
                  <a:pt x="918" y="157"/>
                </a:lnTo>
                <a:lnTo>
                  <a:pt x="930" y="173"/>
                </a:lnTo>
                <a:lnTo>
                  <a:pt x="942" y="190"/>
                </a:lnTo>
                <a:lnTo>
                  <a:pt x="953" y="207"/>
                </a:lnTo>
                <a:lnTo>
                  <a:pt x="963" y="224"/>
                </a:lnTo>
                <a:lnTo>
                  <a:pt x="974" y="243"/>
                </a:lnTo>
                <a:lnTo>
                  <a:pt x="981" y="262"/>
                </a:lnTo>
                <a:lnTo>
                  <a:pt x="989" y="281"/>
                </a:lnTo>
                <a:lnTo>
                  <a:pt x="996" y="301"/>
                </a:lnTo>
                <a:lnTo>
                  <a:pt x="1002" y="322"/>
                </a:lnTo>
                <a:lnTo>
                  <a:pt x="1007" y="343"/>
                </a:lnTo>
                <a:lnTo>
                  <a:pt x="1010" y="363"/>
                </a:lnTo>
                <a:lnTo>
                  <a:pt x="1013" y="385"/>
                </a:lnTo>
                <a:lnTo>
                  <a:pt x="1015" y="406"/>
                </a:lnTo>
                <a:lnTo>
                  <a:pt x="1016" y="428"/>
                </a:lnTo>
                <a:lnTo>
                  <a:pt x="1016" y="428"/>
                </a:lnTo>
                <a:lnTo>
                  <a:pt x="1015" y="458"/>
                </a:lnTo>
                <a:lnTo>
                  <a:pt x="1011" y="486"/>
                </a:lnTo>
                <a:lnTo>
                  <a:pt x="1007" y="515"/>
                </a:lnTo>
                <a:lnTo>
                  <a:pt x="1000" y="542"/>
                </a:lnTo>
                <a:lnTo>
                  <a:pt x="992" y="570"/>
                </a:lnTo>
                <a:lnTo>
                  <a:pt x="981" y="597"/>
                </a:lnTo>
                <a:lnTo>
                  <a:pt x="969" y="622"/>
                </a:lnTo>
                <a:lnTo>
                  <a:pt x="955" y="647"/>
                </a:lnTo>
                <a:lnTo>
                  <a:pt x="940" y="671"/>
                </a:lnTo>
                <a:lnTo>
                  <a:pt x="923" y="694"/>
                </a:lnTo>
                <a:lnTo>
                  <a:pt x="905" y="716"/>
                </a:lnTo>
                <a:lnTo>
                  <a:pt x="886" y="736"/>
                </a:lnTo>
                <a:lnTo>
                  <a:pt x="864" y="756"/>
                </a:lnTo>
                <a:lnTo>
                  <a:pt x="841" y="773"/>
                </a:lnTo>
                <a:lnTo>
                  <a:pt x="817" y="790"/>
                </a:lnTo>
                <a:lnTo>
                  <a:pt x="792" y="805"/>
                </a:lnTo>
                <a:lnTo>
                  <a:pt x="792" y="805"/>
                </a:lnTo>
                <a:lnTo>
                  <a:pt x="786" y="809"/>
                </a:lnTo>
                <a:lnTo>
                  <a:pt x="782" y="815"/>
                </a:lnTo>
                <a:lnTo>
                  <a:pt x="779" y="821"/>
                </a:lnTo>
                <a:lnTo>
                  <a:pt x="778" y="829"/>
                </a:lnTo>
                <a:lnTo>
                  <a:pt x="778" y="1037"/>
                </a:lnTo>
                <a:lnTo>
                  <a:pt x="778" y="1037"/>
                </a:lnTo>
                <a:lnTo>
                  <a:pt x="778" y="1046"/>
                </a:lnTo>
                <a:lnTo>
                  <a:pt x="777" y="1054"/>
                </a:lnTo>
                <a:lnTo>
                  <a:pt x="775" y="1064"/>
                </a:lnTo>
                <a:lnTo>
                  <a:pt x="772" y="1072"/>
                </a:lnTo>
                <a:lnTo>
                  <a:pt x="768" y="1078"/>
                </a:lnTo>
                <a:lnTo>
                  <a:pt x="764" y="1085"/>
                </a:lnTo>
                <a:lnTo>
                  <a:pt x="759" y="1092"/>
                </a:lnTo>
                <a:lnTo>
                  <a:pt x="753" y="1099"/>
                </a:lnTo>
                <a:lnTo>
                  <a:pt x="746" y="1105"/>
                </a:lnTo>
                <a:lnTo>
                  <a:pt x="740" y="1109"/>
                </a:lnTo>
                <a:lnTo>
                  <a:pt x="733" y="1114"/>
                </a:lnTo>
                <a:lnTo>
                  <a:pt x="725" y="1117"/>
                </a:lnTo>
                <a:lnTo>
                  <a:pt x="717" y="1121"/>
                </a:lnTo>
                <a:lnTo>
                  <a:pt x="709" y="1122"/>
                </a:lnTo>
                <a:lnTo>
                  <a:pt x="700" y="1124"/>
                </a:lnTo>
                <a:lnTo>
                  <a:pt x="692" y="1124"/>
                </a:lnTo>
                <a:lnTo>
                  <a:pt x="668" y="1124"/>
                </a:lnTo>
                <a:lnTo>
                  <a:pt x="668" y="1124"/>
                </a:lnTo>
                <a:close/>
                <a:moveTo>
                  <a:pt x="1004" y="697"/>
                </a:moveTo>
                <a:lnTo>
                  <a:pt x="1004" y="697"/>
                </a:lnTo>
                <a:lnTo>
                  <a:pt x="1000" y="694"/>
                </a:lnTo>
                <a:lnTo>
                  <a:pt x="996" y="689"/>
                </a:lnTo>
                <a:lnTo>
                  <a:pt x="994" y="686"/>
                </a:lnTo>
                <a:lnTo>
                  <a:pt x="992" y="680"/>
                </a:lnTo>
                <a:lnTo>
                  <a:pt x="991" y="676"/>
                </a:lnTo>
                <a:lnTo>
                  <a:pt x="992" y="670"/>
                </a:lnTo>
                <a:lnTo>
                  <a:pt x="993" y="664"/>
                </a:lnTo>
                <a:lnTo>
                  <a:pt x="995" y="660"/>
                </a:lnTo>
                <a:lnTo>
                  <a:pt x="995" y="660"/>
                </a:lnTo>
                <a:lnTo>
                  <a:pt x="999" y="655"/>
                </a:lnTo>
                <a:lnTo>
                  <a:pt x="1002" y="652"/>
                </a:lnTo>
                <a:lnTo>
                  <a:pt x="1007" y="649"/>
                </a:lnTo>
                <a:lnTo>
                  <a:pt x="1011" y="647"/>
                </a:lnTo>
                <a:lnTo>
                  <a:pt x="1017" y="646"/>
                </a:lnTo>
                <a:lnTo>
                  <a:pt x="1021" y="646"/>
                </a:lnTo>
                <a:lnTo>
                  <a:pt x="1027" y="647"/>
                </a:lnTo>
                <a:lnTo>
                  <a:pt x="1032" y="649"/>
                </a:lnTo>
                <a:lnTo>
                  <a:pt x="1085" y="680"/>
                </a:lnTo>
                <a:lnTo>
                  <a:pt x="1085" y="680"/>
                </a:lnTo>
                <a:lnTo>
                  <a:pt x="1090" y="684"/>
                </a:lnTo>
                <a:lnTo>
                  <a:pt x="1093" y="687"/>
                </a:lnTo>
                <a:lnTo>
                  <a:pt x="1096" y="692"/>
                </a:lnTo>
                <a:lnTo>
                  <a:pt x="1098" y="697"/>
                </a:lnTo>
                <a:lnTo>
                  <a:pt x="1099" y="702"/>
                </a:lnTo>
                <a:lnTo>
                  <a:pt x="1098" y="708"/>
                </a:lnTo>
                <a:lnTo>
                  <a:pt x="1097" y="712"/>
                </a:lnTo>
                <a:lnTo>
                  <a:pt x="1094" y="718"/>
                </a:lnTo>
                <a:lnTo>
                  <a:pt x="1094" y="718"/>
                </a:lnTo>
                <a:lnTo>
                  <a:pt x="1092" y="722"/>
                </a:lnTo>
                <a:lnTo>
                  <a:pt x="1088" y="726"/>
                </a:lnTo>
                <a:lnTo>
                  <a:pt x="1083" y="728"/>
                </a:lnTo>
                <a:lnTo>
                  <a:pt x="1079" y="730"/>
                </a:lnTo>
                <a:lnTo>
                  <a:pt x="1073" y="732"/>
                </a:lnTo>
                <a:lnTo>
                  <a:pt x="1068" y="732"/>
                </a:lnTo>
                <a:lnTo>
                  <a:pt x="1063" y="730"/>
                </a:lnTo>
                <a:lnTo>
                  <a:pt x="1058" y="728"/>
                </a:lnTo>
                <a:lnTo>
                  <a:pt x="1004" y="697"/>
                </a:lnTo>
                <a:lnTo>
                  <a:pt x="1004" y="697"/>
                </a:lnTo>
                <a:close/>
                <a:moveTo>
                  <a:pt x="1032" y="199"/>
                </a:moveTo>
                <a:lnTo>
                  <a:pt x="1032" y="199"/>
                </a:lnTo>
                <a:lnTo>
                  <a:pt x="1027" y="201"/>
                </a:lnTo>
                <a:lnTo>
                  <a:pt x="1021" y="202"/>
                </a:lnTo>
                <a:lnTo>
                  <a:pt x="1017" y="202"/>
                </a:lnTo>
                <a:lnTo>
                  <a:pt x="1011" y="202"/>
                </a:lnTo>
                <a:lnTo>
                  <a:pt x="1007" y="200"/>
                </a:lnTo>
                <a:lnTo>
                  <a:pt x="1002" y="198"/>
                </a:lnTo>
                <a:lnTo>
                  <a:pt x="999" y="193"/>
                </a:lnTo>
                <a:lnTo>
                  <a:pt x="995" y="188"/>
                </a:lnTo>
                <a:lnTo>
                  <a:pt x="995" y="188"/>
                </a:lnTo>
                <a:lnTo>
                  <a:pt x="993" y="184"/>
                </a:lnTo>
                <a:lnTo>
                  <a:pt x="992" y="178"/>
                </a:lnTo>
                <a:lnTo>
                  <a:pt x="991" y="174"/>
                </a:lnTo>
                <a:lnTo>
                  <a:pt x="992" y="168"/>
                </a:lnTo>
                <a:lnTo>
                  <a:pt x="994" y="163"/>
                </a:lnTo>
                <a:lnTo>
                  <a:pt x="996" y="159"/>
                </a:lnTo>
                <a:lnTo>
                  <a:pt x="1000" y="155"/>
                </a:lnTo>
                <a:lnTo>
                  <a:pt x="1004" y="152"/>
                </a:lnTo>
                <a:lnTo>
                  <a:pt x="1058" y="121"/>
                </a:lnTo>
                <a:lnTo>
                  <a:pt x="1058" y="121"/>
                </a:lnTo>
                <a:lnTo>
                  <a:pt x="1063" y="119"/>
                </a:lnTo>
                <a:lnTo>
                  <a:pt x="1068" y="118"/>
                </a:lnTo>
                <a:lnTo>
                  <a:pt x="1073" y="118"/>
                </a:lnTo>
                <a:lnTo>
                  <a:pt x="1079" y="119"/>
                </a:lnTo>
                <a:lnTo>
                  <a:pt x="1083" y="120"/>
                </a:lnTo>
                <a:lnTo>
                  <a:pt x="1088" y="123"/>
                </a:lnTo>
                <a:lnTo>
                  <a:pt x="1092" y="127"/>
                </a:lnTo>
                <a:lnTo>
                  <a:pt x="1094" y="131"/>
                </a:lnTo>
                <a:lnTo>
                  <a:pt x="1094" y="131"/>
                </a:lnTo>
                <a:lnTo>
                  <a:pt x="1097" y="136"/>
                </a:lnTo>
                <a:lnTo>
                  <a:pt x="1098" y="142"/>
                </a:lnTo>
                <a:lnTo>
                  <a:pt x="1099" y="146"/>
                </a:lnTo>
                <a:lnTo>
                  <a:pt x="1098" y="152"/>
                </a:lnTo>
                <a:lnTo>
                  <a:pt x="1096" y="157"/>
                </a:lnTo>
                <a:lnTo>
                  <a:pt x="1093" y="161"/>
                </a:lnTo>
                <a:lnTo>
                  <a:pt x="1090" y="166"/>
                </a:lnTo>
                <a:lnTo>
                  <a:pt x="1085" y="168"/>
                </a:lnTo>
                <a:lnTo>
                  <a:pt x="1032" y="199"/>
                </a:lnTo>
                <a:lnTo>
                  <a:pt x="1032" y="199"/>
                </a:lnTo>
                <a:close/>
                <a:moveTo>
                  <a:pt x="1085" y="452"/>
                </a:moveTo>
                <a:lnTo>
                  <a:pt x="1085" y="452"/>
                </a:lnTo>
                <a:lnTo>
                  <a:pt x="1080" y="451"/>
                </a:lnTo>
                <a:lnTo>
                  <a:pt x="1075" y="450"/>
                </a:lnTo>
                <a:lnTo>
                  <a:pt x="1069" y="447"/>
                </a:lnTo>
                <a:lnTo>
                  <a:pt x="1066" y="444"/>
                </a:lnTo>
                <a:lnTo>
                  <a:pt x="1063" y="439"/>
                </a:lnTo>
                <a:lnTo>
                  <a:pt x="1060" y="435"/>
                </a:lnTo>
                <a:lnTo>
                  <a:pt x="1058" y="430"/>
                </a:lnTo>
                <a:lnTo>
                  <a:pt x="1058" y="425"/>
                </a:lnTo>
                <a:lnTo>
                  <a:pt x="1058" y="425"/>
                </a:lnTo>
                <a:lnTo>
                  <a:pt x="1058" y="419"/>
                </a:lnTo>
                <a:lnTo>
                  <a:pt x="1060" y="413"/>
                </a:lnTo>
                <a:lnTo>
                  <a:pt x="1063" y="409"/>
                </a:lnTo>
                <a:lnTo>
                  <a:pt x="1066" y="405"/>
                </a:lnTo>
                <a:lnTo>
                  <a:pt x="1069" y="402"/>
                </a:lnTo>
                <a:lnTo>
                  <a:pt x="1075" y="400"/>
                </a:lnTo>
                <a:lnTo>
                  <a:pt x="1080" y="397"/>
                </a:lnTo>
                <a:lnTo>
                  <a:pt x="1085" y="397"/>
                </a:lnTo>
                <a:lnTo>
                  <a:pt x="1146" y="397"/>
                </a:lnTo>
                <a:lnTo>
                  <a:pt x="1146" y="397"/>
                </a:lnTo>
                <a:lnTo>
                  <a:pt x="1152" y="397"/>
                </a:lnTo>
                <a:lnTo>
                  <a:pt x="1157" y="400"/>
                </a:lnTo>
                <a:lnTo>
                  <a:pt x="1162" y="402"/>
                </a:lnTo>
                <a:lnTo>
                  <a:pt x="1165" y="405"/>
                </a:lnTo>
                <a:lnTo>
                  <a:pt x="1169" y="409"/>
                </a:lnTo>
                <a:lnTo>
                  <a:pt x="1171" y="413"/>
                </a:lnTo>
                <a:lnTo>
                  <a:pt x="1173" y="419"/>
                </a:lnTo>
                <a:lnTo>
                  <a:pt x="1173" y="425"/>
                </a:lnTo>
                <a:lnTo>
                  <a:pt x="1173" y="425"/>
                </a:lnTo>
                <a:lnTo>
                  <a:pt x="1173" y="430"/>
                </a:lnTo>
                <a:lnTo>
                  <a:pt x="1171" y="435"/>
                </a:lnTo>
                <a:lnTo>
                  <a:pt x="1169" y="439"/>
                </a:lnTo>
                <a:lnTo>
                  <a:pt x="1165" y="444"/>
                </a:lnTo>
                <a:lnTo>
                  <a:pt x="1162" y="447"/>
                </a:lnTo>
                <a:lnTo>
                  <a:pt x="1157" y="450"/>
                </a:lnTo>
                <a:lnTo>
                  <a:pt x="1152" y="451"/>
                </a:lnTo>
                <a:lnTo>
                  <a:pt x="1146" y="452"/>
                </a:lnTo>
                <a:lnTo>
                  <a:pt x="1085" y="452"/>
                </a:lnTo>
                <a:lnTo>
                  <a:pt x="1085" y="452"/>
                </a:lnTo>
                <a:close/>
                <a:moveTo>
                  <a:pt x="169" y="152"/>
                </a:moveTo>
                <a:lnTo>
                  <a:pt x="169" y="152"/>
                </a:lnTo>
                <a:lnTo>
                  <a:pt x="173" y="155"/>
                </a:lnTo>
                <a:lnTo>
                  <a:pt x="177" y="159"/>
                </a:lnTo>
                <a:lnTo>
                  <a:pt x="180" y="163"/>
                </a:lnTo>
                <a:lnTo>
                  <a:pt x="181" y="168"/>
                </a:lnTo>
                <a:lnTo>
                  <a:pt x="183" y="174"/>
                </a:lnTo>
                <a:lnTo>
                  <a:pt x="183" y="178"/>
                </a:lnTo>
                <a:lnTo>
                  <a:pt x="181" y="184"/>
                </a:lnTo>
                <a:lnTo>
                  <a:pt x="179" y="188"/>
                </a:lnTo>
                <a:lnTo>
                  <a:pt x="179" y="188"/>
                </a:lnTo>
                <a:lnTo>
                  <a:pt x="176" y="193"/>
                </a:lnTo>
                <a:lnTo>
                  <a:pt x="172" y="198"/>
                </a:lnTo>
                <a:lnTo>
                  <a:pt x="168" y="200"/>
                </a:lnTo>
                <a:lnTo>
                  <a:pt x="162" y="202"/>
                </a:lnTo>
                <a:lnTo>
                  <a:pt x="157" y="202"/>
                </a:lnTo>
                <a:lnTo>
                  <a:pt x="152" y="202"/>
                </a:lnTo>
                <a:lnTo>
                  <a:pt x="147" y="201"/>
                </a:lnTo>
                <a:lnTo>
                  <a:pt x="142" y="199"/>
                </a:lnTo>
                <a:lnTo>
                  <a:pt x="89" y="168"/>
                </a:lnTo>
                <a:lnTo>
                  <a:pt x="89" y="168"/>
                </a:lnTo>
                <a:lnTo>
                  <a:pt x="84" y="166"/>
                </a:lnTo>
                <a:lnTo>
                  <a:pt x="81" y="161"/>
                </a:lnTo>
                <a:lnTo>
                  <a:pt x="78" y="157"/>
                </a:lnTo>
                <a:lnTo>
                  <a:pt x="76" y="152"/>
                </a:lnTo>
                <a:lnTo>
                  <a:pt x="75" y="146"/>
                </a:lnTo>
                <a:lnTo>
                  <a:pt x="75" y="142"/>
                </a:lnTo>
                <a:lnTo>
                  <a:pt x="76" y="136"/>
                </a:lnTo>
                <a:lnTo>
                  <a:pt x="79" y="131"/>
                </a:lnTo>
                <a:lnTo>
                  <a:pt x="79" y="131"/>
                </a:lnTo>
                <a:lnTo>
                  <a:pt x="82" y="127"/>
                </a:lnTo>
                <a:lnTo>
                  <a:pt x="86" y="123"/>
                </a:lnTo>
                <a:lnTo>
                  <a:pt x="90" y="120"/>
                </a:lnTo>
                <a:lnTo>
                  <a:pt x="96" y="119"/>
                </a:lnTo>
                <a:lnTo>
                  <a:pt x="100" y="118"/>
                </a:lnTo>
                <a:lnTo>
                  <a:pt x="106" y="118"/>
                </a:lnTo>
                <a:lnTo>
                  <a:pt x="111" y="119"/>
                </a:lnTo>
                <a:lnTo>
                  <a:pt x="116" y="121"/>
                </a:lnTo>
                <a:lnTo>
                  <a:pt x="169" y="152"/>
                </a:lnTo>
                <a:lnTo>
                  <a:pt x="169" y="152"/>
                </a:lnTo>
                <a:close/>
                <a:moveTo>
                  <a:pt x="142" y="649"/>
                </a:moveTo>
                <a:lnTo>
                  <a:pt x="142" y="649"/>
                </a:lnTo>
                <a:lnTo>
                  <a:pt x="147" y="647"/>
                </a:lnTo>
                <a:lnTo>
                  <a:pt x="152" y="646"/>
                </a:lnTo>
                <a:lnTo>
                  <a:pt x="157" y="646"/>
                </a:lnTo>
                <a:lnTo>
                  <a:pt x="162" y="647"/>
                </a:lnTo>
                <a:lnTo>
                  <a:pt x="168" y="649"/>
                </a:lnTo>
                <a:lnTo>
                  <a:pt x="172" y="652"/>
                </a:lnTo>
                <a:lnTo>
                  <a:pt x="176" y="655"/>
                </a:lnTo>
                <a:lnTo>
                  <a:pt x="179" y="660"/>
                </a:lnTo>
                <a:lnTo>
                  <a:pt x="179" y="660"/>
                </a:lnTo>
                <a:lnTo>
                  <a:pt x="181" y="664"/>
                </a:lnTo>
                <a:lnTo>
                  <a:pt x="183" y="670"/>
                </a:lnTo>
                <a:lnTo>
                  <a:pt x="183" y="676"/>
                </a:lnTo>
                <a:lnTo>
                  <a:pt x="181" y="680"/>
                </a:lnTo>
                <a:lnTo>
                  <a:pt x="180" y="686"/>
                </a:lnTo>
                <a:lnTo>
                  <a:pt x="177" y="689"/>
                </a:lnTo>
                <a:lnTo>
                  <a:pt x="173" y="694"/>
                </a:lnTo>
                <a:lnTo>
                  <a:pt x="169" y="697"/>
                </a:lnTo>
                <a:lnTo>
                  <a:pt x="116" y="728"/>
                </a:lnTo>
                <a:lnTo>
                  <a:pt x="116" y="728"/>
                </a:lnTo>
                <a:lnTo>
                  <a:pt x="111" y="730"/>
                </a:lnTo>
                <a:lnTo>
                  <a:pt x="106" y="732"/>
                </a:lnTo>
                <a:lnTo>
                  <a:pt x="100" y="732"/>
                </a:lnTo>
                <a:lnTo>
                  <a:pt x="96" y="730"/>
                </a:lnTo>
                <a:lnTo>
                  <a:pt x="90" y="728"/>
                </a:lnTo>
                <a:lnTo>
                  <a:pt x="86" y="726"/>
                </a:lnTo>
                <a:lnTo>
                  <a:pt x="82" y="722"/>
                </a:lnTo>
                <a:lnTo>
                  <a:pt x="79" y="718"/>
                </a:lnTo>
                <a:lnTo>
                  <a:pt x="79" y="718"/>
                </a:lnTo>
                <a:lnTo>
                  <a:pt x="76" y="712"/>
                </a:lnTo>
                <a:lnTo>
                  <a:pt x="75" y="708"/>
                </a:lnTo>
                <a:lnTo>
                  <a:pt x="75" y="702"/>
                </a:lnTo>
                <a:lnTo>
                  <a:pt x="76" y="697"/>
                </a:lnTo>
                <a:lnTo>
                  <a:pt x="78" y="692"/>
                </a:lnTo>
                <a:lnTo>
                  <a:pt x="81" y="687"/>
                </a:lnTo>
                <a:lnTo>
                  <a:pt x="84" y="684"/>
                </a:lnTo>
                <a:lnTo>
                  <a:pt x="89" y="680"/>
                </a:lnTo>
                <a:lnTo>
                  <a:pt x="142" y="649"/>
                </a:lnTo>
                <a:lnTo>
                  <a:pt x="142" y="649"/>
                </a:lnTo>
                <a:close/>
                <a:moveTo>
                  <a:pt x="89" y="397"/>
                </a:moveTo>
                <a:lnTo>
                  <a:pt x="89" y="397"/>
                </a:lnTo>
                <a:lnTo>
                  <a:pt x="94" y="397"/>
                </a:lnTo>
                <a:lnTo>
                  <a:pt x="99" y="400"/>
                </a:lnTo>
                <a:lnTo>
                  <a:pt x="104" y="402"/>
                </a:lnTo>
                <a:lnTo>
                  <a:pt x="108" y="405"/>
                </a:lnTo>
                <a:lnTo>
                  <a:pt x="112" y="409"/>
                </a:lnTo>
                <a:lnTo>
                  <a:pt x="114" y="413"/>
                </a:lnTo>
                <a:lnTo>
                  <a:pt x="115" y="419"/>
                </a:lnTo>
                <a:lnTo>
                  <a:pt x="116" y="425"/>
                </a:lnTo>
                <a:lnTo>
                  <a:pt x="116" y="425"/>
                </a:lnTo>
                <a:lnTo>
                  <a:pt x="115" y="430"/>
                </a:lnTo>
                <a:lnTo>
                  <a:pt x="114" y="435"/>
                </a:lnTo>
                <a:lnTo>
                  <a:pt x="112" y="439"/>
                </a:lnTo>
                <a:lnTo>
                  <a:pt x="108" y="444"/>
                </a:lnTo>
                <a:lnTo>
                  <a:pt x="104" y="447"/>
                </a:lnTo>
                <a:lnTo>
                  <a:pt x="99" y="450"/>
                </a:lnTo>
                <a:lnTo>
                  <a:pt x="94" y="451"/>
                </a:lnTo>
                <a:lnTo>
                  <a:pt x="89" y="452"/>
                </a:lnTo>
                <a:lnTo>
                  <a:pt x="27" y="452"/>
                </a:lnTo>
                <a:lnTo>
                  <a:pt x="27" y="452"/>
                </a:lnTo>
                <a:lnTo>
                  <a:pt x="22" y="451"/>
                </a:lnTo>
                <a:lnTo>
                  <a:pt x="17" y="450"/>
                </a:lnTo>
                <a:lnTo>
                  <a:pt x="13" y="447"/>
                </a:lnTo>
                <a:lnTo>
                  <a:pt x="8" y="444"/>
                </a:lnTo>
                <a:lnTo>
                  <a:pt x="5" y="439"/>
                </a:lnTo>
                <a:lnTo>
                  <a:pt x="2" y="435"/>
                </a:lnTo>
                <a:lnTo>
                  <a:pt x="1" y="430"/>
                </a:lnTo>
                <a:lnTo>
                  <a:pt x="0" y="425"/>
                </a:lnTo>
                <a:lnTo>
                  <a:pt x="0" y="425"/>
                </a:lnTo>
                <a:lnTo>
                  <a:pt x="1" y="419"/>
                </a:lnTo>
                <a:lnTo>
                  <a:pt x="2" y="413"/>
                </a:lnTo>
                <a:lnTo>
                  <a:pt x="5" y="409"/>
                </a:lnTo>
                <a:lnTo>
                  <a:pt x="8" y="405"/>
                </a:lnTo>
                <a:lnTo>
                  <a:pt x="13" y="402"/>
                </a:lnTo>
                <a:lnTo>
                  <a:pt x="17" y="400"/>
                </a:lnTo>
                <a:lnTo>
                  <a:pt x="22" y="397"/>
                </a:lnTo>
                <a:lnTo>
                  <a:pt x="27" y="397"/>
                </a:lnTo>
                <a:lnTo>
                  <a:pt x="89" y="397"/>
                </a:lnTo>
                <a:lnTo>
                  <a:pt x="89" y="397"/>
                </a:lnTo>
                <a:close/>
                <a:moveTo>
                  <a:pt x="381" y="303"/>
                </a:moveTo>
                <a:lnTo>
                  <a:pt x="381" y="303"/>
                </a:lnTo>
                <a:lnTo>
                  <a:pt x="380" y="297"/>
                </a:lnTo>
                <a:lnTo>
                  <a:pt x="380" y="292"/>
                </a:lnTo>
                <a:lnTo>
                  <a:pt x="381" y="287"/>
                </a:lnTo>
                <a:lnTo>
                  <a:pt x="383" y="282"/>
                </a:lnTo>
                <a:lnTo>
                  <a:pt x="386" y="277"/>
                </a:lnTo>
                <a:lnTo>
                  <a:pt x="390" y="274"/>
                </a:lnTo>
                <a:lnTo>
                  <a:pt x="395" y="271"/>
                </a:lnTo>
                <a:lnTo>
                  <a:pt x="399" y="268"/>
                </a:lnTo>
                <a:lnTo>
                  <a:pt x="399" y="268"/>
                </a:lnTo>
                <a:lnTo>
                  <a:pt x="405" y="268"/>
                </a:lnTo>
                <a:lnTo>
                  <a:pt x="410" y="268"/>
                </a:lnTo>
                <a:lnTo>
                  <a:pt x="415" y="270"/>
                </a:lnTo>
                <a:lnTo>
                  <a:pt x="420" y="271"/>
                </a:lnTo>
                <a:lnTo>
                  <a:pt x="425" y="274"/>
                </a:lnTo>
                <a:lnTo>
                  <a:pt x="428" y="277"/>
                </a:lnTo>
                <a:lnTo>
                  <a:pt x="431" y="282"/>
                </a:lnTo>
                <a:lnTo>
                  <a:pt x="434" y="288"/>
                </a:lnTo>
                <a:lnTo>
                  <a:pt x="449" y="341"/>
                </a:lnTo>
                <a:lnTo>
                  <a:pt x="449" y="341"/>
                </a:lnTo>
                <a:lnTo>
                  <a:pt x="477" y="331"/>
                </a:lnTo>
                <a:lnTo>
                  <a:pt x="507" y="323"/>
                </a:lnTo>
                <a:lnTo>
                  <a:pt x="507" y="323"/>
                </a:lnTo>
                <a:lnTo>
                  <a:pt x="508" y="323"/>
                </a:lnTo>
                <a:lnTo>
                  <a:pt x="508" y="323"/>
                </a:lnTo>
                <a:lnTo>
                  <a:pt x="533" y="319"/>
                </a:lnTo>
                <a:lnTo>
                  <a:pt x="559" y="316"/>
                </a:lnTo>
                <a:lnTo>
                  <a:pt x="559" y="275"/>
                </a:lnTo>
                <a:lnTo>
                  <a:pt x="559" y="275"/>
                </a:lnTo>
                <a:lnTo>
                  <a:pt x="560" y="270"/>
                </a:lnTo>
                <a:lnTo>
                  <a:pt x="562" y="264"/>
                </a:lnTo>
                <a:lnTo>
                  <a:pt x="564" y="259"/>
                </a:lnTo>
                <a:lnTo>
                  <a:pt x="567" y="256"/>
                </a:lnTo>
                <a:lnTo>
                  <a:pt x="572" y="252"/>
                </a:lnTo>
                <a:lnTo>
                  <a:pt x="576" y="250"/>
                </a:lnTo>
                <a:lnTo>
                  <a:pt x="581" y="248"/>
                </a:lnTo>
                <a:lnTo>
                  <a:pt x="587" y="248"/>
                </a:lnTo>
                <a:lnTo>
                  <a:pt x="587" y="248"/>
                </a:lnTo>
                <a:lnTo>
                  <a:pt x="592" y="248"/>
                </a:lnTo>
                <a:lnTo>
                  <a:pt x="598" y="250"/>
                </a:lnTo>
                <a:lnTo>
                  <a:pt x="603" y="252"/>
                </a:lnTo>
                <a:lnTo>
                  <a:pt x="606" y="256"/>
                </a:lnTo>
                <a:lnTo>
                  <a:pt x="609" y="259"/>
                </a:lnTo>
                <a:lnTo>
                  <a:pt x="612" y="264"/>
                </a:lnTo>
                <a:lnTo>
                  <a:pt x="614" y="270"/>
                </a:lnTo>
                <a:lnTo>
                  <a:pt x="614" y="275"/>
                </a:lnTo>
                <a:lnTo>
                  <a:pt x="614" y="316"/>
                </a:lnTo>
                <a:lnTo>
                  <a:pt x="614" y="316"/>
                </a:lnTo>
                <a:lnTo>
                  <a:pt x="640" y="319"/>
                </a:lnTo>
                <a:lnTo>
                  <a:pt x="667" y="323"/>
                </a:lnTo>
                <a:lnTo>
                  <a:pt x="667" y="324"/>
                </a:lnTo>
                <a:lnTo>
                  <a:pt x="667" y="323"/>
                </a:lnTo>
                <a:lnTo>
                  <a:pt x="667" y="323"/>
                </a:lnTo>
                <a:lnTo>
                  <a:pt x="696" y="331"/>
                </a:lnTo>
                <a:lnTo>
                  <a:pt x="725" y="341"/>
                </a:lnTo>
                <a:lnTo>
                  <a:pt x="741" y="288"/>
                </a:lnTo>
                <a:lnTo>
                  <a:pt x="741" y="288"/>
                </a:lnTo>
                <a:lnTo>
                  <a:pt x="743" y="282"/>
                </a:lnTo>
                <a:lnTo>
                  <a:pt x="745" y="277"/>
                </a:lnTo>
                <a:lnTo>
                  <a:pt x="749" y="274"/>
                </a:lnTo>
                <a:lnTo>
                  <a:pt x="753" y="271"/>
                </a:lnTo>
                <a:lnTo>
                  <a:pt x="758" y="270"/>
                </a:lnTo>
                <a:lnTo>
                  <a:pt x="764" y="268"/>
                </a:lnTo>
                <a:lnTo>
                  <a:pt x="769" y="268"/>
                </a:lnTo>
                <a:lnTo>
                  <a:pt x="774" y="268"/>
                </a:lnTo>
                <a:lnTo>
                  <a:pt x="774" y="268"/>
                </a:lnTo>
                <a:lnTo>
                  <a:pt x="779" y="271"/>
                </a:lnTo>
                <a:lnTo>
                  <a:pt x="784" y="274"/>
                </a:lnTo>
                <a:lnTo>
                  <a:pt x="787" y="277"/>
                </a:lnTo>
                <a:lnTo>
                  <a:pt x="791" y="282"/>
                </a:lnTo>
                <a:lnTo>
                  <a:pt x="793" y="287"/>
                </a:lnTo>
                <a:lnTo>
                  <a:pt x="793" y="292"/>
                </a:lnTo>
                <a:lnTo>
                  <a:pt x="794" y="297"/>
                </a:lnTo>
                <a:lnTo>
                  <a:pt x="793" y="303"/>
                </a:lnTo>
                <a:lnTo>
                  <a:pt x="693" y="646"/>
                </a:lnTo>
                <a:lnTo>
                  <a:pt x="693" y="646"/>
                </a:lnTo>
                <a:lnTo>
                  <a:pt x="690" y="652"/>
                </a:lnTo>
                <a:lnTo>
                  <a:pt x="687" y="656"/>
                </a:lnTo>
                <a:lnTo>
                  <a:pt x="684" y="660"/>
                </a:lnTo>
                <a:lnTo>
                  <a:pt x="679" y="663"/>
                </a:lnTo>
                <a:lnTo>
                  <a:pt x="674" y="664"/>
                </a:lnTo>
                <a:lnTo>
                  <a:pt x="670" y="665"/>
                </a:lnTo>
                <a:lnTo>
                  <a:pt x="664" y="667"/>
                </a:lnTo>
                <a:lnTo>
                  <a:pt x="659" y="665"/>
                </a:lnTo>
                <a:lnTo>
                  <a:pt x="659" y="665"/>
                </a:lnTo>
                <a:lnTo>
                  <a:pt x="654" y="663"/>
                </a:lnTo>
                <a:lnTo>
                  <a:pt x="649" y="660"/>
                </a:lnTo>
                <a:lnTo>
                  <a:pt x="645" y="656"/>
                </a:lnTo>
                <a:lnTo>
                  <a:pt x="643" y="652"/>
                </a:lnTo>
                <a:lnTo>
                  <a:pt x="640" y="647"/>
                </a:lnTo>
                <a:lnTo>
                  <a:pt x="639" y="643"/>
                </a:lnTo>
                <a:lnTo>
                  <a:pt x="639" y="637"/>
                </a:lnTo>
                <a:lnTo>
                  <a:pt x="640" y="631"/>
                </a:lnTo>
                <a:lnTo>
                  <a:pt x="710" y="394"/>
                </a:lnTo>
                <a:lnTo>
                  <a:pt x="710" y="394"/>
                </a:lnTo>
                <a:lnTo>
                  <a:pt x="684" y="385"/>
                </a:lnTo>
                <a:lnTo>
                  <a:pt x="655" y="377"/>
                </a:lnTo>
                <a:lnTo>
                  <a:pt x="655" y="377"/>
                </a:lnTo>
                <a:lnTo>
                  <a:pt x="655" y="377"/>
                </a:lnTo>
                <a:lnTo>
                  <a:pt x="636" y="373"/>
                </a:lnTo>
                <a:lnTo>
                  <a:pt x="614" y="371"/>
                </a:lnTo>
                <a:lnTo>
                  <a:pt x="614" y="438"/>
                </a:lnTo>
                <a:lnTo>
                  <a:pt x="614" y="438"/>
                </a:lnTo>
                <a:lnTo>
                  <a:pt x="614" y="443"/>
                </a:lnTo>
                <a:lnTo>
                  <a:pt x="612" y="449"/>
                </a:lnTo>
                <a:lnTo>
                  <a:pt x="609" y="453"/>
                </a:lnTo>
                <a:lnTo>
                  <a:pt x="606" y="457"/>
                </a:lnTo>
                <a:lnTo>
                  <a:pt x="603" y="460"/>
                </a:lnTo>
                <a:lnTo>
                  <a:pt x="598" y="463"/>
                </a:lnTo>
                <a:lnTo>
                  <a:pt x="592" y="465"/>
                </a:lnTo>
                <a:lnTo>
                  <a:pt x="587" y="466"/>
                </a:lnTo>
                <a:lnTo>
                  <a:pt x="587" y="466"/>
                </a:lnTo>
                <a:lnTo>
                  <a:pt x="581" y="465"/>
                </a:lnTo>
                <a:lnTo>
                  <a:pt x="576" y="463"/>
                </a:lnTo>
                <a:lnTo>
                  <a:pt x="572" y="460"/>
                </a:lnTo>
                <a:lnTo>
                  <a:pt x="567" y="457"/>
                </a:lnTo>
                <a:lnTo>
                  <a:pt x="564" y="453"/>
                </a:lnTo>
                <a:lnTo>
                  <a:pt x="562" y="449"/>
                </a:lnTo>
                <a:lnTo>
                  <a:pt x="560" y="443"/>
                </a:lnTo>
                <a:lnTo>
                  <a:pt x="559" y="438"/>
                </a:lnTo>
                <a:lnTo>
                  <a:pt x="559" y="371"/>
                </a:lnTo>
                <a:lnTo>
                  <a:pt x="559" y="371"/>
                </a:lnTo>
                <a:lnTo>
                  <a:pt x="539" y="373"/>
                </a:lnTo>
                <a:lnTo>
                  <a:pt x="519" y="377"/>
                </a:lnTo>
                <a:lnTo>
                  <a:pt x="519" y="377"/>
                </a:lnTo>
                <a:lnTo>
                  <a:pt x="518" y="377"/>
                </a:lnTo>
                <a:lnTo>
                  <a:pt x="518" y="377"/>
                </a:lnTo>
                <a:lnTo>
                  <a:pt x="491" y="385"/>
                </a:lnTo>
                <a:lnTo>
                  <a:pt x="464" y="394"/>
                </a:lnTo>
                <a:lnTo>
                  <a:pt x="534" y="631"/>
                </a:lnTo>
                <a:lnTo>
                  <a:pt x="534" y="631"/>
                </a:lnTo>
                <a:lnTo>
                  <a:pt x="534" y="637"/>
                </a:lnTo>
                <a:lnTo>
                  <a:pt x="534" y="643"/>
                </a:lnTo>
                <a:lnTo>
                  <a:pt x="533" y="647"/>
                </a:lnTo>
                <a:lnTo>
                  <a:pt x="532" y="652"/>
                </a:lnTo>
                <a:lnTo>
                  <a:pt x="528" y="656"/>
                </a:lnTo>
                <a:lnTo>
                  <a:pt x="525" y="660"/>
                </a:lnTo>
                <a:lnTo>
                  <a:pt x="520" y="663"/>
                </a:lnTo>
                <a:lnTo>
                  <a:pt x="515" y="665"/>
                </a:lnTo>
                <a:lnTo>
                  <a:pt x="515" y="665"/>
                </a:lnTo>
                <a:lnTo>
                  <a:pt x="510" y="667"/>
                </a:lnTo>
                <a:lnTo>
                  <a:pt x="504" y="665"/>
                </a:lnTo>
                <a:lnTo>
                  <a:pt x="499" y="664"/>
                </a:lnTo>
                <a:lnTo>
                  <a:pt x="494" y="663"/>
                </a:lnTo>
                <a:lnTo>
                  <a:pt x="490" y="660"/>
                </a:lnTo>
                <a:lnTo>
                  <a:pt x="486" y="656"/>
                </a:lnTo>
                <a:lnTo>
                  <a:pt x="483" y="652"/>
                </a:lnTo>
                <a:lnTo>
                  <a:pt x="482" y="646"/>
                </a:lnTo>
                <a:lnTo>
                  <a:pt x="381" y="303"/>
                </a:lnTo>
                <a:lnTo>
                  <a:pt x="381" y="3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1354738" y="3487628"/>
            <a:ext cx="372897" cy="496346"/>
          </a:xfrm>
          <a:custGeom>
            <a:avLst/>
            <a:gdLst>
              <a:gd name="T0" fmla="*/ 538 w 879"/>
              <a:gd name="T1" fmla="*/ 845 h 1168"/>
              <a:gd name="T2" fmla="*/ 864 w 879"/>
              <a:gd name="T3" fmla="*/ 625 h 1168"/>
              <a:gd name="T4" fmla="*/ 852 w 879"/>
              <a:gd name="T5" fmla="*/ 861 h 1168"/>
              <a:gd name="T6" fmla="*/ 364 w 879"/>
              <a:gd name="T7" fmla="*/ 64 h 1168"/>
              <a:gd name="T8" fmla="*/ 366 w 879"/>
              <a:gd name="T9" fmla="*/ 51 h 1168"/>
              <a:gd name="T10" fmla="*/ 376 w 879"/>
              <a:gd name="T11" fmla="*/ 29 h 1168"/>
              <a:gd name="T12" fmla="*/ 393 w 879"/>
              <a:gd name="T13" fmla="*/ 11 h 1168"/>
              <a:gd name="T14" fmla="*/ 416 w 879"/>
              <a:gd name="T15" fmla="*/ 1 h 1168"/>
              <a:gd name="T16" fmla="*/ 428 w 879"/>
              <a:gd name="T17" fmla="*/ 0 h 1168"/>
              <a:gd name="T18" fmla="*/ 453 w 879"/>
              <a:gd name="T19" fmla="*/ 5 h 1168"/>
              <a:gd name="T20" fmla="*/ 474 w 879"/>
              <a:gd name="T21" fmla="*/ 18 h 1168"/>
              <a:gd name="T22" fmla="*/ 488 w 879"/>
              <a:gd name="T23" fmla="*/ 39 h 1168"/>
              <a:gd name="T24" fmla="*/ 492 w 879"/>
              <a:gd name="T25" fmla="*/ 64 h 1168"/>
              <a:gd name="T26" fmla="*/ 364 w 879"/>
              <a:gd name="T27" fmla="*/ 154 h 1168"/>
              <a:gd name="T28" fmla="*/ 364 w 879"/>
              <a:gd name="T29" fmla="*/ 64 h 1168"/>
              <a:gd name="T30" fmla="*/ 492 w 879"/>
              <a:gd name="T31" fmla="*/ 1059 h 1168"/>
              <a:gd name="T32" fmla="*/ 493 w 879"/>
              <a:gd name="T33" fmla="*/ 1062 h 1168"/>
              <a:gd name="T34" fmla="*/ 498 w 879"/>
              <a:gd name="T35" fmla="*/ 1071 h 1168"/>
              <a:gd name="T36" fmla="*/ 507 w 879"/>
              <a:gd name="T37" fmla="*/ 1077 h 1168"/>
              <a:gd name="T38" fmla="*/ 546 w 879"/>
              <a:gd name="T39" fmla="*/ 1077 h 1168"/>
              <a:gd name="T40" fmla="*/ 556 w 879"/>
              <a:gd name="T41" fmla="*/ 1078 h 1168"/>
              <a:gd name="T42" fmla="*/ 574 w 879"/>
              <a:gd name="T43" fmla="*/ 1086 h 1168"/>
              <a:gd name="T44" fmla="*/ 589 w 879"/>
              <a:gd name="T45" fmla="*/ 1100 h 1168"/>
              <a:gd name="T46" fmla="*/ 596 w 879"/>
              <a:gd name="T47" fmla="*/ 1118 h 1168"/>
              <a:gd name="T48" fmla="*/ 597 w 879"/>
              <a:gd name="T49" fmla="*/ 1168 h 1168"/>
              <a:gd name="T50" fmla="*/ 259 w 879"/>
              <a:gd name="T51" fmla="*/ 1128 h 1168"/>
              <a:gd name="T52" fmla="*/ 261 w 879"/>
              <a:gd name="T53" fmla="*/ 1118 h 1168"/>
              <a:gd name="T54" fmla="*/ 269 w 879"/>
              <a:gd name="T55" fmla="*/ 1100 h 1168"/>
              <a:gd name="T56" fmla="*/ 282 w 879"/>
              <a:gd name="T57" fmla="*/ 1086 h 1168"/>
              <a:gd name="T58" fmla="*/ 301 w 879"/>
              <a:gd name="T59" fmla="*/ 1078 h 1168"/>
              <a:gd name="T60" fmla="*/ 346 w 879"/>
              <a:gd name="T61" fmla="*/ 1077 h 1168"/>
              <a:gd name="T62" fmla="*/ 350 w 879"/>
              <a:gd name="T63" fmla="*/ 1077 h 1168"/>
              <a:gd name="T64" fmla="*/ 360 w 879"/>
              <a:gd name="T65" fmla="*/ 1071 h 1168"/>
              <a:gd name="T66" fmla="*/ 364 w 879"/>
              <a:gd name="T67" fmla="*/ 1062 h 1168"/>
              <a:gd name="T68" fmla="*/ 364 w 879"/>
              <a:gd name="T69" fmla="*/ 484 h 1168"/>
              <a:gd name="T70" fmla="*/ 492 w 879"/>
              <a:gd name="T71" fmla="*/ 477 h 1168"/>
              <a:gd name="T72" fmla="*/ 86 w 879"/>
              <a:gd name="T73" fmla="*/ 821 h 1168"/>
              <a:gd name="T74" fmla="*/ 99 w 879"/>
              <a:gd name="T75" fmla="*/ 585 h 1168"/>
              <a:gd name="T76" fmla="*/ 319 w 879"/>
              <a:gd name="T77" fmla="*/ 834 h 1168"/>
              <a:gd name="T78" fmla="*/ 15 w 879"/>
              <a:gd name="T79" fmla="*/ 219 h 1168"/>
              <a:gd name="T80" fmla="*/ 782 w 879"/>
              <a:gd name="T81" fmla="*/ 178 h 1168"/>
              <a:gd name="T82" fmla="*/ 795 w 879"/>
              <a:gd name="T83" fmla="*/ 415 h 1168"/>
              <a:gd name="T84" fmla="*/ 28 w 879"/>
              <a:gd name="T85" fmla="*/ 456 h 1168"/>
              <a:gd name="T86" fmla="*/ 15 w 879"/>
              <a:gd name="T87" fmla="*/ 219 h 1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79" h="1168">
                <a:moveTo>
                  <a:pt x="852" y="861"/>
                </a:moveTo>
                <a:lnTo>
                  <a:pt x="538" y="845"/>
                </a:lnTo>
                <a:lnTo>
                  <a:pt x="538" y="608"/>
                </a:lnTo>
                <a:lnTo>
                  <a:pt x="864" y="625"/>
                </a:lnTo>
                <a:lnTo>
                  <a:pt x="767" y="738"/>
                </a:lnTo>
                <a:lnTo>
                  <a:pt x="852" y="861"/>
                </a:lnTo>
                <a:lnTo>
                  <a:pt x="852" y="861"/>
                </a:lnTo>
                <a:close/>
                <a:moveTo>
                  <a:pt x="364" y="64"/>
                </a:moveTo>
                <a:lnTo>
                  <a:pt x="364" y="64"/>
                </a:lnTo>
                <a:lnTo>
                  <a:pt x="366" y="51"/>
                </a:lnTo>
                <a:lnTo>
                  <a:pt x="370" y="39"/>
                </a:lnTo>
                <a:lnTo>
                  <a:pt x="376" y="29"/>
                </a:lnTo>
                <a:lnTo>
                  <a:pt x="384" y="18"/>
                </a:lnTo>
                <a:lnTo>
                  <a:pt x="393" y="11"/>
                </a:lnTo>
                <a:lnTo>
                  <a:pt x="403" y="5"/>
                </a:lnTo>
                <a:lnTo>
                  <a:pt x="416" y="1"/>
                </a:lnTo>
                <a:lnTo>
                  <a:pt x="428" y="0"/>
                </a:lnTo>
                <a:lnTo>
                  <a:pt x="428" y="0"/>
                </a:lnTo>
                <a:lnTo>
                  <a:pt x="442" y="1"/>
                </a:lnTo>
                <a:lnTo>
                  <a:pt x="453" y="5"/>
                </a:lnTo>
                <a:lnTo>
                  <a:pt x="465" y="11"/>
                </a:lnTo>
                <a:lnTo>
                  <a:pt x="474" y="18"/>
                </a:lnTo>
                <a:lnTo>
                  <a:pt x="482" y="29"/>
                </a:lnTo>
                <a:lnTo>
                  <a:pt x="488" y="39"/>
                </a:lnTo>
                <a:lnTo>
                  <a:pt x="491" y="51"/>
                </a:lnTo>
                <a:lnTo>
                  <a:pt x="492" y="64"/>
                </a:lnTo>
                <a:lnTo>
                  <a:pt x="492" y="148"/>
                </a:lnTo>
                <a:lnTo>
                  <a:pt x="364" y="154"/>
                </a:lnTo>
                <a:lnTo>
                  <a:pt x="364" y="64"/>
                </a:lnTo>
                <a:lnTo>
                  <a:pt x="364" y="64"/>
                </a:lnTo>
                <a:close/>
                <a:moveTo>
                  <a:pt x="492" y="477"/>
                </a:moveTo>
                <a:lnTo>
                  <a:pt x="492" y="1059"/>
                </a:lnTo>
                <a:lnTo>
                  <a:pt x="492" y="1059"/>
                </a:lnTo>
                <a:lnTo>
                  <a:pt x="493" y="1062"/>
                </a:lnTo>
                <a:lnTo>
                  <a:pt x="495" y="1066"/>
                </a:lnTo>
                <a:lnTo>
                  <a:pt x="498" y="1071"/>
                </a:lnTo>
                <a:lnTo>
                  <a:pt x="504" y="1076"/>
                </a:lnTo>
                <a:lnTo>
                  <a:pt x="507" y="1077"/>
                </a:lnTo>
                <a:lnTo>
                  <a:pt x="511" y="1077"/>
                </a:lnTo>
                <a:lnTo>
                  <a:pt x="546" y="1077"/>
                </a:lnTo>
                <a:lnTo>
                  <a:pt x="546" y="1077"/>
                </a:lnTo>
                <a:lnTo>
                  <a:pt x="556" y="1078"/>
                </a:lnTo>
                <a:lnTo>
                  <a:pt x="566" y="1082"/>
                </a:lnTo>
                <a:lnTo>
                  <a:pt x="574" y="1086"/>
                </a:lnTo>
                <a:lnTo>
                  <a:pt x="582" y="1092"/>
                </a:lnTo>
                <a:lnTo>
                  <a:pt x="589" y="1100"/>
                </a:lnTo>
                <a:lnTo>
                  <a:pt x="594" y="1109"/>
                </a:lnTo>
                <a:lnTo>
                  <a:pt x="596" y="1118"/>
                </a:lnTo>
                <a:lnTo>
                  <a:pt x="597" y="1128"/>
                </a:lnTo>
                <a:lnTo>
                  <a:pt x="597" y="1168"/>
                </a:lnTo>
                <a:lnTo>
                  <a:pt x="259" y="1168"/>
                </a:lnTo>
                <a:lnTo>
                  <a:pt x="259" y="1128"/>
                </a:lnTo>
                <a:lnTo>
                  <a:pt x="259" y="1128"/>
                </a:lnTo>
                <a:lnTo>
                  <a:pt x="261" y="1118"/>
                </a:lnTo>
                <a:lnTo>
                  <a:pt x="264" y="1109"/>
                </a:lnTo>
                <a:lnTo>
                  <a:pt x="269" y="1100"/>
                </a:lnTo>
                <a:lnTo>
                  <a:pt x="274" y="1092"/>
                </a:lnTo>
                <a:lnTo>
                  <a:pt x="282" y="1086"/>
                </a:lnTo>
                <a:lnTo>
                  <a:pt x="291" y="1082"/>
                </a:lnTo>
                <a:lnTo>
                  <a:pt x="301" y="1078"/>
                </a:lnTo>
                <a:lnTo>
                  <a:pt x="311" y="1077"/>
                </a:lnTo>
                <a:lnTo>
                  <a:pt x="346" y="1077"/>
                </a:lnTo>
                <a:lnTo>
                  <a:pt x="346" y="1077"/>
                </a:lnTo>
                <a:lnTo>
                  <a:pt x="350" y="1077"/>
                </a:lnTo>
                <a:lnTo>
                  <a:pt x="353" y="1076"/>
                </a:lnTo>
                <a:lnTo>
                  <a:pt x="360" y="1071"/>
                </a:lnTo>
                <a:lnTo>
                  <a:pt x="363" y="1066"/>
                </a:lnTo>
                <a:lnTo>
                  <a:pt x="364" y="1062"/>
                </a:lnTo>
                <a:lnTo>
                  <a:pt x="364" y="1059"/>
                </a:lnTo>
                <a:lnTo>
                  <a:pt x="364" y="484"/>
                </a:lnTo>
                <a:lnTo>
                  <a:pt x="492" y="477"/>
                </a:lnTo>
                <a:lnTo>
                  <a:pt x="492" y="477"/>
                </a:lnTo>
                <a:close/>
                <a:moveTo>
                  <a:pt x="319" y="834"/>
                </a:moveTo>
                <a:lnTo>
                  <a:pt x="86" y="821"/>
                </a:lnTo>
                <a:lnTo>
                  <a:pt x="0" y="698"/>
                </a:lnTo>
                <a:lnTo>
                  <a:pt x="99" y="585"/>
                </a:lnTo>
                <a:lnTo>
                  <a:pt x="319" y="597"/>
                </a:lnTo>
                <a:lnTo>
                  <a:pt x="319" y="834"/>
                </a:lnTo>
                <a:lnTo>
                  <a:pt x="319" y="834"/>
                </a:lnTo>
                <a:close/>
                <a:moveTo>
                  <a:pt x="15" y="219"/>
                </a:moveTo>
                <a:lnTo>
                  <a:pt x="399" y="199"/>
                </a:lnTo>
                <a:lnTo>
                  <a:pt x="782" y="178"/>
                </a:lnTo>
                <a:lnTo>
                  <a:pt x="879" y="292"/>
                </a:lnTo>
                <a:lnTo>
                  <a:pt x="795" y="415"/>
                </a:lnTo>
                <a:lnTo>
                  <a:pt x="411" y="436"/>
                </a:lnTo>
                <a:lnTo>
                  <a:pt x="28" y="456"/>
                </a:lnTo>
                <a:lnTo>
                  <a:pt x="113" y="332"/>
                </a:lnTo>
                <a:lnTo>
                  <a:pt x="15" y="219"/>
                </a:lnTo>
                <a:lnTo>
                  <a:pt x="15" y="2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865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4" grpId="0" autoUpdateAnimBg="0"/>
      <p:bldP spid="15" grpId="0" autoUpdateAnimBg="0"/>
      <p:bldP spid="16" grpId="0" autoUpdateAnimBg="0"/>
      <p:bldP spid="6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9844" y="596463"/>
            <a:ext cx="2306556" cy="42508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sp>
        <p:nvSpPr>
          <p:cNvPr id="6" name="타원 2"/>
          <p:cNvSpPr/>
          <p:nvPr/>
        </p:nvSpPr>
        <p:spPr>
          <a:xfrm flipV="1">
            <a:off x="3788023" y="2117618"/>
            <a:ext cx="2327776" cy="1163888"/>
          </a:xfrm>
          <a:custGeom>
            <a:avLst/>
            <a:gdLst/>
            <a:ahLst/>
            <a:cxnLst/>
            <a:rect l="l" t="t" r="r" b="b"/>
            <a:pathLst>
              <a:path w="2520280" h="1260140">
                <a:moveTo>
                  <a:pt x="1260140" y="0"/>
                </a:moveTo>
                <a:cubicBezTo>
                  <a:pt x="1956096" y="0"/>
                  <a:pt x="2520280" y="564184"/>
                  <a:pt x="2520280" y="1260140"/>
                </a:cubicBezTo>
                <a:lnTo>
                  <a:pt x="1881004" y="1260140"/>
                </a:lnTo>
                <a:cubicBezTo>
                  <a:pt x="1881004" y="917246"/>
                  <a:pt x="1603034" y="639276"/>
                  <a:pt x="1260140" y="639276"/>
                </a:cubicBezTo>
                <a:cubicBezTo>
                  <a:pt x="917246" y="639276"/>
                  <a:pt x="639276" y="917246"/>
                  <a:pt x="639276" y="1260140"/>
                </a:cubicBezTo>
                <a:lnTo>
                  <a:pt x="0" y="1260140"/>
                </a:lnTo>
                <a:cubicBezTo>
                  <a:pt x="0" y="564184"/>
                  <a:pt x="564184" y="0"/>
                  <a:pt x="126014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7" name="타원 2"/>
          <p:cNvSpPr/>
          <p:nvPr/>
        </p:nvSpPr>
        <p:spPr>
          <a:xfrm>
            <a:off x="5524266" y="953730"/>
            <a:ext cx="2327776" cy="1163888"/>
          </a:xfrm>
          <a:custGeom>
            <a:avLst/>
            <a:gdLst/>
            <a:ahLst/>
            <a:cxnLst/>
            <a:rect l="l" t="t" r="r" b="b"/>
            <a:pathLst>
              <a:path w="2520280" h="1260140">
                <a:moveTo>
                  <a:pt x="1260140" y="0"/>
                </a:moveTo>
                <a:cubicBezTo>
                  <a:pt x="1956096" y="0"/>
                  <a:pt x="2520280" y="564184"/>
                  <a:pt x="2520280" y="1260140"/>
                </a:cubicBezTo>
                <a:lnTo>
                  <a:pt x="1881004" y="1260140"/>
                </a:lnTo>
                <a:cubicBezTo>
                  <a:pt x="1881004" y="917246"/>
                  <a:pt x="1603034" y="639276"/>
                  <a:pt x="1260140" y="639276"/>
                </a:cubicBezTo>
                <a:cubicBezTo>
                  <a:pt x="917246" y="639276"/>
                  <a:pt x="639276" y="917246"/>
                  <a:pt x="639276" y="1260140"/>
                </a:cubicBezTo>
                <a:lnTo>
                  <a:pt x="0" y="1260140"/>
                </a:lnTo>
                <a:cubicBezTo>
                  <a:pt x="0" y="564184"/>
                  <a:pt x="564184" y="0"/>
                  <a:pt x="126014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8" name="타원 2"/>
          <p:cNvSpPr/>
          <p:nvPr/>
        </p:nvSpPr>
        <p:spPr>
          <a:xfrm flipV="1">
            <a:off x="5524266" y="2117618"/>
            <a:ext cx="2327776" cy="1163888"/>
          </a:xfrm>
          <a:custGeom>
            <a:avLst/>
            <a:gdLst/>
            <a:ahLst/>
            <a:cxnLst/>
            <a:rect l="l" t="t" r="r" b="b"/>
            <a:pathLst>
              <a:path w="2520280" h="1260140">
                <a:moveTo>
                  <a:pt x="1260140" y="0"/>
                </a:moveTo>
                <a:cubicBezTo>
                  <a:pt x="1956096" y="0"/>
                  <a:pt x="2520280" y="564184"/>
                  <a:pt x="2520280" y="1260140"/>
                </a:cubicBezTo>
                <a:lnTo>
                  <a:pt x="1881004" y="1260140"/>
                </a:lnTo>
                <a:cubicBezTo>
                  <a:pt x="1881004" y="917246"/>
                  <a:pt x="1603034" y="639276"/>
                  <a:pt x="1260140" y="639276"/>
                </a:cubicBezTo>
                <a:cubicBezTo>
                  <a:pt x="917246" y="639276"/>
                  <a:pt x="639276" y="917246"/>
                  <a:pt x="639276" y="1260140"/>
                </a:cubicBezTo>
                <a:lnTo>
                  <a:pt x="0" y="1260140"/>
                </a:lnTo>
                <a:cubicBezTo>
                  <a:pt x="0" y="564184"/>
                  <a:pt x="564184" y="0"/>
                  <a:pt x="1260140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9" name="타원 2"/>
          <p:cNvSpPr/>
          <p:nvPr/>
        </p:nvSpPr>
        <p:spPr>
          <a:xfrm>
            <a:off x="3788023" y="953730"/>
            <a:ext cx="2327776" cy="1163888"/>
          </a:xfrm>
          <a:custGeom>
            <a:avLst/>
            <a:gdLst/>
            <a:ahLst/>
            <a:cxnLst/>
            <a:rect l="l" t="t" r="r" b="b"/>
            <a:pathLst>
              <a:path w="2520280" h="1260140">
                <a:moveTo>
                  <a:pt x="1260140" y="0"/>
                </a:moveTo>
                <a:cubicBezTo>
                  <a:pt x="1956096" y="0"/>
                  <a:pt x="2520280" y="564184"/>
                  <a:pt x="2520280" y="1260140"/>
                </a:cubicBezTo>
                <a:lnTo>
                  <a:pt x="1881004" y="1260140"/>
                </a:lnTo>
                <a:cubicBezTo>
                  <a:pt x="1881004" y="917246"/>
                  <a:pt x="1603034" y="639276"/>
                  <a:pt x="1260140" y="639276"/>
                </a:cubicBezTo>
                <a:cubicBezTo>
                  <a:pt x="917246" y="639276"/>
                  <a:pt x="639276" y="917246"/>
                  <a:pt x="639276" y="1260140"/>
                </a:cubicBezTo>
                <a:lnTo>
                  <a:pt x="0" y="1260140"/>
                </a:lnTo>
                <a:cubicBezTo>
                  <a:pt x="0" y="564184"/>
                  <a:pt x="564184" y="0"/>
                  <a:pt x="126014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825223" y="1742828"/>
            <a:ext cx="531235" cy="369332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2400" dirty="0" smtClean="0">
                <a:solidFill>
                  <a:schemeClr val="accent6"/>
                </a:solidFill>
                <a:latin typeface="Steelfish" pitchFamily="2" charset="0"/>
                <a:ea typeface="Tahoma" panose="020B0604030504040204" pitchFamily="34" charset="0"/>
                <a:cs typeface="Tahoma" panose="020B0604030504040204" pitchFamily="34" charset="0"/>
              </a:rPr>
              <a:t>01</a:t>
            </a:r>
            <a:endParaRPr lang="en-US" sz="2400" dirty="0">
              <a:solidFill>
                <a:schemeClr val="accent6"/>
              </a:solidFill>
              <a:latin typeface="Steelfish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838871" y="2101764"/>
            <a:ext cx="531235" cy="369332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2400" smtClean="0">
                <a:solidFill>
                  <a:schemeClr val="bg1"/>
                </a:solidFill>
                <a:latin typeface="Steelfish" pitchFamily="2" charset="0"/>
                <a:ea typeface="Tahoma" panose="020B0604030504040204" pitchFamily="34" charset="0"/>
                <a:cs typeface="Tahoma" panose="020B0604030504040204" pitchFamily="34" charset="0"/>
              </a:rPr>
              <a:t>04</a:t>
            </a:r>
            <a:endParaRPr lang="en-US" sz="2400">
              <a:solidFill>
                <a:schemeClr val="bg1"/>
              </a:solidFill>
              <a:latin typeface="Steelfish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7287477" y="1742828"/>
            <a:ext cx="531235" cy="369332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2400" dirty="0" smtClean="0">
                <a:solidFill>
                  <a:schemeClr val="bg1"/>
                </a:solidFill>
                <a:latin typeface="Steelfish" pitchFamily="2" charset="0"/>
                <a:ea typeface="Tahoma" panose="020B0604030504040204" pitchFamily="34" charset="0"/>
                <a:cs typeface="Tahoma" panose="020B0604030504040204" pitchFamily="34" charset="0"/>
              </a:rPr>
              <a:t>03</a:t>
            </a:r>
            <a:endParaRPr lang="en-US" sz="2400" dirty="0">
              <a:solidFill>
                <a:schemeClr val="bg1"/>
              </a:solidFill>
              <a:latin typeface="Steelfish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7287477" y="2101764"/>
            <a:ext cx="531235" cy="369332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2400" smtClean="0">
                <a:solidFill>
                  <a:schemeClr val="bg1"/>
                </a:solidFill>
                <a:latin typeface="Steelfish" pitchFamily="2" charset="0"/>
                <a:ea typeface="Tahoma" panose="020B0604030504040204" pitchFamily="34" charset="0"/>
                <a:cs typeface="Tahoma" panose="020B0604030504040204" pitchFamily="34" charset="0"/>
              </a:rPr>
              <a:t>02</a:t>
            </a:r>
            <a:endParaRPr lang="en-US" sz="2400">
              <a:solidFill>
                <a:schemeClr val="bg1"/>
              </a:solidFill>
              <a:latin typeface="Steelfish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4701170" y="1891531"/>
            <a:ext cx="501483" cy="500199"/>
          </a:xfrm>
          <a:custGeom>
            <a:avLst/>
            <a:gdLst>
              <a:gd name="T0" fmla="*/ 653 w 1173"/>
              <a:gd name="T1" fmla="*/ 859 h 1170"/>
              <a:gd name="T2" fmla="*/ 698 w 1173"/>
              <a:gd name="T3" fmla="*/ 811 h 1170"/>
              <a:gd name="T4" fmla="*/ 811 w 1173"/>
              <a:gd name="T5" fmla="*/ 693 h 1170"/>
              <a:gd name="T6" fmla="*/ 930 w 1173"/>
              <a:gd name="T7" fmla="*/ 475 h 1170"/>
              <a:gd name="T8" fmla="*/ 906 w 1173"/>
              <a:gd name="T9" fmla="*/ 293 h 1170"/>
              <a:gd name="T10" fmla="*/ 794 w 1173"/>
              <a:gd name="T11" fmla="*/ 151 h 1170"/>
              <a:gd name="T12" fmla="*/ 622 w 1173"/>
              <a:gd name="T13" fmla="*/ 85 h 1170"/>
              <a:gd name="T14" fmla="*/ 452 w 1173"/>
              <a:gd name="T15" fmla="*/ 110 h 1170"/>
              <a:gd name="T16" fmla="*/ 309 w 1173"/>
              <a:gd name="T17" fmla="*/ 222 h 1170"/>
              <a:gd name="T18" fmla="*/ 242 w 1173"/>
              <a:gd name="T19" fmla="*/ 393 h 1170"/>
              <a:gd name="T20" fmla="*/ 289 w 1173"/>
              <a:gd name="T21" fmla="*/ 605 h 1170"/>
              <a:gd name="T22" fmla="*/ 444 w 1173"/>
              <a:gd name="T23" fmla="*/ 750 h 1170"/>
              <a:gd name="T24" fmla="*/ 660 w 1173"/>
              <a:gd name="T25" fmla="*/ 1142 h 1170"/>
              <a:gd name="T26" fmla="*/ 535 w 1173"/>
              <a:gd name="T27" fmla="*/ 1162 h 1170"/>
              <a:gd name="T28" fmla="*/ 449 w 1173"/>
              <a:gd name="T29" fmla="*/ 1117 h 1170"/>
              <a:gd name="T30" fmla="*/ 396 w 1173"/>
              <a:gd name="T31" fmla="*/ 1046 h 1170"/>
              <a:gd name="T32" fmla="*/ 310 w 1173"/>
              <a:gd name="T33" fmla="*/ 756 h 1170"/>
              <a:gd name="T34" fmla="*/ 162 w 1173"/>
              <a:gd name="T35" fmla="*/ 486 h 1170"/>
              <a:gd name="T36" fmla="*/ 192 w 1173"/>
              <a:gd name="T37" fmla="*/ 262 h 1170"/>
              <a:gd name="T38" fmla="*/ 331 w 1173"/>
              <a:gd name="T39" fmla="*/ 86 h 1170"/>
              <a:gd name="T40" fmla="*/ 543 w 1173"/>
              <a:gd name="T41" fmla="*/ 3 h 1170"/>
              <a:gd name="T42" fmla="*/ 753 w 1173"/>
              <a:gd name="T43" fmla="*/ 34 h 1170"/>
              <a:gd name="T44" fmla="*/ 930 w 1173"/>
              <a:gd name="T45" fmla="*/ 173 h 1170"/>
              <a:gd name="T46" fmla="*/ 1013 w 1173"/>
              <a:gd name="T47" fmla="*/ 385 h 1170"/>
              <a:gd name="T48" fmla="*/ 955 w 1173"/>
              <a:gd name="T49" fmla="*/ 647 h 1170"/>
              <a:gd name="T50" fmla="*/ 782 w 1173"/>
              <a:gd name="T51" fmla="*/ 815 h 1170"/>
              <a:gd name="T52" fmla="*/ 759 w 1173"/>
              <a:gd name="T53" fmla="*/ 1092 h 1170"/>
              <a:gd name="T54" fmla="*/ 668 w 1173"/>
              <a:gd name="T55" fmla="*/ 1124 h 1170"/>
              <a:gd name="T56" fmla="*/ 995 w 1173"/>
              <a:gd name="T57" fmla="*/ 660 h 1170"/>
              <a:gd name="T58" fmla="*/ 1090 w 1173"/>
              <a:gd name="T59" fmla="*/ 684 h 1170"/>
              <a:gd name="T60" fmla="*/ 1083 w 1173"/>
              <a:gd name="T61" fmla="*/ 728 h 1170"/>
              <a:gd name="T62" fmla="*/ 1021 w 1173"/>
              <a:gd name="T63" fmla="*/ 202 h 1170"/>
              <a:gd name="T64" fmla="*/ 992 w 1173"/>
              <a:gd name="T65" fmla="*/ 168 h 1170"/>
              <a:gd name="T66" fmla="*/ 1083 w 1173"/>
              <a:gd name="T67" fmla="*/ 120 h 1170"/>
              <a:gd name="T68" fmla="*/ 1090 w 1173"/>
              <a:gd name="T69" fmla="*/ 166 h 1170"/>
              <a:gd name="T70" fmla="*/ 1060 w 1173"/>
              <a:gd name="T71" fmla="*/ 435 h 1170"/>
              <a:gd name="T72" fmla="*/ 1085 w 1173"/>
              <a:gd name="T73" fmla="*/ 397 h 1170"/>
              <a:gd name="T74" fmla="*/ 1173 w 1173"/>
              <a:gd name="T75" fmla="*/ 425 h 1170"/>
              <a:gd name="T76" fmla="*/ 169 w 1173"/>
              <a:gd name="T77" fmla="*/ 152 h 1170"/>
              <a:gd name="T78" fmla="*/ 176 w 1173"/>
              <a:gd name="T79" fmla="*/ 193 h 1170"/>
              <a:gd name="T80" fmla="*/ 81 w 1173"/>
              <a:gd name="T81" fmla="*/ 161 h 1170"/>
              <a:gd name="T82" fmla="*/ 96 w 1173"/>
              <a:gd name="T83" fmla="*/ 119 h 1170"/>
              <a:gd name="T84" fmla="*/ 157 w 1173"/>
              <a:gd name="T85" fmla="*/ 646 h 1170"/>
              <a:gd name="T86" fmla="*/ 180 w 1173"/>
              <a:gd name="T87" fmla="*/ 686 h 1170"/>
              <a:gd name="T88" fmla="*/ 86 w 1173"/>
              <a:gd name="T89" fmla="*/ 726 h 1170"/>
              <a:gd name="T90" fmla="*/ 89 w 1173"/>
              <a:gd name="T91" fmla="*/ 680 h 1170"/>
              <a:gd name="T92" fmla="*/ 115 w 1173"/>
              <a:gd name="T93" fmla="*/ 419 h 1170"/>
              <a:gd name="T94" fmla="*/ 27 w 1173"/>
              <a:gd name="T95" fmla="*/ 452 h 1170"/>
              <a:gd name="T96" fmla="*/ 1 w 1173"/>
              <a:gd name="T97" fmla="*/ 419 h 1170"/>
              <a:gd name="T98" fmla="*/ 381 w 1173"/>
              <a:gd name="T99" fmla="*/ 303 h 1170"/>
              <a:gd name="T100" fmla="*/ 410 w 1173"/>
              <a:gd name="T101" fmla="*/ 268 h 1170"/>
              <a:gd name="T102" fmla="*/ 507 w 1173"/>
              <a:gd name="T103" fmla="*/ 323 h 1170"/>
              <a:gd name="T104" fmla="*/ 572 w 1173"/>
              <a:gd name="T105" fmla="*/ 252 h 1170"/>
              <a:gd name="T106" fmla="*/ 614 w 1173"/>
              <a:gd name="T107" fmla="*/ 270 h 1170"/>
              <a:gd name="T108" fmla="*/ 741 w 1173"/>
              <a:gd name="T109" fmla="*/ 288 h 1170"/>
              <a:gd name="T110" fmla="*/ 779 w 1173"/>
              <a:gd name="T111" fmla="*/ 271 h 1170"/>
              <a:gd name="T112" fmla="*/ 687 w 1173"/>
              <a:gd name="T113" fmla="*/ 656 h 1170"/>
              <a:gd name="T114" fmla="*/ 643 w 1173"/>
              <a:gd name="T115" fmla="*/ 652 h 1170"/>
              <a:gd name="T116" fmla="*/ 636 w 1173"/>
              <a:gd name="T117" fmla="*/ 373 h 1170"/>
              <a:gd name="T118" fmla="*/ 587 w 1173"/>
              <a:gd name="T119" fmla="*/ 466 h 1170"/>
              <a:gd name="T120" fmla="*/ 559 w 1173"/>
              <a:gd name="T121" fmla="*/ 371 h 1170"/>
              <a:gd name="T122" fmla="*/ 534 w 1173"/>
              <a:gd name="T123" fmla="*/ 643 h 1170"/>
              <a:gd name="T124" fmla="*/ 494 w 1173"/>
              <a:gd name="T125" fmla="*/ 663 h 1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3" h="1170">
                <a:moveTo>
                  <a:pt x="477" y="826"/>
                </a:moveTo>
                <a:lnTo>
                  <a:pt x="477" y="826"/>
                </a:lnTo>
                <a:lnTo>
                  <a:pt x="479" y="833"/>
                </a:lnTo>
                <a:lnTo>
                  <a:pt x="483" y="840"/>
                </a:lnTo>
                <a:lnTo>
                  <a:pt x="487" y="846"/>
                </a:lnTo>
                <a:lnTo>
                  <a:pt x="493" y="850"/>
                </a:lnTo>
                <a:lnTo>
                  <a:pt x="499" y="854"/>
                </a:lnTo>
                <a:lnTo>
                  <a:pt x="506" y="857"/>
                </a:lnTo>
                <a:lnTo>
                  <a:pt x="514" y="859"/>
                </a:lnTo>
                <a:lnTo>
                  <a:pt x="522" y="859"/>
                </a:lnTo>
                <a:lnTo>
                  <a:pt x="653" y="859"/>
                </a:lnTo>
                <a:lnTo>
                  <a:pt x="653" y="859"/>
                </a:lnTo>
                <a:lnTo>
                  <a:pt x="660" y="859"/>
                </a:lnTo>
                <a:lnTo>
                  <a:pt x="668" y="857"/>
                </a:lnTo>
                <a:lnTo>
                  <a:pt x="674" y="854"/>
                </a:lnTo>
                <a:lnTo>
                  <a:pt x="681" y="850"/>
                </a:lnTo>
                <a:lnTo>
                  <a:pt x="687" y="846"/>
                </a:lnTo>
                <a:lnTo>
                  <a:pt x="692" y="840"/>
                </a:lnTo>
                <a:lnTo>
                  <a:pt x="695" y="833"/>
                </a:lnTo>
                <a:lnTo>
                  <a:pt x="696" y="826"/>
                </a:lnTo>
                <a:lnTo>
                  <a:pt x="696" y="826"/>
                </a:lnTo>
                <a:lnTo>
                  <a:pt x="698" y="811"/>
                </a:lnTo>
                <a:lnTo>
                  <a:pt x="702" y="798"/>
                </a:lnTo>
                <a:lnTo>
                  <a:pt x="706" y="784"/>
                </a:lnTo>
                <a:lnTo>
                  <a:pt x="713" y="771"/>
                </a:lnTo>
                <a:lnTo>
                  <a:pt x="721" y="760"/>
                </a:lnTo>
                <a:lnTo>
                  <a:pt x="730" y="750"/>
                </a:lnTo>
                <a:lnTo>
                  <a:pt x="741" y="741"/>
                </a:lnTo>
                <a:lnTo>
                  <a:pt x="753" y="733"/>
                </a:lnTo>
                <a:lnTo>
                  <a:pt x="753" y="733"/>
                </a:lnTo>
                <a:lnTo>
                  <a:pt x="774" y="720"/>
                </a:lnTo>
                <a:lnTo>
                  <a:pt x="793" y="708"/>
                </a:lnTo>
                <a:lnTo>
                  <a:pt x="811" y="693"/>
                </a:lnTo>
                <a:lnTo>
                  <a:pt x="829" y="677"/>
                </a:lnTo>
                <a:lnTo>
                  <a:pt x="845" y="661"/>
                </a:lnTo>
                <a:lnTo>
                  <a:pt x="859" y="643"/>
                </a:lnTo>
                <a:lnTo>
                  <a:pt x="872" y="624"/>
                </a:lnTo>
                <a:lnTo>
                  <a:pt x="884" y="605"/>
                </a:lnTo>
                <a:lnTo>
                  <a:pt x="896" y="586"/>
                </a:lnTo>
                <a:lnTo>
                  <a:pt x="905" y="564"/>
                </a:lnTo>
                <a:lnTo>
                  <a:pt x="914" y="543"/>
                </a:lnTo>
                <a:lnTo>
                  <a:pt x="921" y="520"/>
                </a:lnTo>
                <a:lnTo>
                  <a:pt x="926" y="499"/>
                </a:lnTo>
                <a:lnTo>
                  <a:pt x="930" y="475"/>
                </a:lnTo>
                <a:lnTo>
                  <a:pt x="932" y="452"/>
                </a:lnTo>
                <a:lnTo>
                  <a:pt x="934" y="428"/>
                </a:lnTo>
                <a:lnTo>
                  <a:pt x="934" y="428"/>
                </a:lnTo>
                <a:lnTo>
                  <a:pt x="932" y="411"/>
                </a:lnTo>
                <a:lnTo>
                  <a:pt x="931" y="393"/>
                </a:lnTo>
                <a:lnTo>
                  <a:pt x="929" y="376"/>
                </a:lnTo>
                <a:lnTo>
                  <a:pt x="926" y="358"/>
                </a:lnTo>
                <a:lnTo>
                  <a:pt x="922" y="343"/>
                </a:lnTo>
                <a:lnTo>
                  <a:pt x="918" y="325"/>
                </a:lnTo>
                <a:lnTo>
                  <a:pt x="912" y="309"/>
                </a:lnTo>
                <a:lnTo>
                  <a:pt x="906" y="293"/>
                </a:lnTo>
                <a:lnTo>
                  <a:pt x="899" y="279"/>
                </a:lnTo>
                <a:lnTo>
                  <a:pt x="891" y="264"/>
                </a:lnTo>
                <a:lnTo>
                  <a:pt x="883" y="249"/>
                </a:lnTo>
                <a:lnTo>
                  <a:pt x="874" y="235"/>
                </a:lnTo>
                <a:lnTo>
                  <a:pt x="864" y="222"/>
                </a:lnTo>
                <a:lnTo>
                  <a:pt x="854" y="208"/>
                </a:lnTo>
                <a:lnTo>
                  <a:pt x="843" y="195"/>
                </a:lnTo>
                <a:lnTo>
                  <a:pt x="832" y="184"/>
                </a:lnTo>
                <a:lnTo>
                  <a:pt x="819" y="173"/>
                </a:lnTo>
                <a:lnTo>
                  <a:pt x="807" y="161"/>
                </a:lnTo>
                <a:lnTo>
                  <a:pt x="794" y="151"/>
                </a:lnTo>
                <a:lnTo>
                  <a:pt x="781" y="142"/>
                </a:lnTo>
                <a:lnTo>
                  <a:pt x="767" y="133"/>
                </a:lnTo>
                <a:lnTo>
                  <a:pt x="752" y="125"/>
                </a:lnTo>
                <a:lnTo>
                  <a:pt x="737" y="117"/>
                </a:lnTo>
                <a:lnTo>
                  <a:pt x="721" y="110"/>
                </a:lnTo>
                <a:lnTo>
                  <a:pt x="706" y="103"/>
                </a:lnTo>
                <a:lnTo>
                  <a:pt x="689" y="98"/>
                </a:lnTo>
                <a:lnTo>
                  <a:pt x="673" y="94"/>
                </a:lnTo>
                <a:lnTo>
                  <a:pt x="656" y="89"/>
                </a:lnTo>
                <a:lnTo>
                  <a:pt x="639" y="87"/>
                </a:lnTo>
                <a:lnTo>
                  <a:pt x="622" y="85"/>
                </a:lnTo>
                <a:lnTo>
                  <a:pt x="605" y="82"/>
                </a:lnTo>
                <a:lnTo>
                  <a:pt x="587" y="82"/>
                </a:lnTo>
                <a:lnTo>
                  <a:pt x="587" y="82"/>
                </a:lnTo>
                <a:lnTo>
                  <a:pt x="569" y="82"/>
                </a:lnTo>
                <a:lnTo>
                  <a:pt x="551" y="85"/>
                </a:lnTo>
                <a:lnTo>
                  <a:pt x="534" y="87"/>
                </a:lnTo>
                <a:lnTo>
                  <a:pt x="517" y="89"/>
                </a:lnTo>
                <a:lnTo>
                  <a:pt x="500" y="94"/>
                </a:lnTo>
                <a:lnTo>
                  <a:pt x="484" y="98"/>
                </a:lnTo>
                <a:lnTo>
                  <a:pt x="468" y="103"/>
                </a:lnTo>
                <a:lnTo>
                  <a:pt x="452" y="110"/>
                </a:lnTo>
                <a:lnTo>
                  <a:pt x="437" y="117"/>
                </a:lnTo>
                <a:lnTo>
                  <a:pt x="422" y="125"/>
                </a:lnTo>
                <a:lnTo>
                  <a:pt x="407" y="133"/>
                </a:lnTo>
                <a:lnTo>
                  <a:pt x="394" y="142"/>
                </a:lnTo>
                <a:lnTo>
                  <a:pt x="380" y="151"/>
                </a:lnTo>
                <a:lnTo>
                  <a:pt x="366" y="161"/>
                </a:lnTo>
                <a:lnTo>
                  <a:pt x="354" y="173"/>
                </a:lnTo>
                <a:lnTo>
                  <a:pt x="342" y="184"/>
                </a:lnTo>
                <a:lnTo>
                  <a:pt x="331" y="195"/>
                </a:lnTo>
                <a:lnTo>
                  <a:pt x="320" y="208"/>
                </a:lnTo>
                <a:lnTo>
                  <a:pt x="309" y="222"/>
                </a:lnTo>
                <a:lnTo>
                  <a:pt x="300" y="235"/>
                </a:lnTo>
                <a:lnTo>
                  <a:pt x="291" y="249"/>
                </a:lnTo>
                <a:lnTo>
                  <a:pt x="283" y="264"/>
                </a:lnTo>
                <a:lnTo>
                  <a:pt x="275" y="279"/>
                </a:lnTo>
                <a:lnTo>
                  <a:pt x="268" y="293"/>
                </a:lnTo>
                <a:lnTo>
                  <a:pt x="261" y="309"/>
                </a:lnTo>
                <a:lnTo>
                  <a:pt x="257" y="325"/>
                </a:lnTo>
                <a:lnTo>
                  <a:pt x="251" y="343"/>
                </a:lnTo>
                <a:lnTo>
                  <a:pt x="248" y="358"/>
                </a:lnTo>
                <a:lnTo>
                  <a:pt x="244" y="376"/>
                </a:lnTo>
                <a:lnTo>
                  <a:pt x="242" y="393"/>
                </a:lnTo>
                <a:lnTo>
                  <a:pt x="241" y="411"/>
                </a:lnTo>
                <a:lnTo>
                  <a:pt x="241" y="428"/>
                </a:lnTo>
                <a:lnTo>
                  <a:pt x="241" y="428"/>
                </a:lnTo>
                <a:lnTo>
                  <a:pt x="242" y="452"/>
                </a:lnTo>
                <a:lnTo>
                  <a:pt x="244" y="475"/>
                </a:lnTo>
                <a:lnTo>
                  <a:pt x="248" y="499"/>
                </a:lnTo>
                <a:lnTo>
                  <a:pt x="253" y="520"/>
                </a:lnTo>
                <a:lnTo>
                  <a:pt x="260" y="543"/>
                </a:lnTo>
                <a:lnTo>
                  <a:pt x="268" y="564"/>
                </a:lnTo>
                <a:lnTo>
                  <a:pt x="278" y="586"/>
                </a:lnTo>
                <a:lnTo>
                  <a:pt x="289" y="605"/>
                </a:lnTo>
                <a:lnTo>
                  <a:pt x="301" y="624"/>
                </a:lnTo>
                <a:lnTo>
                  <a:pt x="315" y="643"/>
                </a:lnTo>
                <a:lnTo>
                  <a:pt x="330" y="661"/>
                </a:lnTo>
                <a:lnTo>
                  <a:pt x="346" y="677"/>
                </a:lnTo>
                <a:lnTo>
                  <a:pt x="363" y="693"/>
                </a:lnTo>
                <a:lnTo>
                  <a:pt x="381" y="708"/>
                </a:lnTo>
                <a:lnTo>
                  <a:pt x="401" y="720"/>
                </a:lnTo>
                <a:lnTo>
                  <a:pt x="421" y="733"/>
                </a:lnTo>
                <a:lnTo>
                  <a:pt x="421" y="733"/>
                </a:lnTo>
                <a:lnTo>
                  <a:pt x="433" y="741"/>
                </a:lnTo>
                <a:lnTo>
                  <a:pt x="444" y="750"/>
                </a:lnTo>
                <a:lnTo>
                  <a:pt x="453" y="760"/>
                </a:lnTo>
                <a:lnTo>
                  <a:pt x="461" y="771"/>
                </a:lnTo>
                <a:lnTo>
                  <a:pt x="467" y="784"/>
                </a:lnTo>
                <a:lnTo>
                  <a:pt x="471" y="798"/>
                </a:lnTo>
                <a:lnTo>
                  <a:pt x="476" y="811"/>
                </a:lnTo>
                <a:lnTo>
                  <a:pt x="477" y="826"/>
                </a:lnTo>
                <a:lnTo>
                  <a:pt x="477" y="826"/>
                </a:lnTo>
                <a:close/>
                <a:moveTo>
                  <a:pt x="668" y="1124"/>
                </a:moveTo>
                <a:lnTo>
                  <a:pt x="668" y="1124"/>
                </a:lnTo>
                <a:lnTo>
                  <a:pt x="664" y="1133"/>
                </a:lnTo>
                <a:lnTo>
                  <a:pt x="660" y="1142"/>
                </a:lnTo>
                <a:lnTo>
                  <a:pt x="654" y="1150"/>
                </a:lnTo>
                <a:lnTo>
                  <a:pt x="647" y="1157"/>
                </a:lnTo>
                <a:lnTo>
                  <a:pt x="639" y="1162"/>
                </a:lnTo>
                <a:lnTo>
                  <a:pt x="630" y="1166"/>
                </a:lnTo>
                <a:lnTo>
                  <a:pt x="620" y="1169"/>
                </a:lnTo>
                <a:lnTo>
                  <a:pt x="609" y="1170"/>
                </a:lnTo>
                <a:lnTo>
                  <a:pt x="564" y="1170"/>
                </a:lnTo>
                <a:lnTo>
                  <a:pt x="564" y="1170"/>
                </a:lnTo>
                <a:lnTo>
                  <a:pt x="554" y="1169"/>
                </a:lnTo>
                <a:lnTo>
                  <a:pt x="544" y="1166"/>
                </a:lnTo>
                <a:lnTo>
                  <a:pt x="535" y="1162"/>
                </a:lnTo>
                <a:lnTo>
                  <a:pt x="527" y="1157"/>
                </a:lnTo>
                <a:lnTo>
                  <a:pt x="520" y="1150"/>
                </a:lnTo>
                <a:lnTo>
                  <a:pt x="514" y="1142"/>
                </a:lnTo>
                <a:lnTo>
                  <a:pt x="509" y="1133"/>
                </a:lnTo>
                <a:lnTo>
                  <a:pt x="507" y="1124"/>
                </a:lnTo>
                <a:lnTo>
                  <a:pt x="483" y="1124"/>
                </a:lnTo>
                <a:lnTo>
                  <a:pt x="483" y="1124"/>
                </a:lnTo>
                <a:lnTo>
                  <a:pt x="474" y="1124"/>
                </a:lnTo>
                <a:lnTo>
                  <a:pt x="466" y="1122"/>
                </a:lnTo>
                <a:lnTo>
                  <a:pt x="457" y="1121"/>
                </a:lnTo>
                <a:lnTo>
                  <a:pt x="449" y="1117"/>
                </a:lnTo>
                <a:lnTo>
                  <a:pt x="442" y="1114"/>
                </a:lnTo>
                <a:lnTo>
                  <a:pt x="434" y="1109"/>
                </a:lnTo>
                <a:lnTo>
                  <a:pt x="427" y="1105"/>
                </a:lnTo>
                <a:lnTo>
                  <a:pt x="421" y="1099"/>
                </a:lnTo>
                <a:lnTo>
                  <a:pt x="415" y="1092"/>
                </a:lnTo>
                <a:lnTo>
                  <a:pt x="411" y="1085"/>
                </a:lnTo>
                <a:lnTo>
                  <a:pt x="406" y="1078"/>
                </a:lnTo>
                <a:lnTo>
                  <a:pt x="402" y="1072"/>
                </a:lnTo>
                <a:lnTo>
                  <a:pt x="399" y="1064"/>
                </a:lnTo>
                <a:lnTo>
                  <a:pt x="397" y="1054"/>
                </a:lnTo>
                <a:lnTo>
                  <a:pt x="396" y="1046"/>
                </a:lnTo>
                <a:lnTo>
                  <a:pt x="395" y="1037"/>
                </a:lnTo>
                <a:lnTo>
                  <a:pt x="396" y="829"/>
                </a:lnTo>
                <a:lnTo>
                  <a:pt x="396" y="829"/>
                </a:lnTo>
                <a:lnTo>
                  <a:pt x="395" y="821"/>
                </a:lnTo>
                <a:lnTo>
                  <a:pt x="393" y="815"/>
                </a:lnTo>
                <a:lnTo>
                  <a:pt x="388" y="809"/>
                </a:lnTo>
                <a:lnTo>
                  <a:pt x="381" y="805"/>
                </a:lnTo>
                <a:lnTo>
                  <a:pt x="381" y="805"/>
                </a:lnTo>
                <a:lnTo>
                  <a:pt x="356" y="790"/>
                </a:lnTo>
                <a:lnTo>
                  <a:pt x="332" y="773"/>
                </a:lnTo>
                <a:lnTo>
                  <a:pt x="310" y="756"/>
                </a:lnTo>
                <a:lnTo>
                  <a:pt x="289" y="736"/>
                </a:lnTo>
                <a:lnTo>
                  <a:pt x="269" y="716"/>
                </a:lnTo>
                <a:lnTo>
                  <a:pt x="251" y="694"/>
                </a:lnTo>
                <a:lnTo>
                  <a:pt x="234" y="671"/>
                </a:lnTo>
                <a:lnTo>
                  <a:pt x="218" y="647"/>
                </a:lnTo>
                <a:lnTo>
                  <a:pt x="204" y="622"/>
                </a:lnTo>
                <a:lnTo>
                  <a:pt x="193" y="597"/>
                </a:lnTo>
                <a:lnTo>
                  <a:pt x="183" y="570"/>
                </a:lnTo>
                <a:lnTo>
                  <a:pt x="173" y="542"/>
                </a:lnTo>
                <a:lnTo>
                  <a:pt x="168" y="515"/>
                </a:lnTo>
                <a:lnTo>
                  <a:pt x="162" y="486"/>
                </a:lnTo>
                <a:lnTo>
                  <a:pt x="160" y="458"/>
                </a:lnTo>
                <a:lnTo>
                  <a:pt x="159" y="428"/>
                </a:lnTo>
                <a:lnTo>
                  <a:pt x="159" y="428"/>
                </a:lnTo>
                <a:lnTo>
                  <a:pt x="159" y="406"/>
                </a:lnTo>
                <a:lnTo>
                  <a:pt x="161" y="385"/>
                </a:lnTo>
                <a:lnTo>
                  <a:pt x="163" y="363"/>
                </a:lnTo>
                <a:lnTo>
                  <a:pt x="168" y="343"/>
                </a:lnTo>
                <a:lnTo>
                  <a:pt x="172" y="322"/>
                </a:lnTo>
                <a:lnTo>
                  <a:pt x="178" y="301"/>
                </a:lnTo>
                <a:lnTo>
                  <a:pt x="185" y="281"/>
                </a:lnTo>
                <a:lnTo>
                  <a:pt x="192" y="262"/>
                </a:lnTo>
                <a:lnTo>
                  <a:pt x="201" y="243"/>
                </a:lnTo>
                <a:lnTo>
                  <a:pt x="210" y="224"/>
                </a:lnTo>
                <a:lnTo>
                  <a:pt x="220" y="207"/>
                </a:lnTo>
                <a:lnTo>
                  <a:pt x="232" y="190"/>
                </a:lnTo>
                <a:lnTo>
                  <a:pt x="243" y="173"/>
                </a:lnTo>
                <a:lnTo>
                  <a:pt x="257" y="157"/>
                </a:lnTo>
                <a:lnTo>
                  <a:pt x="269" y="141"/>
                </a:lnTo>
                <a:lnTo>
                  <a:pt x="284" y="126"/>
                </a:lnTo>
                <a:lnTo>
                  <a:pt x="299" y="112"/>
                </a:lnTo>
                <a:lnTo>
                  <a:pt x="314" y="98"/>
                </a:lnTo>
                <a:lnTo>
                  <a:pt x="331" y="86"/>
                </a:lnTo>
                <a:lnTo>
                  <a:pt x="347" y="73"/>
                </a:lnTo>
                <a:lnTo>
                  <a:pt x="365" y="62"/>
                </a:lnTo>
                <a:lnTo>
                  <a:pt x="382" y="52"/>
                </a:lnTo>
                <a:lnTo>
                  <a:pt x="402" y="42"/>
                </a:lnTo>
                <a:lnTo>
                  <a:pt x="420" y="34"/>
                </a:lnTo>
                <a:lnTo>
                  <a:pt x="439" y="26"/>
                </a:lnTo>
                <a:lnTo>
                  <a:pt x="460" y="20"/>
                </a:lnTo>
                <a:lnTo>
                  <a:pt x="479" y="14"/>
                </a:lnTo>
                <a:lnTo>
                  <a:pt x="501" y="9"/>
                </a:lnTo>
                <a:lnTo>
                  <a:pt x="522" y="5"/>
                </a:lnTo>
                <a:lnTo>
                  <a:pt x="543" y="3"/>
                </a:lnTo>
                <a:lnTo>
                  <a:pt x="565" y="1"/>
                </a:lnTo>
                <a:lnTo>
                  <a:pt x="587" y="0"/>
                </a:lnTo>
                <a:lnTo>
                  <a:pt x="587" y="0"/>
                </a:lnTo>
                <a:lnTo>
                  <a:pt x="609" y="1"/>
                </a:lnTo>
                <a:lnTo>
                  <a:pt x="631" y="3"/>
                </a:lnTo>
                <a:lnTo>
                  <a:pt x="652" y="5"/>
                </a:lnTo>
                <a:lnTo>
                  <a:pt x="673" y="9"/>
                </a:lnTo>
                <a:lnTo>
                  <a:pt x="694" y="14"/>
                </a:lnTo>
                <a:lnTo>
                  <a:pt x="714" y="20"/>
                </a:lnTo>
                <a:lnTo>
                  <a:pt x="734" y="26"/>
                </a:lnTo>
                <a:lnTo>
                  <a:pt x="753" y="34"/>
                </a:lnTo>
                <a:lnTo>
                  <a:pt x="773" y="42"/>
                </a:lnTo>
                <a:lnTo>
                  <a:pt x="791" y="52"/>
                </a:lnTo>
                <a:lnTo>
                  <a:pt x="809" y="62"/>
                </a:lnTo>
                <a:lnTo>
                  <a:pt x="826" y="73"/>
                </a:lnTo>
                <a:lnTo>
                  <a:pt x="843" y="86"/>
                </a:lnTo>
                <a:lnTo>
                  <a:pt x="859" y="98"/>
                </a:lnTo>
                <a:lnTo>
                  <a:pt x="875" y="112"/>
                </a:lnTo>
                <a:lnTo>
                  <a:pt x="890" y="126"/>
                </a:lnTo>
                <a:lnTo>
                  <a:pt x="904" y="141"/>
                </a:lnTo>
                <a:lnTo>
                  <a:pt x="918" y="157"/>
                </a:lnTo>
                <a:lnTo>
                  <a:pt x="930" y="173"/>
                </a:lnTo>
                <a:lnTo>
                  <a:pt x="942" y="190"/>
                </a:lnTo>
                <a:lnTo>
                  <a:pt x="953" y="207"/>
                </a:lnTo>
                <a:lnTo>
                  <a:pt x="963" y="224"/>
                </a:lnTo>
                <a:lnTo>
                  <a:pt x="974" y="243"/>
                </a:lnTo>
                <a:lnTo>
                  <a:pt x="981" y="262"/>
                </a:lnTo>
                <a:lnTo>
                  <a:pt x="989" y="281"/>
                </a:lnTo>
                <a:lnTo>
                  <a:pt x="996" y="301"/>
                </a:lnTo>
                <a:lnTo>
                  <a:pt x="1002" y="322"/>
                </a:lnTo>
                <a:lnTo>
                  <a:pt x="1007" y="343"/>
                </a:lnTo>
                <a:lnTo>
                  <a:pt x="1010" y="363"/>
                </a:lnTo>
                <a:lnTo>
                  <a:pt x="1013" y="385"/>
                </a:lnTo>
                <a:lnTo>
                  <a:pt x="1015" y="406"/>
                </a:lnTo>
                <a:lnTo>
                  <a:pt x="1016" y="428"/>
                </a:lnTo>
                <a:lnTo>
                  <a:pt x="1016" y="428"/>
                </a:lnTo>
                <a:lnTo>
                  <a:pt x="1015" y="458"/>
                </a:lnTo>
                <a:lnTo>
                  <a:pt x="1011" y="486"/>
                </a:lnTo>
                <a:lnTo>
                  <a:pt x="1007" y="515"/>
                </a:lnTo>
                <a:lnTo>
                  <a:pt x="1000" y="542"/>
                </a:lnTo>
                <a:lnTo>
                  <a:pt x="992" y="570"/>
                </a:lnTo>
                <a:lnTo>
                  <a:pt x="981" y="597"/>
                </a:lnTo>
                <a:lnTo>
                  <a:pt x="969" y="622"/>
                </a:lnTo>
                <a:lnTo>
                  <a:pt x="955" y="647"/>
                </a:lnTo>
                <a:lnTo>
                  <a:pt x="940" y="671"/>
                </a:lnTo>
                <a:lnTo>
                  <a:pt x="923" y="694"/>
                </a:lnTo>
                <a:lnTo>
                  <a:pt x="905" y="716"/>
                </a:lnTo>
                <a:lnTo>
                  <a:pt x="886" y="736"/>
                </a:lnTo>
                <a:lnTo>
                  <a:pt x="864" y="756"/>
                </a:lnTo>
                <a:lnTo>
                  <a:pt x="841" y="773"/>
                </a:lnTo>
                <a:lnTo>
                  <a:pt x="817" y="790"/>
                </a:lnTo>
                <a:lnTo>
                  <a:pt x="792" y="805"/>
                </a:lnTo>
                <a:lnTo>
                  <a:pt x="792" y="805"/>
                </a:lnTo>
                <a:lnTo>
                  <a:pt x="786" y="809"/>
                </a:lnTo>
                <a:lnTo>
                  <a:pt x="782" y="815"/>
                </a:lnTo>
                <a:lnTo>
                  <a:pt x="779" y="821"/>
                </a:lnTo>
                <a:lnTo>
                  <a:pt x="778" y="829"/>
                </a:lnTo>
                <a:lnTo>
                  <a:pt x="778" y="1037"/>
                </a:lnTo>
                <a:lnTo>
                  <a:pt x="778" y="1037"/>
                </a:lnTo>
                <a:lnTo>
                  <a:pt x="778" y="1046"/>
                </a:lnTo>
                <a:lnTo>
                  <a:pt x="777" y="1054"/>
                </a:lnTo>
                <a:lnTo>
                  <a:pt x="775" y="1064"/>
                </a:lnTo>
                <a:lnTo>
                  <a:pt x="772" y="1072"/>
                </a:lnTo>
                <a:lnTo>
                  <a:pt x="768" y="1078"/>
                </a:lnTo>
                <a:lnTo>
                  <a:pt x="764" y="1085"/>
                </a:lnTo>
                <a:lnTo>
                  <a:pt x="759" y="1092"/>
                </a:lnTo>
                <a:lnTo>
                  <a:pt x="753" y="1099"/>
                </a:lnTo>
                <a:lnTo>
                  <a:pt x="746" y="1105"/>
                </a:lnTo>
                <a:lnTo>
                  <a:pt x="740" y="1109"/>
                </a:lnTo>
                <a:lnTo>
                  <a:pt x="733" y="1114"/>
                </a:lnTo>
                <a:lnTo>
                  <a:pt x="725" y="1117"/>
                </a:lnTo>
                <a:lnTo>
                  <a:pt x="717" y="1121"/>
                </a:lnTo>
                <a:lnTo>
                  <a:pt x="709" y="1122"/>
                </a:lnTo>
                <a:lnTo>
                  <a:pt x="700" y="1124"/>
                </a:lnTo>
                <a:lnTo>
                  <a:pt x="692" y="1124"/>
                </a:lnTo>
                <a:lnTo>
                  <a:pt x="668" y="1124"/>
                </a:lnTo>
                <a:lnTo>
                  <a:pt x="668" y="1124"/>
                </a:lnTo>
                <a:close/>
                <a:moveTo>
                  <a:pt x="1004" y="697"/>
                </a:moveTo>
                <a:lnTo>
                  <a:pt x="1004" y="697"/>
                </a:lnTo>
                <a:lnTo>
                  <a:pt x="1000" y="694"/>
                </a:lnTo>
                <a:lnTo>
                  <a:pt x="996" y="689"/>
                </a:lnTo>
                <a:lnTo>
                  <a:pt x="994" y="686"/>
                </a:lnTo>
                <a:lnTo>
                  <a:pt x="992" y="680"/>
                </a:lnTo>
                <a:lnTo>
                  <a:pt x="991" y="676"/>
                </a:lnTo>
                <a:lnTo>
                  <a:pt x="992" y="670"/>
                </a:lnTo>
                <a:lnTo>
                  <a:pt x="993" y="664"/>
                </a:lnTo>
                <a:lnTo>
                  <a:pt x="995" y="660"/>
                </a:lnTo>
                <a:lnTo>
                  <a:pt x="995" y="660"/>
                </a:lnTo>
                <a:lnTo>
                  <a:pt x="999" y="655"/>
                </a:lnTo>
                <a:lnTo>
                  <a:pt x="1002" y="652"/>
                </a:lnTo>
                <a:lnTo>
                  <a:pt x="1007" y="649"/>
                </a:lnTo>
                <a:lnTo>
                  <a:pt x="1011" y="647"/>
                </a:lnTo>
                <a:lnTo>
                  <a:pt x="1017" y="646"/>
                </a:lnTo>
                <a:lnTo>
                  <a:pt x="1021" y="646"/>
                </a:lnTo>
                <a:lnTo>
                  <a:pt x="1027" y="647"/>
                </a:lnTo>
                <a:lnTo>
                  <a:pt x="1032" y="649"/>
                </a:lnTo>
                <a:lnTo>
                  <a:pt x="1085" y="680"/>
                </a:lnTo>
                <a:lnTo>
                  <a:pt x="1085" y="680"/>
                </a:lnTo>
                <a:lnTo>
                  <a:pt x="1090" y="684"/>
                </a:lnTo>
                <a:lnTo>
                  <a:pt x="1093" y="687"/>
                </a:lnTo>
                <a:lnTo>
                  <a:pt x="1096" y="692"/>
                </a:lnTo>
                <a:lnTo>
                  <a:pt x="1098" y="697"/>
                </a:lnTo>
                <a:lnTo>
                  <a:pt x="1099" y="702"/>
                </a:lnTo>
                <a:lnTo>
                  <a:pt x="1098" y="708"/>
                </a:lnTo>
                <a:lnTo>
                  <a:pt x="1097" y="712"/>
                </a:lnTo>
                <a:lnTo>
                  <a:pt x="1094" y="718"/>
                </a:lnTo>
                <a:lnTo>
                  <a:pt x="1094" y="718"/>
                </a:lnTo>
                <a:lnTo>
                  <a:pt x="1092" y="722"/>
                </a:lnTo>
                <a:lnTo>
                  <a:pt x="1088" y="726"/>
                </a:lnTo>
                <a:lnTo>
                  <a:pt x="1083" y="728"/>
                </a:lnTo>
                <a:lnTo>
                  <a:pt x="1079" y="730"/>
                </a:lnTo>
                <a:lnTo>
                  <a:pt x="1073" y="732"/>
                </a:lnTo>
                <a:lnTo>
                  <a:pt x="1068" y="732"/>
                </a:lnTo>
                <a:lnTo>
                  <a:pt x="1063" y="730"/>
                </a:lnTo>
                <a:lnTo>
                  <a:pt x="1058" y="728"/>
                </a:lnTo>
                <a:lnTo>
                  <a:pt x="1004" y="697"/>
                </a:lnTo>
                <a:lnTo>
                  <a:pt x="1004" y="697"/>
                </a:lnTo>
                <a:close/>
                <a:moveTo>
                  <a:pt x="1032" y="199"/>
                </a:moveTo>
                <a:lnTo>
                  <a:pt x="1032" y="199"/>
                </a:lnTo>
                <a:lnTo>
                  <a:pt x="1027" y="201"/>
                </a:lnTo>
                <a:lnTo>
                  <a:pt x="1021" y="202"/>
                </a:lnTo>
                <a:lnTo>
                  <a:pt x="1017" y="202"/>
                </a:lnTo>
                <a:lnTo>
                  <a:pt x="1011" y="202"/>
                </a:lnTo>
                <a:lnTo>
                  <a:pt x="1007" y="200"/>
                </a:lnTo>
                <a:lnTo>
                  <a:pt x="1002" y="198"/>
                </a:lnTo>
                <a:lnTo>
                  <a:pt x="999" y="193"/>
                </a:lnTo>
                <a:lnTo>
                  <a:pt x="995" y="188"/>
                </a:lnTo>
                <a:lnTo>
                  <a:pt x="995" y="188"/>
                </a:lnTo>
                <a:lnTo>
                  <a:pt x="993" y="184"/>
                </a:lnTo>
                <a:lnTo>
                  <a:pt x="992" y="178"/>
                </a:lnTo>
                <a:lnTo>
                  <a:pt x="991" y="174"/>
                </a:lnTo>
                <a:lnTo>
                  <a:pt x="992" y="168"/>
                </a:lnTo>
                <a:lnTo>
                  <a:pt x="994" y="163"/>
                </a:lnTo>
                <a:lnTo>
                  <a:pt x="996" y="159"/>
                </a:lnTo>
                <a:lnTo>
                  <a:pt x="1000" y="155"/>
                </a:lnTo>
                <a:lnTo>
                  <a:pt x="1004" y="152"/>
                </a:lnTo>
                <a:lnTo>
                  <a:pt x="1058" y="121"/>
                </a:lnTo>
                <a:lnTo>
                  <a:pt x="1058" y="121"/>
                </a:lnTo>
                <a:lnTo>
                  <a:pt x="1063" y="119"/>
                </a:lnTo>
                <a:lnTo>
                  <a:pt x="1068" y="118"/>
                </a:lnTo>
                <a:lnTo>
                  <a:pt x="1073" y="118"/>
                </a:lnTo>
                <a:lnTo>
                  <a:pt x="1079" y="119"/>
                </a:lnTo>
                <a:lnTo>
                  <a:pt x="1083" y="120"/>
                </a:lnTo>
                <a:lnTo>
                  <a:pt x="1088" y="123"/>
                </a:lnTo>
                <a:lnTo>
                  <a:pt x="1092" y="127"/>
                </a:lnTo>
                <a:lnTo>
                  <a:pt x="1094" y="131"/>
                </a:lnTo>
                <a:lnTo>
                  <a:pt x="1094" y="131"/>
                </a:lnTo>
                <a:lnTo>
                  <a:pt x="1097" y="136"/>
                </a:lnTo>
                <a:lnTo>
                  <a:pt x="1098" y="142"/>
                </a:lnTo>
                <a:lnTo>
                  <a:pt x="1099" y="146"/>
                </a:lnTo>
                <a:lnTo>
                  <a:pt x="1098" y="152"/>
                </a:lnTo>
                <a:lnTo>
                  <a:pt x="1096" y="157"/>
                </a:lnTo>
                <a:lnTo>
                  <a:pt x="1093" y="161"/>
                </a:lnTo>
                <a:lnTo>
                  <a:pt x="1090" y="166"/>
                </a:lnTo>
                <a:lnTo>
                  <a:pt x="1085" y="168"/>
                </a:lnTo>
                <a:lnTo>
                  <a:pt x="1032" y="199"/>
                </a:lnTo>
                <a:lnTo>
                  <a:pt x="1032" y="199"/>
                </a:lnTo>
                <a:close/>
                <a:moveTo>
                  <a:pt x="1085" y="452"/>
                </a:moveTo>
                <a:lnTo>
                  <a:pt x="1085" y="452"/>
                </a:lnTo>
                <a:lnTo>
                  <a:pt x="1080" y="451"/>
                </a:lnTo>
                <a:lnTo>
                  <a:pt x="1075" y="450"/>
                </a:lnTo>
                <a:lnTo>
                  <a:pt x="1069" y="447"/>
                </a:lnTo>
                <a:lnTo>
                  <a:pt x="1066" y="444"/>
                </a:lnTo>
                <a:lnTo>
                  <a:pt x="1063" y="439"/>
                </a:lnTo>
                <a:lnTo>
                  <a:pt x="1060" y="435"/>
                </a:lnTo>
                <a:lnTo>
                  <a:pt x="1058" y="430"/>
                </a:lnTo>
                <a:lnTo>
                  <a:pt x="1058" y="425"/>
                </a:lnTo>
                <a:lnTo>
                  <a:pt x="1058" y="425"/>
                </a:lnTo>
                <a:lnTo>
                  <a:pt x="1058" y="419"/>
                </a:lnTo>
                <a:lnTo>
                  <a:pt x="1060" y="413"/>
                </a:lnTo>
                <a:lnTo>
                  <a:pt x="1063" y="409"/>
                </a:lnTo>
                <a:lnTo>
                  <a:pt x="1066" y="405"/>
                </a:lnTo>
                <a:lnTo>
                  <a:pt x="1069" y="402"/>
                </a:lnTo>
                <a:lnTo>
                  <a:pt x="1075" y="400"/>
                </a:lnTo>
                <a:lnTo>
                  <a:pt x="1080" y="397"/>
                </a:lnTo>
                <a:lnTo>
                  <a:pt x="1085" y="397"/>
                </a:lnTo>
                <a:lnTo>
                  <a:pt x="1146" y="397"/>
                </a:lnTo>
                <a:lnTo>
                  <a:pt x="1146" y="397"/>
                </a:lnTo>
                <a:lnTo>
                  <a:pt x="1152" y="397"/>
                </a:lnTo>
                <a:lnTo>
                  <a:pt x="1157" y="400"/>
                </a:lnTo>
                <a:lnTo>
                  <a:pt x="1162" y="402"/>
                </a:lnTo>
                <a:lnTo>
                  <a:pt x="1165" y="405"/>
                </a:lnTo>
                <a:lnTo>
                  <a:pt x="1169" y="409"/>
                </a:lnTo>
                <a:lnTo>
                  <a:pt x="1171" y="413"/>
                </a:lnTo>
                <a:lnTo>
                  <a:pt x="1173" y="419"/>
                </a:lnTo>
                <a:lnTo>
                  <a:pt x="1173" y="425"/>
                </a:lnTo>
                <a:lnTo>
                  <a:pt x="1173" y="425"/>
                </a:lnTo>
                <a:lnTo>
                  <a:pt x="1173" y="430"/>
                </a:lnTo>
                <a:lnTo>
                  <a:pt x="1171" y="435"/>
                </a:lnTo>
                <a:lnTo>
                  <a:pt x="1169" y="439"/>
                </a:lnTo>
                <a:lnTo>
                  <a:pt x="1165" y="444"/>
                </a:lnTo>
                <a:lnTo>
                  <a:pt x="1162" y="447"/>
                </a:lnTo>
                <a:lnTo>
                  <a:pt x="1157" y="450"/>
                </a:lnTo>
                <a:lnTo>
                  <a:pt x="1152" y="451"/>
                </a:lnTo>
                <a:lnTo>
                  <a:pt x="1146" y="452"/>
                </a:lnTo>
                <a:lnTo>
                  <a:pt x="1085" y="452"/>
                </a:lnTo>
                <a:lnTo>
                  <a:pt x="1085" y="452"/>
                </a:lnTo>
                <a:close/>
                <a:moveTo>
                  <a:pt x="169" y="152"/>
                </a:moveTo>
                <a:lnTo>
                  <a:pt x="169" y="152"/>
                </a:lnTo>
                <a:lnTo>
                  <a:pt x="173" y="155"/>
                </a:lnTo>
                <a:lnTo>
                  <a:pt x="177" y="159"/>
                </a:lnTo>
                <a:lnTo>
                  <a:pt x="180" y="163"/>
                </a:lnTo>
                <a:lnTo>
                  <a:pt x="181" y="168"/>
                </a:lnTo>
                <a:lnTo>
                  <a:pt x="183" y="174"/>
                </a:lnTo>
                <a:lnTo>
                  <a:pt x="183" y="178"/>
                </a:lnTo>
                <a:lnTo>
                  <a:pt x="181" y="184"/>
                </a:lnTo>
                <a:lnTo>
                  <a:pt x="179" y="188"/>
                </a:lnTo>
                <a:lnTo>
                  <a:pt x="179" y="188"/>
                </a:lnTo>
                <a:lnTo>
                  <a:pt x="176" y="193"/>
                </a:lnTo>
                <a:lnTo>
                  <a:pt x="172" y="198"/>
                </a:lnTo>
                <a:lnTo>
                  <a:pt x="168" y="200"/>
                </a:lnTo>
                <a:lnTo>
                  <a:pt x="162" y="202"/>
                </a:lnTo>
                <a:lnTo>
                  <a:pt x="157" y="202"/>
                </a:lnTo>
                <a:lnTo>
                  <a:pt x="152" y="202"/>
                </a:lnTo>
                <a:lnTo>
                  <a:pt x="147" y="201"/>
                </a:lnTo>
                <a:lnTo>
                  <a:pt x="142" y="199"/>
                </a:lnTo>
                <a:lnTo>
                  <a:pt x="89" y="168"/>
                </a:lnTo>
                <a:lnTo>
                  <a:pt x="89" y="168"/>
                </a:lnTo>
                <a:lnTo>
                  <a:pt x="84" y="166"/>
                </a:lnTo>
                <a:lnTo>
                  <a:pt x="81" y="161"/>
                </a:lnTo>
                <a:lnTo>
                  <a:pt x="78" y="157"/>
                </a:lnTo>
                <a:lnTo>
                  <a:pt x="76" y="152"/>
                </a:lnTo>
                <a:lnTo>
                  <a:pt x="75" y="146"/>
                </a:lnTo>
                <a:lnTo>
                  <a:pt x="75" y="142"/>
                </a:lnTo>
                <a:lnTo>
                  <a:pt x="76" y="136"/>
                </a:lnTo>
                <a:lnTo>
                  <a:pt x="79" y="131"/>
                </a:lnTo>
                <a:lnTo>
                  <a:pt x="79" y="131"/>
                </a:lnTo>
                <a:lnTo>
                  <a:pt x="82" y="127"/>
                </a:lnTo>
                <a:lnTo>
                  <a:pt x="86" y="123"/>
                </a:lnTo>
                <a:lnTo>
                  <a:pt x="90" y="120"/>
                </a:lnTo>
                <a:lnTo>
                  <a:pt x="96" y="119"/>
                </a:lnTo>
                <a:lnTo>
                  <a:pt x="100" y="118"/>
                </a:lnTo>
                <a:lnTo>
                  <a:pt x="106" y="118"/>
                </a:lnTo>
                <a:lnTo>
                  <a:pt x="111" y="119"/>
                </a:lnTo>
                <a:lnTo>
                  <a:pt x="116" y="121"/>
                </a:lnTo>
                <a:lnTo>
                  <a:pt x="169" y="152"/>
                </a:lnTo>
                <a:lnTo>
                  <a:pt x="169" y="152"/>
                </a:lnTo>
                <a:close/>
                <a:moveTo>
                  <a:pt x="142" y="649"/>
                </a:moveTo>
                <a:lnTo>
                  <a:pt x="142" y="649"/>
                </a:lnTo>
                <a:lnTo>
                  <a:pt x="147" y="647"/>
                </a:lnTo>
                <a:lnTo>
                  <a:pt x="152" y="646"/>
                </a:lnTo>
                <a:lnTo>
                  <a:pt x="157" y="646"/>
                </a:lnTo>
                <a:lnTo>
                  <a:pt x="162" y="647"/>
                </a:lnTo>
                <a:lnTo>
                  <a:pt x="168" y="649"/>
                </a:lnTo>
                <a:lnTo>
                  <a:pt x="172" y="652"/>
                </a:lnTo>
                <a:lnTo>
                  <a:pt x="176" y="655"/>
                </a:lnTo>
                <a:lnTo>
                  <a:pt x="179" y="660"/>
                </a:lnTo>
                <a:lnTo>
                  <a:pt x="179" y="660"/>
                </a:lnTo>
                <a:lnTo>
                  <a:pt x="181" y="664"/>
                </a:lnTo>
                <a:lnTo>
                  <a:pt x="183" y="670"/>
                </a:lnTo>
                <a:lnTo>
                  <a:pt x="183" y="676"/>
                </a:lnTo>
                <a:lnTo>
                  <a:pt x="181" y="680"/>
                </a:lnTo>
                <a:lnTo>
                  <a:pt x="180" y="686"/>
                </a:lnTo>
                <a:lnTo>
                  <a:pt x="177" y="689"/>
                </a:lnTo>
                <a:lnTo>
                  <a:pt x="173" y="694"/>
                </a:lnTo>
                <a:lnTo>
                  <a:pt x="169" y="697"/>
                </a:lnTo>
                <a:lnTo>
                  <a:pt x="116" y="728"/>
                </a:lnTo>
                <a:lnTo>
                  <a:pt x="116" y="728"/>
                </a:lnTo>
                <a:lnTo>
                  <a:pt x="111" y="730"/>
                </a:lnTo>
                <a:lnTo>
                  <a:pt x="106" y="732"/>
                </a:lnTo>
                <a:lnTo>
                  <a:pt x="100" y="732"/>
                </a:lnTo>
                <a:lnTo>
                  <a:pt x="96" y="730"/>
                </a:lnTo>
                <a:lnTo>
                  <a:pt x="90" y="728"/>
                </a:lnTo>
                <a:lnTo>
                  <a:pt x="86" y="726"/>
                </a:lnTo>
                <a:lnTo>
                  <a:pt x="82" y="722"/>
                </a:lnTo>
                <a:lnTo>
                  <a:pt x="79" y="718"/>
                </a:lnTo>
                <a:lnTo>
                  <a:pt x="79" y="718"/>
                </a:lnTo>
                <a:lnTo>
                  <a:pt x="76" y="712"/>
                </a:lnTo>
                <a:lnTo>
                  <a:pt x="75" y="708"/>
                </a:lnTo>
                <a:lnTo>
                  <a:pt x="75" y="702"/>
                </a:lnTo>
                <a:lnTo>
                  <a:pt x="76" y="697"/>
                </a:lnTo>
                <a:lnTo>
                  <a:pt x="78" y="692"/>
                </a:lnTo>
                <a:lnTo>
                  <a:pt x="81" y="687"/>
                </a:lnTo>
                <a:lnTo>
                  <a:pt x="84" y="684"/>
                </a:lnTo>
                <a:lnTo>
                  <a:pt x="89" y="680"/>
                </a:lnTo>
                <a:lnTo>
                  <a:pt x="142" y="649"/>
                </a:lnTo>
                <a:lnTo>
                  <a:pt x="142" y="649"/>
                </a:lnTo>
                <a:close/>
                <a:moveTo>
                  <a:pt x="89" y="397"/>
                </a:moveTo>
                <a:lnTo>
                  <a:pt x="89" y="397"/>
                </a:lnTo>
                <a:lnTo>
                  <a:pt x="94" y="397"/>
                </a:lnTo>
                <a:lnTo>
                  <a:pt x="99" y="400"/>
                </a:lnTo>
                <a:lnTo>
                  <a:pt x="104" y="402"/>
                </a:lnTo>
                <a:lnTo>
                  <a:pt x="108" y="405"/>
                </a:lnTo>
                <a:lnTo>
                  <a:pt x="112" y="409"/>
                </a:lnTo>
                <a:lnTo>
                  <a:pt x="114" y="413"/>
                </a:lnTo>
                <a:lnTo>
                  <a:pt x="115" y="419"/>
                </a:lnTo>
                <a:lnTo>
                  <a:pt x="116" y="425"/>
                </a:lnTo>
                <a:lnTo>
                  <a:pt x="116" y="425"/>
                </a:lnTo>
                <a:lnTo>
                  <a:pt x="115" y="430"/>
                </a:lnTo>
                <a:lnTo>
                  <a:pt x="114" y="435"/>
                </a:lnTo>
                <a:lnTo>
                  <a:pt x="112" y="439"/>
                </a:lnTo>
                <a:lnTo>
                  <a:pt x="108" y="444"/>
                </a:lnTo>
                <a:lnTo>
                  <a:pt x="104" y="447"/>
                </a:lnTo>
                <a:lnTo>
                  <a:pt x="99" y="450"/>
                </a:lnTo>
                <a:lnTo>
                  <a:pt x="94" y="451"/>
                </a:lnTo>
                <a:lnTo>
                  <a:pt x="89" y="452"/>
                </a:lnTo>
                <a:lnTo>
                  <a:pt x="27" y="452"/>
                </a:lnTo>
                <a:lnTo>
                  <a:pt x="27" y="452"/>
                </a:lnTo>
                <a:lnTo>
                  <a:pt x="22" y="451"/>
                </a:lnTo>
                <a:lnTo>
                  <a:pt x="17" y="450"/>
                </a:lnTo>
                <a:lnTo>
                  <a:pt x="13" y="447"/>
                </a:lnTo>
                <a:lnTo>
                  <a:pt x="8" y="444"/>
                </a:lnTo>
                <a:lnTo>
                  <a:pt x="5" y="439"/>
                </a:lnTo>
                <a:lnTo>
                  <a:pt x="2" y="435"/>
                </a:lnTo>
                <a:lnTo>
                  <a:pt x="1" y="430"/>
                </a:lnTo>
                <a:lnTo>
                  <a:pt x="0" y="425"/>
                </a:lnTo>
                <a:lnTo>
                  <a:pt x="0" y="425"/>
                </a:lnTo>
                <a:lnTo>
                  <a:pt x="1" y="419"/>
                </a:lnTo>
                <a:lnTo>
                  <a:pt x="2" y="413"/>
                </a:lnTo>
                <a:lnTo>
                  <a:pt x="5" y="409"/>
                </a:lnTo>
                <a:lnTo>
                  <a:pt x="8" y="405"/>
                </a:lnTo>
                <a:lnTo>
                  <a:pt x="13" y="402"/>
                </a:lnTo>
                <a:lnTo>
                  <a:pt x="17" y="400"/>
                </a:lnTo>
                <a:lnTo>
                  <a:pt x="22" y="397"/>
                </a:lnTo>
                <a:lnTo>
                  <a:pt x="27" y="397"/>
                </a:lnTo>
                <a:lnTo>
                  <a:pt x="89" y="397"/>
                </a:lnTo>
                <a:lnTo>
                  <a:pt x="89" y="397"/>
                </a:lnTo>
                <a:close/>
                <a:moveTo>
                  <a:pt x="381" y="303"/>
                </a:moveTo>
                <a:lnTo>
                  <a:pt x="381" y="303"/>
                </a:lnTo>
                <a:lnTo>
                  <a:pt x="380" y="297"/>
                </a:lnTo>
                <a:lnTo>
                  <a:pt x="380" y="292"/>
                </a:lnTo>
                <a:lnTo>
                  <a:pt x="381" y="287"/>
                </a:lnTo>
                <a:lnTo>
                  <a:pt x="383" y="282"/>
                </a:lnTo>
                <a:lnTo>
                  <a:pt x="386" y="277"/>
                </a:lnTo>
                <a:lnTo>
                  <a:pt x="390" y="274"/>
                </a:lnTo>
                <a:lnTo>
                  <a:pt x="395" y="271"/>
                </a:lnTo>
                <a:lnTo>
                  <a:pt x="399" y="268"/>
                </a:lnTo>
                <a:lnTo>
                  <a:pt x="399" y="268"/>
                </a:lnTo>
                <a:lnTo>
                  <a:pt x="405" y="268"/>
                </a:lnTo>
                <a:lnTo>
                  <a:pt x="410" y="268"/>
                </a:lnTo>
                <a:lnTo>
                  <a:pt x="415" y="270"/>
                </a:lnTo>
                <a:lnTo>
                  <a:pt x="420" y="271"/>
                </a:lnTo>
                <a:lnTo>
                  <a:pt x="425" y="274"/>
                </a:lnTo>
                <a:lnTo>
                  <a:pt x="428" y="277"/>
                </a:lnTo>
                <a:lnTo>
                  <a:pt x="431" y="282"/>
                </a:lnTo>
                <a:lnTo>
                  <a:pt x="434" y="288"/>
                </a:lnTo>
                <a:lnTo>
                  <a:pt x="449" y="341"/>
                </a:lnTo>
                <a:lnTo>
                  <a:pt x="449" y="341"/>
                </a:lnTo>
                <a:lnTo>
                  <a:pt x="477" y="331"/>
                </a:lnTo>
                <a:lnTo>
                  <a:pt x="507" y="323"/>
                </a:lnTo>
                <a:lnTo>
                  <a:pt x="507" y="323"/>
                </a:lnTo>
                <a:lnTo>
                  <a:pt x="508" y="323"/>
                </a:lnTo>
                <a:lnTo>
                  <a:pt x="508" y="323"/>
                </a:lnTo>
                <a:lnTo>
                  <a:pt x="533" y="319"/>
                </a:lnTo>
                <a:lnTo>
                  <a:pt x="559" y="316"/>
                </a:lnTo>
                <a:lnTo>
                  <a:pt x="559" y="275"/>
                </a:lnTo>
                <a:lnTo>
                  <a:pt x="559" y="275"/>
                </a:lnTo>
                <a:lnTo>
                  <a:pt x="560" y="270"/>
                </a:lnTo>
                <a:lnTo>
                  <a:pt x="562" y="264"/>
                </a:lnTo>
                <a:lnTo>
                  <a:pt x="564" y="259"/>
                </a:lnTo>
                <a:lnTo>
                  <a:pt x="567" y="256"/>
                </a:lnTo>
                <a:lnTo>
                  <a:pt x="572" y="252"/>
                </a:lnTo>
                <a:lnTo>
                  <a:pt x="576" y="250"/>
                </a:lnTo>
                <a:lnTo>
                  <a:pt x="581" y="248"/>
                </a:lnTo>
                <a:lnTo>
                  <a:pt x="587" y="248"/>
                </a:lnTo>
                <a:lnTo>
                  <a:pt x="587" y="248"/>
                </a:lnTo>
                <a:lnTo>
                  <a:pt x="592" y="248"/>
                </a:lnTo>
                <a:lnTo>
                  <a:pt x="598" y="250"/>
                </a:lnTo>
                <a:lnTo>
                  <a:pt x="603" y="252"/>
                </a:lnTo>
                <a:lnTo>
                  <a:pt x="606" y="256"/>
                </a:lnTo>
                <a:lnTo>
                  <a:pt x="609" y="259"/>
                </a:lnTo>
                <a:lnTo>
                  <a:pt x="612" y="264"/>
                </a:lnTo>
                <a:lnTo>
                  <a:pt x="614" y="270"/>
                </a:lnTo>
                <a:lnTo>
                  <a:pt x="614" y="275"/>
                </a:lnTo>
                <a:lnTo>
                  <a:pt x="614" y="316"/>
                </a:lnTo>
                <a:lnTo>
                  <a:pt x="614" y="316"/>
                </a:lnTo>
                <a:lnTo>
                  <a:pt x="640" y="319"/>
                </a:lnTo>
                <a:lnTo>
                  <a:pt x="667" y="323"/>
                </a:lnTo>
                <a:lnTo>
                  <a:pt x="667" y="324"/>
                </a:lnTo>
                <a:lnTo>
                  <a:pt x="667" y="323"/>
                </a:lnTo>
                <a:lnTo>
                  <a:pt x="667" y="323"/>
                </a:lnTo>
                <a:lnTo>
                  <a:pt x="696" y="331"/>
                </a:lnTo>
                <a:lnTo>
                  <a:pt x="725" y="341"/>
                </a:lnTo>
                <a:lnTo>
                  <a:pt x="741" y="288"/>
                </a:lnTo>
                <a:lnTo>
                  <a:pt x="741" y="288"/>
                </a:lnTo>
                <a:lnTo>
                  <a:pt x="743" y="282"/>
                </a:lnTo>
                <a:lnTo>
                  <a:pt x="745" y="277"/>
                </a:lnTo>
                <a:lnTo>
                  <a:pt x="749" y="274"/>
                </a:lnTo>
                <a:lnTo>
                  <a:pt x="753" y="271"/>
                </a:lnTo>
                <a:lnTo>
                  <a:pt x="758" y="270"/>
                </a:lnTo>
                <a:lnTo>
                  <a:pt x="764" y="268"/>
                </a:lnTo>
                <a:lnTo>
                  <a:pt x="769" y="268"/>
                </a:lnTo>
                <a:lnTo>
                  <a:pt x="774" y="268"/>
                </a:lnTo>
                <a:lnTo>
                  <a:pt x="774" y="268"/>
                </a:lnTo>
                <a:lnTo>
                  <a:pt x="779" y="271"/>
                </a:lnTo>
                <a:lnTo>
                  <a:pt x="784" y="274"/>
                </a:lnTo>
                <a:lnTo>
                  <a:pt x="787" y="277"/>
                </a:lnTo>
                <a:lnTo>
                  <a:pt x="791" y="282"/>
                </a:lnTo>
                <a:lnTo>
                  <a:pt x="793" y="287"/>
                </a:lnTo>
                <a:lnTo>
                  <a:pt x="793" y="292"/>
                </a:lnTo>
                <a:lnTo>
                  <a:pt x="794" y="297"/>
                </a:lnTo>
                <a:lnTo>
                  <a:pt x="793" y="303"/>
                </a:lnTo>
                <a:lnTo>
                  <a:pt x="693" y="646"/>
                </a:lnTo>
                <a:lnTo>
                  <a:pt x="693" y="646"/>
                </a:lnTo>
                <a:lnTo>
                  <a:pt x="690" y="652"/>
                </a:lnTo>
                <a:lnTo>
                  <a:pt x="687" y="656"/>
                </a:lnTo>
                <a:lnTo>
                  <a:pt x="684" y="660"/>
                </a:lnTo>
                <a:lnTo>
                  <a:pt x="679" y="663"/>
                </a:lnTo>
                <a:lnTo>
                  <a:pt x="674" y="664"/>
                </a:lnTo>
                <a:lnTo>
                  <a:pt x="670" y="665"/>
                </a:lnTo>
                <a:lnTo>
                  <a:pt x="664" y="667"/>
                </a:lnTo>
                <a:lnTo>
                  <a:pt x="659" y="665"/>
                </a:lnTo>
                <a:lnTo>
                  <a:pt x="659" y="665"/>
                </a:lnTo>
                <a:lnTo>
                  <a:pt x="654" y="663"/>
                </a:lnTo>
                <a:lnTo>
                  <a:pt x="649" y="660"/>
                </a:lnTo>
                <a:lnTo>
                  <a:pt x="645" y="656"/>
                </a:lnTo>
                <a:lnTo>
                  <a:pt x="643" y="652"/>
                </a:lnTo>
                <a:lnTo>
                  <a:pt x="640" y="647"/>
                </a:lnTo>
                <a:lnTo>
                  <a:pt x="639" y="643"/>
                </a:lnTo>
                <a:lnTo>
                  <a:pt x="639" y="637"/>
                </a:lnTo>
                <a:lnTo>
                  <a:pt x="640" y="631"/>
                </a:lnTo>
                <a:lnTo>
                  <a:pt x="710" y="394"/>
                </a:lnTo>
                <a:lnTo>
                  <a:pt x="710" y="394"/>
                </a:lnTo>
                <a:lnTo>
                  <a:pt x="684" y="385"/>
                </a:lnTo>
                <a:lnTo>
                  <a:pt x="655" y="377"/>
                </a:lnTo>
                <a:lnTo>
                  <a:pt x="655" y="377"/>
                </a:lnTo>
                <a:lnTo>
                  <a:pt x="655" y="377"/>
                </a:lnTo>
                <a:lnTo>
                  <a:pt x="636" y="373"/>
                </a:lnTo>
                <a:lnTo>
                  <a:pt x="614" y="371"/>
                </a:lnTo>
                <a:lnTo>
                  <a:pt x="614" y="438"/>
                </a:lnTo>
                <a:lnTo>
                  <a:pt x="614" y="438"/>
                </a:lnTo>
                <a:lnTo>
                  <a:pt x="614" y="443"/>
                </a:lnTo>
                <a:lnTo>
                  <a:pt x="612" y="449"/>
                </a:lnTo>
                <a:lnTo>
                  <a:pt x="609" y="453"/>
                </a:lnTo>
                <a:lnTo>
                  <a:pt x="606" y="457"/>
                </a:lnTo>
                <a:lnTo>
                  <a:pt x="603" y="460"/>
                </a:lnTo>
                <a:lnTo>
                  <a:pt x="598" y="463"/>
                </a:lnTo>
                <a:lnTo>
                  <a:pt x="592" y="465"/>
                </a:lnTo>
                <a:lnTo>
                  <a:pt x="587" y="466"/>
                </a:lnTo>
                <a:lnTo>
                  <a:pt x="587" y="466"/>
                </a:lnTo>
                <a:lnTo>
                  <a:pt x="581" y="465"/>
                </a:lnTo>
                <a:lnTo>
                  <a:pt x="576" y="463"/>
                </a:lnTo>
                <a:lnTo>
                  <a:pt x="572" y="460"/>
                </a:lnTo>
                <a:lnTo>
                  <a:pt x="567" y="457"/>
                </a:lnTo>
                <a:lnTo>
                  <a:pt x="564" y="453"/>
                </a:lnTo>
                <a:lnTo>
                  <a:pt x="562" y="449"/>
                </a:lnTo>
                <a:lnTo>
                  <a:pt x="560" y="443"/>
                </a:lnTo>
                <a:lnTo>
                  <a:pt x="559" y="438"/>
                </a:lnTo>
                <a:lnTo>
                  <a:pt x="559" y="371"/>
                </a:lnTo>
                <a:lnTo>
                  <a:pt x="559" y="371"/>
                </a:lnTo>
                <a:lnTo>
                  <a:pt x="539" y="373"/>
                </a:lnTo>
                <a:lnTo>
                  <a:pt x="519" y="377"/>
                </a:lnTo>
                <a:lnTo>
                  <a:pt x="519" y="377"/>
                </a:lnTo>
                <a:lnTo>
                  <a:pt x="518" y="377"/>
                </a:lnTo>
                <a:lnTo>
                  <a:pt x="518" y="377"/>
                </a:lnTo>
                <a:lnTo>
                  <a:pt x="491" y="385"/>
                </a:lnTo>
                <a:lnTo>
                  <a:pt x="464" y="394"/>
                </a:lnTo>
                <a:lnTo>
                  <a:pt x="534" y="631"/>
                </a:lnTo>
                <a:lnTo>
                  <a:pt x="534" y="631"/>
                </a:lnTo>
                <a:lnTo>
                  <a:pt x="534" y="637"/>
                </a:lnTo>
                <a:lnTo>
                  <a:pt x="534" y="643"/>
                </a:lnTo>
                <a:lnTo>
                  <a:pt x="533" y="647"/>
                </a:lnTo>
                <a:lnTo>
                  <a:pt x="532" y="652"/>
                </a:lnTo>
                <a:lnTo>
                  <a:pt x="528" y="656"/>
                </a:lnTo>
                <a:lnTo>
                  <a:pt x="525" y="660"/>
                </a:lnTo>
                <a:lnTo>
                  <a:pt x="520" y="663"/>
                </a:lnTo>
                <a:lnTo>
                  <a:pt x="515" y="665"/>
                </a:lnTo>
                <a:lnTo>
                  <a:pt x="515" y="665"/>
                </a:lnTo>
                <a:lnTo>
                  <a:pt x="510" y="667"/>
                </a:lnTo>
                <a:lnTo>
                  <a:pt x="504" y="665"/>
                </a:lnTo>
                <a:lnTo>
                  <a:pt x="499" y="664"/>
                </a:lnTo>
                <a:lnTo>
                  <a:pt x="494" y="663"/>
                </a:lnTo>
                <a:lnTo>
                  <a:pt x="490" y="660"/>
                </a:lnTo>
                <a:lnTo>
                  <a:pt x="486" y="656"/>
                </a:lnTo>
                <a:lnTo>
                  <a:pt x="483" y="652"/>
                </a:lnTo>
                <a:lnTo>
                  <a:pt x="482" y="646"/>
                </a:lnTo>
                <a:lnTo>
                  <a:pt x="381" y="303"/>
                </a:lnTo>
                <a:lnTo>
                  <a:pt x="381" y="30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400"/>
          </a:p>
        </p:txBody>
      </p:sp>
      <p:sp>
        <p:nvSpPr>
          <p:cNvPr id="15" name="Freeform 10"/>
          <p:cNvSpPr>
            <a:spLocks noEditPoints="1"/>
          </p:cNvSpPr>
          <p:nvPr/>
        </p:nvSpPr>
        <p:spPr bwMode="auto">
          <a:xfrm>
            <a:off x="6515480" y="1868908"/>
            <a:ext cx="400285" cy="545443"/>
          </a:xfrm>
          <a:custGeom>
            <a:avLst/>
            <a:gdLst>
              <a:gd name="T0" fmla="*/ 503 w 821"/>
              <a:gd name="T1" fmla="*/ 872 h 1114"/>
              <a:gd name="T2" fmla="*/ 575 w 821"/>
              <a:gd name="T3" fmla="*/ 807 h 1114"/>
              <a:gd name="T4" fmla="*/ 210 w 821"/>
              <a:gd name="T5" fmla="*/ 814 h 1114"/>
              <a:gd name="T6" fmla="*/ 287 w 821"/>
              <a:gd name="T7" fmla="*/ 858 h 1114"/>
              <a:gd name="T8" fmla="*/ 357 w 821"/>
              <a:gd name="T9" fmla="*/ 870 h 1114"/>
              <a:gd name="T10" fmla="*/ 483 w 821"/>
              <a:gd name="T11" fmla="*/ 0 h 1114"/>
              <a:gd name="T12" fmla="*/ 538 w 821"/>
              <a:gd name="T13" fmla="*/ 50 h 1114"/>
              <a:gd name="T14" fmla="*/ 623 w 821"/>
              <a:gd name="T15" fmla="*/ 58 h 1114"/>
              <a:gd name="T16" fmla="*/ 661 w 821"/>
              <a:gd name="T17" fmla="*/ 103 h 1114"/>
              <a:gd name="T18" fmla="*/ 719 w 821"/>
              <a:gd name="T19" fmla="*/ 160 h 1114"/>
              <a:gd name="T20" fmla="*/ 763 w 821"/>
              <a:gd name="T21" fmla="*/ 199 h 1114"/>
              <a:gd name="T22" fmla="*/ 771 w 821"/>
              <a:gd name="T23" fmla="*/ 283 h 1114"/>
              <a:gd name="T24" fmla="*/ 821 w 821"/>
              <a:gd name="T25" fmla="*/ 339 h 1114"/>
              <a:gd name="T26" fmla="*/ 787 w 821"/>
              <a:gd name="T27" fmla="*/ 416 h 1114"/>
              <a:gd name="T28" fmla="*/ 821 w 821"/>
              <a:gd name="T29" fmla="*/ 492 h 1114"/>
              <a:gd name="T30" fmla="*/ 759 w 821"/>
              <a:gd name="T31" fmla="*/ 555 h 1114"/>
              <a:gd name="T32" fmla="*/ 761 w 821"/>
              <a:gd name="T33" fmla="*/ 638 h 1114"/>
              <a:gd name="T34" fmla="*/ 686 w 821"/>
              <a:gd name="T35" fmla="*/ 670 h 1114"/>
              <a:gd name="T36" fmla="*/ 654 w 821"/>
              <a:gd name="T37" fmla="*/ 746 h 1114"/>
              <a:gd name="T38" fmla="*/ 588 w 821"/>
              <a:gd name="T39" fmla="*/ 757 h 1114"/>
              <a:gd name="T40" fmla="*/ 518 w 821"/>
              <a:gd name="T41" fmla="*/ 801 h 1114"/>
              <a:gd name="T42" fmla="*/ 462 w 821"/>
              <a:gd name="T43" fmla="*/ 811 h 1114"/>
              <a:gd name="T44" fmla="*/ 380 w 821"/>
              <a:gd name="T45" fmla="*/ 798 h 1114"/>
              <a:gd name="T46" fmla="*/ 316 w 821"/>
              <a:gd name="T47" fmla="*/ 814 h 1114"/>
              <a:gd name="T48" fmla="*/ 257 w 821"/>
              <a:gd name="T49" fmla="*/ 756 h 1114"/>
              <a:gd name="T50" fmla="*/ 174 w 821"/>
              <a:gd name="T51" fmla="*/ 756 h 1114"/>
              <a:gd name="T52" fmla="*/ 145 w 821"/>
              <a:gd name="T53" fmla="*/ 677 h 1114"/>
              <a:gd name="T54" fmla="*/ 63 w 821"/>
              <a:gd name="T55" fmla="*/ 643 h 1114"/>
              <a:gd name="T56" fmla="*/ 65 w 821"/>
              <a:gd name="T57" fmla="*/ 559 h 1114"/>
              <a:gd name="T58" fmla="*/ 4 w 821"/>
              <a:gd name="T59" fmla="*/ 501 h 1114"/>
              <a:gd name="T60" fmla="*/ 29 w 821"/>
              <a:gd name="T61" fmla="*/ 432 h 1114"/>
              <a:gd name="T62" fmla="*/ 4 w 821"/>
              <a:gd name="T63" fmla="*/ 349 h 1114"/>
              <a:gd name="T64" fmla="*/ 31 w 821"/>
              <a:gd name="T65" fmla="*/ 297 h 1114"/>
              <a:gd name="T66" fmla="*/ 61 w 821"/>
              <a:gd name="T67" fmla="*/ 222 h 1114"/>
              <a:gd name="T68" fmla="*/ 80 w 821"/>
              <a:gd name="T69" fmla="*/ 166 h 1114"/>
              <a:gd name="T70" fmla="*/ 155 w 821"/>
              <a:gd name="T71" fmla="*/ 126 h 1114"/>
              <a:gd name="T72" fmla="*/ 188 w 821"/>
              <a:gd name="T73" fmla="*/ 58 h 1114"/>
              <a:gd name="T74" fmla="*/ 271 w 821"/>
              <a:gd name="T75" fmla="*/ 61 h 1114"/>
              <a:gd name="T76" fmla="*/ 330 w 821"/>
              <a:gd name="T77" fmla="*/ 0 h 1114"/>
              <a:gd name="T78" fmla="*/ 411 w 821"/>
              <a:gd name="T79" fmla="*/ 35 h 1114"/>
              <a:gd name="T80" fmla="*/ 380 w 821"/>
              <a:gd name="T81" fmla="*/ 122 h 1114"/>
              <a:gd name="T82" fmla="*/ 210 w 821"/>
              <a:gd name="T83" fmla="*/ 201 h 1114"/>
              <a:gd name="T84" fmla="*/ 123 w 821"/>
              <a:gd name="T85" fmla="*/ 371 h 1114"/>
              <a:gd name="T86" fmla="*/ 155 w 821"/>
              <a:gd name="T87" fmla="*/ 549 h 1114"/>
              <a:gd name="T88" fmla="*/ 294 w 821"/>
              <a:gd name="T89" fmla="*/ 676 h 1114"/>
              <a:gd name="T90" fmla="*/ 486 w 821"/>
              <a:gd name="T91" fmla="*/ 692 h 1114"/>
              <a:gd name="T92" fmla="*/ 639 w 821"/>
              <a:gd name="T93" fmla="*/ 591 h 1114"/>
              <a:gd name="T94" fmla="*/ 702 w 821"/>
              <a:gd name="T95" fmla="*/ 414 h 1114"/>
              <a:gd name="T96" fmla="*/ 640 w 821"/>
              <a:gd name="T97" fmla="*/ 232 h 1114"/>
              <a:gd name="T98" fmla="*/ 411 w 821"/>
              <a:gd name="T99" fmla="*/ 173 h 1114"/>
              <a:gd name="T100" fmla="*/ 621 w 821"/>
              <a:gd name="T101" fmla="*/ 297 h 1114"/>
              <a:gd name="T102" fmla="*/ 621 w 821"/>
              <a:gd name="T103" fmla="*/ 524 h 1114"/>
              <a:gd name="T104" fmla="*/ 411 w 821"/>
              <a:gd name="T105" fmla="*/ 648 h 1114"/>
              <a:gd name="T106" fmla="*/ 213 w 821"/>
              <a:gd name="T107" fmla="*/ 543 h 1114"/>
              <a:gd name="T108" fmla="*/ 191 w 821"/>
              <a:gd name="T109" fmla="*/ 317 h 1114"/>
              <a:gd name="T110" fmla="*/ 387 w 821"/>
              <a:gd name="T111" fmla="*/ 174 h 1114"/>
              <a:gd name="T112" fmla="*/ 578 w 821"/>
              <a:gd name="T113" fmla="*/ 355 h 1114"/>
              <a:gd name="T114" fmla="*/ 514 w 821"/>
              <a:gd name="T115" fmla="*/ 552 h 1114"/>
              <a:gd name="T116" fmla="*/ 311 w 821"/>
              <a:gd name="T117" fmla="*/ 555 h 1114"/>
              <a:gd name="T118" fmla="*/ 243 w 821"/>
              <a:gd name="T119" fmla="*/ 365 h 1114"/>
              <a:gd name="T120" fmla="*/ 398 w 821"/>
              <a:gd name="T121" fmla="*/ 24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21" h="1114">
                <a:moveTo>
                  <a:pt x="611" y="814"/>
                </a:moveTo>
                <a:lnTo>
                  <a:pt x="665" y="1074"/>
                </a:lnTo>
                <a:lnTo>
                  <a:pt x="578" y="1052"/>
                </a:lnTo>
                <a:lnTo>
                  <a:pt x="514" y="1114"/>
                </a:lnTo>
                <a:lnTo>
                  <a:pt x="465" y="870"/>
                </a:lnTo>
                <a:lnTo>
                  <a:pt x="465" y="870"/>
                </a:lnTo>
                <a:lnTo>
                  <a:pt x="476" y="872"/>
                </a:lnTo>
                <a:lnTo>
                  <a:pt x="487" y="873"/>
                </a:lnTo>
                <a:lnTo>
                  <a:pt x="487" y="873"/>
                </a:lnTo>
                <a:lnTo>
                  <a:pt x="495" y="873"/>
                </a:lnTo>
                <a:lnTo>
                  <a:pt x="503" y="872"/>
                </a:lnTo>
                <a:lnTo>
                  <a:pt x="503" y="872"/>
                </a:lnTo>
                <a:lnTo>
                  <a:pt x="514" y="868"/>
                </a:lnTo>
                <a:lnTo>
                  <a:pt x="525" y="864"/>
                </a:lnTo>
                <a:lnTo>
                  <a:pt x="534" y="858"/>
                </a:lnTo>
                <a:lnTo>
                  <a:pt x="542" y="851"/>
                </a:lnTo>
                <a:lnTo>
                  <a:pt x="549" y="845"/>
                </a:lnTo>
                <a:lnTo>
                  <a:pt x="556" y="835"/>
                </a:lnTo>
                <a:lnTo>
                  <a:pt x="569" y="817"/>
                </a:lnTo>
                <a:lnTo>
                  <a:pt x="569" y="817"/>
                </a:lnTo>
                <a:lnTo>
                  <a:pt x="575" y="807"/>
                </a:lnTo>
                <a:lnTo>
                  <a:pt x="575" y="807"/>
                </a:lnTo>
                <a:lnTo>
                  <a:pt x="586" y="809"/>
                </a:lnTo>
                <a:lnTo>
                  <a:pt x="586" y="809"/>
                </a:lnTo>
                <a:lnTo>
                  <a:pt x="599" y="813"/>
                </a:lnTo>
                <a:lnTo>
                  <a:pt x="611" y="814"/>
                </a:lnTo>
                <a:lnTo>
                  <a:pt x="611" y="814"/>
                </a:lnTo>
                <a:close/>
                <a:moveTo>
                  <a:pt x="357" y="870"/>
                </a:moveTo>
                <a:lnTo>
                  <a:pt x="307" y="1114"/>
                </a:lnTo>
                <a:lnTo>
                  <a:pt x="243" y="1052"/>
                </a:lnTo>
                <a:lnTo>
                  <a:pt x="156" y="1074"/>
                </a:lnTo>
                <a:lnTo>
                  <a:pt x="210" y="814"/>
                </a:lnTo>
                <a:lnTo>
                  <a:pt x="210" y="814"/>
                </a:lnTo>
                <a:lnTo>
                  <a:pt x="222" y="813"/>
                </a:lnTo>
                <a:lnTo>
                  <a:pt x="235" y="809"/>
                </a:lnTo>
                <a:lnTo>
                  <a:pt x="235" y="809"/>
                </a:lnTo>
                <a:lnTo>
                  <a:pt x="246" y="807"/>
                </a:lnTo>
                <a:lnTo>
                  <a:pt x="246" y="807"/>
                </a:lnTo>
                <a:lnTo>
                  <a:pt x="253" y="817"/>
                </a:lnTo>
                <a:lnTo>
                  <a:pt x="253" y="817"/>
                </a:lnTo>
                <a:lnTo>
                  <a:pt x="263" y="832"/>
                </a:lnTo>
                <a:lnTo>
                  <a:pt x="275" y="846"/>
                </a:lnTo>
                <a:lnTo>
                  <a:pt x="281" y="853"/>
                </a:lnTo>
                <a:lnTo>
                  <a:pt x="287" y="858"/>
                </a:lnTo>
                <a:lnTo>
                  <a:pt x="295" y="863"/>
                </a:lnTo>
                <a:lnTo>
                  <a:pt x="304" y="867"/>
                </a:lnTo>
                <a:lnTo>
                  <a:pt x="304" y="867"/>
                </a:lnTo>
                <a:lnTo>
                  <a:pt x="311" y="870"/>
                </a:lnTo>
                <a:lnTo>
                  <a:pt x="319" y="872"/>
                </a:lnTo>
                <a:lnTo>
                  <a:pt x="319" y="872"/>
                </a:lnTo>
                <a:lnTo>
                  <a:pt x="330" y="873"/>
                </a:lnTo>
                <a:lnTo>
                  <a:pt x="339" y="873"/>
                </a:lnTo>
                <a:lnTo>
                  <a:pt x="348" y="872"/>
                </a:lnTo>
                <a:lnTo>
                  <a:pt x="357" y="870"/>
                </a:lnTo>
                <a:lnTo>
                  <a:pt x="357" y="870"/>
                </a:lnTo>
                <a:close/>
                <a:moveTo>
                  <a:pt x="411" y="35"/>
                </a:moveTo>
                <a:lnTo>
                  <a:pt x="411" y="35"/>
                </a:lnTo>
                <a:lnTo>
                  <a:pt x="416" y="35"/>
                </a:lnTo>
                <a:lnTo>
                  <a:pt x="421" y="33"/>
                </a:lnTo>
                <a:lnTo>
                  <a:pt x="431" y="29"/>
                </a:lnTo>
                <a:lnTo>
                  <a:pt x="441" y="23"/>
                </a:lnTo>
                <a:lnTo>
                  <a:pt x="452" y="16"/>
                </a:lnTo>
                <a:lnTo>
                  <a:pt x="462" y="9"/>
                </a:lnTo>
                <a:lnTo>
                  <a:pt x="472" y="4"/>
                </a:lnTo>
                <a:lnTo>
                  <a:pt x="477" y="1"/>
                </a:lnTo>
                <a:lnTo>
                  <a:pt x="483" y="0"/>
                </a:lnTo>
                <a:lnTo>
                  <a:pt x="487" y="0"/>
                </a:lnTo>
                <a:lnTo>
                  <a:pt x="493" y="0"/>
                </a:lnTo>
                <a:lnTo>
                  <a:pt x="493" y="0"/>
                </a:lnTo>
                <a:lnTo>
                  <a:pt x="497" y="1"/>
                </a:lnTo>
                <a:lnTo>
                  <a:pt x="502" y="4"/>
                </a:lnTo>
                <a:lnTo>
                  <a:pt x="506" y="7"/>
                </a:lnTo>
                <a:lnTo>
                  <a:pt x="510" y="12"/>
                </a:lnTo>
                <a:lnTo>
                  <a:pt x="517" y="20"/>
                </a:lnTo>
                <a:lnTo>
                  <a:pt x="524" y="30"/>
                </a:lnTo>
                <a:lnTo>
                  <a:pt x="530" y="40"/>
                </a:lnTo>
                <a:lnTo>
                  <a:pt x="538" y="50"/>
                </a:lnTo>
                <a:lnTo>
                  <a:pt x="545" y="58"/>
                </a:lnTo>
                <a:lnTo>
                  <a:pt x="550" y="61"/>
                </a:lnTo>
                <a:lnTo>
                  <a:pt x="554" y="63"/>
                </a:lnTo>
                <a:lnTo>
                  <a:pt x="554" y="63"/>
                </a:lnTo>
                <a:lnTo>
                  <a:pt x="560" y="65"/>
                </a:lnTo>
                <a:lnTo>
                  <a:pt x="565" y="65"/>
                </a:lnTo>
                <a:lnTo>
                  <a:pt x="576" y="66"/>
                </a:lnTo>
                <a:lnTo>
                  <a:pt x="588" y="64"/>
                </a:lnTo>
                <a:lnTo>
                  <a:pt x="600" y="62"/>
                </a:lnTo>
                <a:lnTo>
                  <a:pt x="611" y="60"/>
                </a:lnTo>
                <a:lnTo>
                  <a:pt x="623" y="58"/>
                </a:lnTo>
                <a:lnTo>
                  <a:pt x="629" y="58"/>
                </a:lnTo>
                <a:lnTo>
                  <a:pt x="634" y="58"/>
                </a:lnTo>
                <a:lnTo>
                  <a:pt x="639" y="61"/>
                </a:lnTo>
                <a:lnTo>
                  <a:pt x="643" y="63"/>
                </a:lnTo>
                <a:lnTo>
                  <a:pt x="643" y="63"/>
                </a:lnTo>
                <a:lnTo>
                  <a:pt x="647" y="66"/>
                </a:lnTo>
                <a:lnTo>
                  <a:pt x="650" y="70"/>
                </a:lnTo>
                <a:lnTo>
                  <a:pt x="654" y="74"/>
                </a:lnTo>
                <a:lnTo>
                  <a:pt x="655" y="79"/>
                </a:lnTo>
                <a:lnTo>
                  <a:pt x="658" y="90"/>
                </a:lnTo>
                <a:lnTo>
                  <a:pt x="661" y="103"/>
                </a:lnTo>
                <a:lnTo>
                  <a:pt x="663" y="114"/>
                </a:lnTo>
                <a:lnTo>
                  <a:pt x="666" y="126"/>
                </a:lnTo>
                <a:lnTo>
                  <a:pt x="671" y="136"/>
                </a:lnTo>
                <a:lnTo>
                  <a:pt x="673" y="141"/>
                </a:lnTo>
                <a:lnTo>
                  <a:pt x="677" y="144"/>
                </a:lnTo>
                <a:lnTo>
                  <a:pt x="677" y="144"/>
                </a:lnTo>
                <a:lnTo>
                  <a:pt x="681" y="149"/>
                </a:lnTo>
                <a:lnTo>
                  <a:pt x="685" y="151"/>
                </a:lnTo>
                <a:lnTo>
                  <a:pt x="695" y="155"/>
                </a:lnTo>
                <a:lnTo>
                  <a:pt x="706" y="158"/>
                </a:lnTo>
                <a:lnTo>
                  <a:pt x="719" y="160"/>
                </a:lnTo>
                <a:lnTo>
                  <a:pt x="731" y="163"/>
                </a:lnTo>
                <a:lnTo>
                  <a:pt x="742" y="166"/>
                </a:lnTo>
                <a:lnTo>
                  <a:pt x="747" y="168"/>
                </a:lnTo>
                <a:lnTo>
                  <a:pt x="752" y="171"/>
                </a:lnTo>
                <a:lnTo>
                  <a:pt x="755" y="174"/>
                </a:lnTo>
                <a:lnTo>
                  <a:pt x="759" y="178"/>
                </a:lnTo>
                <a:lnTo>
                  <a:pt x="759" y="178"/>
                </a:lnTo>
                <a:lnTo>
                  <a:pt x="761" y="183"/>
                </a:lnTo>
                <a:lnTo>
                  <a:pt x="763" y="187"/>
                </a:lnTo>
                <a:lnTo>
                  <a:pt x="763" y="193"/>
                </a:lnTo>
                <a:lnTo>
                  <a:pt x="763" y="199"/>
                </a:lnTo>
                <a:lnTo>
                  <a:pt x="762" y="210"/>
                </a:lnTo>
                <a:lnTo>
                  <a:pt x="760" y="222"/>
                </a:lnTo>
                <a:lnTo>
                  <a:pt x="758" y="234"/>
                </a:lnTo>
                <a:lnTo>
                  <a:pt x="755" y="246"/>
                </a:lnTo>
                <a:lnTo>
                  <a:pt x="755" y="257"/>
                </a:lnTo>
                <a:lnTo>
                  <a:pt x="756" y="262"/>
                </a:lnTo>
                <a:lnTo>
                  <a:pt x="759" y="266"/>
                </a:lnTo>
                <a:lnTo>
                  <a:pt x="759" y="266"/>
                </a:lnTo>
                <a:lnTo>
                  <a:pt x="761" y="272"/>
                </a:lnTo>
                <a:lnTo>
                  <a:pt x="763" y="275"/>
                </a:lnTo>
                <a:lnTo>
                  <a:pt x="771" y="283"/>
                </a:lnTo>
                <a:lnTo>
                  <a:pt x="780" y="290"/>
                </a:lnTo>
                <a:lnTo>
                  <a:pt x="791" y="297"/>
                </a:lnTo>
                <a:lnTo>
                  <a:pt x="801" y="304"/>
                </a:lnTo>
                <a:lnTo>
                  <a:pt x="810" y="312"/>
                </a:lnTo>
                <a:lnTo>
                  <a:pt x="815" y="315"/>
                </a:lnTo>
                <a:lnTo>
                  <a:pt x="817" y="320"/>
                </a:lnTo>
                <a:lnTo>
                  <a:pt x="819" y="324"/>
                </a:lnTo>
                <a:lnTo>
                  <a:pt x="821" y="329"/>
                </a:lnTo>
                <a:lnTo>
                  <a:pt x="821" y="329"/>
                </a:lnTo>
                <a:lnTo>
                  <a:pt x="821" y="335"/>
                </a:lnTo>
                <a:lnTo>
                  <a:pt x="821" y="339"/>
                </a:lnTo>
                <a:lnTo>
                  <a:pt x="820" y="344"/>
                </a:lnTo>
                <a:lnTo>
                  <a:pt x="818" y="349"/>
                </a:lnTo>
                <a:lnTo>
                  <a:pt x="812" y="360"/>
                </a:lnTo>
                <a:lnTo>
                  <a:pt x="805" y="370"/>
                </a:lnTo>
                <a:lnTo>
                  <a:pt x="799" y="380"/>
                </a:lnTo>
                <a:lnTo>
                  <a:pt x="793" y="390"/>
                </a:lnTo>
                <a:lnTo>
                  <a:pt x="788" y="401"/>
                </a:lnTo>
                <a:lnTo>
                  <a:pt x="787" y="405"/>
                </a:lnTo>
                <a:lnTo>
                  <a:pt x="787" y="411"/>
                </a:lnTo>
                <a:lnTo>
                  <a:pt x="787" y="411"/>
                </a:lnTo>
                <a:lnTo>
                  <a:pt x="787" y="416"/>
                </a:lnTo>
                <a:lnTo>
                  <a:pt x="788" y="421"/>
                </a:lnTo>
                <a:lnTo>
                  <a:pt x="793" y="432"/>
                </a:lnTo>
                <a:lnTo>
                  <a:pt x="799" y="442"/>
                </a:lnTo>
                <a:lnTo>
                  <a:pt x="805" y="451"/>
                </a:lnTo>
                <a:lnTo>
                  <a:pt x="812" y="461"/>
                </a:lnTo>
                <a:lnTo>
                  <a:pt x="818" y="471"/>
                </a:lnTo>
                <a:lnTo>
                  <a:pt x="820" y="477"/>
                </a:lnTo>
                <a:lnTo>
                  <a:pt x="821" y="482"/>
                </a:lnTo>
                <a:lnTo>
                  <a:pt x="821" y="487"/>
                </a:lnTo>
                <a:lnTo>
                  <a:pt x="821" y="492"/>
                </a:lnTo>
                <a:lnTo>
                  <a:pt x="821" y="492"/>
                </a:lnTo>
                <a:lnTo>
                  <a:pt x="819" y="497"/>
                </a:lnTo>
                <a:lnTo>
                  <a:pt x="817" y="501"/>
                </a:lnTo>
                <a:lnTo>
                  <a:pt x="815" y="506"/>
                </a:lnTo>
                <a:lnTo>
                  <a:pt x="810" y="510"/>
                </a:lnTo>
                <a:lnTo>
                  <a:pt x="801" y="517"/>
                </a:lnTo>
                <a:lnTo>
                  <a:pt x="791" y="524"/>
                </a:lnTo>
                <a:lnTo>
                  <a:pt x="780" y="531"/>
                </a:lnTo>
                <a:lnTo>
                  <a:pt x="771" y="538"/>
                </a:lnTo>
                <a:lnTo>
                  <a:pt x="763" y="546"/>
                </a:lnTo>
                <a:lnTo>
                  <a:pt x="761" y="550"/>
                </a:lnTo>
                <a:lnTo>
                  <a:pt x="759" y="555"/>
                </a:lnTo>
                <a:lnTo>
                  <a:pt x="759" y="555"/>
                </a:lnTo>
                <a:lnTo>
                  <a:pt x="756" y="559"/>
                </a:lnTo>
                <a:lnTo>
                  <a:pt x="755" y="565"/>
                </a:lnTo>
                <a:lnTo>
                  <a:pt x="755" y="575"/>
                </a:lnTo>
                <a:lnTo>
                  <a:pt x="758" y="587"/>
                </a:lnTo>
                <a:lnTo>
                  <a:pt x="760" y="599"/>
                </a:lnTo>
                <a:lnTo>
                  <a:pt x="762" y="612"/>
                </a:lnTo>
                <a:lnTo>
                  <a:pt x="763" y="623"/>
                </a:lnTo>
                <a:lnTo>
                  <a:pt x="763" y="629"/>
                </a:lnTo>
                <a:lnTo>
                  <a:pt x="763" y="633"/>
                </a:lnTo>
                <a:lnTo>
                  <a:pt x="761" y="638"/>
                </a:lnTo>
                <a:lnTo>
                  <a:pt x="759" y="643"/>
                </a:lnTo>
                <a:lnTo>
                  <a:pt x="759" y="643"/>
                </a:lnTo>
                <a:lnTo>
                  <a:pt x="755" y="647"/>
                </a:lnTo>
                <a:lnTo>
                  <a:pt x="752" y="651"/>
                </a:lnTo>
                <a:lnTo>
                  <a:pt x="747" y="653"/>
                </a:lnTo>
                <a:lnTo>
                  <a:pt x="742" y="655"/>
                </a:lnTo>
                <a:lnTo>
                  <a:pt x="731" y="659"/>
                </a:lnTo>
                <a:lnTo>
                  <a:pt x="719" y="661"/>
                </a:lnTo>
                <a:lnTo>
                  <a:pt x="707" y="663"/>
                </a:lnTo>
                <a:lnTo>
                  <a:pt x="695" y="665"/>
                </a:lnTo>
                <a:lnTo>
                  <a:pt x="686" y="670"/>
                </a:lnTo>
                <a:lnTo>
                  <a:pt x="681" y="673"/>
                </a:lnTo>
                <a:lnTo>
                  <a:pt x="677" y="677"/>
                </a:lnTo>
                <a:lnTo>
                  <a:pt x="677" y="677"/>
                </a:lnTo>
                <a:lnTo>
                  <a:pt x="673" y="680"/>
                </a:lnTo>
                <a:lnTo>
                  <a:pt x="671" y="685"/>
                </a:lnTo>
                <a:lnTo>
                  <a:pt x="666" y="695"/>
                </a:lnTo>
                <a:lnTo>
                  <a:pt x="663" y="706"/>
                </a:lnTo>
                <a:lnTo>
                  <a:pt x="661" y="718"/>
                </a:lnTo>
                <a:lnTo>
                  <a:pt x="658" y="730"/>
                </a:lnTo>
                <a:lnTo>
                  <a:pt x="656" y="742"/>
                </a:lnTo>
                <a:lnTo>
                  <a:pt x="654" y="746"/>
                </a:lnTo>
                <a:lnTo>
                  <a:pt x="650" y="751"/>
                </a:lnTo>
                <a:lnTo>
                  <a:pt x="647" y="756"/>
                </a:lnTo>
                <a:lnTo>
                  <a:pt x="643" y="758"/>
                </a:lnTo>
                <a:lnTo>
                  <a:pt x="643" y="758"/>
                </a:lnTo>
                <a:lnTo>
                  <a:pt x="639" y="761"/>
                </a:lnTo>
                <a:lnTo>
                  <a:pt x="634" y="762"/>
                </a:lnTo>
                <a:lnTo>
                  <a:pt x="629" y="764"/>
                </a:lnTo>
                <a:lnTo>
                  <a:pt x="623" y="764"/>
                </a:lnTo>
                <a:lnTo>
                  <a:pt x="611" y="761"/>
                </a:lnTo>
                <a:lnTo>
                  <a:pt x="600" y="759"/>
                </a:lnTo>
                <a:lnTo>
                  <a:pt x="588" y="757"/>
                </a:lnTo>
                <a:lnTo>
                  <a:pt x="576" y="756"/>
                </a:lnTo>
                <a:lnTo>
                  <a:pt x="565" y="756"/>
                </a:lnTo>
                <a:lnTo>
                  <a:pt x="560" y="757"/>
                </a:lnTo>
                <a:lnTo>
                  <a:pt x="554" y="758"/>
                </a:lnTo>
                <a:lnTo>
                  <a:pt x="554" y="758"/>
                </a:lnTo>
                <a:lnTo>
                  <a:pt x="550" y="760"/>
                </a:lnTo>
                <a:lnTo>
                  <a:pt x="546" y="764"/>
                </a:lnTo>
                <a:lnTo>
                  <a:pt x="538" y="770"/>
                </a:lnTo>
                <a:lnTo>
                  <a:pt x="530" y="781"/>
                </a:lnTo>
                <a:lnTo>
                  <a:pt x="524" y="791"/>
                </a:lnTo>
                <a:lnTo>
                  <a:pt x="518" y="801"/>
                </a:lnTo>
                <a:lnTo>
                  <a:pt x="510" y="810"/>
                </a:lnTo>
                <a:lnTo>
                  <a:pt x="506" y="814"/>
                </a:lnTo>
                <a:lnTo>
                  <a:pt x="502" y="817"/>
                </a:lnTo>
                <a:lnTo>
                  <a:pt x="497" y="819"/>
                </a:lnTo>
                <a:lnTo>
                  <a:pt x="493" y="821"/>
                </a:lnTo>
                <a:lnTo>
                  <a:pt x="493" y="821"/>
                </a:lnTo>
                <a:lnTo>
                  <a:pt x="487" y="822"/>
                </a:lnTo>
                <a:lnTo>
                  <a:pt x="483" y="821"/>
                </a:lnTo>
                <a:lnTo>
                  <a:pt x="477" y="819"/>
                </a:lnTo>
                <a:lnTo>
                  <a:pt x="472" y="817"/>
                </a:lnTo>
                <a:lnTo>
                  <a:pt x="462" y="811"/>
                </a:lnTo>
                <a:lnTo>
                  <a:pt x="452" y="805"/>
                </a:lnTo>
                <a:lnTo>
                  <a:pt x="441" y="798"/>
                </a:lnTo>
                <a:lnTo>
                  <a:pt x="431" y="792"/>
                </a:lnTo>
                <a:lnTo>
                  <a:pt x="421" y="787"/>
                </a:lnTo>
                <a:lnTo>
                  <a:pt x="416" y="787"/>
                </a:lnTo>
                <a:lnTo>
                  <a:pt x="411" y="786"/>
                </a:lnTo>
                <a:lnTo>
                  <a:pt x="411" y="786"/>
                </a:lnTo>
                <a:lnTo>
                  <a:pt x="406" y="787"/>
                </a:lnTo>
                <a:lnTo>
                  <a:pt x="400" y="787"/>
                </a:lnTo>
                <a:lnTo>
                  <a:pt x="390" y="792"/>
                </a:lnTo>
                <a:lnTo>
                  <a:pt x="380" y="798"/>
                </a:lnTo>
                <a:lnTo>
                  <a:pt x="370" y="805"/>
                </a:lnTo>
                <a:lnTo>
                  <a:pt x="359" y="811"/>
                </a:lnTo>
                <a:lnTo>
                  <a:pt x="350" y="817"/>
                </a:lnTo>
                <a:lnTo>
                  <a:pt x="344" y="819"/>
                </a:lnTo>
                <a:lnTo>
                  <a:pt x="340" y="821"/>
                </a:lnTo>
                <a:lnTo>
                  <a:pt x="334" y="822"/>
                </a:lnTo>
                <a:lnTo>
                  <a:pt x="330" y="821"/>
                </a:lnTo>
                <a:lnTo>
                  <a:pt x="330" y="821"/>
                </a:lnTo>
                <a:lnTo>
                  <a:pt x="324" y="819"/>
                </a:lnTo>
                <a:lnTo>
                  <a:pt x="319" y="817"/>
                </a:lnTo>
                <a:lnTo>
                  <a:pt x="316" y="814"/>
                </a:lnTo>
                <a:lnTo>
                  <a:pt x="311" y="810"/>
                </a:lnTo>
                <a:lnTo>
                  <a:pt x="304" y="801"/>
                </a:lnTo>
                <a:lnTo>
                  <a:pt x="298" y="791"/>
                </a:lnTo>
                <a:lnTo>
                  <a:pt x="291" y="781"/>
                </a:lnTo>
                <a:lnTo>
                  <a:pt x="284" y="770"/>
                </a:lnTo>
                <a:lnTo>
                  <a:pt x="276" y="764"/>
                </a:lnTo>
                <a:lnTo>
                  <a:pt x="271" y="760"/>
                </a:lnTo>
                <a:lnTo>
                  <a:pt x="267" y="758"/>
                </a:lnTo>
                <a:lnTo>
                  <a:pt x="267" y="758"/>
                </a:lnTo>
                <a:lnTo>
                  <a:pt x="262" y="757"/>
                </a:lnTo>
                <a:lnTo>
                  <a:pt x="257" y="756"/>
                </a:lnTo>
                <a:lnTo>
                  <a:pt x="246" y="756"/>
                </a:lnTo>
                <a:lnTo>
                  <a:pt x="234" y="757"/>
                </a:lnTo>
                <a:lnTo>
                  <a:pt x="222" y="759"/>
                </a:lnTo>
                <a:lnTo>
                  <a:pt x="210" y="762"/>
                </a:lnTo>
                <a:lnTo>
                  <a:pt x="198" y="764"/>
                </a:lnTo>
                <a:lnTo>
                  <a:pt x="193" y="764"/>
                </a:lnTo>
                <a:lnTo>
                  <a:pt x="188" y="762"/>
                </a:lnTo>
                <a:lnTo>
                  <a:pt x="184" y="761"/>
                </a:lnTo>
                <a:lnTo>
                  <a:pt x="179" y="758"/>
                </a:lnTo>
                <a:lnTo>
                  <a:pt x="179" y="758"/>
                </a:lnTo>
                <a:lnTo>
                  <a:pt x="174" y="756"/>
                </a:lnTo>
                <a:lnTo>
                  <a:pt x="171" y="751"/>
                </a:lnTo>
                <a:lnTo>
                  <a:pt x="169" y="746"/>
                </a:lnTo>
                <a:lnTo>
                  <a:pt x="166" y="742"/>
                </a:lnTo>
                <a:lnTo>
                  <a:pt x="163" y="730"/>
                </a:lnTo>
                <a:lnTo>
                  <a:pt x="161" y="719"/>
                </a:lnTo>
                <a:lnTo>
                  <a:pt x="158" y="706"/>
                </a:lnTo>
                <a:lnTo>
                  <a:pt x="156" y="695"/>
                </a:lnTo>
                <a:lnTo>
                  <a:pt x="152" y="685"/>
                </a:lnTo>
                <a:lnTo>
                  <a:pt x="148" y="680"/>
                </a:lnTo>
                <a:lnTo>
                  <a:pt x="145" y="677"/>
                </a:lnTo>
                <a:lnTo>
                  <a:pt x="145" y="677"/>
                </a:lnTo>
                <a:lnTo>
                  <a:pt x="141" y="673"/>
                </a:lnTo>
                <a:lnTo>
                  <a:pt x="137" y="670"/>
                </a:lnTo>
                <a:lnTo>
                  <a:pt x="126" y="665"/>
                </a:lnTo>
                <a:lnTo>
                  <a:pt x="115" y="663"/>
                </a:lnTo>
                <a:lnTo>
                  <a:pt x="102" y="661"/>
                </a:lnTo>
                <a:lnTo>
                  <a:pt x="91" y="659"/>
                </a:lnTo>
                <a:lnTo>
                  <a:pt x="80" y="655"/>
                </a:lnTo>
                <a:lnTo>
                  <a:pt x="75" y="653"/>
                </a:lnTo>
                <a:lnTo>
                  <a:pt x="71" y="651"/>
                </a:lnTo>
                <a:lnTo>
                  <a:pt x="66" y="647"/>
                </a:lnTo>
                <a:lnTo>
                  <a:pt x="63" y="643"/>
                </a:lnTo>
                <a:lnTo>
                  <a:pt x="63" y="643"/>
                </a:lnTo>
                <a:lnTo>
                  <a:pt x="60" y="638"/>
                </a:lnTo>
                <a:lnTo>
                  <a:pt x="59" y="633"/>
                </a:lnTo>
                <a:lnTo>
                  <a:pt x="58" y="629"/>
                </a:lnTo>
                <a:lnTo>
                  <a:pt x="58" y="623"/>
                </a:lnTo>
                <a:lnTo>
                  <a:pt x="59" y="612"/>
                </a:lnTo>
                <a:lnTo>
                  <a:pt x="61" y="599"/>
                </a:lnTo>
                <a:lnTo>
                  <a:pt x="65" y="588"/>
                </a:lnTo>
                <a:lnTo>
                  <a:pt x="66" y="575"/>
                </a:lnTo>
                <a:lnTo>
                  <a:pt x="66" y="565"/>
                </a:lnTo>
                <a:lnTo>
                  <a:pt x="65" y="559"/>
                </a:lnTo>
                <a:lnTo>
                  <a:pt x="64" y="555"/>
                </a:lnTo>
                <a:lnTo>
                  <a:pt x="64" y="555"/>
                </a:lnTo>
                <a:lnTo>
                  <a:pt x="61" y="550"/>
                </a:lnTo>
                <a:lnTo>
                  <a:pt x="58" y="546"/>
                </a:lnTo>
                <a:lnTo>
                  <a:pt x="50" y="538"/>
                </a:lnTo>
                <a:lnTo>
                  <a:pt x="41" y="531"/>
                </a:lnTo>
                <a:lnTo>
                  <a:pt x="31" y="524"/>
                </a:lnTo>
                <a:lnTo>
                  <a:pt x="20" y="517"/>
                </a:lnTo>
                <a:lnTo>
                  <a:pt x="11" y="510"/>
                </a:lnTo>
                <a:lnTo>
                  <a:pt x="8" y="506"/>
                </a:lnTo>
                <a:lnTo>
                  <a:pt x="4" y="501"/>
                </a:lnTo>
                <a:lnTo>
                  <a:pt x="2" y="497"/>
                </a:lnTo>
                <a:lnTo>
                  <a:pt x="1" y="492"/>
                </a:lnTo>
                <a:lnTo>
                  <a:pt x="1" y="492"/>
                </a:lnTo>
                <a:lnTo>
                  <a:pt x="0" y="487"/>
                </a:lnTo>
                <a:lnTo>
                  <a:pt x="1" y="482"/>
                </a:lnTo>
                <a:lnTo>
                  <a:pt x="2" y="477"/>
                </a:lnTo>
                <a:lnTo>
                  <a:pt x="4" y="471"/>
                </a:lnTo>
                <a:lnTo>
                  <a:pt x="9" y="461"/>
                </a:lnTo>
                <a:lnTo>
                  <a:pt x="16" y="452"/>
                </a:lnTo>
                <a:lnTo>
                  <a:pt x="24" y="442"/>
                </a:lnTo>
                <a:lnTo>
                  <a:pt x="29" y="432"/>
                </a:lnTo>
                <a:lnTo>
                  <a:pt x="33" y="421"/>
                </a:lnTo>
                <a:lnTo>
                  <a:pt x="34" y="416"/>
                </a:lnTo>
                <a:lnTo>
                  <a:pt x="34" y="411"/>
                </a:lnTo>
                <a:lnTo>
                  <a:pt x="34" y="411"/>
                </a:lnTo>
                <a:lnTo>
                  <a:pt x="34" y="405"/>
                </a:lnTo>
                <a:lnTo>
                  <a:pt x="33" y="401"/>
                </a:lnTo>
                <a:lnTo>
                  <a:pt x="29" y="390"/>
                </a:lnTo>
                <a:lnTo>
                  <a:pt x="24" y="380"/>
                </a:lnTo>
                <a:lnTo>
                  <a:pt x="16" y="370"/>
                </a:lnTo>
                <a:lnTo>
                  <a:pt x="9" y="360"/>
                </a:lnTo>
                <a:lnTo>
                  <a:pt x="4" y="349"/>
                </a:lnTo>
                <a:lnTo>
                  <a:pt x="2" y="345"/>
                </a:lnTo>
                <a:lnTo>
                  <a:pt x="1" y="339"/>
                </a:lnTo>
                <a:lnTo>
                  <a:pt x="0" y="335"/>
                </a:lnTo>
                <a:lnTo>
                  <a:pt x="1" y="329"/>
                </a:lnTo>
                <a:lnTo>
                  <a:pt x="1" y="329"/>
                </a:lnTo>
                <a:lnTo>
                  <a:pt x="2" y="324"/>
                </a:lnTo>
                <a:lnTo>
                  <a:pt x="4" y="320"/>
                </a:lnTo>
                <a:lnTo>
                  <a:pt x="8" y="315"/>
                </a:lnTo>
                <a:lnTo>
                  <a:pt x="11" y="312"/>
                </a:lnTo>
                <a:lnTo>
                  <a:pt x="20" y="304"/>
                </a:lnTo>
                <a:lnTo>
                  <a:pt x="31" y="297"/>
                </a:lnTo>
                <a:lnTo>
                  <a:pt x="41" y="291"/>
                </a:lnTo>
                <a:lnTo>
                  <a:pt x="50" y="283"/>
                </a:lnTo>
                <a:lnTo>
                  <a:pt x="58" y="275"/>
                </a:lnTo>
                <a:lnTo>
                  <a:pt x="61" y="272"/>
                </a:lnTo>
                <a:lnTo>
                  <a:pt x="64" y="266"/>
                </a:lnTo>
                <a:lnTo>
                  <a:pt x="64" y="266"/>
                </a:lnTo>
                <a:lnTo>
                  <a:pt x="65" y="262"/>
                </a:lnTo>
                <a:lnTo>
                  <a:pt x="66" y="257"/>
                </a:lnTo>
                <a:lnTo>
                  <a:pt x="66" y="246"/>
                </a:lnTo>
                <a:lnTo>
                  <a:pt x="65" y="234"/>
                </a:lnTo>
                <a:lnTo>
                  <a:pt x="61" y="222"/>
                </a:lnTo>
                <a:lnTo>
                  <a:pt x="59" y="210"/>
                </a:lnTo>
                <a:lnTo>
                  <a:pt x="58" y="199"/>
                </a:lnTo>
                <a:lnTo>
                  <a:pt x="58" y="193"/>
                </a:lnTo>
                <a:lnTo>
                  <a:pt x="59" y="187"/>
                </a:lnTo>
                <a:lnTo>
                  <a:pt x="60" y="183"/>
                </a:lnTo>
                <a:lnTo>
                  <a:pt x="63" y="178"/>
                </a:lnTo>
                <a:lnTo>
                  <a:pt x="63" y="178"/>
                </a:lnTo>
                <a:lnTo>
                  <a:pt x="66" y="174"/>
                </a:lnTo>
                <a:lnTo>
                  <a:pt x="71" y="171"/>
                </a:lnTo>
                <a:lnTo>
                  <a:pt x="75" y="168"/>
                </a:lnTo>
                <a:lnTo>
                  <a:pt x="80" y="166"/>
                </a:lnTo>
                <a:lnTo>
                  <a:pt x="91" y="163"/>
                </a:lnTo>
                <a:lnTo>
                  <a:pt x="102" y="160"/>
                </a:lnTo>
                <a:lnTo>
                  <a:pt x="115" y="158"/>
                </a:lnTo>
                <a:lnTo>
                  <a:pt x="126" y="155"/>
                </a:lnTo>
                <a:lnTo>
                  <a:pt x="137" y="151"/>
                </a:lnTo>
                <a:lnTo>
                  <a:pt x="141" y="149"/>
                </a:lnTo>
                <a:lnTo>
                  <a:pt x="145" y="144"/>
                </a:lnTo>
                <a:lnTo>
                  <a:pt x="145" y="144"/>
                </a:lnTo>
                <a:lnTo>
                  <a:pt x="148" y="141"/>
                </a:lnTo>
                <a:lnTo>
                  <a:pt x="152" y="136"/>
                </a:lnTo>
                <a:lnTo>
                  <a:pt x="155" y="126"/>
                </a:lnTo>
                <a:lnTo>
                  <a:pt x="158" y="114"/>
                </a:lnTo>
                <a:lnTo>
                  <a:pt x="161" y="103"/>
                </a:lnTo>
                <a:lnTo>
                  <a:pt x="163" y="90"/>
                </a:lnTo>
                <a:lnTo>
                  <a:pt x="166" y="79"/>
                </a:lnTo>
                <a:lnTo>
                  <a:pt x="169" y="74"/>
                </a:lnTo>
                <a:lnTo>
                  <a:pt x="171" y="70"/>
                </a:lnTo>
                <a:lnTo>
                  <a:pt x="174" y="66"/>
                </a:lnTo>
                <a:lnTo>
                  <a:pt x="179" y="63"/>
                </a:lnTo>
                <a:lnTo>
                  <a:pt x="179" y="63"/>
                </a:lnTo>
                <a:lnTo>
                  <a:pt x="184" y="61"/>
                </a:lnTo>
                <a:lnTo>
                  <a:pt x="188" y="58"/>
                </a:lnTo>
                <a:lnTo>
                  <a:pt x="193" y="58"/>
                </a:lnTo>
                <a:lnTo>
                  <a:pt x="198" y="58"/>
                </a:lnTo>
                <a:lnTo>
                  <a:pt x="210" y="60"/>
                </a:lnTo>
                <a:lnTo>
                  <a:pt x="222" y="62"/>
                </a:lnTo>
                <a:lnTo>
                  <a:pt x="234" y="64"/>
                </a:lnTo>
                <a:lnTo>
                  <a:pt x="246" y="66"/>
                </a:lnTo>
                <a:lnTo>
                  <a:pt x="257" y="65"/>
                </a:lnTo>
                <a:lnTo>
                  <a:pt x="262" y="65"/>
                </a:lnTo>
                <a:lnTo>
                  <a:pt x="267" y="63"/>
                </a:lnTo>
                <a:lnTo>
                  <a:pt x="267" y="63"/>
                </a:lnTo>
                <a:lnTo>
                  <a:pt x="271" y="61"/>
                </a:lnTo>
                <a:lnTo>
                  <a:pt x="276" y="58"/>
                </a:lnTo>
                <a:lnTo>
                  <a:pt x="284" y="50"/>
                </a:lnTo>
                <a:lnTo>
                  <a:pt x="291" y="40"/>
                </a:lnTo>
                <a:lnTo>
                  <a:pt x="298" y="30"/>
                </a:lnTo>
                <a:lnTo>
                  <a:pt x="304" y="21"/>
                </a:lnTo>
                <a:lnTo>
                  <a:pt x="311" y="12"/>
                </a:lnTo>
                <a:lnTo>
                  <a:pt x="316" y="7"/>
                </a:lnTo>
                <a:lnTo>
                  <a:pt x="319" y="4"/>
                </a:lnTo>
                <a:lnTo>
                  <a:pt x="324" y="1"/>
                </a:lnTo>
                <a:lnTo>
                  <a:pt x="330" y="0"/>
                </a:lnTo>
                <a:lnTo>
                  <a:pt x="330" y="0"/>
                </a:lnTo>
                <a:lnTo>
                  <a:pt x="334" y="0"/>
                </a:lnTo>
                <a:lnTo>
                  <a:pt x="340" y="0"/>
                </a:lnTo>
                <a:lnTo>
                  <a:pt x="344" y="1"/>
                </a:lnTo>
                <a:lnTo>
                  <a:pt x="350" y="4"/>
                </a:lnTo>
                <a:lnTo>
                  <a:pt x="359" y="9"/>
                </a:lnTo>
                <a:lnTo>
                  <a:pt x="370" y="16"/>
                </a:lnTo>
                <a:lnTo>
                  <a:pt x="380" y="23"/>
                </a:lnTo>
                <a:lnTo>
                  <a:pt x="390" y="29"/>
                </a:lnTo>
                <a:lnTo>
                  <a:pt x="400" y="33"/>
                </a:lnTo>
                <a:lnTo>
                  <a:pt x="406" y="35"/>
                </a:lnTo>
                <a:lnTo>
                  <a:pt x="411" y="35"/>
                </a:lnTo>
                <a:lnTo>
                  <a:pt x="411" y="35"/>
                </a:lnTo>
                <a:close/>
                <a:moveTo>
                  <a:pt x="522" y="143"/>
                </a:moveTo>
                <a:lnTo>
                  <a:pt x="522" y="143"/>
                </a:lnTo>
                <a:lnTo>
                  <a:pt x="504" y="136"/>
                </a:lnTo>
                <a:lnTo>
                  <a:pt x="486" y="130"/>
                </a:lnTo>
                <a:lnTo>
                  <a:pt x="468" y="126"/>
                </a:lnTo>
                <a:lnTo>
                  <a:pt x="451" y="122"/>
                </a:lnTo>
                <a:lnTo>
                  <a:pt x="432" y="121"/>
                </a:lnTo>
                <a:lnTo>
                  <a:pt x="414" y="120"/>
                </a:lnTo>
                <a:lnTo>
                  <a:pt x="397" y="120"/>
                </a:lnTo>
                <a:lnTo>
                  <a:pt x="380" y="122"/>
                </a:lnTo>
                <a:lnTo>
                  <a:pt x="362" y="125"/>
                </a:lnTo>
                <a:lnTo>
                  <a:pt x="344" y="128"/>
                </a:lnTo>
                <a:lnTo>
                  <a:pt x="328" y="133"/>
                </a:lnTo>
                <a:lnTo>
                  <a:pt x="311" y="138"/>
                </a:lnTo>
                <a:lnTo>
                  <a:pt x="295" y="144"/>
                </a:lnTo>
                <a:lnTo>
                  <a:pt x="281" y="152"/>
                </a:lnTo>
                <a:lnTo>
                  <a:pt x="265" y="160"/>
                </a:lnTo>
                <a:lnTo>
                  <a:pt x="251" y="169"/>
                </a:lnTo>
                <a:lnTo>
                  <a:pt x="236" y="178"/>
                </a:lnTo>
                <a:lnTo>
                  <a:pt x="223" y="190"/>
                </a:lnTo>
                <a:lnTo>
                  <a:pt x="210" y="201"/>
                </a:lnTo>
                <a:lnTo>
                  <a:pt x="198" y="214"/>
                </a:lnTo>
                <a:lnTo>
                  <a:pt x="187" y="226"/>
                </a:lnTo>
                <a:lnTo>
                  <a:pt x="176" y="240"/>
                </a:lnTo>
                <a:lnTo>
                  <a:pt x="166" y="255"/>
                </a:lnTo>
                <a:lnTo>
                  <a:pt x="157" y="270"/>
                </a:lnTo>
                <a:lnTo>
                  <a:pt x="149" y="284"/>
                </a:lnTo>
                <a:lnTo>
                  <a:pt x="141" y="300"/>
                </a:lnTo>
                <a:lnTo>
                  <a:pt x="136" y="317"/>
                </a:lnTo>
                <a:lnTo>
                  <a:pt x="130" y="335"/>
                </a:lnTo>
                <a:lnTo>
                  <a:pt x="126" y="353"/>
                </a:lnTo>
                <a:lnTo>
                  <a:pt x="123" y="371"/>
                </a:lnTo>
                <a:lnTo>
                  <a:pt x="121" y="389"/>
                </a:lnTo>
                <a:lnTo>
                  <a:pt x="121" y="409"/>
                </a:lnTo>
                <a:lnTo>
                  <a:pt x="121" y="409"/>
                </a:lnTo>
                <a:lnTo>
                  <a:pt x="121" y="428"/>
                </a:lnTo>
                <a:lnTo>
                  <a:pt x="123" y="446"/>
                </a:lnTo>
                <a:lnTo>
                  <a:pt x="125" y="465"/>
                </a:lnTo>
                <a:lnTo>
                  <a:pt x="130" y="483"/>
                </a:lnTo>
                <a:lnTo>
                  <a:pt x="134" y="500"/>
                </a:lnTo>
                <a:lnTo>
                  <a:pt x="140" y="517"/>
                </a:lnTo>
                <a:lnTo>
                  <a:pt x="147" y="533"/>
                </a:lnTo>
                <a:lnTo>
                  <a:pt x="155" y="549"/>
                </a:lnTo>
                <a:lnTo>
                  <a:pt x="164" y="564"/>
                </a:lnTo>
                <a:lnTo>
                  <a:pt x="174" y="579"/>
                </a:lnTo>
                <a:lnTo>
                  <a:pt x="185" y="592"/>
                </a:lnTo>
                <a:lnTo>
                  <a:pt x="196" y="606"/>
                </a:lnTo>
                <a:lnTo>
                  <a:pt x="209" y="619"/>
                </a:lnTo>
                <a:lnTo>
                  <a:pt x="221" y="630"/>
                </a:lnTo>
                <a:lnTo>
                  <a:pt x="235" y="641"/>
                </a:lnTo>
                <a:lnTo>
                  <a:pt x="249" y="651"/>
                </a:lnTo>
                <a:lnTo>
                  <a:pt x="263" y="661"/>
                </a:lnTo>
                <a:lnTo>
                  <a:pt x="278" y="669"/>
                </a:lnTo>
                <a:lnTo>
                  <a:pt x="294" y="676"/>
                </a:lnTo>
                <a:lnTo>
                  <a:pt x="310" y="683"/>
                </a:lnTo>
                <a:lnTo>
                  <a:pt x="326" y="688"/>
                </a:lnTo>
                <a:lnTo>
                  <a:pt x="343" y="693"/>
                </a:lnTo>
                <a:lnTo>
                  <a:pt x="360" y="696"/>
                </a:lnTo>
                <a:lnTo>
                  <a:pt x="378" y="700"/>
                </a:lnTo>
                <a:lnTo>
                  <a:pt x="396" y="701"/>
                </a:lnTo>
                <a:lnTo>
                  <a:pt x="413" y="701"/>
                </a:lnTo>
                <a:lnTo>
                  <a:pt x="431" y="701"/>
                </a:lnTo>
                <a:lnTo>
                  <a:pt x="449" y="698"/>
                </a:lnTo>
                <a:lnTo>
                  <a:pt x="468" y="695"/>
                </a:lnTo>
                <a:lnTo>
                  <a:pt x="486" y="692"/>
                </a:lnTo>
                <a:lnTo>
                  <a:pt x="504" y="686"/>
                </a:lnTo>
                <a:lnTo>
                  <a:pt x="522" y="679"/>
                </a:lnTo>
                <a:lnTo>
                  <a:pt x="522" y="679"/>
                </a:lnTo>
                <a:lnTo>
                  <a:pt x="540" y="671"/>
                </a:lnTo>
                <a:lnTo>
                  <a:pt x="557" y="662"/>
                </a:lnTo>
                <a:lnTo>
                  <a:pt x="573" y="652"/>
                </a:lnTo>
                <a:lnTo>
                  <a:pt x="588" y="641"/>
                </a:lnTo>
                <a:lnTo>
                  <a:pt x="601" y="630"/>
                </a:lnTo>
                <a:lnTo>
                  <a:pt x="615" y="617"/>
                </a:lnTo>
                <a:lnTo>
                  <a:pt x="627" y="605"/>
                </a:lnTo>
                <a:lnTo>
                  <a:pt x="639" y="591"/>
                </a:lnTo>
                <a:lnTo>
                  <a:pt x="649" y="578"/>
                </a:lnTo>
                <a:lnTo>
                  <a:pt x="658" y="563"/>
                </a:lnTo>
                <a:lnTo>
                  <a:pt x="667" y="548"/>
                </a:lnTo>
                <a:lnTo>
                  <a:pt x="674" y="532"/>
                </a:lnTo>
                <a:lnTo>
                  <a:pt x="681" y="516"/>
                </a:lnTo>
                <a:lnTo>
                  <a:pt x="687" y="500"/>
                </a:lnTo>
                <a:lnTo>
                  <a:pt x="693" y="483"/>
                </a:lnTo>
                <a:lnTo>
                  <a:pt x="696" y="466"/>
                </a:lnTo>
                <a:lnTo>
                  <a:pt x="698" y="449"/>
                </a:lnTo>
                <a:lnTo>
                  <a:pt x="700" y="432"/>
                </a:lnTo>
                <a:lnTo>
                  <a:pt x="702" y="414"/>
                </a:lnTo>
                <a:lnTo>
                  <a:pt x="700" y="397"/>
                </a:lnTo>
                <a:lnTo>
                  <a:pt x="699" y="379"/>
                </a:lnTo>
                <a:lnTo>
                  <a:pt x="697" y="362"/>
                </a:lnTo>
                <a:lnTo>
                  <a:pt x="694" y="345"/>
                </a:lnTo>
                <a:lnTo>
                  <a:pt x="689" y="328"/>
                </a:lnTo>
                <a:lnTo>
                  <a:pt x="685" y="312"/>
                </a:lnTo>
                <a:lnTo>
                  <a:pt x="678" y="295"/>
                </a:lnTo>
                <a:lnTo>
                  <a:pt x="670" y="279"/>
                </a:lnTo>
                <a:lnTo>
                  <a:pt x="661" y="263"/>
                </a:lnTo>
                <a:lnTo>
                  <a:pt x="651" y="247"/>
                </a:lnTo>
                <a:lnTo>
                  <a:pt x="640" y="232"/>
                </a:lnTo>
                <a:lnTo>
                  <a:pt x="629" y="218"/>
                </a:lnTo>
                <a:lnTo>
                  <a:pt x="615" y="203"/>
                </a:lnTo>
                <a:lnTo>
                  <a:pt x="615" y="203"/>
                </a:lnTo>
                <a:lnTo>
                  <a:pt x="605" y="194"/>
                </a:lnTo>
                <a:lnTo>
                  <a:pt x="594" y="185"/>
                </a:lnTo>
                <a:lnTo>
                  <a:pt x="572" y="168"/>
                </a:lnTo>
                <a:lnTo>
                  <a:pt x="548" y="154"/>
                </a:lnTo>
                <a:lnTo>
                  <a:pt x="522" y="143"/>
                </a:lnTo>
                <a:lnTo>
                  <a:pt x="522" y="143"/>
                </a:lnTo>
                <a:close/>
                <a:moveTo>
                  <a:pt x="411" y="173"/>
                </a:moveTo>
                <a:lnTo>
                  <a:pt x="411" y="173"/>
                </a:lnTo>
                <a:lnTo>
                  <a:pt x="436" y="174"/>
                </a:lnTo>
                <a:lnTo>
                  <a:pt x="459" y="177"/>
                </a:lnTo>
                <a:lnTo>
                  <a:pt x="481" y="183"/>
                </a:lnTo>
                <a:lnTo>
                  <a:pt x="503" y="191"/>
                </a:lnTo>
                <a:lnTo>
                  <a:pt x="525" y="201"/>
                </a:lnTo>
                <a:lnTo>
                  <a:pt x="544" y="214"/>
                </a:lnTo>
                <a:lnTo>
                  <a:pt x="562" y="227"/>
                </a:lnTo>
                <a:lnTo>
                  <a:pt x="580" y="242"/>
                </a:lnTo>
                <a:lnTo>
                  <a:pt x="594" y="259"/>
                </a:lnTo>
                <a:lnTo>
                  <a:pt x="608" y="278"/>
                </a:lnTo>
                <a:lnTo>
                  <a:pt x="621" y="297"/>
                </a:lnTo>
                <a:lnTo>
                  <a:pt x="631" y="317"/>
                </a:lnTo>
                <a:lnTo>
                  <a:pt x="639" y="340"/>
                </a:lnTo>
                <a:lnTo>
                  <a:pt x="645" y="363"/>
                </a:lnTo>
                <a:lnTo>
                  <a:pt x="648" y="386"/>
                </a:lnTo>
                <a:lnTo>
                  <a:pt x="649" y="411"/>
                </a:lnTo>
                <a:lnTo>
                  <a:pt x="649" y="411"/>
                </a:lnTo>
                <a:lnTo>
                  <a:pt x="648" y="435"/>
                </a:lnTo>
                <a:lnTo>
                  <a:pt x="645" y="459"/>
                </a:lnTo>
                <a:lnTo>
                  <a:pt x="639" y="482"/>
                </a:lnTo>
                <a:lnTo>
                  <a:pt x="631" y="503"/>
                </a:lnTo>
                <a:lnTo>
                  <a:pt x="621" y="524"/>
                </a:lnTo>
                <a:lnTo>
                  <a:pt x="608" y="543"/>
                </a:lnTo>
                <a:lnTo>
                  <a:pt x="594" y="562"/>
                </a:lnTo>
                <a:lnTo>
                  <a:pt x="580" y="579"/>
                </a:lnTo>
                <a:lnTo>
                  <a:pt x="562" y="595"/>
                </a:lnTo>
                <a:lnTo>
                  <a:pt x="544" y="608"/>
                </a:lnTo>
                <a:lnTo>
                  <a:pt x="525" y="620"/>
                </a:lnTo>
                <a:lnTo>
                  <a:pt x="503" y="630"/>
                </a:lnTo>
                <a:lnTo>
                  <a:pt x="481" y="638"/>
                </a:lnTo>
                <a:lnTo>
                  <a:pt x="459" y="644"/>
                </a:lnTo>
                <a:lnTo>
                  <a:pt x="436" y="647"/>
                </a:lnTo>
                <a:lnTo>
                  <a:pt x="411" y="648"/>
                </a:lnTo>
                <a:lnTo>
                  <a:pt x="411" y="648"/>
                </a:lnTo>
                <a:lnTo>
                  <a:pt x="387" y="647"/>
                </a:lnTo>
                <a:lnTo>
                  <a:pt x="363" y="644"/>
                </a:lnTo>
                <a:lnTo>
                  <a:pt x="340" y="638"/>
                </a:lnTo>
                <a:lnTo>
                  <a:pt x="318" y="630"/>
                </a:lnTo>
                <a:lnTo>
                  <a:pt x="298" y="620"/>
                </a:lnTo>
                <a:lnTo>
                  <a:pt x="278" y="608"/>
                </a:lnTo>
                <a:lnTo>
                  <a:pt x="259" y="595"/>
                </a:lnTo>
                <a:lnTo>
                  <a:pt x="243" y="579"/>
                </a:lnTo>
                <a:lnTo>
                  <a:pt x="227" y="562"/>
                </a:lnTo>
                <a:lnTo>
                  <a:pt x="213" y="543"/>
                </a:lnTo>
                <a:lnTo>
                  <a:pt x="202" y="524"/>
                </a:lnTo>
                <a:lnTo>
                  <a:pt x="191" y="503"/>
                </a:lnTo>
                <a:lnTo>
                  <a:pt x="184" y="482"/>
                </a:lnTo>
                <a:lnTo>
                  <a:pt x="178" y="459"/>
                </a:lnTo>
                <a:lnTo>
                  <a:pt x="174" y="435"/>
                </a:lnTo>
                <a:lnTo>
                  <a:pt x="173" y="411"/>
                </a:lnTo>
                <a:lnTo>
                  <a:pt x="173" y="411"/>
                </a:lnTo>
                <a:lnTo>
                  <a:pt x="174" y="386"/>
                </a:lnTo>
                <a:lnTo>
                  <a:pt x="178" y="363"/>
                </a:lnTo>
                <a:lnTo>
                  <a:pt x="184" y="340"/>
                </a:lnTo>
                <a:lnTo>
                  <a:pt x="191" y="317"/>
                </a:lnTo>
                <a:lnTo>
                  <a:pt x="202" y="297"/>
                </a:lnTo>
                <a:lnTo>
                  <a:pt x="213" y="278"/>
                </a:lnTo>
                <a:lnTo>
                  <a:pt x="227" y="259"/>
                </a:lnTo>
                <a:lnTo>
                  <a:pt x="243" y="242"/>
                </a:lnTo>
                <a:lnTo>
                  <a:pt x="259" y="227"/>
                </a:lnTo>
                <a:lnTo>
                  <a:pt x="278" y="214"/>
                </a:lnTo>
                <a:lnTo>
                  <a:pt x="298" y="201"/>
                </a:lnTo>
                <a:lnTo>
                  <a:pt x="318" y="191"/>
                </a:lnTo>
                <a:lnTo>
                  <a:pt x="340" y="183"/>
                </a:lnTo>
                <a:lnTo>
                  <a:pt x="363" y="177"/>
                </a:lnTo>
                <a:lnTo>
                  <a:pt x="387" y="174"/>
                </a:lnTo>
                <a:lnTo>
                  <a:pt x="411" y="173"/>
                </a:lnTo>
                <a:lnTo>
                  <a:pt x="411" y="173"/>
                </a:lnTo>
                <a:close/>
                <a:moveTo>
                  <a:pt x="427" y="244"/>
                </a:moveTo>
                <a:lnTo>
                  <a:pt x="468" y="332"/>
                </a:lnTo>
                <a:lnTo>
                  <a:pt x="564" y="344"/>
                </a:lnTo>
                <a:lnTo>
                  <a:pt x="564" y="344"/>
                </a:lnTo>
                <a:lnTo>
                  <a:pt x="569" y="345"/>
                </a:lnTo>
                <a:lnTo>
                  <a:pt x="573" y="347"/>
                </a:lnTo>
                <a:lnTo>
                  <a:pt x="576" y="351"/>
                </a:lnTo>
                <a:lnTo>
                  <a:pt x="578" y="355"/>
                </a:lnTo>
                <a:lnTo>
                  <a:pt x="578" y="355"/>
                </a:lnTo>
                <a:lnTo>
                  <a:pt x="580" y="361"/>
                </a:lnTo>
                <a:lnTo>
                  <a:pt x="578" y="365"/>
                </a:lnTo>
                <a:lnTo>
                  <a:pt x="577" y="370"/>
                </a:lnTo>
                <a:lnTo>
                  <a:pt x="574" y="373"/>
                </a:lnTo>
                <a:lnTo>
                  <a:pt x="502" y="440"/>
                </a:lnTo>
                <a:lnTo>
                  <a:pt x="521" y="535"/>
                </a:lnTo>
                <a:lnTo>
                  <a:pt x="521" y="535"/>
                </a:lnTo>
                <a:lnTo>
                  <a:pt x="521" y="540"/>
                </a:lnTo>
                <a:lnTo>
                  <a:pt x="520" y="544"/>
                </a:lnTo>
                <a:lnTo>
                  <a:pt x="518" y="549"/>
                </a:lnTo>
                <a:lnTo>
                  <a:pt x="514" y="552"/>
                </a:lnTo>
                <a:lnTo>
                  <a:pt x="514" y="552"/>
                </a:lnTo>
                <a:lnTo>
                  <a:pt x="510" y="555"/>
                </a:lnTo>
                <a:lnTo>
                  <a:pt x="505" y="556"/>
                </a:lnTo>
                <a:lnTo>
                  <a:pt x="501" y="555"/>
                </a:lnTo>
                <a:lnTo>
                  <a:pt x="496" y="554"/>
                </a:lnTo>
                <a:lnTo>
                  <a:pt x="411" y="506"/>
                </a:lnTo>
                <a:lnTo>
                  <a:pt x="326" y="554"/>
                </a:lnTo>
                <a:lnTo>
                  <a:pt x="326" y="554"/>
                </a:lnTo>
                <a:lnTo>
                  <a:pt x="322" y="555"/>
                </a:lnTo>
                <a:lnTo>
                  <a:pt x="317" y="556"/>
                </a:lnTo>
                <a:lnTo>
                  <a:pt x="311" y="555"/>
                </a:lnTo>
                <a:lnTo>
                  <a:pt x="307" y="552"/>
                </a:lnTo>
                <a:lnTo>
                  <a:pt x="307" y="552"/>
                </a:lnTo>
                <a:lnTo>
                  <a:pt x="303" y="549"/>
                </a:lnTo>
                <a:lnTo>
                  <a:pt x="301" y="544"/>
                </a:lnTo>
                <a:lnTo>
                  <a:pt x="300" y="540"/>
                </a:lnTo>
                <a:lnTo>
                  <a:pt x="300" y="535"/>
                </a:lnTo>
                <a:lnTo>
                  <a:pt x="319" y="440"/>
                </a:lnTo>
                <a:lnTo>
                  <a:pt x="249" y="373"/>
                </a:lnTo>
                <a:lnTo>
                  <a:pt x="249" y="373"/>
                </a:lnTo>
                <a:lnTo>
                  <a:pt x="245" y="370"/>
                </a:lnTo>
                <a:lnTo>
                  <a:pt x="243" y="365"/>
                </a:lnTo>
                <a:lnTo>
                  <a:pt x="243" y="361"/>
                </a:lnTo>
                <a:lnTo>
                  <a:pt x="243" y="355"/>
                </a:lnTo>
                <a:lnTo>
                  <a:pt x="243" y="355"/>
                </a:lnTo>
                <a:lnTo>
                  <a:pt x="245" y="351"/>
                </a:lnTo>
                <a:lnTo>
                  <a:pt x="249" y="347"/>
                </a:lnTo>
                <a:lnTo>
                  <a:pt x="253" y="345"/>
                </a:lnTo>
                <a:lnTo>
                  <a:pt x="258" y="344"/>
                </a:lnTo>
                <a:lnTo>
                  <a:pt x="355" y="332"/>
                </a:lnTo>
                <a:lnTo>
                  <a:pt x="395" y="244"/>
                </a:lnTo>
                <a:lnTo>
                  <a:pt x="395" y="244"/>
                </a:lnTo>
                <a:lnTo>
                  <a:pt x="398" y="240"/>
                </a:lnTo>
                <a:lnTo>
                  <a:pt x="401" y="236"/>
                </a:lnTo>
                <a:lnTo>
                  <a:pt x="406" y="234"/>
                </a:lnTo>
                <a:lnTo>
                  <a:pt x="411" y="234"/>
                </a:lnTo>
                <a:lnTo>
                  <a:pt x="411" y="234"/>
                </a:lnTo>
                <a:lnTo>
                  <a:pt x="416" y="234"/>
                </a:lnTo>
                <a:lnTo>
                  <a:pt x="421" y="236"/>
                </a:lnTo>
                <a:lnTo>
                  <a:pt x="424" y="240"/>
                </a:lnTo>
                <a:lnTo>
                  <a:pt x="427" y="244"/>
                </a:lnTo>
                <a:lnTo>
                  <a:pt x="427" y="244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400"/>
          </a:p>
        </p:txBody>
      </p:sp>
      <p:sp>
        <p:nvSpPr>
          <p:cNvPr id="16" name="TextBox 83"/>
          <p:cNvSpPr txBox="1">
            <a:spLocks noChangeArrowheads="1"/>
          </p:cNvSpPr>
          <p:nvPr/>
        </p:nvSpPr>
        <p:spPr bwMode="auto">
          <a:xfrm>
            <a:off x="4539570" y="3281506"/>
            <a:ext cx="2747907" cy="47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6"/>
                </a:solidFill>
                <a:ea typeface="微软雅黑" panose="020B0503020204020204" pitchFamily="34" charset="-122"/>
              </a:rPr>
              <a:t>单击</a:t>
            </a:r>
            <a:r>
              <a:rPr lang="zh-CN" altLang="en-US" sz="2000" b="1" dirty="0" smtClean="0">
                <a:solidFill>
                  <a:schemeClr val="accent6"/>
                </a:solidFill>
                <a:ea typeface="微软雅黑" panose="020B0503020204020204" pitchFamily="34" charset="-122"/>
              </a:rPr>
              <a:t>添加标题</a:t>
            </a:r>
            <a:endParaRPr lang="en-US" altLang="zh-CN" sz="2000" b="1" dirty="0" smtClean="0">
              <a:solidFill>
                <a:schemeClr val="accent6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文本框 180"/>
          <p:cNvSpPr txBox="1">
            <a:spLocks noChangeArrowheads="1"/>
          </p:cNvSpPr>
          <p:nvPr/>
        </p:nvSpPr>
        <p:spPr bwMode="auto">
          <a:xfrm>
            <a:off x="4020649" y="3773897"/>
            <a:ext cx="3917341" cy="590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2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2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2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2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2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2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376865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  <p:bldP spid="15" grpId="0" animBg="1"/>
      <p:bldP spid="16" grpId="0"/>
      <p:bldP spid="1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800" cy="26045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49" y="479168"/>
            <a:ext cx="1564390" cy="425082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184230" y="2870317"/>
            <a:ext cx="1853271" cy="967833"/>
            <a:chOff x="6428745" y="3352422"/>
            <a:chExt cx="2606163" cy="1360941"/>
          </a:xfrm>
          <a:solidFill>
            <a:schemeClr val="accent6"/>
          </a:solidFill>
        </p:grpSpPr>
        <p:sp>
          <p:nvSpPr>
            <p:cNvPr id="6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84229" y="1336274"/>
            <a:ext cx="1693167" cy="882857"/>
            <a:chOff x="6428745" y="1195294"/>
            <a:chExt cx="2381016" cy="1241449"/>
          </a:xfrm>
          <a:solidFill>
            <a:schemeClr val="accent6"/>
          </a:solidFill>
        </p:grpSpPr>
        <p:sp>
          <p:nvSpPr>
            <p:cNvPr id="9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84230" y="1977620"/>
            <a:ext cx="2183319" cy="1138680"/>
            <a:chOff x="6428747" y="2097136"/>
            <a:chExt cx="3070292" cy="1601181"/>
          </a:xfrm>
          <a:solidFill>
            <a:schemeClr val="accent6"/>
          </a:solidFill>
        </p:grpSpPr>
        <p:sp>
          <p:nvSpPr>
            <p:cNvPr id="12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Oval 3737"/>
          <p:cNvSpPr>
            <a:spLocks noChangeArrowheads="1"/>
          </p:cNvSpPr>
          <p:nvPr/>
        </p:nvSpPr>
        <p:spPr bwMode="auto">
          <a:xfrm>
            <a:off x="4307642" y="1545585"/>
            <a:ext cx="419490" cy="41683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3765"/>
          <p:cNvSpPr>
            <a:spLocks noEditPoints="1"/>
          </p:cNvSpPr>
          <p:nvPr/>
        </p:nvSpPr>
        <p:spPr bwMode="auto">
          <a:xfrm>
            <a:off x="4449857" y="1560343"/>
            <a:ext cx="135060" cy="387312"/>
          </a:xfrm>
          <a:custGeom>
            <a:avLst/>
            <a:gdLst>
              <a:gd name="T0" fmla="*/ 32 w 64"/>
              <a:gd name="T1" fmla="*/ 28 h 183"/>
              <a:gd name="T2" fmla="*/ 46 w 64"/>
              <a:gd name="T3" fmla="*/ 14 h 183"/>
              <a:gd name="T4" fmla="*/ 32 w 64"/>
              <a:gd name="T5" fmla="*/ 0 h 183"/>
              <a:gd name="T6" fmla="*/ 19 w 64"/>
              <a:gd name="T7" fmla="*/ 14 h 183"/>
              <a:gd name="T8" fmla="*/ 32 w 64"/>
              <a:gd name="T9" fmla="*/ 28 h 183"/>
              <a:gd name="T10" fmla="*/ 64 w 64"/>
              <a:gd name="T11" fmla="*/ 45 h 183"/>
              <a:gd name="T12" fmla="*/ 51 w 64"/>
              <a:gd name="T13" fmla="*/ 33 h 183"/>
              <a:gd name="T14" fmla="*/ 13 w 64"/>
              <a:gd name="T15" fmla="*/ 33 h 183"/>
              <a:gd name="T16" fmla="*/ 0 w 64"/>
              <a:gd name="T17" fmla="*/ 45 h 183"/>
              <a:gd name="T18" fmla="*/ 0 w 64"/>
              <a:gd name="T19" fmla="*/ 96 h 183"/>
              <a:gd name="T20" fmla="*/ 5 w 64"/>
              <a:gd name="T21" fmla="*/ 102 h 183"/>
              <a:gd name="T22" fmla="*/ 11 w 64"/>
              <a:gd name="T23" fmla="*/ 96 h 183"/>
              <a:gd name="T24" fmla="*/ 11 w 64"/>
              <a:gd name="T25" fmla="*/ 50 h 183"/>
              <a:gd name="T26" fmla="*/ 13 w 64"/>
              <a:gd name="T27" fmla="*/ 50 h 183"/>
              <a:gd name="T28" fmla="*/ 13 w 64"/>
              <a:gd name="T29" fmla="*/ 174 h 183"/>
              <a:gd name="T30" fmla="*/ 22 w 64"/>
              <a:gd name="T31" fmla="*/ 183 h 183"/>
              <a:gd name="T32" fmla="*/ 30 w 64"/>
              <a:gd name="T33" fmla="*/ 174 h 183"/>
              <a:gd name="T34" fmla="*/ 30 w 64"/>
              <a:gd name="T35" fmla="*/ 106 h 183"/>
              <a:gd name="T36" fmla="*/ 34 w 64"/>
              <a:gd name="T37" fmla="*/ 106 h 183"/>
              <a:gd name="T38" fmla="*/ 34 w 64"/>
              <a:gd name="T39" fmla="*/ 174 h 183"/>
              <a:gd name="T40" fmla="*/ 43 w 64"/>
              <a:gd name="T41" fmla="*/ 183 h 183"/>
              <a:gd name="T42" fmla="*/ 51 w 64"/>
              <a:gd name="T43" fmla="*/ 174 h 183"/>
              <a:gd name="T44" fmla="*/ 51 w 64"/>
              <a:gd name="T45" fmla="*/ 50 h 183"/>
              <a:gd name="T46" fmla="*/ 53 w 64"/>
              <a:gd name="T47" fmla="*/ 50 h 183"/>
              <a:gd name="T48" fmla="*/ 53 w 64"/>
              <a:gd name="T49" fmla="*/ 96 h 183"/>
              <a:gd name="T50" fmla="*/ 59 w 64"/>
              <a:gd name="T51" fmla="*/ 102 h 183"/>
              <a:gd name="T52" fmla="*/ 64 w 64"/>
              <a:gd name="T53" fmla="*/ 96 h 183"/>
              <a:gd name="T54" fmla="*/ 64 w 64"/>
              <a:gd name="T55" fmla="*/ 45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4" h="183">
                <a:moveTo>
                  <a:pt x="32" y="28"/>
                </a:moveTo>
                <a:cubicBezTo>
                  <a:pt x="40" y="28"/>
                  <a:pt x="46" y="21"/>
                  <a:pt x="46" y="14"/>
                </a:cubicBezTo>
                <a:cubicBezTo>
                  <a:pt x="46" y="6"/>
                  <a:pt x="40" y="0"/>
                  <a:pt x="32" y="0"/>
                </a:cubicBezTo>
                <a:cubicBezTo>
                  <a:pt x="25" y="0"/>
                  <a:pt x="19" y="6"/>
                  <a:pt x="19" y="14"/>
                </a:cubicBezTo>
                <a:cubicBezTo>
                  <a:pt x="19" y="21"/>
                  <a:pt x="25" y="28"/>
                  <a:pt x="32" y="28"/>
                </a:cubicBezTo>
                <a:moveTo>
                  <a:pt x="64" y="45"/>
                </a:moveTo>
                <a:cubicBezTo>
                  <a:pt x="64" y="38"/>
                  <a:pt x="58" y="33"/>
                  <a:pt x="51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6" y="33"/>
                  <a:pt x="0" y="38"/>
                  <a:pt x="0" y="45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9"/>
                  <a:pt x="2" y="102"/>
                  <a:pt x="5" y="102"/>
                </a:cubicBezTo>
                <a:cubicBezTo>
                  <a:pt x="9" y="102"/>
                  <a:pt x="11" y="99"/>
                  <a:pt x="11" y="96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174"/>
                  <a:pt x="13" y="174"/>
                  <a:pt x="13" y="174"/>
                </a:cubicBezTo>
                <a:cubicBezTo>
                  <a:pt x="13" y="179"/>
                  <a:pt x="17" y="183"/>
                  <a:pt x="22" y="183"/>
                </a:cubicBezTo>
                <a:cubicBezTo>
                  <a:pt x="26" y="183"/>
                  <a:pt x="30" y="179"/>
                  <a:pt x="30" y="174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74"/>
                  <a:pt x="34" y="174"/>
                  <a:pt x="34" y="174"/>
                </a:cubicBezTo>
                <a:cubicBezTo>
                  <a:pt x="34" y="179"/>
                  <a:pt x="38" y="183"/>
                  <a:pt x="43" y="183"/>
                </a:cubicBezTo>
                <a:cubicBezTo>
                  <a:pt x="47" y="183"/>
                  <a:pt x="51" y="179"/>
                  <a:pt x="51" y="174"/>
                </a:cubicBezTo>
                <a:cubicBezTo>
                  <a:pt x="51" y="50"/>
                  <a:pt x="51" y="50"/>
                  <a:pt x="51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96"/>
                  <a:pt x="53" y="96"/>
                  <a:pt x="53" y="96"/>
                </a:cubicBezTo>
                <a:cubicBezTo>
                  <a:pt x="53" y="99"/>
                  <a:pt x="56" y="102"/>
                  <a:pt x="59" y="102"/>
                </a:cubicBezTo>
                <a:cubicBezTo>
                  <a:pt x="62" y="102"/>
                  <a:pt x="64" y="99"/>
                  <a:pt x="64" y="96"/>
                </a:cubicBezTo>
                <a:lnTo>
                  <a:pt x="64" y="4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3734"/>
          <p:cNvSpPr>
            <a:spLocks noChangeArrowheads="1"/>
          </p:cNvSpPr>
          <p:nvPr/>
        </p:nvSpPr>
        <p:spPr bwMode="auto">
          <a:xfrm>
            <a:off x="4415868" y="3099304"/>
            <a:ext cx="457057" cy="457082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506654" y="3149842"/>
            <a:ext cx="275485" cy="356006"/>
            <a:chOff x="8285261" y="4274238"/>
            <a:chExt cx="387401" cy="500606"/>
          </a:xfrm>
          <a:solidFill>
            <a:schemeClr val="accent6"/>
          </a:solidFill>
        </p:grpSpPr>
        <p:sp>
          <p:nvSpPr>
            <p:cNvPr id="20" name="Freeform 3766"/>
            <p:cNvSpPr>
              <a:spLocks/>
            </p:cNvSpPr>
            <p:nvPr/>
          </p:nvSpPr>
          <p:spPr bwMode="auto">
            <a:xfrm>
              <a:off x="8291548" y="4274238"/>
              <a:ext cx="381114" cy="384887"/>
            </a:xfrm>
            <a:custGeom>
              <a:avLst/>
              <a:gdLst>
                <a:gd name="T0" fmla="*/ 94 w 128"/>
                <a:gd name="T1" fmla="*/ 7 h 129"/>
                <a:gd name="T2" fmla="*/ 120 w 128"/>
                <a:gd name="T3" fmla="*/ 58 h 129"/>
                <a:gd name="T4" fmla="*/ 57 w 128"/>
                <a:gd name="T5" fmla="*/ 121 h 129"/>
                <a:gd name="T6" fmla="*/ 7 w 128"/>
                <a:gd name="T7" fmla="*/ 96 h 129"/>
                <a:gd name="T8" fmla="*/ 0 w 128"/>
                <a:gd name="T9" fmla="*/ 101 h 129"/>
                <a:gd name="T10" fmla="*/ 57 w 128"/>
                <a:gd name="T11" fmla="*/ 129 h 129"/>
                <a:gd name="T12" fmla="*/ 128 w 128"/>
                <a:gd name="T13" fmla="*/ 58 h 129"/>
                <a:gd name="T14" fmla="*/ 99 w 128"/>
                <a:gd name="T15" fmla="*/ 0 h 129"/>
                <a:gd name="T16" fmla="*/ 94 w 128"/>
                <a:gd name="T17" fmla="*/ 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9">
                  <a:moveTo>
                    <a:pt x="94" y="7"/>
                  </a:moveTo>
                  <a:cubicBezTo>
                    <a:pt x="110" y="18"/>
                    <a:pt x="120" y="37"/>
                    <a:pt x="120" y="58"/>
                  </a:cubicBezTo>
                  <a:cubicBezTo>
                    <a:pt x="120" y="93"/>
                    <a:pt x="92" y="121"/>
                    <a:pt x="57" y="121"/>
                  </a:cubicBezTo>
                  <a:cubicBezTo>
                    <a:pt x="37" y="121"/>
                    <a:pt x="18" y="111"/>
                    <a:pt x="7" y="96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3" y="118"/>
                    <a:pt x="34" y="129"/>
                    <a:pt x="57" y="129"/>
                  </a:cubicBezTo>
                  <a:cubicBezTo>
                    <a:pt x="97" y="129"/>
                    <a:pt x="128" y="97"/>
                    <a:pt x="128" y="58"/>
                  </a:cubicBezTo>
                  <a:cubicBezTo>
                    <a:pt x="128" y="34"/>
                    <a:pt x="117" y="13"/>
                    <a:pt x="99" y="0"/>
                  </a:cubicBezTo>
                  <a:lnTo>
                    <a:pt x="94" y="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767"/>
            <p:cNvSpPr>
              <a:spLocks noEditPoints="1"/>
            </p:cNvSpPr>
            <p:nvPr/>
          </p:nvSpPr>
          <p:spPr bwMode="auto">
            <a:xfrm>
              <a:off x="8294064" y="4284301"/>
              <a:ext cx="339606" cy="335833"/>
            </a:xfrm>
            <a:custGeom>
              <a:avLst/>
              <a:gdLst>
                <a:gd name="T0" fmla="*/ 57 w 114"/>
                <a:gd name="T1" fmla="*/ 0 h 113"/>
                <a:gd name="T2" fmla="*/ 0 w 114"/>
                <a:gd name="T3" fmla="*/ 56 h 113"/>
                <a:gd name="T4" fmla="*/ 57 w 114"/>
                <a:gd name="T5" fmla="*/ 113 h 113"/>
                <a:gd name="T6" fmla="*/ 114 w 114"/>
                <a:gd name="T7" fmla="*/ 56 h 113"/>
                <a:gd name="T8" fmla="*/ 57 w 114"/>
                <a:gd name="T9" fmla="*/ 0 h 113"/>
                <a:gd name="T10" fmla="*/ 57 w 114"/>
                <a:gd name="T11" fmla="*/ 110 h 113"/>
                <a:gd name="T12" fmla="*/ 3 w 114"/>
                <a:gd name="T13" fmla="*/ 56 h 113"/>
                <a:gd name="T14" fmla="*/ 57 w 114"/>
                <a:gd name="T15" fmla="*/ 2 h 113"/>
                <a:gd name="T16" fmla="*/ 111 w 114"/>
                <a:gd name="T17" fmla="*/ 56 h 113"/>
                <a:gd name="T18" fmla="*/ 57 w 114"/>
                <a:gd name="T19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26" y="0"/>
                    <a:pt x="0" y="25"/>
                    <a:pt x="0" y="56"/>
                  </a:cubicBezTo>
                  <a:cubicBezTo>
                    <a:pt x="0" y="87"/>
                    <a:pt x="26" y="113"/>
                    <a:pt x="57" y="113"/>
                  </a:cubicBezTo>
                  <a:cubicBezTo>
                    <a:pt x="88" y="113"/>
                    <a:pt x="114" y="87"/>
                    <a:pt x="114" y="56"/>
                  </a:cubicBezTo>
                  <a:cubicBezTo>
                    <a:pt x="114" y="25"/>
                    <a:pt x="88" y="0"/>
                    <a:pt x="57" y="0"/>
                  </a:cubicBezTo>
                  <a:close/>
                  <a:moveTo>
                    <a:pt x="57" y="110"/>
                  </a:moveTo>
                  <a:cubicBezTo>
                    <a:pt x="27" y="110"/>
                    <a:pt x="3" y="86"/>
                    <a:pt x="3" y="56"/>
                  </a:cubicBezTo>
                  <a:cubicBezTo>
                    <a:pt x="3" y="26"/>
                    <a:pt x="27" y="2"/>
                    <a:pt x="57" y="2"/>
                  </a:cubicBezTo>
                  <a:cubicBezTo>
                    <a:pt x="87" y="2"/>
                    <a:pt x="111" y="26"/>
                    <a:pt x="111" y="56"/>
                  </a:cubicBezTo>
                  <a:cubicBezTo>
                    <a:pt x="111" y="86"/>
                    <a:pt x="87" y="110"/>
                    <a:pt x="57" y="1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68"/>
            <p:cNvSpPr>
              <a:spLocks/>
            </p:cNvSpPr>
            <p:nvPr/>
          </p:nvSpPr>
          <p:spPr bwMode="auto">
            <a:xfrm>
              <a:off x="8285261" y="4289332"/>
              <a:ext cx="378597" cy="330800"/>
            </a:xfrm>
            <a:custGeom>
              <a:avLst/>
              <a:gdLst>
                <a:gd name="T0" fmla="*/ 37 w 127"/>
                <a:gd name="T1" fmla="*/ 8 h 111"/>
                <a:gd name="T2" fmla="*/ 35 w 127"/>
                <a:gd name="T3" fmla="*/ 13 h 111"/>
                <a:gd name="T4" fmla="*/ 32 w 127"/>
                <a:gd name="T5" fmla="*/ 16 h 111"/>
                <a:gd name="T6" fmla="*/ 30 w 127"/>
                <a:gd name="T7" fmla="*/ 14 h 111"/>
                <a:gd name="T8" fmla="*/ 30 w 127"/>
                <a:gd name="T9" fmla="*/ 18 h 111"/>
                <a:gd name="T10" fmla="*/ 24 w 127"/>
                <a:gd name="T11" fmla="*/ 19 h 111"/>
                <a:gd name="T12" fmla="*/ 20 w 127"/>
                <a:gd name="T13" fmla="*/ 23 h 111"/>
                <a:gd name="T14" fmla="*/ 16 w 127"/>
                <a:gd name="T15" fmla="*/ 30 h 111"/>
                <a:gd name="T16" fmla="*/ 12 w 127"/>
                <a:gd name="T17" fmla="*/ 34 h 111"/>
                <a:gd name="T18" fmla="*/ 15 w 127"/>
                <a:gd name="T19" fmla="*/ 37 h 111"/>
                <a:gd name="T20" fmla="*/ 16 w 127"/>
                <a:gd name="T21" fmla="*/ 39 h 111"/>
                <a:gd name="T22" fmla="*/ 13 w 127"/>
                <a:gd name="T23" fmla="*/ 36 h 111"/>
                <a:gd name="T24" fmla="*/ 11 w 127"/>
                <a:gd name="T25" fmla="*/ 33 h 111"/>
                <a:gd name="T26" fmla="*/ 10 w 127"/>
                <a:gd name="T27" fmla="*/ 38 h 111"/>
                <a:gd name="T28" fmla="*/ 10 w 127"/>
                <a:gd name="T29" fmla="*/ 46 h 111"/>
                <a:gd name="T30" fmla="*/ 14 w 127"/>
                <a:gd name="T31" fmla="*/ 44 h 111"/>
                <a:gd name="T32" fmla="*/ 18 w 127"/>
                <a:gd name="T33" fmla="*/ 49 h 111"/>
                <a:gd name="T34" fmla="*/ 23 w 127"/>
                <a:gd name="T35" fmla="*/ 54 h 111"/>
                <a:gd name="T36" fmla="*/ 28 w 127"/>
                <a:gd name="T37" fmla="*/ 59 h 111"/>
                <a:gd name="T38" fmla="*/ 35 w 127"/>
                <a:gd name="T39" fmla="*/ 65 h 111"/>
                <a:gd name="T40" fmla="*/ 33 w 127"/>
                <a:gd name="T41" fmla="*/ 75 h 111"/>
                <a:gd name="T42" fmla="*/ 28 w 127"/>
                <a:gd name="T43" fmla="*/ 86 h 111"/>
                <a:gd name="T44" fmla="*/ 29 w 127"/>
                <a:gd name="T45" fmla="*/ 94 h 111"/>
                <a:gd name="T46" fmla="*/ 26 w 127"/>
                <a:gd name="T47" fmla="*/ 95 h 111"/>
                <a:gd name="T48" fmla="*/ 18 w 127"/>
                <a:gd name="T49" fmla="*/ 82 h 111"/>
                <a:gd name="T50" fmla="*/ 10 w 127"/>
                <a:gd name="T51" fmla="*/ 63 h 111"/>
                <a:gd name="T52" fmla="*/ 7 w 127"/>
                <a:gd name="T53" fmla="*/ 48 h 111"/>
                <a:gd name="T54" fmla="*/ 41 w 127"/>
                <a:gd name="T55" fmla="*/ 102 h 111"/>
                <a:gd name="T56" fmla="*/ 50 w 127"/>
                <a:gd name="T57" fmla="*/ 101 h 111"/>
                <a:gd name="T58" fmla="*/ 62 w 127"/>
                <a:gd name="T59" fmla="*/ 99 h 111"/>
                <a:gd name="T60" fmla="*/ 61 w 127"/>
                <a:gd name="T61" fmla="*/ 104 h 111"/>
                <a:gd name="T62" fmla="*/ 68 w 127"/>
                <a:gd name="T63" fmla="*/ 104 h 111"/>
                <a:gd name="T64" fmla="*/ 78 w 127"/>
                <a:gd name="T65" fmla="*/ 102 h 111"/>
                <a:gd name="T66" fmla="*/ 77 w 127"/>
                <a:gd name="T67" fmla="*/ 1 h 111"/>
                <a:gd name="T68" fmla="*/ 110 w 127"/>
                <a:gd name="T69" fmla="*/ 35 h 111"/>
                <a:gd name="T70" fmla="*/ 106 w 127"/>
                <a:gd name="T71" fmla="*/ 32 h 111"/>
                <a:gd name="T72" fmla="*/ 101 w 127"/>
                <a:gd name="T73" fmla="*/ 41 h 111"/>
                <a:gd name="T74" fmla="*/ 95 w 127"/>
                <a:gd name="T75" fmla="*/ 33 h 111"/>
                <a:gd name="T76" fmla="*/ 98 w 127"/>
                <a:gd name="T77" fmla="*/ 41 h 111"/>
                <a:gd name="T78" fmla="*/ 104 w 127"/>
                <a:gd name="T79" fmla="*/ 44 h 111"/>
                <a:gd name="T80" fmla="*/ 101 w 127"/>
                <a:gd name="T81" fmla="*/ 56 h 111"/>
                <a:gd name="T82" fmla="*/ 98 w 127"/>
                <a:gd name="T83" fmla="*/ 68 h 111"/>
                <a:gd name="T84" fmla="*/ 94 w 127"/>
                <a:gd name="T85" fmla="*/ 76 h 111"/>
                <a:gd name="T86" fmla="*/ 82 w 127"/>
                <a:gd name="T87" fmla="*/ 86 h 111"/>
                <a:gd name="T88" fmla="*/ 79 w 127"/>
                <a:gd name="T89" fmla="*/ 77 h 111"/>
                <a:gd name="T90" fmla="*/ 80 w 127"/>
                <a:gd name="T91" fmla="*/ 67 h 111"/>
                <a:gd name="T92" fmla="*/ 76 w 127"/>
                <a:gd name="T93" fmla="*/ 56 h 111"/>
                <a:gd name="T94" fmla="*/ 70 w 127"/>
                <a:gd name="T95" fmla="*/ 50 h 111"/>
                <a:gd name="T96" fmla="*/ 56 w 127"/>
                <a:gd name="T97" fmla="*/ 50 h 111"/>
                <a:gd name="T98" fmla="*/ 50 w 127"/>
                <a:gd name="T99" fmla="*/ 42 h 111"/>
                <a:gd name="T100" fmla="*/ 56 w 127"/>
                <a:gd name="T101" fmla="*/ 27 h 111"/>
                <a:gd name="T102" fmla="*/ 67 w 127"/>
                <a:gd name="T103" fmla="*/ 23 h 111"/>
                <a:gd name="T104" fmla="*/ 73 w 127"/>
                <a:gd name="T105" fmla="*/ 26 h 111"/>
                <a:gd name="T106" fmla="*/ 82 w 127"/>
                <a:gd name="T107" fmla="*/ 26 h 111"/>
                <a:gd name="T108" fmla="*/ 91 w 127"/>
                <a:gd name="T109" fmla="*/ 24 h 111"/>
                <a:gd name="T110" fmla="*/ 83 w 127"/>
                <a:gd name="T111" fmla="*/ 21 h 111"/>
                <a:gd name="T112" fmla="*/ 82 w 127"/>
                <a:gd name="T113" fmla="*/ 18 h 111"/>
                <a:gd name="T114" fmla="*/ 71 w 127"/>
                <a:gd name="T115" fmla="*/ 18 h 111"/>
                <a:gd name="T116" fmla="*/ 62 w 127"/>
                <a:gd name="T117" fmla="*/ 21 h 111"/>
                <a:gd name="T118" fmla="*/ 60 w 127"/>
                <a:gd name="T119" fmla="*/ 11 h 111"/>
                <a:gd name="T120" fmla="*/ 54 w 127"/>
                <a:gd name="T121" fmla="*/ 6 h 111"/>
                <a:gd name="T122" fmla="*/ 61 w 127"/>
                <a:gd name="T123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" h="111">
                  <a:moveTo>
                    <a:pt x="52" y="0"/>
                  </a:moveTo>
                  <a:cubicBezTo>
                    <a:pt x="52" y="0"/>
                    <a:pt x="33" y="3"/>
                    <a:pt x="20" y="17"/>
                  </a:cubicBezTo>
                  <a:cubicBezTo>
                    <a:pt x="20" y="17"/>
                    <a:pt x="30" y="7"/>
                    <a:pt x="36" y="7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9"/>
                    <a:pt x="36" y="10"/>
                    <a:pt x="36" y="10"/>
                  </a:cubicBezTo>
                  <a:cubicBezTo>
                    <a:pt x="36" y="10"/>
                    <a:pt x="36" y="11"/>
                    <a:pt x="36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3"/>
                  </a:cubicBezTo>
                  <a:cubicBezTo>
                    <a:pt x="35" y="13"/>
                    <a:pt x="35" y="14"/>
                    <a:pt x="35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3" y="16"/>
                    <a:pt x="32" y="16"/>
                  </a:cubicBezTo>
                  <a:cubicBezTo>
                    <a:pt x="32" y="16"/>
                    <a:pt x="32" y="15"/>
                    <a:pt x="32" y="15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4"/>
                    <a:pt x="32" y="13"/>
                    <a:pt x="32" y="13"/>
                  </a:cubicBezTo>
                  <a:cubicBezTo>
                    <a:pt x="31" y="13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6"/>
                    <a:pt x="29" y="16"/>
                  </a:cubicBezTo>
                  <a:cubicBezTo>
                    <a:pt x="29" y="16"/>
                    <a:pt x="30" y="16"/>
                    <a:pt x="30" y="16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7"/>
                    <a:pt x="30" y="18"/>
                    <a:pt x="30" y="18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8" y="18"/>
                    <a:pt x="28" y="18"/>
                    <a:pt x="27" y="18"/>
                  </a:cubicBezTo>
                  <a:cubicBezTo>
                    <a:pt x="27" y="18"/>
                    <a:pt x="26" y="17"/>
                    <a:pt x="26" y="18"/>
                  </a:cubicBezTo>
                  <a:cubicBezTo>
                    <a:pt x="26" y="18"/>
                    <a:pt x="26" y="18"/>
                    <a:pt x="25" y="18"/>
                  </a:cubicBezTo>
                  <a:cubicBezTo>
                    <a:pt x="25" y="18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3" y="21"/>
                    <a:pt x="23" y="21"/>
                  </a:cubicBezTo>
                  <a:cubicBezTo>
                    <a:pt x="23" y="21"/>
                    <a:pt x="23" y="21"/>
                    <a:pt x="22" y="21"/>
                  </a:cubicBezTo>
                  <a:cubicBezTo>
                    <a:pt x="21" y="21"/>
                    <a:pt x="21" y="22"/>
                    <a:pt x="21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19" y="24"/>
                  </a:cubicBezTo>
                  <a:cubicBezTo>
                    <a:pt x="19" y="24"/>
                    <a:pt x="17" y="25"/>
                    <a:pt x="17" y="25"/>
                  </a:cubicBezTo>
                  <a:cubicBezTo>
                    <a:pt x="17" y="25"/>
                    <a:pt x="17" y="26"/>
                    <a:pt x="16" y="27"/>
                  </a:cubicBezTo>
                  <a:cubicBezTo>
                    <a:pt x="16" y="27"/>
                    <a:pt x="16" y="28"/>
                    <a:pt x="16" y="28"/>
                  </a:cubicBezTo>
                  <a:cubicBezTo>
                    <a:pt x="16" y="28"/>
                    <a:pt x="16" y="29"/>
                    <a:pt x="16" y="30"/>
                  </a:cubicBezTo>
                  <a:cubicBezTo>
                    <a:pt x="15" y="30"/>
                    <a:pt x="15" y="31"/>
                    <a:pt x="15" y="31"/>
                  </a:cubicBezTo>
                  <a:cubicBezTo>
                    <a:pt x="15" y="31"/>
                    <a:pt x="14" y="32"/>
                    <a:pt x="14" y="32"/>
                  </a:cubicBezTo>
                  <a:cubicBezTo>
                    <a:pt x="14" y="32"/>
                    <a:pt x="13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5"/>
                    <a:pt x="13" y="35"/>
                  </a:cubicBezTo>
                  <a:cubicBezTo>
                    <a:pt x="13" y="36"/>
                    <a:pt x="13" y="37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4" y="38"/>
                    <a:pt x="14" y="38"/>
                  </a:cubicBezTo>
                  <a:cubicBezTo>
                    <a:pt x="14" y="38"/>
                    <a:pt x="13" y="38"/>
                    <a:pt x="13" y="38"/>
                  </a:cubicBezTo>
                  <a:cubicBezTo>
                    <a:pt x="13" y="37"/>
                    <a:pt x="13" y="38"/>
                    <a:pt x="13" y="37"/>
                  </a:cubicBezTo>
                  <a:cubicBezTo>
                    <a:pt x="13" y="37"/>
                    <a:pt x="13" y="37"/>
                    <a:pt x="13" y="36"/>
                  </a:cubicBezTo>
                  <a:cubicBezTo>
                    <a:pt x="13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4"/>
                    <a:pt x="11" y="34"/>
                    <a:pt x="11" y="33"/>
                  </a:cubicBezTo>
                  <a:cubicBezTo>
                    <a:pt x="11" y="33"/>
                    <a:pt x="11" y="33"/>
                    <a:pt x="11" y="32"/>
                  </a:cubicBezTo>
                  <a:cubicBezTo>
                    <a:pt x="11" y="32"/>
                    <a:pt x="11" y="30"/>
                    <a:pt x="11" y="30"/>
                  </a:cubicBezTo>
                  <a:cubicBezTo>
                    <a:pt x="11" y="30"/>
                    <a:pt x="10" y="34"/>
                    <a:pt x="9" y="36"/>
                  </a:cubicBezTo>
                  <a:cubicBezTo>
                    <a:pt x="9" y="36"/>
                    <a:pt x="10" y="36"/>
                    <a:pt x="10" y="37"/>
                  </a:cubicBezTo>
                  <a:cubicBezTo>
                    <a:pt x="10" y="37"/>
                    <a:pt x="10" y="38"/>
                    <a:pt x="10" y="38"/>
                  </a:cubicBezTo>
                  <a:cubicBezTo>
                    <a:pt x="10" y="39"/>
                    <a:pt x="10" y="38"/>
                    <a:pt x="10" y="40"/>
                  </a:cubicBezTo>
                  <a:cubicBezTo>
                    <a:pt x="10" y="41"/>
                    <a:pt x="10" y="42"/>
                    <a:pt x="10" y="42"/>
                  </a:cubicBezTo>
                  <a:cubicBezTo>
                    <a:pt x="10" y="42"/>
                    <a:pt x="9" y="43"/>
                    <a:pt x="9" y="44"/>
                  </a:cubicBezTo>
                  <a:cubicBezTo>
                    <a:pt x="9" y="44"/>
                    <a:pt x="10" y="45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8"/>
                    <a:pt x="10" y="47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6"/>
                    <a:pt x="14" y="46"/>
                  </a:cubicBezTo>
                  <a:cubicBezTo>
                    <a:pt x="14" y="46"/>
                    <a:pt x="16" y="45"/>
                    <a:pt x="16" y="45"/>
                  </a:cubicBezTo>
                  <a:cubicBezTo>
                    <a:pt x="16" y="45"/>
                    <a:pt x="17" y="45"/>
                    <a:pt x="17" y="46"/>
                  </a:cubicBezTo>
                  <a:cubicBezTo>
                    <a:pt x="17" y="47"/>
                    <a:pt x="17" y="47"/>
                    <a:pt x="18" y="48"/>
                  </a:cubicBezTo>
                  <a:cubicBezTo>
                    <a:pt x="18" y="48"/>
                    <a:pt x="18" y="49"/>
                    <a:pt x="18" y="49"/>
                  </a:cubicBezTo>
                  <a:cubicBezTo>
                    <a:pt x="18" y="50"/>
                    <a:pt x="20" y="50"/>
                    <a:pt x="20" y="50"/>
                  </a:cubicBezTo>
                  <a:cubicBezTo>
                    <a:pt x="20" y="50"/>
                    <a:pt x="21" y="50"/>
                    <a:pt x="22" y="50"/>
                  </a:cubicBezTo>
                  <a:cubicBezTo>
                    <a:pt x="22" y="50"/>
                    <a:pt x="22" y="51"/>
                    <a:pt x="22" y="51"/>
                  </a:cubicBezTo>
                  <a:cubicBezTo>
                    <a:pt x="23" y="51"/>
                    <a:pt x="23" y="53"/>
                    <a:pt x="23" y="53"/>
                  </a:cubicBezTo>
                  <a:cubicBezTo>
                    <a:pt x="23" y="53"/>
                    <a:pt x="24" y="54"/>
                    <a:pt x="23" y="54"/>
                  </a:cubicBezTo>
                  <a:cubicBezTo>
                    <a:pt x="23" y="55"/>
                    <a:pt x="23" y="55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5" y="56"/>
                    <a:pt x="25" y="57"/>
                    <a:pt x="26" y="57"/>
                  </a:cubicBezTo>
                  <a:cubicBezTo>
                    <a:pt x="27" y="57"/>
                    <a:pt x="27" y="58"/>
                    <a:pt x="28" y="58"/>
                  </a:cubicBezTo>
                  <a:cubicBezTo>
                    <a:pt x="28" y="58"/>
                    <a:pt x="27" y="59"/>
                    <a:pt x="28" y="59"/>
                  </a:cubicBezTo>
                  <a:cubicBezTo>
                    <a:pt x="29" y="59"/>
                    <a:pt x="30" y="58"/>
                    <a:pt x="31" y="59"/>
                  </a:cubicBezTo>
                  <a:cubicBezTo>
                    <a:pt x="31" y="59"/>
                    <a:pt x="31" y="60"/>
                    <a:pt x="32" y="61"/>
                  </a:cubicBezTo>
                  <a:cubicBezTo>
                    <a:pt x="34" y="61"/>
                    <a:pt x="34" y="62"/>
                    <a:pt x="35" y="62"/>
                  </a:cubicBezTo>
                  <a:cubicBezTo>
                    <a:pt x="35" y="62"/>
                    <a:pt x="36" y="62"/>
                    <a:pt x="35" y="63"/>
                  </a:cubicBezTo>
                  <a:cubicBezTo>
                    <a:pt x="35" y="64"/>
                    <a:pt x="35" y="65"/>
                    <a:pt x="35" y="65"/>
                  </a:cubicBezTo>
                  <a:cubicBezTo>
                    <a:pt x="34" y="66"/>
                    <a:pt x="33" y="67"/>
                    <a:pt x="33" y="67"/>
                  </a:cubicBezTo>
                  <a:cubicBezTo>
                    <a:pt x="33" y="68"/>
                    <a:pt x="32" y="69"/>
                    <a:pt x="33" y="69"/>
                  </a:cubicBezTo>
                  <a:cubicBezTo>
                    <a:pt x="33" y="70"/>
                    <a:pt x="33" y="71"/>
                    <a:pt x="33" y="71"/>
                  </a:cubicBezTo>
                  <a:cubicBezTo>
                    <a:pt x="33" y="72"/>
                    <a:pt x="34" y="73"/>
                    <a:pt x="33" y="73"/>
                  </a:cubicBezTo>
                  <a:cubicBezTo>
                    <a:pt x="33" y="74"/>
                    <a:pt x="33" y="75"/>
                    <a:pt x="33" y="75"/>
                  </a:cubicBezTo>
                  <a:cubicBezTo>
                    <a:pt x="33" y="75"/>
                    <a:pt x="34" y="76"/>
                    <a:pt x="33" y="76"/>
                  </a:cubicBezTo>
                  <a:cubicBezTo>
                    <a:pt x="32" y="77"/>
                    <a:pt x="31" y="78"/>
                    <a:pt x="31" y="78"/>
                  </a:cubicBezTo>
                  <a:cubicBezTo>
                    <a:pt x="30" y="78"/>
                    <a:pt x="29" y="79"/>
                    <a:pt x="29" y="79"/>
                  </a:cubicBezTo>
                  <a:cubicBezTo>
                    <a:pt x="29" y="79"/>
                    <a:pt x="29" y="81"/>
                    <a:pt x="29" y="82"/>
                  </a:cubicBezTo>
                  <a:cubicBezTo>
                    <a:pt x="29" y="82"/>
                    <a:pt x="27" y="86"/>
                    <a:pt x="28" y="86"/>
                  </a:cubicBezTo>
                  <a:cubicBezTo>
                    <a:pt x="28" y="87"/>
                    <a:pt x="28" y="88"/>
                    <a:pt x="28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7" y="90"/>
                    <a:pt x="26" y="89"/>
                    <a:pt x="27" y="91"/>
                  </a:cubicBezTo>
                  <a:cubicBezTo>
                    <a:pt x="28" y="92"/>
                    <a:pt x="28" y="92"/>
                    <a:pt x="29" y="93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30" y="95"/>
                    <a:pt x="30" y="96"/>
                    <a:pt x="31" y="96"/>
                  </a:cubicBezTo>
                  <a:cubicBezTo>
                    <a:pt x="31" y="97"/>
                    <a:pt x="32" y="97"/>
                    <a:pt x="32" y="98"/>
                  </a:cubicBezTo>
                  <a:cubicBezTo>
                    <a:pt x="32" y="98"/>
                    <a:pt x="33" y="100"/>
                    <a:pt x="32" y="99"/>
                  </a:cubicBezTo>
                  <a:cubicBezTo>
                    <a:pt x="30" y="98"/>
                    <a:pt x="32" y="99"/>
                    <a:pt x="30" y="97"/>
                  </a:cubicBezTo>
                  <a:cubicBezTo>
                    <a:pt x="28" y="95"/>
                    <a:pt x="27" y="96"/>
                    <a:pt x="26" y="95"/>
                  </a:cubicBezTo>
                  <a:cubicBezTo>
                    <a:pt x="25" y="94"/>
                    <a:pt x="27" y="98"/>
                    <a:pt x="25" y="93"/>
                  </a:cubicBezTo>
                  <a:cubicBezTo>
                    <a:pt x="23" y="89"/>
                    <a:pt x="23" y="90"/>
                    <a:pt x="22" y="89"/>
                  </a:cubicBezTo>
                  <a:cubicBezTo>
                    <a:pt x="22" y="88"/>
                    <a:pt x="22" y="89"/>
                    <a:pt x="21" y="87"/>
                  </a:cubicBezTo>
                  <a:cubicBezTo>
                    <a:pt x="20" y="84"/>
                    <a:pt x="21" y="86"/>
                    <a:pt x="20" y="84"/>
                  </a:cubicBezTo>
                  <a:cubicBezTo>
                    <a:pt x="19" y="83"/>
                    <a:pt x="19" y="85"/>
                    <a:pt x="18" y="82"/>
                  </a:cubicBezTo>
                  <a:cubicBezTo>
                    <a:pt x="18" y="80"/>
                    <a:pt x="18" y="82"/>
                    <a:pt x="17" y="79"/>
                  </a:cubicBezTo>
                  <a:cubicBezTo>
                    <a:pt x="16" y="76"/>
                    <a:pt x="18" y="76"/>
                    <a:pt x="16" y="74"/>
                  </a:cubicBezTo>
                  <a:cubicBezTo>
                    <a:pt x="14" y="73"/>
                    <a:pt x="15" y="74"/>
                    <a:pt x="14" y="73"/>
                  </a:cubicBezTo>
                  <a:cubicBezTo>
                    <a:pt x="13" y="72"/>
                    <a:pt x="14" y="73"/>
                    <a:pt x="13" y="70"/>
                  </a:cubicBezTo>
                  <a:cubicBezTo>
                    <a:pt x="11" y="68"/>
                    <a:pt x="10" y="67"/>
                    <a:pt x="10" y="63"/>
                  </a:cubicBezTo>
                  <a:cubicBezTo>
                    <a:pt x="10" y="59"/>
                    <a:pt x="10" y="58"/>
                    <a:pt x="10" y="58"/>
                  </a:cubicBezTo>
                  <a:cubicBezTo>
                    <a:pt x="10" y="58"/>
                    <a:pt x="8" y="56"/>
                    <a:pt x="8" y="54"/>
                  </a:cubicBezTo>
                  <a:cubicBezTo>
                    <a:pt x="9" y="51"/>
                    <a:pt x="9" y="52"/>
                    <a:pt x="9" y="51"/>
                  </a:cubicBezTo>
                  <a:cubicBezTo>
                    <a:pt x="9" y="51"/>
                    <a:pt x="8" y="51"/>
                    <a:pt x="8" y="50"/>
                  </a:cubicBezTo>
                  <a:cubicBezTo>
                    <a:pt x="7" y="49"/>
                    <a:pt x="7" y="49"/>
                    <a:pt x="7" y="48"/>
                  </a:cubicBezTo>
                  <a:cubicBezTo>
                    <a:pt x="7" y="48"/>
                    <a:pt x="6" y="46"/>
                    <a:pt x="6" y="46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0" y="101"/>
                    <a:pt x="55" y="110"/>
                  </a:cubicBezTo>
                  <a:cubicBezTo>
                    <a:pt x="55" y="110"/>
                    <a:pt x="42" y="107"/>
                    <a:pt x="41" y="104"/>
                  </a:cubicBezTo>
                  <a:cubicBezTo>
                    <a:pt x="41" y="104"/>
                    <a:pt x="41" y="102"/>
                    <a:pt x="41" y="102"/>
                  </a:cubicBezTo>
                  <a:cubicBezTo>
                    <a:pt x="42" y="102"/>
                    <a:pt x="43" y="102"/>
                    <a:pt x="44" y="102"/>
                  </a:cubicBezTo>
                  <a:cubicBezTo>
                    <a:pt x="44" y="101"/>
                    <a:pt x="45" y="100"/>
                    <a:pt x="45" y="100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5" y="101"/>
                    <a:pt x="45" y="101"/>
                    <a:pt x="47" y="101"/>
                  </a:cubicBezTo>
                  <a:cubicBezTo>
                    <a:pt x="49" y="101"/>
                    <a:pt x="49" y="101"/>
                    <a:pt x="50" y="101"/>
                  </a:cubicBezTo>
                  <a:cubicBezTo>
                    <a:pt x="51" y="100"/>
                    <a:pt x="52" y="98"/>
                    <a:pt x="53" y="99"/>
                  </a:cubicBezTo>
                  <a:cubicBezTo>
                    <a:pt x="53" y="101"/>
                    <a:pt x="52" y="100"/>
                    <a:pt x="53" y="101"/>
                  </a:cubicBezTo>
                  <a:cubicBezTo>
                    <a:pt x="55" y="101"/>
                    <a:pt x="57" y="100"/>
                    <a:pt x="57" y="100"/>
                  </a:cubicBezTo>
                  <a:cubicBezTo>
                    <a:pt x="57" y="100"/>
                    <a:pt x="61" y="101"/>
                    <a:pt x="61" y="100"/>
                  </a:cubicBezTo>
                  <a:cubicBezTo>
                    <a:pt x="61" y="100"/>
                    <a:pt x="61" y="99"/>
                    <a:pt x="62" y="99"/>
                  </a:cubicBezTo>
                  <a:cubicBezTo>
                    <a:pt x="63" y="99"/>
                    <a:pt x="63" y="100"/>
                    <a:pt x="63" y="100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8" y="103"/>
                    <a:pt x="59" y="104"/>
                  </a:cubicBezTo>
                  <a:cubicBezTo>
                    <a:pt x="60" y="104"/>
                    <a:pt x="60" y="104"/>
                    <a:pt x="61" y="104"/>
                  </a:cubicBezTo>
                  <a:cubicBezTo>
                    <a:pt x="62" y="104"/>
                    <a:pt x="64" y="106"/>
                    <a:pt x="65" y="105"/>
                  </a:cubicBezTo>
                  <a:cubicBezTo>
                    <a:pt x="65" y="104"/>
                    <a:pt x="65" y="104"/>
                    <a:pt x="66" y="103"/>
                  </a:cubicBezTo>
                  <a:cubicBezTo>
                    <a:pt x="66" y="102"/>
                    <a:pt x="66" y="102"/>
                    <a:pt x="67" y="102"/>
                  </a:cubicBezTo>
                  <a:cubicBezTo>
                    <a:pt x="68" y="102"/>
                    <a:pt x="69" y="102"/>
                    <a:pt x="69" y="102"/>
                  </a:cubicBezTo>
                  <a:cubicBezTo>
                    <a:pt x="68" y="104"/>
                    <a:pt x="68" y="104"/>
                    <a:pt x="68" y="104"/>
                  </a:cubicBezTo>
                  <a:cubicBezTo>
                    <a:pt x="68" y="104"/>
                    <a:pt x="69" y="103"/>
                    <a:pt x="70" y="103"/>
                  </a:cubicBezTo>
                  <a:cubicBezTo>
                    <a:pt x="71" y="103"/>
                    <a:pt x="71" y="104"/>
                    <a:pt x="72" y="104"/>
                  </a:cubicBezTo>
                  <a:cubicBezTo>
                    <a:pt x="73" y="103"/>
                    <a:pt x="73" y="103"/>
                    <a:pt x="74" y="103"/>
                  </a:cubicBezTo>
                  <a:cubicBezTo>
                    <a:pt x="75" y="102"/>
                    <a:pt x="76" y="102"/>
                    <a:pt x="76" y="102"/>
                  </a:cubicBezTo>
                  <a:cubicBezTo>
                    <a:pt x="77" y="102"/>
                    <a:pt x="77" y="102"/>
                    <a:pt x="78" y="102"/>
                  </a:cubicBezTo>
                  <a:cubicBezTo>
                    <a:pt x="78" y="102"/>
                    <a:pt x="80" y="104"/>
                    <a:pt x="80" y="104"/>
                  </a:cubicBezTo>
                  <a:cubicBezTo>
                    <a:pt x="81" y="103"/>
                    <a:pt x="83" y="103"/>
                    <a:pt x="83" y="103"/>
                  </a:cubicBezTo>
                  <a:cubicBezTo>
                    <a:pt x="83" y="103"/>
                    <a:pt x="77" y="109"/>
                    <a:pt x="63" y="110"/>
                  </a:cubicBezTo>
                  <a:cubicBezTo>
                    <a:pt x="63" y="110"/>
                    <a:pt x="94" y="111"/>
                    <a:pt x="110" y="82"/>
                  </a:cubicBezTo>
                  <a:cubicBezTo>
                    <a:pt x="127" y="52"/>
                    <a:pt x="116" y="14"/>
                    <a:pt x="77" y="1"/>
                  </a:cubicBezTo>
                  <a:cubicBezTo>
                    <a:pt x="77" y="1"/>
                    <a:pt x="106" y="12"/>
                    <a:pt x="114" y="40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2" y="40"/>
                    <a:pt x="112" y="40"/>
                    <a:pt x="112" y="39"/>
                  </a:cubicBezTo>
                  <a:cubicBezTo>
                    <a:pt x="111" y="37"/>
                    <a:pt x="112" y="38"/>
                    <a:pt x="111" y="37"/>
                  </a:cubicBezTo>
                  <a:cubicBezTo>
                    <a:pt x="111" y="36"/>
                    <a:pt x="111" y="36"/>
                    <a:pt x="110" y="35"/>
                  </a:cubicBezTo>
                  <a:cubicBezTo>
                    <a:pt x="110" y="35"/>
                    <a:pt x="109" y="35"/>
                    <a:pt x="109" y="34"/>
                  </a:cubicBezTo>
                  <a:cubicBezTo>
                    <a:pt x="108" y="34"/>
                    <a:pt x="108" y="32"/>
                    <a:pt x="107" y="31"/>
                  </a:cubicBezTo>
                  <a:cubicBezTo>
                    <a:pt x="107" y="31"/>
                    <a:pt x="106" y="31"/>
                    <a:pt x="105" y="31"/>
                  </a:cubicBezTo>
                  <a:cubicBezTo>
                    <a:pt x="105" y="31"/>
                    <a:pt x="105" y="30"/>
                    <a:pt x="105" y="31"/>
                  </a:cubicBezTo>
                  <a:cubicBezTo>
                    <a:pt x="105" y="31"/>
                    <a:pt x="106" y="32"/>
                    <a:pt x="106" y="32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6"/>
                    <a:pt x="106" y="37"/>
                  </a:cubicBezTo>
                  <a:cubicBezTo>
                    <a:pt x="106" y="37"/>
                    <a:pt x="106" y="39"/>
                    <a:pt x="106" y="39"/>
                  </a:cubicBezTo>
                  <a:cubicBezTo>
                    <a:pt x="106" y="39"/>
                    <a:pt x="105" y="40"/>
                    <a:pt x="105" y="41"/>
                  </a:cubicBezTo>
                  <a:cubicBezTo>
                    <a:pt x="104" y="41"/>
                    <a:pt x="101" y="41"/>
                    <a:pt x="101" y="41"/>
                  </a:cubicBezTo>
                  <a:cubicBezTo>
                    <a:pt x="101" y="41"/>
                    <a:pt x="101" y="40"/>
                    <a:pt x="100" y="39"/>
                  </a:cubicBezTo>
                  <a:cubicBezTo>
                    <a:pt x="100" y="38"/>
                    <a:pt x="98" y="38"/>
                    <a:pt x="98" y="38"/>
                  </a:cubicBezTo>
                  <a:cubicBezTo>
                    <a:pt x="97" y="37"/>
                    <a:pt x="98" y="37"/>
                    <a:pt x="97" y="36"/>
                  </a:cubicBezTo>
                  <a:cubicBezTo>
                    <a:pt x="96" y="35"/>
                    <a:pt x="97" y="35"/>
                    <a:pt x="96" y="34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5" y="33"/>
                    <a:pt x="93" y="32"/>
                    <a:pt x="94" y="34"/>
                  </a:cubicBezTo>
                  <a:cubicBezTo>
                    <a:pt x="94" y="35"/>
                    <a:pt x="93" y="36"/>
                    <a:pt x="94" y="36"/>
                  </a:cubicBezTo>
                  <a:cubicBezTo>
                    <a:pt x="95" y="37"/>
                    <a:pt x="95" y="36"/>
                    <a:pt x="96" y="37"/>
                  </a:cubicBezTo>
                  <a:cubicBezTo>
                    <a:pt x="96" y="38"/>
                    <a:pt x="96" y="39"/>
                    <a:pt x="97" y="39"/>
                  </a:cubicBezTo>
                  <a:cubicBezTo>
                    <a:pt x="97" y="40"/>
                    <a:pt x="97" y="41"/>
                    <a:pt x="98" y="41"/>
                  </a:cubicBezTo>
                  <a:cubicBezTo>
                    <a:pt x="98" y="42"/>
                    <a:pt x="100" y="41"/>
                    <a:pt x="100" y="42"/>
                  </a:cubicBezTo>
                  <a:cubicBezTo>
                    <a:pt x="99" y="43"/>
                    <a:pt x="99" y="44"/>
                    <a:pt x="100" y="44"/>
                  </a:cubicBezTo>
                  <a:cubicBezTo>
                    <a:pt x="100" y="44"/>
                    <a:pt x="101" y="45"/>
                    <a:pt x="101" y="44"/>
                  </a:cubicBezTo>
                  <a:cubicBezTo>
                    <a:pt x="102" y="44"/>
                    <a:pt x="101" y="45"/>
                    <a:pt x="102" y="44"/>
                  </a:cubicBezTo>
                  <a:cubicBezTo>
                    <a:pt x="103" y="44"/>
                    <a:pt x="104" y="44"/>
                    <a:pt x="104" y="44"/>
                  </a:cubicBezTo>
                  <a:cubicBezTo>
                    <a:pt x="104" y="44"/>
                    <a:pt x="105" y="45"/>
                    <a:pt x="105" y="45"/>
                  </a:cubicBezTo>
                  <a:cubicBezTo>
                    <a:pt x="105" y="45"/>
                    <a:pt x="105" y="48"/>
                    <a:pt x="105" y="48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4" y="50"/>
                    <a:pt x="104" y="54"/>
                    <a:pt x="103" y="54"/>
                  </a:cubicBezTo>
                  <a:cubicBezTo>
                    <a:pt x="103" y="54"/>
                    <a:pt x="102" y="55"/>
                    <a:pt x="101" y="56"/>
                  </a:cubicBezTo>
                  <a:cubicBezTo>
                    <a:pt x="101" y="56"/>
                    <a:pt x="101" y="59"/>
                    <a:pt x="101" y="59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0" y="62"/>
                    <a:pt x="100" y="62"/>
                  </a:cubicBezTo>
                  <a:cubicBezTo>
                    <a:pt x="100" y="63"/>
                    <a:pt x="100" y="65"/>
                    <a:pt x="100" y="66"/>
                  </a:cubicBezTo>
                  <a:cubicBezTo>
                    <a:pt x="100" y="67"/>
                    <a:pt x="98" y="68"/>
                    <a:pt x="98" y="68"/>
                  </a:cubicBezTo>
                  <a:cubicBezTo>
                    <a:pt x="98" y="68"/>
                    <a:pt x="100" y="70"/>
                    <a:pt x="99" y="70"/>
                  </a:cubicBezTo>
                  <a:cubicBezTo>
                    <a:pt x="98" y="70"/>
                    <a:pt x="97" y="72"/>
                    <a:pt x="97" y="72"/>
                  </a:cubicBezTo>
                  <a:cubicBezTo>
                    <a:pt x="97" y="73"/>
                    <a:pt x="97" y="74"/>
                    <a:pt x="96" y="74"/>
                  </a:cubicBezTo>
                  <a:cubicBezTo>
                    <a:pt x="95" y="74"/>
                    <a:pt x="94" y="74"/>
                    <a:pt x="94" y="74"/>
                  </a:cubicBezTo>
                  <a:cubicBezTo>
                    <a:pt x="94" y="75"/>
                    <a:pt x="94" y="76"/>
                    <a:pt x="94" y="76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1"/>
                    <a:pt x="90" y="83"/>
                    <a:pt x="89" y="83"/>
                  </a:cubicBezTo>
                  <a:cubicBezTo>
                    <a:pt x="88" y="83"/>
                    <a:pt x="86" y="84"/>
                    <a:pt x="85" y="85"/>
                  </a:cubicBezTo>
                  <a:cubicBezTo>
                    <a:pt x="85" y="85"/>
                    <a:pt x="83" y="86"/>
                    <a:pt x="82" y="86"/>
                  </a:cubicBezTo>
                  <a:cubicBezTo>
                    <a:pt x="82" y="86"/>
                    <a:pt x="83" y="88"/>
                    <a:pt x="82" y="86"/>
                  </a:cubicBezTo>
                  <a:cubicBezTo>
                    <a:pt x="81" y="84"/>
                    <a:pt x="82" y="85"/>
                    <a:pt x="81" y="83"/>
                  </a:cubicBezTo>
                  <a:cubicBezTo>
                    <a:pt x="80" y="81"/>
                    <a:pt x="80" y="83"/>
                    <a:pt x="80" y="81"/>
                  </a:cubicBezTo>
                  <a:cubicBezTo>
                    <a:pt x="80" y="79"/>
                    <a:pt x="80" y="81"/>
                    <a:pt x="80" y="79"/>
                  </a:cubicBezTo>
                  <a:cubicBezTo>
                    <a:pt x="80" y="78"/>
                    <a:pt x="80" y="79"/>
                    <a:pt x="79" y="77"/>
                  </a:cubicBezTo>
                  <a:cubicBezTo>
                    <a:pt x="79" y="76"/>
                    <a:pt x="79" y="76"/>
                    <a:pt x="78" y="75"/>
                  </a:cubicBezTo>
                  <a:cubicBezTo>
                    <a:pt x="77" y="74"/>
                    <a:pt x="76" y="75"/>
                    <a:pt x="76" y="73"/>
                  </a:cubicBezTo>
                  <a:cubicBezTo>
                    <a:pt x="77" y="72"/>
                    <a:pt x="77" y="73"/>
                    <a:pt x="77" y="72"/>
                  </a:cubicBezTo>
                  <a:cubicBezTo>
                    <a:pt x="77" y="70"/>
                    <a:pt x="77" y="70"/>
                    <a:pt x="78" y="69"/>
                  </a:cubicBezTo>
                  <a:cubicBezTo>
                    <a:pt x="79" y="68"/>
                    <a:pt x="80" y="68"/>
                    <a:pt x="80" y="67"/>
                  </a:cubicBezTo>
                  <a:cubicBezTo>
                    <a:pt x="80" y="66"/>
                    <a:pt x="80" y="66"/>
                    <a:pt x="79" y="65"/>
                  </a:cubicBezTo>
                  <a:cubicBezTo>
                    <a:pt x="79" y="64"/>
                    <a:pt x="78" y="63"/>
                    <a:pt x="78" y="63"/>
                  </a:cubicBezTo>
                  <a:cubicBezTo>
                    <a:pt x="78" y="63"/>
                    <a:pt x="78" y="63"/>
                    <a:pt x="77" y="62"/>
                  </a:cubicBezTo>
                  <a:cubicBezTo>
                    <a:pt x="76" y="61"/>
                    <a:pt x="76" y="60"/>
                    <a:pt x="76" y="60"/>
                  </a:cubicBezTo>
                  <a:cubicBezTo>
                    <a:pt x="76" y="60"/>
                    <a:pt x="76" y="57"/>
                    <a:pt x="76" y="56"/>
                  </a:cubicBezTo>
                  <a:cubicBezTo>
                    <a:pt x="76" y="55"/>
                    <a:pt x="75" y="57"/>
                    <a:pt x="76" y="55"/>
                  </a:cubicBezTo>
                  <a:cubicBezTo>
                    <a:pt x="76" y="53"/>
                    <a:pt x="76" y="52"/>
                    <a:pt x="76" y="52"/>
                  </a:cubicBezTo>
                  <a:cubicBezTo>
                    <a:pt x="76" y="52"/>
                    <a:pt x="74" y="51"/>
                    <a:pt x="73" y="51"/>
                  </a:cubicBezTo>
                  <a:cubicBezTo>
                    <a:pt x="73" y="51"/>
                    <a:pt x="73" y="52"/>
                    <a:pt x="72" y="52"/>
                  </a:cubicBezTo>
                  <a:cubicBezTo>
                    <a:pt x="70" y="51"/>
                    <a:pt x="71" y="50"/>
                    <a:pt x="70" y="50"/>
                  </a:cubicBezTo>
                  <a:cubicBezTo>
                    <a:pt x="70" y="49"/>
                    <a:pt x="69" y="49"/>
                    <a:pt x="68" y="50"/>
                  </a:cubicBezTo>
                  <a:cubicBezTo>
                    <a:pt x="68" y="50"/>
                    <a:pt x="66" y="50"/>
                    <a:pt x="65" y="51"/>
                  </a:cubicBezTo>
                  <a:cubicBezTo>
                    <a:pt x="64" y="51"/>
                    <a:pt x="64" y="51"/>
                    <a:pt x="62" y="51"/>
                  </a:cubicBezTo>
                  <a:cubicBezTo>
                    <a:pt x="61" y="51"/>
                    <a:pt x="59" y="52"/>
                    <a:pt x="58" y="51"/>
                  </a:cubicBezTo>
                  <a:cubicBezTo>
                    <a:pt x="56" y="51"/>
                    <a:pt x="56" y="51"/>
                    <a:pt x="56" y="50"/>
                  </a:cubicBezTo>
                  <a:cubicBezTo>
                    <a:pt x="55" y="49"/>
                    <a:pt x="56" y="49"/>
                    <a:pt x="55" y="48"/>
                  </a:cubicBezTo>
                  <a:cubicBezTo>
                    <a:pt x="53" y="48"/>
                    <a:pt x="53" y="48"/>
                    <a:pt x="53" y="47"/>
                  </a:cubicBezTo>
                  <a:cubicBezTo>
                    <a:pt x="53" y="46"/>
                    <a:pt x="53" y="46"/>
                    <a:pt x="53" y="45"/>
                  </a:cubicBezTo>
                  <a:cubicBezTo>
                    <a:pt x="52" y="44"/>
                    <a:pt x="53" y="46"/>
                    <a:pt x="52" y="44"/>
                  </a:cubicBezTo>
                  <a:cubicBezTo>
                    <a:pt x="50" y="42"/>
                    <a:pt x="50" y="44"/>
                    <a:pt x="50" y="42"/>
                  </a:cubicBezTo>
                  <a:cubicBezTo>
                    <a:pt x="51" y="41"/>
                    <a:pt x="51" y="42"/>
                    <a:pt x="51" y="40"/>
                  </a:cubicBezTo>
                  <a:cubicBezTo>
                    <a:pt x="51" y="39"/>
                    <a:pt x="53" y="41"/>
                    <a:pt x="52" y="38"/>
                  </a:cubicBezTo>
                  <a:cubicBezTo>
                    <a:pt x="51" y="35"/>
                    <a:pt x="50" y="35"/>
                    <a:pt x="52" y="33"/>
                  </a:cubicBezTo>
                  <a:cubicBezTo>
                    <a:pt x="53" y="31"/>
                    <a:pt x="55" y="30"/>
                    <a:pt x="55" y="30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7" y="27"/>
                    <a:pt x="56" y="27"/>
                    <a:pt x="58" y="27"/>
                  </a:cubicBezTo>
                  <a:cubicBezTo>
                    <a:pt x="59" y="27"/>
                    <a:pt x="60" y="26"/>
                    <a:pt x="61" y="26"/>
                  </a:cubicBezTo>
                  <a:cubicBezTo>
                    <a:pt x="62" y="25"/>
                    <a:pt x="63" y="24"/>
                    <a:pt x="63" y="23"/>
                  </a:cubicBezTo>
                  <a:cubicBezTo>
                    <a:pt x="64" y="23"/>
                    <a:pt x="63" y="24"/>
                    <a:pt x="65" y="23"/>
                  </a:cubicBezTo>
                  <a:cubicBezTo>
                    <a:pt x="66" y="23"/>
                    <a:pt x="66" y="23"/>
                    <a:pt x="67" y="23"/>
                  </a:cubicBezTo>
                  <a:cubicBezTo>
                    <a:pt x="68" y="23"/>
                    <a:pt x="66" y="23"/>
                    <a:pt x="68" y="23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1" y="22"/>
                    <a:pt x="71" y="23"/>
                    <a:pt x="72" y="23"/>
                  </a:cubicBezTo>
                  <a:cubicBezTo>
                    <a:pt x="72" y="23"/>
                    <a:pt x="72" y="21"/>
                    <a:pt x="72" y="23"/>
                  </a:cubicBezTo>
                  <a:cubicBezTo>
                    <a:pt x="73" y="25"/>
                    <a:pt x="72" y="26"/>
                    <a:pt x="73" y="26"/>
                  </a:cubicBezTo>
                  <a:cubicBezTo>
                    <a:pt x="75" y="26"/>
                    <a:pt x="73" y="26"/>
                    <a:pt x="75" y="26"/>
                  </a:cubicBezTo>
                  <a:cubicBezTo>
                    <a:pt x="76" y="26"/>
                    <a:pt x="76" y="26"/>
                    <a:pt x="77" y="27"/>
                  </a:cubicBezTo>
                  <a:cubicBezTo>
                    <a:pt x="77" y="27"/>
                    <a:pt x="78" y="27"/>
                    <a:pt x="79" y="27"/>
                  </a:cubicBezTo>
                  <a:cubicBezTo>
                    <a:pt x="80" y="27"/>
                    <a:pt x="79" y="29"/>
                    <a:pt x="80" y="27"/>
                  </a:cubicBezTo>
                  <a:cubicBezTo>
                    <a:pt x="82" y="26"/>
                    <a:pt x="79" y="26"/>
                    <a:pt x="82" y="26"/>
                  </a:cubicBezTo>
                  <a:cubicBezTo>
                    <a:pt x="85" y="26"/>
                    <a:pt x="85" y="27"/>
                    <a:pt x="86" y="26"/>
                  </a:cubicBezTo>
                  <a:cubicBezTo>
                    <a:pt x="86" y="26"/>
                    <a:pt x="86" y="27"/>
                    <a:pt x="88" y="26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90" y="27"/>
                    <a:pt x="91" y="26"/>
                  </a:cubicBezTo>
                  <a:cubicBezTo>
                    <a:pt x="91" y="25"/>
                    <a:pt x="92" y="25"/>
                    <a:pt x="91" y="24"/>
                  </a:cubicBezTo>
                  <a:cubicBezTo>
                    <a:pt x="89" y="24"/>
                    <a:pt x="89" y="24"/>
                    <a:pt x="88" y="23"/>
                  </a:cubicBezTo>
                  <a:cubicBezTo>
                    <a:pt x="88" y="22"/>
                    <a:pt x="90" y="23"/>
                    <a:pt x="88" y="22"/>
                  </a:cubicBezTo>
                  <a:cubicBezTo>
                    <a:pt x="87" y="22"/>
                    <a:pt x="87" y="22"/>
                    <a:pt x="86" y="22"/>
                  </a:cubicBezTo>
                  <a:cubicBezTo>
                    <a:pt x="84" y="21"/>
                    <a:pt x="83" y="23"/>
                    <a:pt x="83" y="22"/>
                  </a:cubicBezTo>
                  <a:cubicBezTo>
                    <a:pt x="83" y="21"/>
                    <a:pt x="80" y="23"/>
                    <a:pt x="83" y="21"/>
                  </a:cubicBezTo>
                  <a:cubicBezTo>
                    <a:pt x="85" y="19"/>
                    <a:pt x="84" y="18"/>
                    <a:pt x="85" y="18"/>
                  </a:cubicBezTo>
                  <a:cubicBezTo>
                    <a:pt x="87" y="19"/>
                    <a:pt x="86" y="20"/>
                    <a:pt x="87" y="19"/>
                  </a:cubicBezTo>
                  <a:cubicBezTo>
                    <a:pt x="88" y="18"/>
                    <a:pt x="90" y="18"/>
                    <a:pt x="88" y="17"/>
                  </a:cubicBezTo>
                  <a:cubicBezTo>
                    <a:pt x="86" y="16"/>
                    <a:pt x="88" y="16"/>
                    <a:pt x="86" y="15"/>
                  </a:cubicBezTo>
                  <a:cubicBezTo>
                    <a:pt x="84" y="14"/>
                    <a:pt x="83" y="18"/>
                    <a:pt x="82" y="18"/>
                  </a:cubicBezTo>
                  <a:cubicBezTo>
                    <a:pt x="81" y="17"/>
                    <a:pt x="81" y="17"/>
                    <a:pt x="80" y="17"/>
                  </a:cubicBezTo>
                  <a:cubicBezTo>
                    <a:pt x="80" y="17"/>
                    <a:pt x="80" y="19"/>
                    <a:pt x="80" y="20"/>
                  </a:cubicBezTo>
                  <a:cubicBezTo>
                    <a:pt x="79" y="21"/>
                    <a:pt x="80" y="21"/>
                    <a:pt x="79" y="20"/>
                  </a:cubicBezTo>
                  <a:cubicBezTo>
                    <a:pt x="77" y="20"/>
                    <a:pt x="81" y="20"/>
                    <a:pt x="77" y="18"/>
                  </a:cubicBezTo>
                  <a:cubicBezTo>
                    <a:pt x="73" y="17"/>
                    <a:pt x="72" y="17"/>
                    <a:pt x="71" y="18"/>
                  </a:cubicBezTo>
                  <a:cubicBezTo>
                    <a:pt x="71" y="18"/>
                    <a:pt x="70" y="18"/>
                    <a:pt x="70" y="19"/>
                  </a:cubicBezTo>
                  <a:cubicBezTo>
                    <a:pt x="69" y="19"/>
                    <a:pt x="71" y="20"/>
                    <a:pt x="69" y="19"/>
                  </a:cubicBezTo>
                  <a:cubicBezTo>
                    <a:pt x="68" y="18"/>
                    <a:pt x="66" y="20"/>
                    <a:pt x="66" y="20"/>
                  </a:cubicBezTo>
                  <a:cubicBezTo>
                    <a:pt x="66" y="20"/>
                    <a:pt x="66" y="19"/>
                    <a:pt x="65" y="20"/>
                  </a:cubicBezTo>
                  <a:cubicBezTo>
                    <a:pt x="64" y="20"/>
                    <a:pt x="63" y="21"/>
                    <a:pt x="62" y="21"/>
                  </a:cubicBezTo>
                  <a:cubicBezTo>
                    <a:pt x="61" y="20"/>
                    <a:pt x="60" y="21"/>
                    <a:pt x="61" y="19"/>
                  </a:cubicBezTo>
                  <a:cubicBezTo>
                    <a:pt x="63" y="17"/>
                    <a:pt x="62" y="18"/>
                    <a:pt x="64" y="17"/>
                  </a:cubicBezTo>
                  <a:cubicBezTo>
                    <a:pt x="66" y="16"/>
                    <a:pt x="69" y="16"/>
                    <a:pt x="66" y="16"/>
                  </a:cubicBezTo>
                  <a:cubicBezTo>
                    <a:pt x="63" y="15"/>
                    <a:pt x="68" y="15"/>
                    <a:pt x="64" y="13"/>
                  </a:cubicBezTo>
                  <a:cubicBezTo>
                    <a:pt x="60" y="11"/>
                    <a:pt x="60" y="14"/>
                    <a:pt x="60" y="11"/>
                  </a:cubicBezTo>
                  <a:cubicBezTo>
                    <a:pt x="61" y="9"/>
                    <a:pt x="60" y="9"/>
                    <a:pt x="59" y="9"/>
                  </a:cubicBezTo>
                  <a:cubicBezTo>
                    <a:pt x="59" y="9"/>
                    <a:pt x="56" y="10"/>
                    <a:pt x="55" y="10"/>
                  </a:cubicBezTo>
                  <a:cubicBezTo>
                    <a:pt x="54" y="10"/>
                    <a:pt x="55" y="11"/>
                    <a:pt x="54" y="10"/>
                  </a:cubicBezTo>
                  <a:cubicBezTo>
                    <a:pt x="52" y="9"/>
                    <a:pt x="51" y="10"/>
                    <a:pt x="52" y="9"/>
                  </a:cubicBezTo>
                  <a:cubicBezTo>
                    <a:pt x="53" y="7"/>
                    <a:pt x="53" y="7"/>
                    <a:pt x="54" y="6"/>
                  </a:cubicBezTo>
                  <a:cubicBezTo>
                    <a:pt x="55" y="5"/>
                    <a:pt x="55" y="2"/>
                    <a:pt x="57" y="3"/>
                  </a:cubicBezTo>
                  <a:cubicBezTo>
                    <a:pt x="60" y="4"/>
                    <a:pt x="59" y="4"/>
                    <a:pt x="61" y="4"/>
                  </a:cubicBezTo>
                  <a:cubicBezTo>
                    <a:pt x="63" y="4"/>
                    <a:pt x="64" y="4"/>
                    <a:pt x="64" y="3"/>
                  </a:cubicBezTo>
                  <a:cubicBezTo>
                    <a:pt x="64" y="3"/>
                    <a:pt x="62" y="2"/>
                    <a:pt x="62" y="2"/>
                  </a:cubicBezTo>
                  <a:cubicBezTo>
                    <a:pt x="62" y="2"/>
                    <a:pt x="61" y="2"/>
                    <a:pt x="61" y="2"/>
                  </a:cubicBezTo>
                  <a:cubicBezTo>
                    <a:pt x="61" y="1"/>
                    <a:pt x="62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54" y="0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3769"/>
            <p:cNvSpPr>
              <a:spLocks/>
            </p:cNvSpPr>
            <p:nvPr/>
          </p:nvSpPr>
          <p:spPr bwMode="auto">
            <a:xfrm>
              <a:off x="8374565" y="4646548"/>
              <a:ext cx="110687" cy="128296"/>
            </a:xfrm>
            <a:custGeom>
              <a:avLst/>
              <a:gdLst>
                <a:gd name="T0" fmla="*/ 26 w 37"/>
                <a:gd name="T1" fmla="*/ 2 h 43"/>
                <a:gd name="T2" fmla="*/ 26 w 37"/>
                <a:gd name="T3" fmla="*/ 16 h 43"/>
                <a:gd name="T4" fmla="*/ 15 w 37"/>
                <a:gd name="T5" fmla="*/ 25 h 43"/>
                <a:gd name="T6" fmla="*/ 1 w 37"/>
                <a:gd name="T7" fmla="*/ 35 h 43"/>
                <a:gd name="T8" fmla="*/ 37 w 37"/>
                <a:gd name="T9" fmla="*/ 43 h 43"/>
                <a:gd name="T10" fmla="*/ 37 w 37"/>
                <a:gd name="T11" fmla="*/ 0 h 43"/>
                <a:gd name="T12" fmla="*/ 26 w 37"/>
                <a:gd name="T13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3">
                  <a:moveTo>
                    <a:pt x="26" y="2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2" y="22"/>
                    <a:pt x="15" y="25"/>
                  </a:cubicBezTo>
                  <a:cubicBezTo>
                    <a:pt x="7" y="27"/>
                    <a:pt x="0" y="31"/>
                    <a:pt x="1" y="35"/>
                  </a:cubicBezTo>
                  <a:cubicBezTo>
                    <a:pt x="2" y="39"/>
                    <a:pt x="11" y="43"/>
                    <a:pt x="37" y="43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26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3770"/>
            <p:cNvSpPr>
              <a:spLocks/>
            </p:cNvSpPr>
            <p:nvPr/>
          </p:nvSpPr>
          <p:spPr bwMode="auto">
            <a:xfrm>
              <a:off x="8472672" y="4646548"/>
              <a:ext cx="101882" cy="128296"/>
            </a:xfrm>
            <a:custGeom>
              <a:avLst/>
              <a:gdLst>
                <a:gd name="T0" fmla="*/ 8 w 34"/>
                <a:gd name="T1" fmla="*/ 2 h 43"/>
                <a:gd name="T2" fmla="*/ 8 w 34"/>
                <a:gd name="T3" fmla="*/ 16 h 43"/>
                <a:gd name="T4" fmla="*/ 18 w 34"/>
                <a:gd name="T5" fmla="*/ 25 h 43"/>
                <a:gd name="T6" fmla="*/ 34 w 34"/>
                <a:gd name="T7" fmla="*/ 35 h 43"/>
                <a:gd name="T8" fmla="*/ 0 w 34"/>
                <a:gd name="T9" fmla="*/ 43 h 43"/>
                <a:gd name="T10" fmla="*/ 0 w 34"/>
                <a:gd name="T11" fmla="*/ 0 h 43"/>
                <a:gd name="T12" fmla="*/ 8 w 34"/>
                <a:gd name="T13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3">
                  <a:moveTo>
                    <a:pt x="8" y="2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10" y="22"/>
                    <a:pt x="18" y="25"/>
                  </a:cubicBezTo>
                  <a:cubicBezTo>
                    <a:pt x="25" y="27"/>
                    <a:pt x="34" y="31"/>
                    <a:pt x="34" y="35"/>
                  </a:cubicBezTo>
                  <a:cubicBezTo>
                    <a:pt x="33" y="39"/>
                    <a:pt x="19" y="43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3771"/>
            <p:cNvSpPr>
              <a:spLocks/>
            </p:cNvSpPr>
            <p:nvPr/>
          </p:nvSpPr>
          <p:spPr bwMode="auto">
            <a:xfrm>
              <a:off x="8291548" y="4274238"/>
              <a:ext cx="381114" cy="384887"/>
            </a:xfrm>
            <a:custGeom>
              <a:avLst/>
              <a:gdLst>
                <a:gd name="T0" fmla="*/ 94 w 128"/>
                <a:gd name="T1" fmla="*/ 7 h 129"/>
                <a:gd name="T2" fmla="*/ 120 w 128"/>
                <a:gd name="T3" fmla="*/ 58 h 129"/>
                <a:gd name="T4" fmla="*/ 57 w 128"/>
                <a:gd name="T5" fmla="*/ 121 h 129"/>
                <a:gd name="T6" fmla="*/ 7 w 128"/>
                <a:gd name="T7" fmla="*/ 96 h 129"/>
                <a:gd name="T8" fmla="*/ 0 w 128"/>
                <a:gd name="T9" fmla="*/ 101 h 129"/>
                <a:gd name="T10" fmla="*/ 57 w 128"/>
                <a:gd name="T11" fmla="*/ 129 h 129"/>
                <a:gd name="T12" fmla="*/ 128 w 128"/>
                <a:gd name="T13" fmla="*/ 58 h 129"/>
                <a:gd name="T14" fmla="*/ 99 w 128"/>
                <a:gd name="T15" fmla="*/ 0 h 129"/>
                <a:gd name="T16" fmla="*/ 94 w 128"/>
                <a:gd name="T17" fmla="*/ 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9">
                  <a:moveTo>
                    <a:pt x="94" y="7"/>
                  </a:moveTo>
                  <a:cubicBezTo>
                    <a:pt x="110" y="18"/>
                    <a:pt x="120" y="37"/>
                    <a:pt x="120" y="58"/>
                  </a:cubicBezTo>
                  <a:cubicBezTo>
                    <a:pt x="120" y="93"/>
                    <a:pt x="92" y="121"/>
                    <a:pt x="57" y="121"/>
                  </a:cubicBezTo>
                  <a:cubicBezTo>
                    <a:pt x="37" y="121"/>
                    <a:pt x="18" y="111"/>
                    <a:pt x="7" y="96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3" y="118"/>
                    <a:pt x="34" y="129"/>
                    <a:pt x="57" y="129"/>
                  </a:cubicBezTo>
                  <a:cubicBezTo>
                    <a:pt x="97" y="129"/>
                    <a:pt x="128" y="97"/>
                    <a:pt x="128" y="58"/>
                  </a:cubicBezTo>
                  <a:cubicBezTo>
                    <a:pt x="128" y="34"/>
                    <a:pt x="117" y="13"/>
                    <a:pt x="99" y="0"/>
                  </a:cubicBezTo>
                  <a:lnTo>
                    <a:pt x="94" y="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772"/>
            <p:cNvSpPr>
              <a:spLocks noEditPoints="1"/>
            </p:cNvSpPr>
            <p:nvPr/>
          </p:nvSpPr>
          <p:spPr bwMode="auto">
            <a:xfrm>
              <a:off x="8294064" y="4284301"/>
              <a:ext cx="339606" cy="335833"/>
            </a:xfrm>
            <a:custGeom>
              <a:avLst/>
              <a:gdLst>
                <a:gd name="T0" fmla="*/ 57 w 114"/>
                <a:gd name="T1" fmla="*/ 0 h 113"/>
                <a:gd name="T2" fmla="*/ 0 w 114"/>
                <a:gd name="T3" fmla="*/ 56 h 113"/>
                <a:gd name="T4" fmla="*/ 57 w 114"/>
                <a:gd name="T5" fmla="*/ 113 h 113"/>
                <a:gd name="T6" fmla="*/ 114 w 114"/>
                <a:gd name="T7" fmla="*/ 56 h 113"/>
                <a:gd name="T8" fmla="*/ 57 w 114"/>
                <a:gd name="T9" fmla="*/ 0 h 113"/>
                <a:gd name="T10" fmla="*/ 57 w 114"/>
                <a:gd name="T11" fmla="*/ 110 h 113"/>
                <a:gd name="T12" fmla="*/ 3 w 114"/>
                <a:gd name="T13" fmla="*/ 56 h 113"/>
                <a:gd name="T14" fmla="*/ 57 w 114"/>
                <a:gd name="T15" fmla="*/ 2 h 113"/>
                <a:gd name="T16" fmla="*/ 111 w 114"/>
                <a:gd name="T17" fmla="*/ 56 h 113"/>
                <a:gd name="T18" fmla="*/ 57 w 114"/>
                <a:gd name="T19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26" y="0"/>
                    <a:pt x="0" y="25"/>
                    <a:pt x="0" y="56"/>
                  </a:cubicBezTo>
                  <a:cubicBezTo>
                    <a:pt x="0" y="87"/>
                    <a:pt x="26" y="113"/>
                    <a:pt x="57" y="113"/>
                  </a:cubicBezTo>
                  <a:cubicBezTo>
                    <a:pt x="88" y="113"/>
                    <a:pt x="114" y="87"/>
                    <a:pt x="114" y="56"/>
                  </a:cubicBezTo>
                  <a:cubicBezTo>
                    <a:pt x="114" y="25"/>
                    <a:pt x="88" y="0"/>
                    <a:pt x="57" y="0"/>
                  </a:cubicBezTo>
                  <a:close/>
                  <a:moveTo>
                    <a:pt x="57" y="110"/>
                  </a:moveTo>
                  <a:cubicBezTo>
                    <a:pt x="27" y="110"/>
                    <a:pt x="3" y="86"/>
                    <a:pt x="3" y="56"/>
                  </a:cubicBezTo>
                  <a:cubicBezTo>
                    <a:pt x="3" y="26"/>
                    <a:pt x="27" y="2"/>
                    <a:pt x="57" y="2"/>
                  </a:cubicBezTo>
                  <a:cubicBezTo>
                    <a:pt x="87" y="2"/>
                    <a:pt x="111" y="26"/>
                    <a:pt x="111" y="56"/>
                  </a:cubicBezTo>
                  <a:cubicBezTo>
                    <a:pt x="111" y="86"/>
                    <a:pt x="87" y="110"/>
                    <a:pt x="57" y="1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3773"/>
            <p:cNvSpPr>
              <a:spLocks/>
            </p:cNvSpPr>
            <p:nvPr/>
          </p:nvSpPr>
          <p:spPr bwMode="auto">
            <a:xfrm>
              <a:off x="8285261" y="4289332"/>
              <a:ext cx="378597" cy="330800"/>
            </a:xfrm>
            <a:custGeom>
              <a:avLst/>
              <a:gdLst>
                <a:gd name="T0" fmla="*/ 37 w 127"/>
                <a:gd name="T1" fmla="*/ 8 h 111"/>
                <a:gd name="T2" fmla="*/ 35 w 127"/>
                <a:gd name="T3" fmla="*/ 13 h 111"/>
                <a:gd name="T4" fmla="*/ 32 w 127"/>
                <a:gd name="T5" fmla="*/ 16 h 111"/>
                <a:gd name="T6" fmla="*/ 30 w 127"/>
                <a:gd name="T7" fmla="*/ 14 h 111"/>
                <a:gd name="T8" fmla="*/ 30 w 127"/>
                <a:gd name="T9" fmla="*/ 18 h 111"/>
                <a:gd name="T10" fmla="*/ 24 w 127"/>
                <a:gd name="T11" fmla="*/ 19 h 111"/>
                <a:gd name="T12" fmla="*/ 20 w 127"/>
                <a:gd name="T13" fmla="*/ 23 h 111"/>
                <a:gd name="T14" fmla="*/ 16 w 127"/>
                <a:gd name="T15" fmla="*/ 30 h 111"/>
                <a:gd name="T16" fmla="*/ 12 w 127"/>
                <a:gd name="T17" fmla="*/ 34 h 111"/>
                <a:gd name="T18" fmla="*/ 15 w 127"/>
                <a:gd name="T19" fmla="*/ 37 h 111"/>
                <a:gd name="T20" fmla="*/ 16 w 127"/>
                <a:gd name="T21" fmla="*/ 39 h 111"/>
                <a:gd name="T22" fmla="*/ 13 w 127"/>
                <a:gd name="T23" fmla="*/ 36 h 111"/>
                <a:gd name="T24" fmla="*/ 11 w 127"/>
                <a:gd name="T25" fmla="*/ 33 h 111"/>
                <a:gd name="T26" fmla="*/ 10 w 127"/>
                <a:gd name="T27" fmla="*/ 38 h 111"/>
                <a:gd name="T28" fmla="*/ 10 w 127"/>
                <a:gd name="T29" fmla="*/ 46 h 111"/>
                <a:gd name="T30" fmla="*/ 14 w 127"/>
                <a:gd name="T31" fmla="*/ 44 h 111"/>
                <a:gd name="T32" fmla="*/ 18 w 127"/>
                <a:gd name="T33" fmla="*/ 49 h 111"/>
                <a:gd name="T34" fmla="*/ 23 w 127"/>
                <a:gd name="T35" fmla="*/ 54 h 111"/>
                <a:gd name="T36" fmla="*/ 28 w 127"/>
                <a:gd name="T37" fmla="*/ 59 h 111"/>
                <a:gd name="T38" fmla="*/ 35 w 127"/>
                <a:gd name="T39" fmla="*/ 65 h 111"/>
                <a:gd name="T40" fmla="*/ 33 w 127"/>
                <a:gd name="T41" fmla="*/ 75 h 111"/>
                <a:gd name="T42" fmla="*/ 28 w 127"/>
                <a:gd name="T43" fmla="*/ 86 h 111"/>
                <a:gd name="T44" fmla="*/ 29 w 127"/>
                <a:gd name="T45" fmla="*/ 94 h 111"/>
                <a:gd name="T46" fmla="*/ 26 w 127"/>
                <a:gd name="T47" fmla="*/ 95 h 111"/>
                <a:gd name="T48" fmla="*/ 18 w 127"/>
                <a:gd name="T49" fmla="*/ 82 h 111"/>
                <a:gd name="T50" fmla="*/ 10 w 127"/>
                <a:gd name="T51" fmla="*/ 63 h 111"/>
                <a:gd name="T52" fmla="*/ 7 w 127"/>
                <a:gd name="T53" fmla="*/ 48 h 111"/>
                <a:gd name="T54" fmla="*/ 41 w 127"/>
                <a:gd name="T55" fmla="*/ 102 h 111"/>
                <a:gd name="T56" fmla="*/ 50 w 127"/>
                <a:gd name="T57" fmla="*/ 101 h 111"/>
                <a:gd name="T58" fmla="*/ 62 w 127"/>
                <a:gd name="T59" fmla="*/ 99 h 111"/>
                <a:gd name="T60" fmla="*/ 61 w 127"/>
                <a:gd name="T61" fmla="*/ 104 h 111"/>
                <a:gd name="T62" fmla="*/ 68 w 127"/>
                <a:gd name="T63" fmla="*/ 104 h 111"/>
                <a:gd name="T64" fmla="*/ 78 w 127"/>
                <a:gd name="T65" fmla="*/ 102 h 111"/>
                <a:gd name="T66" fmla="*/ 77 w 127"/>
                <a:gd name="T67" fmla="*/ 1 h 111"/>
                <a:gd name="T68" fmla="*/ 110 w 127"/>
                <a:gd name="T69" fmla="*/ 35 h 111"/>
                <a:gd name="T70" fmla="*/ 106 w 127"/>
                <a:gd name="T71" fmla="*/ 32 h 111"/>
                <a:gd name="T72" fmla="*/ 101 w 127"/>
                <a:gd name="T73" fmla="*/ 41 h 111"/>
                <a:gd name="T74" fmla="*/ 95 w 127"/>
                <a:gd name="T75" fmla="*/ 33 h 111"/>
                <a:gd name="T76" fmla="*/ 98 w 127"/>
                <a:gd name="T77" fmla="*/ 41 h 111"/>
                <a:gd name="T78" fmla="*/ 104 w 127"/>
                <a:gd name="T79" fmla="*/ 44 h 111"/>
                <a:gd name="T80" fmla="*/ 101 w 127"/>
                <a:gd name="T81" fmla="*/ 56 h 111"/>
                <a:gd name="T82" fmla="*/ 98 w 127"/>
                <a:gd name="T83" fmla="*/ 68 h 111"/>
                <a:gd name="T84" fmla="*/ 94 w 127"/>
                <a:gd name="T85" fmla="*/ 76 h 111"/>
                <a:gd name="T86" fmla="*/ 82 w 127"/>
                <a:gd name="T87" fmla="*/ 86 h 111"/>
                <a:gd name="T88" fmla="*/ 79 w 127"/>
                <a:gd name="T89" fmla="*/ 77 h 111"/>
                <a:gd name="T90" fmla="*/ 80 w 127"/>
                <a:gd name="T91" fmla="*/ 67 h 111"/>
                <a:gd name="T92" fmla="*/ 76 w 127"/>
                <a:gd name="T93" fmla="*/ 56 h 111"/>
                <a:gd name="T94" fmla="*/ 70 w 127"/>
                <a:gd name="T95" fmla="*/ 50 h 111"/>
                <a:gd name="T96" fmla="*/ 56 w 127"/>
                <a:gd name="T97" fmla="*/ 50 h 111"/>
                <a:gd name="T98" fmla="*/ 50 w 127"/>
                <a:gd name="T99" fmla="*/ 42 h 111"/>
                <a:gd name="T100" fmla="*/ 56 w 127"/>
                <a:gd name="T101" fmla="*/ 27 h 111"/>
                <a:gd name="T102" fmla="*/ 67 w 127"/>
                <a:gd name="T103" fmla="*/ 23 h 111"/>
                <a:gd name="T104" fmla="*/ 73 w 127"/>
                <a:gd name="T105" fmla="*/ 26 h 111"/>
                <a:gd name="T106" fmla="*/ 82 w 127"/>
                <a:gd name="T107" fmla="*/ 26 h 111"/>
                <a:gd name="T108" fmla="*/ 91 w 127"/>
                <a:gd name="T109" fmla="*/ 24 h 111"/>
                <a:gd name="T110" fmla="*/ 83 w 127"/>
                <a:gd name="T111" fmla="*/ 21 h 111"/>
                <a:gd name="T112" fmla="*/ 82 w 127"/>
                <a:gd name="T113" fmla="*/ 18 h 111"/>
                <a:gd name="T114" fmla="*/ 71 w 127"/>
                <a:gd name="T115" fmla="*/ 18 h 111"/>
                <a:gd name="T116" fmla="*/ 62 w 127"/>
                <a:gd name="T117" fmla="*/ 21 h 111"/>
                <a:gd name="T118" fmla="*/ 60 w 127"/>
                <a:gd name="T119" fmla="*/ 11 h 111"/>
                <a:gd name="T120" fmla="*/ 54 w 127"/>
                <a:gd name="T121" fmla="*/ 6 h 111"/>
                <a:gd name="T122" fmla="*/ 61 w 127"/>
                <a:gd name="T123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" h="111">
                  <a:moveTo>
                    <a:pt x="52" y="0"/>
                  </a:moveTo>
                  <a:cubicBezTo>
                    <a:pt x="52" y="0"/>
                    <a:pt x="33" y="3"/>
                    <a:pt x="20" y="17"/>
                  </a:cubicBezTo>
                  <a:cubicBezTo>
                    <a:pt x="20" y="17"/>
                    <a:pt x="30" y="7"/>
                    <a:pt x="36" y="7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9"/>
                    <a:pt x="36" y="10"/>
                    <a:pt x="36" y="10"/>
                  </a:cubicBezTo>
                  <a:cubicBezTo>
                    <a:pt x="36" y="10"/>
                    <a:pt x="36" y="11"/>
                    <a:pt x="36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3"/>
                  </a:cubicBezTo>
                  <a:cubicBezTo>
                    <a:pt x="35" y="13"/>
                    <a:pt x="35" y="14"/>
                    <a:pt x="35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3" y="16"/>
                    <a:pt x="32" y="16"/>
                  </a:cubicBezTo>
                  <a:cubicBezTo>
                    <a:pt x="32" y="16"/>
                    <a:pt x="32" y="15"/>
                    <a:pt x="32" y="15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4"/>
                    <a:pt x="32" y="13"/>
                    <a:pt x="32" y="13"/>
                  </a:cubicBezTo>
                  <a:cubicBezTo>
                    <a:pt x="31" y="13"/>
                    <a:pt x="30" y="14"/>
                    <a:pt x="30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6"/>
                    <a:pt x="29" y="16"/>
                  </a:cubicBezTo>
                  <a:cubicBezTo>
                    <a:pt x="29" y="16"/>
                    <a:pt x="30" y="16"/>
                    <a:pt x="30" y="16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7"/>
                    <a:pt x="30" y="18"/>
                    <a:pt x="30" y="18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8" y="18"/>
                    <a:pt x="28" y="18"/>
                    <a:pt x="27" y="18"/>
                  </a:cubicBezTo>
                  <a:cubicBezTo>
                    <a:pt x="27" y="18"/>
                    <a:pt x="26" y="17"/>
                    <a:pt x="26" y="18"/>
                  </a:cubicBezTo>
                  <a:cubicBezTo>
                    <a:pt x="26" y="18"/>
                    <a:pt x="26" y="18"/>
                    <a:pt x="25" y="18"/>
                  </a:cubicBezTo>
                  <a:cubicBezTo>
                    <a:pt x="25" y="18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3" y="21"/>
                    <a:pt x="23" y="21"/>
                  </a:cubicBezTo>
                  <a:cubicBezTo>
                    <a:pt x="23" y="21"/>
                    <a:pt x="23" y="21"/>
                    <a:pt x="22" y="21"/>
                  </a:cubicBezTo>
                  <a:cubicBezTo>
                    <a:pt x="21" y="21"/>
                    <a:pt x="21" y="22"/>
                    <a:pt x="21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19" y="24"/>
                  </a:cubicBezTo>
                  <a:cubicBezTo>
                    <a:pt x="19" y="24"/>
                    <a:pt x="17" y="25"/>
                    <a:pt x="17" y="25"/>
                  </a:cubicBezTo>
                  <a:cubicBezTo>
                    <a:pt x="17" y="25"/>
                    <a:pt x="17" y="26"/>
                    <a:pt x="16" y="27"/>
                  </a:cubicBezTo>
                  <a:cubicBezTo>
                    <a:pt x="16" y="27"/>
                    <a:pt x="16" y="28"/>
                    <a:pt x="16" y="28"/>
                  </a:cubicBezTo>
                  <a:cubicBezTo>
                    <a:pt x="16" y="28"/>
                    <a:pt x="16" y="29"/>
                    <a:pt x="16" y="30"/>
                  </a:cubicBezTo>
                  <a:cubicBezTo>
                    <a:pt x="15" y="30"/>
                    <a:pt x="15" y="31"/>
                    <a:pt x="15" y="31"/>
                  </a:cubicBezTo>
                  <a:cubicBezTo>
                    <a:pt x="15" y="31"/>
                    <a:pt x="14" y="32"/>
                    <a:pt x="14" y="32"/>
                  </a:cubicBezTo>
                  <a:cubicBezTo>
                    <a:pt x="14" y="32"/>
                    <a:pt x="13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5"/>
                    <a:pt x="13" y="35"/>
                  </a:cubicBezTo>
                  <a:cubicBezTo>
                    <a:pt x="13" y="36"/>
                    <a:pt x="13" y="37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4" y="38"/>
                    <a:pt x="14" y="38"/>
                  </a:cubicBezTo>
                  <a:cubicBezTo>
                    <a:pt x="14" y="38"/>
                    <a:pt x="13" y="38"/>
                    <a:pt x="13" y="38"/>
                  </a:cubicBezTo>
                  <a:cubicBezTo>
                    <a:pt x="13" y="37"/>
                    <a:pt x="13" y="38"/>
                    <a:pt x="13" y="37"/>
                  </a:cubicBezTo>
                  <a:cubicBezTo>
                    <a:pt x="13" y="37"/>
                    <a:pt x="13" y="37"/>
                    <a:pt x="13" y="36"/>
                  </a:cubicBezTo>
                  <a:cubicBezTo>
                    <a:pt x="13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4"/>
                    <a:pt x="11" y="34"/>
                    <a:pt x="11" y="33"/>
                  </a:cubicBezTo>
                  <a:cubicBezTo>
                    <a:pt x="11" y="33"/>
                    <a:pt x="11" y="33"/>
                    <a:pt x="11" y="32"/>
                  </a:cubicBezTo>
                  <a:cubicBezTo>
                    <a:pt x="11" y="32"/>
                    <a:pt x="11" y="30"/>
                    <a:pt x="11" y="30"/>
                  </a:cubicBezTo>
                  <a:cubicBezTo>
                    <a:pt x="11" y="30"/>
                    <a:pt x="10" y="34"/>
                    <a:pt x="9" y="36"/>
                  </a:cubicBezTo>
                  <a:cubicBezTo>
                    <a:pt x="9" y="36"/>
                    <a:pt x="10" y="36"/>
                    <a:pt x="10" y="37"/>
                  </a:cubicBezTo>
                  <a:cubicBezTo>
                    <a:pt x="10" y="37"/>
                    <a:pt x="10" y="38"/>
                    <a:pt x="10" y="38"/>
                  </a:cubicBezTo>
                  <a:cubicBezTo>
                    <a:pt x="10" y="39"/>
                    <a:pt x="10" y="38"/>
                    <a:pt x="10" y="40"/>
                  </a:cubicBezTo>
                  <a:cubicBezTo>
                    <a:pt x="10" y="41"/>
                    <a:pt x="10" y="42"/>
                    <a:pt x="10" y="42"/>
                  </a:cubicBezTo>
                  <a:cubicBezTo>
                    <a:pt x="10" y="42"/>
                    <a:pt x="9" y="43"/>
                    <a:pt x="9" y="44"/>
                  </a:cubicBezTo>
                  <a:cubicBezTo>
                    <a:pt x="9" y="44"/>
                    <a:pt x="10" y="45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8"/>
                    <a:pt x="10" y="47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6"/>
                    <a:pt x="14" y="46"/>
                  </a:cubicBezTo>
                  <a:cubicBezTo>
                    <a:pt x="14" y="46"/>
                    <a:pt x="16" y="45"/>
                    <a:pt x="16" y="45"/>
                  </a:cubicBezTo>
                  <a:cubicBezTo>
                    <a:pt x="16" y="45"/>
                    <a:pt x="17" y="45"/>
                    <a:pt x="17" y="46"/>
                  </a:cubicBezTo>
                  <a:cubicBezTo>
                    <a:pt x="17" y="47"/>
                    <a:pt x="17" y="47"/>
                    <a:pt x="18" y="48"/>
                  </a:cubicBezTo>
                  <a:cubicBezTo>
                    <a:pt x="18" y="48"/>
                    <a:pt x="18" y="49"/>
                    <a:pt x="18" y="49"/>
                  </a:cubicBezTo>
                  <a:cubicBezTo>
                    <a:pt x="18" y="50"/>
                    <a:pt x="20" y="50"/>
                    <a:pt x="20" y="50"/>
                  </a:cubicBezTo>
                  <a:cubicBezTo>
                    <a:pt x="20" y="50"/>
                    <a:pt x="21" y="50"/>
                    <a:pt x="22" y="50"/>
                  </a:cubicBezTo>
                  <a:cubicBezTo>
                    <a:pt x="22" y="50"/>
                    <a:pt x="22" y="51"/>
                    <a:pt x="22" y="51"/>
                  </a:cubicBezTo>
                  <a:cubicBezTo>
                    <a:pt x="23" y="51"/>
                    <a:pt x="23" y="53"/>
                    <a:pt x="23" y="53"/>
                  </a:cubicBezTo>
                  <a:cubicBezTo>
                    <a:pt x="23" y="53"/>
                    <a:pt x="24" y="54"/>
                    <a:pt x="23" y="54"/>
                  </a:cubicBezTo>
                  <a:cubicBezTo>
                    <a:pt x="23" y="55"/>
                    <a:pt x="23" y="55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5" y="56"/>
                    <a:pt x="25" y="57"/>
                    <a:pt x="26" y="57"/>
                  </a:cubicBezTo>
                  <a:cubicBezTo>
                    <a:pt x="27" y="57"/>
                    <a:pt x="27" y="58"/>
                    <a:pt x="28" y="58"/>
                  </a:cubicBezTo>
                  <a:cubicBezTo>
                    <a:pt x="28" y="58"/>
                    <a:pt x="27" y="59"/>
                    <a:pt x="28" y="59"/>
                  </a:cubicBezTo>
                  <a:cubicBezTo>
                    <a:pt x="29" y="59"/>
                    <a:pt x="30" y="58"/>
                    <a:pt x="31" y="59"/>
                  </a:cubicBezTo>
                  <a:cubicBezTo>
                    <a:pt x="31" y="59"/>
                    <a:pt x="31" y="60"/>
                    <a:pt x="32" y="61"/>
                  </a:cubicBezTo>
                  <a:cubicBezTo>
                    <a:pt x="34" y="61"/>
                    <a:pt x="34" y="62"/>
                    <a:pt x="35" y="62"/>
                  </a:cubicBezTo>
                  <a:cubicBezTo>
                    <a:pt x="35" y="62"/>
                    <a:pt x="36" y="62"/>
                    <a:pt x="35" y="63"/>
                  </a:cubicBezTo>
                  <a:cubicBezTo>
                    <a:pt x="35" y="64"/>
                    <a:pt x="35" y="65"/>
                    <a:pt x="35" y="65"/>
                  </a:cubicBezTo>
                  <a:cubicBezTo>
                    <a:pt x="34" y="66"/>
                    <a:pt x="33" y="67"/>
                    <a:pt x="33" y="67"/>
                  </a:cubicBezTo>
                  <a:cubicBezTo>
                    <a:pt x="33" y="68"/>
                    <a:pt x="32" y="69"/>
                    <a:pt x="33" y="69"/>
                  </a:cubicBezTo>
                  <a:cubicBezTo>
                    <a:pt x="33" y="70"/>
                    <a:pt x="33" y="71"/>
                    <a:pt x="33" y="71"/>
                  </a:cubicBezTo>
                  <a:cubicBezTo>
                    <a:pt x="33" y="72"/>
                    <a:pt x="34" y="73"/>
                    <a:pt x="33" y="73"/>
                  </a:cubicBezTo>
                  <a:cubicBezTo>
                    <a:pt x="33" y="74"/>
                    <a:pt x="33" y="75"/>
                    <a:pt x="33" y="75"/>
                  </a:cubicBezTo>
                  <a:cubicBezTo>
                    <a:pt x="33" y="75"/>
                    <a:pt x="34" y="76"/>
                    <a:pt x="33" y="76"/>
                  </a:cubicBezTo>
                  <a:cubicBezTo>
                    <a:pt x="32" y="77"/>
                    <a:pt x="31" y="78"/>
                    <a:pt x="31" y="78"/>
                  </a:cubicBezTo>
                  <a:cubicBezTo>
                    <a:pt x="30" y="78"/>
                    <a:pt x="29" y="79"/>
                    <a:pt x="29" y="79"/>
                  </a:cubicBezTo>
                  <a:cubicBezTo>
                    <a:pt x="29" y="79"/>
                    <a:pt x="29" y="81"/>
                    <a:pt x="29" y="82"/>
                  </a:cubicBezTo>
                  <a:cubicBezTo>
                    <a:pt x="29" y="82"/>
                    <a:pt x="27" y="86"/>
                    <a:pt x="28" y="86"/>
                  </a:cubicBezTo>
                  <a:cubicBezTo>
                    <a:pt x="28" y="87"/>
                    <a:pt x="28" y="88"/>
                    <a:pt x="28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7" y="90"/>
                    <a:pt x="26" y="89"/>
                    <a:pt x="27" y="91"/>
                  </a:cubicBezTo>
                  <a:cubicBezTo>
                    <a:pt x="28" y="92"/>
                    <a:pt x="28" y="92"/>
                    <a:pt x="29" y="93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30" y="95"/>
                    <a:pt x="30" y="96"/>
                    <a:pt x="31" y="96"/>
                  </a:cubicBezTo>
                  <a:cubicBezTo>
                    <a:pt x="31" y="97"/>
                    <a:pt x="32" y="97"/>
                    <a:pt x="32" y="98"/>
                  </a:cubicBezTo>
                  <a:cubicBezTo>
                    <a:pt x="32" y="98"/>
                    <a:pt x="33" y="100"/>
                    <a:pt x="32" y="99"/>
                  </a:cubicBezTo>
                  <a:cubicBezTo>
                    <a:pt x="30" y="98"/>
                    <a:pt x="32" y="99"/>
                    <a:pt x="30" y="97"/>
                  </a:cubicBezTo>
                  <a:cubicBezTo>
                    <a:pt x="28" y="95"/>
                    <a:pt x="27" y="96"/>
                    <a:pt x="26" y="95"/>
                  </a:cubicBezTo>
                  <a:cubicBezTo>
                    <a:pt x="25" y="94"/>
                    <a:pt x="27" y="98"/>
                    <a:pt x="25" y="93"/>
                  </a:cubicBezTo>
                  <a:cubicBezTo>
                    <a:pt x="23" y="89"/>
                    <a:pt x="23" y="90"/>
                    <a:pt x="22" y="89"/>
                  </a:cubicBezTo>
                  <a:cubicBezTo>
                    <a:pt x="22" y="88"/>
                    <a:pt x="22" y="89"/>
                    <a:pt x="21" y="87"/>
                  </a:cubicBezTo>
                  <a:cubicBezTo>
                    <a:pt x="20" y="84"/>
                    <a:pt x="21" y="86"/>
                    <a:pt x="20" y="84"/>
                  </a:cubicBezTo>
                  <a:cubicBezTo>
                    <a:pt x="19" y="83"/>
                    <a:pt x="19" y="85"/>
                    <a:pt x="18" y="82"/>
                  </a:cubicBezTo>
                  <a:cubicBezTo>
                    <a:pt x="18" y="80"/>
                    <a:pt x="18" y="82"/>
                    <a:pt x="17" y="79"/>
                  </a:cubicBezTo>
                  <a:cubicBezTo>
                    <a:pt x="16" y="76"/>
                    <a:pt x="18" y="76"/>
                    <a:pt x="16" y="74"/>
                  </a:cubicBezTo>
                  <a:cubicBezTo>
                    <a:pt x="14" y="73"/>
                    <a:pt x="15" y="74"/>
                    <a:pt x="14" y="73"/>
                  </a:cubicBezTo>
                  <a:cubicBezTo>
                    <a:pt x="13" y="72"/>
                    <a:pt x="14" y="73"/>
                    <a:pt x="13" y="70"/>
                  </a:cubicBezTo>
                  <a:cubicBezTo>
                    <a:pt x="11" y="68"/>
                    <a:pt x="10" y="67"/>
                    <a:pt x="10" y="63"/>
                  </a:cubicBezTo>
                  <a:cubicBezTo>
                    <a:pt x="10" y="59"/>
                    <a:pt x="10" y="58"/>
                    <a:pt x="10" y="58"/>
                  </a:cubicBezTo>
                  <a:cubicBezTo>
                    <a:pt x="10" y="58"/>
                    <a:pt x="8" y="56"/>
                    <a:pt x="8" y="54"/>
                  </a:cubicBezTo>
                  <a:cubicBezTo>
                    <a:pt x="9" y="51"/>
                    <a:pt x="9" y="52"/>
                    <a:pt x="9" y="51"/>
                  </a:cubicBezTo>
                  <a:cubicBezTo>
                    <a:pt x="9" y="51"/>
                    <a:pt x="8" y="51"/>
                    <a:pt x="8" y="50"/>
                  </a:cubicBezTo>
                  <a:cubicBezTo>
                    <a:pt x="7" y="49"/>
                    <a:pt x="7" y="49"/>
                    <a:pt x="7" y="48"/>
                  </a:cubicBezTo>
                  <a:cubicBezTo>
                    <a:pt x="7" y="48"/>
                    <a:pt x="6" y="46"/>
                    <a:pt x="6" y="46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0" y="101"/>
                    <a:pt x="55" y="110"/>
                  </a:cubicBezTo>
                  <a:cubicBezTo>
                    <a:pt x="55" y="110"/>
                    <a:pt x="42" y="107"/>
                    <a:pt x="41" y="104"/>
                  </a:cubicBezTo>
                  <a:cubicBezTo>
                    <a:pt x="41" y="104"/>
                    <a:pt x="41" y="102"/>
                    <a:pt x="41" y="102"/>
                  </a:cubicBezTo>
                  <a:cubicBezTo>
                    <a:pt x="42" y="102"/>
                    <a:pt x="43" y="102"/>
                    <a:pt x="44" y="102"/>
                  </a:cubicBezTo>
                  <a:cubicBezTo>
                    <a:pt x="44" y="101"/>
                    <a:pt x="45" y="100"/>
                    <a:pt x="45" y="100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5" y="101"/>
                    <a:pt x="45" y="101"/>
                    <a:pt x="47" y="101"/>
                  </a:cubicBezTo>
                  <a:cubicBezTo>
                    <a:pt x="49" y="101"/>
                    <a:pt x="49" y="101"/>
                    <a:pt x="50" y="101"/>
                  </a:cubicBezTo>
                  <a:cubicBezTo>
                    <a:pt x="51" y="100"/>
                    <a:pt x="52" y="98"/>
                    <a:pt x="53" y="99"/>
                  </a:cubicBezTo>
                  <a:cubicBezTo>
                    <a:pt x="53" y="101"/>
                    <a:pt x="52" y="100"/>
                    <a:pt x="53" y="101"/>
                  </a:cubicBezTo>
                  <a:cubicBezTo>
                    <a:pt x="55" y="101"/>
                    <a:pt x="57" y="100"/>
                    <a:pt x="57" y="100"/>
                  </a:cubicBezTo>
                  <a:cubicBezTo>
                    <a:pt x="57" y="100"/>
                    <a:pt x="61" y="101"/>
                    <a:pt x="61" y="100"/>
                  </a:cubicBezTo>
                  <a:cubicBezTo>
                    <a:pt x="61" y="100"/>
                    <a:pt x="61" y="99"/>
                    <a:pt x="62" y="99"/>
                  </a:cubicBezTo>
                  <a:cubicBezTo>
                    <a:pt x="63" y="99"/>
                    <a:pt x="63" y="100"/>
                    <a:pt x="63" y="100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8" y="103"/>
                    <a:pt x="59" y="104"/>
                  </a:cubicBezTo>
                  <a:cubicBezTo>
                    <a:pt x="60" y="104"/>
                    <a:pt x="60" y="104"/>
                    <a:pt x="61" y="104"/>
                  </a:cubicBezTo>
                  <a:cubicBezTo>
                    <a:pt x="62" y="104"/>
                    <a:pt x="64" y="106"/>
                    <a:pt x="65" y="105"/>
                  </a:cubicBezTo>
                  <a:cubicBezTo>
                    <a:pt x="65" y="104"/>
                    <a:pt x="65" y="104"/>
                    <a:pt x="66" y="103"/>
                  </a:cubicBezTo>
                  <a:cubicBezTo>
                    <a:pt x="66" y="102"/>
                    <a:pt x="66" y="102"/>
                    <a:pt x="67" y="102"/>
                  </a:cubicBezTo>
                  <a:cubicBezTo>
                    <a:pt x="68" y="102"/>
                    <a:pt x="69" y="102"/>
                    <a:pt x="69" y="102"/>
                  </a:cubicBezTo>
                  <a:cubicBezTo>
                    <a:pt x="68" y="104"/>
                    <a:pt x="68" y="104"/>
                    <a:pt x="68" y="104"/>
                  </a:cubicBezTo>
                  <a:cubicBezTo>
                    <a:pt x="68" y="104"/>
                    <a:pt x="69" y="103"/>
                    <a:pt x="70" y="103"/>
                  </a:cubicBezTo>
                  <a:cubicBezTo>
                    <a:pt x="71" y="103"/>
                    <a:pt x="71" y="104"/>
                    <a:pt x="72" y="104"/>
                  </a:cubicBezTo>
                  <a:cubicBezTo>
                    <a:pt x="73" y="103"/>
                    <a:pt x="73" y="103"/>
                    <a:pt x="74" y="103"/>
                  </a:cubicBezTo>
                  <a:cubicBezTo>
                    <a:pt x="75" y="102"/>
                    <a:pt x="76" y="102"/>
                    <a:pt x="76" y="102"/>
                  </a:cubicBezTo>
                  <a:cubicBezTo>
                    <a:pt x="77" y="102"/>
                    <a:pt x="77" y="102"/>
                    <a:pt x="78" y="102"/>
                  </a:cubicBezTo>
                  <a:cubicBezTo>
                    <a:pt x="78" y="102"/>
                    <a:pt x="80" y="104"/>
                    <a:pt x="80" y="104"/>
                  </a:cubicBezTo>
                  <a:cubicBezTo>
                    <a:pt x="81" y="103"/>
                    <a:pt x="83" y="103"/>
                    <a:pt x="83" y="103"/>
                  </a:cubicBezTo>
                  <a:cubicBezTo>
                    <a:pt x="83" y="103"/>
                    <a:pt x="77" y="109"/>
                    <a:pt x="63" y="110"/>
                  </a:cubicBezTo>
                  <a:cubicBezTo>
                    <a:pt x="63" y="110"/>
                    <a:pt x="94" y="111"/>
                    <a:pt x="110" y="82"/>
                  </a:cubicBezTo>
                  <a:cubicBezTo>
                    <a:pt x="127" y="52"/>
                    <a:pt x="116" y="14"/>
                    <a:pt x="77" y="1"/>
                  </a:cubicBezTo>
                  <a:cubicBezTo>
                    <a:pt x="77" y="1"/>
                    <a:pt x="106" y="12"/>
                    <a:pt x="114" y="40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2" y="40"/>
                    <a:pt x="112" y="40"/>
                    <a:pt x="112" y="39"/>
                  </a:cubicBezTo>
                  <a:cubicBezTo>
                    <a:pt x="111" y="37"/>
                    <a:pt x="112" y="38"/>
                    <a:pt x="111" y="37"/>
                  </a:cubicBezTo>
                  <a:cubicBezTo>
                    <a:pt x="111" y="36"/>
                    <a:pt x="111" y="36"/>
                    <a:pt x="110" y="35"/>
                  </a:cubicBezTo>
                  <a:cubicBezTo>
                    <a:pt x="110" y="35"/>
                    <a:pt x="109" y="35"/>
                    <a:pt x="109" y="34"/>
                  </a:cubicBezTo>
                  <a:cubicBezTo>
                    <a:pt x="108" y="34"/>
                    <a:pt x="108" y="32"/>
                    <a:pt x="107" y="31"/>
                  </a:cubicBezTo>
                  <a:cubicBezTo>
                    <a:pt x="107" y="31"/>
                    <a:pt x="106" y="31"/>
                    <a:pt x="105" y="31"/>
                  </a:cubicBezTo>
                  <a:cubicBezTo>
                    <a:pt x="105" y="31"/>
                    <a:pt x="105" y="30"/>
                    <a:pt x="105" y="31"/>
                  </a:cubicBezTo>
                  <a:cubicBezTo>
                    <a:pt x="105" y="31"/>
                    <a:pt x="106" y="32"/>
                    <a:pt x="106" y="32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6"/>
                    <a:pt x="106" y="37"/>
                  </a:cubicBezTo>
                  <a:cubicBezTo>
                    <a:pt x="106" y="37"/>
                    <a:pt x="106" y="39"/>
                    <a:pt x="106" y="39"/>
                  </a:cubicBezTo>
                  <a:cubicBezTo>
                    <a:pt x="106" y="39"/>
                    <a:pt x="105" y="40"/>
                    <a:pt x="105" y="41"/>
                  </a:cubicBezTo>
                  <a:cubicBezTo>
                    <a:pt x="104" y="41"/>
                    <a:pt x="101" y="41"/>
                    <a:pt x="101" y="41"/>
                  </a:cubicBezTo>
                  <a:cubicBezTo>
                    <a:pt x="101" y="41"/>
                    <a:pt x="101" y="40"/>
                    <a:pt x="100" y="39"/>
                  </a:cubicBezTo>
                  <a:cubicBezTo>
                    <a:pt x="100" y="38"/>
                    <a:pt x="98" y="38"/>
                    <a:pt x="98" y="38"/>
                  </a:cubicBezTo>
                  <a:cubicBezTo>
                    <a:pt x="97" y="37"/>
                    <a:pt x="98" y="37"/>
                    <a:pt x="97" y="36"/>
                  </a:cubicBezTo>
                  <a:cubicBezTo>
                    <a:pt x="96" y="35"/>
                    <a:pt x="97" y="35"/>
                    <a:pt x="96" y="34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5" y="33"/>
                    <a:pt x="93" y="32"/>
                    <a:pt x="94" y="34"/>
                  </a:cubicBezTo>
                  <a:cubicBezTo>
                    <a:pt x="94" y="35"/>
                    <a:pt x="93" y="36"/>
                    <a:pt x="94" y="36"/>
                  </a:cubicBezTo>
                  <a:cubicBezTo>
                    <a:pt x="95" y="37"/>
                    <a:pt x="95" y="36"/>
                    <a:pt x="96" y="37"/>
                  </a:cubicBezTo>
                  <a:cubicBezTo>
                    <a:pt x="96" y="38"/>
                    <a:pt x="96" y="39"/>
                    <a:pt x="97" y="39"/>
                  </a:cubicBezTo>
                  <a:cubicBezTo>
                    <a:pt x="97" y="40"/>
                    <a:pt x="97" y="41"/>
                    <a:pt x="98" y="41"/>
                  </a:cubicBezTo>
                  <a:cubicBezTo>
                    <a:pt x="98" y="42"/>
                    <a:pt x="100" y="41"/>
                    <a:pt x="100" y="42"/>
                  </a:cubicBezTo>
                  <a:cubicBezTo>
                    <a:pt x="99" y="43"/>
                    <a:pt x="99" y="44"/>
                    <a:pt x="100" y="44"/>
                  </a:cubicBezTo>
                  <a:cubicBezTo>
                    <a:pt x="100" y="44"/>
                    <a:pt x="101" y="45"/>
                    <a:pt x="101" y="44"/>
                  </a:cubicBezTo>
                  <a:cubicBezTo>
                    <a:pt x="102" y="44"/>
                    <a:pt x="101" y="45"/>
                    <a:pt x="102" y="44"/>
                  </a:cubicBezTo>
                  <a:cubicBezTo>
                    <a:pt x="103" y="44"/>
                    <a:pt x="104" y="44"/>
                    <a:pt x="104" y="44"/>
                  </a:cubicBezTo>
                  <a:cubicBezTo>
                    <a:pt x="104" y="44"/>
                    <a:pt x="105" y="45"/>
                    <a:pt x="105" y="45"/>
                  </a:cubicBezTo>
                  <a:cubicBezTo>
                    <a:pt x="105" y="45"/>
                    <a:pt x="105" y="48"/>
                    <a:pt x="105" y="48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4" y="50"/>
                    <a:pt x="104" y="54"/>
                    <a:pt x="103" y="54"/>
                  </a:cubicBezTo>
                  <a:cubicBezTo>
                    <a:pt x="103" y="54"/>
                    <a:pt x="102" y="55"/>
                    <a:pt x="101" y="56"/>
                  </a:cubicBezTo>
                  <a:cubicBezTo>
                    <a:pt x="101" y="56"/>
                    <a:pt x="101" y="59"/>
                    <a:pt x="101" y="59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0" y="62"/>
                    <a:pt x="100" y="62"/>
                  </a:cubicBezTo>
                  <a:cubicBezTo>
                    <a:pt x="100" y="63"/>
                    <a:pt x="100" y="65"/>
                    <a:pt x="100" y="66"/>
                  </a:cubicBezTo>
                  <a:cubicBezTo>
                    <a:pt x="100" y="67"/>
                    <a:pt x="98" y="68"/>
                    <a:pt x="98" y="68"/>
                  </a:cubicBezTo>
                  <a:cubicBezTo>
                    <a:pt x="98" y="68"/>
                    <a:pt x="100" y="70"/>
                    <a:pt x="99" y="70"/>
                  </a:cubicBezTo>
                  <a:cubicBezTo>
                    <a:pt x="98" y="70"/>
                    <a:pt x="97" y="72"/>
                    <a:pt x="97" y="72"/>
                  </a:cubicBezTo>
                  <a:cubicBezTo>
                    <a:pt x="97" y="73"/>
                    <a:pt x="97" y="74"/>
                    <a:pt x="96" y="74"/>
                  </a:cubicBezTo>
                  <a:cubicBezTo>
                    <a:pt x="95" y="74"/>
                    <a:pt x="94" y="74"/>
                    <a:pt x="94" y="74"/>
                  </a:cubicBezTo>
                  <a:cubicBezTo>
                    <a:pt x="94" y="75"/>
                    <a:pt x="94" y="76"/>
                    <a:pt x="94" y="76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1"/>
                    <a:pt x="90" y="83"/>
                    <a:pt x="89" y="83"/>
                  </a:cubicBezTo>
                  <a:cubicBezTo>
                    <a:pt x="88" y="83"/>
                    <a:pt x="86" y="84"/>
                    <a:pt x="85" y="85"/>
                  </a:cubicBezTo>
                  <a:cubicBezTo>
                    <a:pt x="85" y="85"/>
                    <a:pt x="83" y="86"/>
                    <a:pt x="82" y="86"/>
                  </a:cubicBezTo>
                  <a:cubicBezTo>
                    <a:pt x="82" y="86"/>
                    <a:pt x="83" y="88"/>
                    <a:pt x="82" y="86"/>
                  </a:cubicBezTo>
                  <a:cubicBezTo>
                    <a:pt x="81" y="84"/>
                    <a:pt x="82" y="85"/>
                    <a:pt x="81" y="83"/>
                  </a:cubicBezTo>
                  <a:cubicBezTo>
                    <a:pt x="80" y="81"/>
                    <a:pt x="80" y="83"/>
                    <a:pt x="80" y="81"/>
                  </a:cubicBezTo>
                  <a:cubicBezTo>
                    <a:pt x="80" y="79"/>
                    <a:pt x="80" y="81"/>
                    <a:pt x="80" y="79"/>
                  </a:cubicBezTo>
                  <a:cubicBezTo>
                    <a:pt x="80" y="78"/>
                    <a:pt x="80" y="79"/>
                    <a:pt x="79" y="77"/>
                  </a:cubicBezTo>
                  <a:cubicBezTo>
                    <a:pt x="79" y="76"/>
                    <a:pt x="79" y="76"/>
                    <a:pt x="78" y="75"/>
                  </a:cubicBezTo>
                  <a:cubicBezTo>
                    <a:pt x="77" y="74"/>
                    <a:pt x="76" y="75"/>
                    <a:pt x="76" y="73"/>
                  </a:cubicBezTo>
                  <a:cubicBezTo>
                    <a:pt x="77" y="72"/>
                    <a:pt x="77" y="73"/>
                    <a:pt x="77" y="72"/>
                  </a:cubicBezTo>
                  <a:cubicBezTo>
                    <a:pt x="77" y="70"/>
                    <a:pt x="77" y="70"/>
                    <a:pt x="78" y="69"/>
                  </a:cubicBezTo>
                  <a:cubicBezTo>
                    <a:pt x="79" y="68"/>
                    <a:pt x="80" y="68"/>
                    <a:pt x="80" y="67"/>
                  </a:cubicBezTo>
                  <a:cubicBezTo>
                    <a:pt x="80" y="66"/>
                    <a:pt x="80" y="66"/>
                    <a:pt x="79" y="65"/>
                  </a:cubicBezTo>
                  <a:cubicBezTo>
                    <a:pt x="79" y="64"/>
                    <a:pt x="78" y="63"/>
                    <a:pt x="78" y="63"/>
                  </a:cubicBezTo>
                  <a:cubicBezTo>
                    <a:pt x="78" y="63"/>
                    <a:pt x="78" y="63"/>
                    <a:pt x="77" y="62"/>
                  </a:cubicBezTo>
                  <a:cubicBezTo>
                    <a:pt x="76" y="61"/>
                    <a:pt x="76" y="60"/>
                    <a:pt x="76" y="60"/>
                  </a:cubicBezTo>
                  <a:cubicBezTo>
                    <a:pt x="76" y="60"/>
                    <a:pt x="76" y="57"/>
                    <a:pt x="76" y="56"/>
                  </a:cubicBezTo>
                  <a:cubicBezTo>
                    <a:pt x="76" y="55"/>
                    <a:pt x="75" y="57"/>
                    <a:pt x="76" y="55"/>
                  </a:cubicBezTo>
                  <a:cubicBezTo>
                    <a:pt x="76" y="53"/>
                    <a:pt x="76" y="52"/>
                    <a:pt x="76" y="52"/>
                  </a:cubicBezTo>
                  <a:cubicBezTo>
                    <a:pt x="76" y="52"/>
                    <a:pt x="74" y="51"/>
                    <a:pt x="73" y="51"/>
                  </a:cubicBezTo>
                  <a:cubicBezTo>
                    <a:pt x="73" y="51"/>
                    <a:pt x="73" y="52"/>
                    <a:pt x="72" y="52"/>
                  </a:cubicBezTo>
                  <a:cubicBezTo>
                    <a:pt x="70" y="51"/>
                    <a:pt x="71" y="50"/>
                    <a:pt x="70" y="50"/>
                  </a:cubicBezTo>
                  <a:cubicBezTo>
                    <a:pt x="70" y="49"/>
                    <a:pt x="69" y="49"/>
                    <a:pt x="68" y="50"/>
                  </a:cubicBezTo>
                  <a:cubicBezTo>
                    <a:pt x="68" y="50"/>
                    <a:pt x="66" y="50"/>
                    <a:pt x="65" y="51"/>
                  </a:cubicBezTo>
                  <a:cubicBezTo>
                    <a:pt x="64" y="51"/>
                    <a:pt x="64" y="51"/>
                    <a:pt x="62" y="51"/>
                  </a:cubicBezTo>
                  <a:cubicBezTo>
                    <a:pt x="61" y="51"/>
                    <a:pt x="59" y="52"/>
                    <a:pt x="58" y="51"/>
                  </a:cubicBezTo>
                  <a:cubicBezTo>
                    <a:pt x="56" y="51"/>
                    <a:pt x="56" y="51"/>
                    <a:pt x="56" y="50"/>
                  </a:cubicBezTo>
                  <a:cubicBezTo>
                    <a:pt x="55" y="49"/>
                    <a:pt x="56" y="49"/>
                    <a:pt x="55" y="48"/>
                  </a:cubicBezTo>
                  <a:cubicBezTo>
                    <a:pt x="53" y="48"/>
                    <a:pt x="53" y="48"/>
                    <a:pt x="53" y="47"/>
                  </a:cubicBezTo>
                  <a:cubicBezTo>
                    <a:pt x="53" y="46"/>
                    <a:pt x="53" y="46"/>
                    <a:pt x="53" y="45"/>
                  </a:cubicBezTo>
                  <a:cubicBezTo>
                    <a:pt x="52" y="44"/>
                    <a:pt x="53" y="46"/>
                    <a:pt x="52" y="44"/>
                  </a:cubicBezTo>
                  <a:cubicBezTo>
                    <a:pt x="50" y="42"/>
                    <a:pt x="50" y="44"/>
                    <a:pt x="50" y="42"/>
                  </a:cubicBezTo>
                  <a:cubicBezTo>
                    <a:pt x="51" y="41"/>
                    <a:pt x="51" y="42"/>
                    <a:pt x="51" y="40"/>
                  </a:cubicBezTo>
                  <a:cubicBezTo>
                    <a:pt x="51" y="39"/>
                    <a:pt x="53" y="41"/>
                    <a:pt x="52" y="38"/>
                  </a:cubicBezTo>
                  <a:cubicBezTo>
                    <a:pt x="51" y="35"/>
                    <a:pt x="50" y="35"/>
                    <a:pt x="52" y="33"/>
                  </a:cubicBezTo>
                  <a:cubicBezTo>
                    <a:pt x="53" y="31"/>
                    <a:pt x="55" y="30"/>
                    <a:pt x="55" y="30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7" y="27"/>
                    <a:pt x="56" y="27"/>
                    <a:pt x="58" y="27"/>
                  </a:cubicBezTo>
                  <a:cubicBezTo>
                    <a:pt x="59" y="27"/>
                    <a:pt x="60" y="26"/>
                    <a:pt x="61" y="26"/>
                  </a:cubicBezTo>
                  <a:cubicBezTo>
                    <a:pt x="62" y="25"/>
                    <a:pt x="63" y="24"/>
                    <a:pt x="63" y="23"/>
                  </a:cubicBezTo>
                  <a:cubicBezTo>
                    <a:pt x="64" y="23"/>
                    <a:pt x="63" y="24"/>
                    <a:pt x="65" y="23"/>
                  </a:cubicBezTo>
                  <a:cubicBezTo>
                    <a:pt x="66" y="23"/>
                    <a:pt x="66" y="23"/>
                    <a:pt x="67" y="23"/>
                  </a:cubicBezTo>
                  <a:cubicBezTo>
                    <a:pt x="68" y="23"/>
                    <a:pt x="66" y="23"/>
                    <a:pt x="68" y="23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1" y="22"/>
                    <a:pt x="71" y="23"/>
                    <a:pt x="72" y="23"/>
                  </a:cubicBezTo>
                  <a:cubicBezTo>
                    <a:pt x="72" y="23"/>
                    <a:pt x="72" y="21"/>
                    <a:pt x="72" y="23"/>
                  </a:cubicBezTo>
                  <a:cubicBezTo>
                    <a:pt x="73" y="25"/>
                    <a:pt x="72" y="26"/>
                    <a:pt x="73" y="26"/>
                  </a:cubicBezTo>
                  <a:cubicBezTo>
                    <a:pt x="75" y="26"/>
                    <a:pt x="73" y="26"/>
                    <a:pt x="75" y="26"/>
                  </a:cubicBezTo>
                  <a:cubicBezTo>
                    <a:pt x="76" y="26"/>
                    <a:pt x="76" y="26"/>
                    <a:pt x="77" y="27"/>
                  </a:cubicBezTo>
                  <a:cubicBezTo>
                    <a:pt x="77" y="27"/>
                    <a:pt x="78" y="27"/>
                    <a:pt x="79" y="27"/>
                  </a:cubicBezTo>
                  <a:cubicBezTo>
                    <a:pt x="80" y="27"/>
                    <a:pt x="79" y="29"/>
                    <a:pt x="80" y="27"/>
                  </a:cubicBezTo>
                  <a:cubicBezTo>
                    <a:pt x="82" y="26"/>
                    <a:pt x="79" y="26"/>
                    <a:pt x="82" y="26"/>
                  </a:cubicBezTo>
                  <a:cubicBezTo>
                    <a:pt x="85" y="26"/>
                    <a:pt x="85" y="27"/>
                    <a:pt x="86" y="26"/>
                  </a:cubicBezTo>
                  <a:cubicBezTo>
                    <a:pt x="86" y="26"/>
                    <a:pt x="86" y="27"/>
                    <a:pt x="88" y="26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90" y="27"/>
                    <a:pt x="91" y="26"/>
                  </a:cubicBezTo>
                  <a:cubicBezTo>
                    <a:pt x="91" y="25"/>
                    <a:pt x="92" y="25"/>
                    <a:pt x="91" y="24"/>
                  </a:cubicBezTo>
                  <a:cubicBezTo>
                    <a:pt x="89" y="24"/>
                    <a:pt x="89" y="24"/>
                    <a:pt x="88" y="23"/>
                  </a:cubicBezTo>
                  <a:cubicBezTo>
                    <a:pt x="88" y="22"/>
                    <a:pt x="90" y="23"/>
                    <a:pt x="88" y="22"/>
                  </a:cubicBezTo>
                  <a:cubicBezTo>
                    <a:pt x="87" y="22"/>
                    <a:pt x="87" y="22"/>
                    <a:pt x="86" y="22"/>
                  </a:cubicBezTo>
                  <a:cubicBezTo>
                    <a:pt x="84" y="21"/>
                    <a:pt x="83" y="23"/>
                    <a:pt x="83" y="22"/>
                  </a:cubicBezTo>
                  <a:cubicBezTo>
                    <a:pt x="83" y="21"/>
                    <a:pt x="80" y="23"/>
                    <a:pt x="83" y="21"/>
                  </a:cubicBezTo>
                  <a:cubicBezTo>
                    <a:pt x="85" y="19"/>
                    <a:pt x="84" y="18"/>
                    <a:pt x="85" y="18"/>
                  </a:cubicBezTo>
                  <a:cubicBezTo>
                    <a:pt x="87" y="19"/>
                    <a:pt x="86" y="20"/>
                    <a:pt x="87" y="19"/>
                  </a:cubicBezTo>
                  <a:cubicBezTo>
                    <a:pt x="88" y="18"/>
                    <a:pt x="90" y="18"/>
                    <a:pt x="88" y="17"/>
                  </a:cubicBezTo>
                  <a:cubicBezTo>
                    <a:pt x="86" y="16"/>
                    <a:pt x="88" y="16"/>
                    <a:pt x="86" y="15"/>
                  </a:cubicBezTo>
                  <a:cubicBezTo>
                    <a:pt x="84" y="14"/>
                    <a:pt x="83" y="18"/>
                    <a:pt x="82" y="18"/>
                  </a:cubicBezTo>
                  <a:cubicBezTo>
                    <a:pt x="81" y="17"/>
                    <a:pt x="81" y="17"/>
                    <a:pt x="80" y="17"/>
                  </a:cubicBezTo>
                  <a:cubicBezTo>
                    <a:pt x="80" y="17"/>
                    <a:pt x="80" y="19"/>
                    <a:pt x="80" y="20"/>
                  </a:cubicBezTo>
                  <a:cubicBezTo>
                    <a:pt x="79" y="21"/>
                    <a:pt x="80" y="21"/>
                    <a:pt x="79" y="20"/>
                  </a:cubicBezTo>
                  <a:cubicBezTo>
                    <a:pt x="77" y="20"/>
                    <a:pt x="81" y="20"/>
                    <a:pt x="77" y="18"/>
                  </a:cubicBezTo>
                  <a:cubicBezTo>
                    <a:pt x="73" y="17"/>
                    <a:pt x="72" y="17"/>
                    <a:pt x="71" y="18"/>
                  </a:cubicBezTo>
                  <a:cubicBezTo>
                    <a:pt x="71" y="18"/>
                    <a:pt x="70" y="18"/>
                    <a:pt x="70" y="19"/>
                  </a:cubicBezTo>
                  <a:cubicBezTo>
                    <a:pt x="69" y="19"/>
                    <a:pt x="71" y="20"/>
                    <a:pt x="69" y="19"/>
                  </a:cubicBezTo>
                  <a:cubicBezTo>
                    <a:pt x="68" y="18"/>
                    <a:pt x="66" y="20"/>
                    <a:pt x="66" y="20"/>
                  </a:cubicBezTo>
                  <a:cubicBezTo>
                    <a:pt x="66" y="20"/>
                    <a:pt x="66" y="19"/>
                    <a:pt x="65" y="20"/>
                  </a:cubicBezTo>
                  <a:cubicBezTo>
                    <a:pt x="64" y="20"/>
                    <a:pt x="63" y="21"/>
                    <a:pt x="62" y="21"/>
                  </a:cubicBezTo>
                  <a:cubicBezTo>
                    <a:pt x="61" y="20"/>
                    <a:pt x="60" y="21"/>
                    <a:pt x="61" y="19"/>
                  </a:cubicBezTo>
                  <a:cubicBezTo>
                    <a:pt x="63" y="17"/>
                    <a:pt x="62" y="18"/>
                    <a:pt x="64" y="17"/>
                  </a:cubicBezTo>
                  <a:cubicBezTo>
                    <a:pt x="66" y="16"/>
                    <a:pt x="69" y="16"/>
                    <a:pt x="66" y="16"/>
                  </a:cubicBezTo>
                  <a:cubicBezTo>
                    <a:pt x="63" y="15"/>
                    <a:pt x="68" y="15"/>
                    <a:pt x="64" y="13"/>
                  </a:cubicBezTo>
                  <a:cubicBezTo>
                    <a:pt x="60" y="11"/>
                    <a:pt x="60" y="14"/>
                    <a:pt x="60" y="11"/>
                  </a:cubicBezTo>
                  <a:cubicBezTo>
                    <a:pt x="61" y="9"/>
                    <a:pt x="60" y="9"/>
                    <a:pt x="59" y="9"/>
                  </a:cubicBezTo>
                  <a:cubicBezTo>
                    <a:pt x="59" y="9"/>
                    <a:pt x="56" y="10"/>
                    <a:pt x="55" y="10"/>
                  </a:cubicBezTo>
                  <a:cubicBezTo>
                    <a:pt x="54" y="10"/>
                    <a:pt x="55" y="11"/>
                    <a:pt x="54" y="10"/>
                  </a:cubicBezTo>
                  <a:cubicBezTo>
                    <a:pt x="52" y="9"/>
                    <a:pt x="51" y="10"/>
                    <a:pt x="52" y="9"/>
                  </a:cubicBezTo>
                  <a:cubicBezTo>
                    <a:pt x="53" y="7"/>
                    <a:pt x="53" y="7"/>
                    <a:pt x="54" y="6"/>
                  </a:cubicBezTo>
                  <a:cubicBezTo>
                    <a:pt x="55" y="5"/>
                    <a:pt x="55" y="2"/>
                    <a:pt x="57" y="3"/>
                  </a:cubicBezTo>
                  <a:cubicBezTo>
                    <a:pt x="60" y="4"/>
                    <a:pt x="59" y="4"/>
                    <a:pt x="61" y="4"/>
                  </a:cubicBezTo>
                  <a:cubicBezTo>
                    <a:pt x="63" y="4"/>
                    <a:pt x="64" y="4"/>
                    <a:pt x="64" y="3"/>
                  </a:cubicBezTo>
                  <a:cubicBezTo>
                    <a:pt x="64" y="3"/>
                    <a:pt x="62" y="2"/>
                    <a:pt x="62" y="2"/>
                  </a:cubicBezTo>
                  <a:cubicBezTo>
                    <a:pt x="62" y="2"/>
                    <a:pt x="61" y="2"/>
                    <a:pt x="61" y="2"/>
                  </a:cubicBezTo>
                  <a:cubicBezTo>
                    <a:pt x="61" y="1"/>
                    <a:pt x="62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54" y="0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Oval 3743"/>
          <p:cNvSpPr>
            <a:spLocks noChangeArrowheads="1"/>
          </p:cNvSpPr>
          <p:nvPr/>
        </p:nvSpPr>
        <p:spPr bwMode="auto">
          <a:xfrm>
            <a:off x="4635900" y="2245965"/>
            <a:ext cx="537556" cy="537585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723554" y="2394002"/>
            <a:ext cx="362247" cy="241511"/>
            <a:chOff x="8609773" y="3176177"/>
            <a:chExt cx="509410" cy="339606"/>
          </a:xfrm>
          <a:solidFill>
            <a:schemeClr val="accent6"/>
          </a:solidFill>
        </p:grpSpPr>
        <p:sp>
          <p:nvSpPr>
            <p:cNvPr id="31" name="Freeform 3777"/>
            <p:cNvSpPr>
              <a:spLocks noEditPoints="1"/>
            </p:cNvSpPr>
            <p:nvPr/>
          </p:nvSpPr>
          <p:spPr bwMode="auto">
            <a:xfrm>
              <a:off x="8609773" y="3176177"/>
              <a:ext cx="509410" cy="339606"/>
            </a:xfrm>
            <a:custGeom>
              <a:avLst/>
              <a:gdLst>
                <a:gd name="T0" fmla="*/ 0 w 405"/>
                <a:gd name="T1" fmla="*/ 0 h 270"/>
                <a:gd name="T2" fmla="*/ 0 w 405"/>
                <a:gd name="T3" fmla="*/ 270 h 270"/>
                <a:gd name="T4" fmla="*/ 405 w 405"/>
                <a:gd name="T5" fmla="*/ 270 h 270"/>
                <a:gd name="T6" fmla="*/ 405 w 405"/>
                <a:gd name="T7" fmla="*/ 0 h 270"/>
                <a:gd name="T8" fmla="*/ 0 w 405"/>
                <a:gd name="T9" fmla="*/ 0 h 270"/>
                <a:gd name="T10" fmla="*/ 379 w 405"/>
                <a:gd name="T11" fmla="*/ 246 h 270"/>
                <a:gd name="T12" fmla="*/ 26 w 405"/>
                <a:gd name="T13" fmla="*/ 246 h 270"/>
                <a:gd name="T14" fmla="*/ 26 w 405"/>
                <a:gd name="T15" fmla="*/ 24 h 270"/>
                <a:gd name="T16" fmla="*/ 379 w 405"/>
                <a:gd name="T17" fmla="*/ 24 h 270"/>
                <a:gd name="T18" fmla="*/ 379 w 405"/>
                <a:gd name="T19" fmla="*/ 246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270">
                  <a:moveTo>
                    <a:pt x="0" y="0"/>
                  </a:moveTo>
                  <a:lnTo>
                    <a:pt x="0" y="270"/>
                  </a:lnTo>
                  <a:lnTo>
                    <a:pt x="405" y="270"/>
                  </a:lnTo>
                  <a:lnTo>
                    <a:pt x="405" y="0"/>
                  </a:lnTo>
                  <a:lnTo>
                    <a:pt x="0" y="0"/>
                  </a:lnTo>
                  <a:close/>
                  <a:moveTo>
                    <a:pt x="379" y="246"/>
                  </a:moveTo>
                  <a:lnTo>
                    <a:pt x="26" y="246"/>
                  </a:lnTo>
                  <a:lnTo>
                    <a:pt x="26" y="24"/>
                  </a:lnTo>
                  <a:lnTo>
                    <a:pt x="379" y="24"/>
                  </a:lnTo>
                  <a:lnTo>
                    <a:pt x="379" y="24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778"/>
            <p:cNvSpPr>
              <a:spLocks/>
            </p:cNvSpPr>
            <p:nvPr/>
          </p:nvSpPr>
          <p:spPr bwMode="auto">
            <a:xfrm>
              <a:off x="8677694" y="3265481"/>
              <a:ext cx="47797" cy="152194"/>
            </a:xfrm>
            <a:custGeom>
              <a:avLst/>
              <a:gdLst>
                <a:gd name="T0" fmla="*/ 17 w 38"/>
                <a:gd name="T1" fmla="*/ 121 h 121"/>
                <a:gd name="T2" fmla="*/ 17 w 38"/>
                <a:gd name="T3" fmla="*/ 21 h 121"/>
                <a:gd name="T4" fmla="*/ 0 w 38"/>
                <a:gd name="T5" fmla="*/ 21 h 121"/>
                <a:gd name="T6" fmla="*/ 0 w 38"/>
                <a:gd name="T7" fmla="*/ 0 h 121"/>
                <a:gd name="T8" fmla="*/ 38 w 38"/>
                <a:gd name="T9" fmla="*/ 0 h 121"/>
                <a:gd name="T10" fmla="*/ 38 w 38"/>
                <a:gd name="T11" fmla="*/ 121 h 121"/>
                <a:gd name="T12" fmla="*/ 17 w 38"/>
                <a:gd name="T1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21">
                  <a:moveTo>
                    <a:pt x="17" y="121"/>
                  </a:moveTo>
                  <a:lnTo>
                    <a:pt x="17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121"/>
                  </a:lnTo>
                  <a:lnTo>
                    <a:pt x="17" y="12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779"/>
            <p:cNvSpPr>
              <a:spLocks/>
            </p:cNvSpPr>
            <p:nvPr/>
          </p:nvSpPr>
          <p:spPr bwMode="auto">
            <a:xfrm>
              <a:off x="8773287" y="3315794"/>
              <a:ext cx="101882" cy="101882"/>
            </a:xfrm>
            <a:custGeom>
              <a:avLst/>
              <a:gdLst>
                <a:gd name="T0" fmla="*/ 52 w 81"/>
                <a:gd name="T1" fmla="*/ 52 h 81"/>
                <a:gd name="T2" fmla="*/ 52 w 81"/>
                <a:gd name="T3" fmla="*/ 81 h 81"/>
                <a:gd name="T4" fmla="*/ 31 w 81"/>
                <a:gd name="T5" fmla="*/ 81 h 81"/>
                <a:gd name="T6" fmla="*/ 31 w 81"/>
                <a:gd name="T7" fmla="*/ 52 h 81"/>
                <a:gd name="T8" fmla="*/ 0 w 81"/>
                <a:gd name="T9" fmla="*/ 52 h 81"/>
                <a:gd name="T10" fmla="*/ 0 w 81"/>
                <a:gd name="T11" fmla="*/ 29 h 81"/>
                <a:gd name="T12" fmla="*/ 31 w 81"/>
                <a:gd name="T13" fmla="*/ 29 h 81"/>
                <a:gd name="T14" fmla="*/ 31 w 81"/>
                <a:gd name="T15" fmla="*/ 0 h 81"/>
                <a:gd name="T16" fmla="*/ 52 w 81"/>
                <a:gd name="T17" fmla="*/ 0 h 81"/>
                <a:gd name="T18" fmla="*/ 52 w 81"/>
                <a:gd name="T19" fmla="*/ 29 h 81"/>
                <a:gd name="T20" fmla="*/ 81 w 81"/>
                <a:gd name="T21" fmla="*/ 29 h 81"/>
                <a:gd name="T22" fmla="*/ 81 w 81"/>
                <a:gd name="T23" fmla="*/ 52 h 81"/>
                <a:gd name="T24" fmla="*/ 52 w 81"/>
                <a:gd name="T25" fmla="*/ 5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81">
                  <a:moveTo>
                    <a:pt x="52" y="52"/>
                  </a:moveTo>
                  <a:lnTo>
                    <a:pt x="52" y="81"/>
                  </a:lnTo>
                  <a:lnTo>
                    <a:pt x="31" y="81"/>
                  </a:lnTo>
                  <a:lnTo>
                    <a:pt x="31" y="52"/>
                  </a:lnTo>
                  <a:lnTo>
                    <a:pt x="0" y="52"/>
                  </a:lnTo>
                  <a:lnTo>
                    <a:pt x="0" y="29"/>
                  </a:lnTo>
                  <a:lnTo>
                    <a:pt x="31" y="29"/>
                  </a:lnTo>
                  <a:lnTo>
                    <a:pt x="31" y="0"/>
                  </a:lnTo>
                  <a:lnTo>
                    <a:pt x="52" y="0"/>
                  </a:lnTo>
                  <a:lnTo>
                    <a:pt x="52" y="29"/>
                  </a:lnTo>
                  <a:lnTo>
                    <a:pt x="81" y="29"/>
                  </a:lnTo>
                  <a:lnTo>
                    <a:pt x="81" y="52"/>
                  </a:lnTo>
                  <a:lnTo>
                    <a:pt x="52" y="5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780"/>
            <p:cNvSpPr>
              <a:spLocks/>
            </p:cNvSpPr>
            <p:nvPr/>
          </p:nvSpPr>
          <p:spPr bwMode="auto">
            <a:xfrm>
              <a:off x="8951895" y="3262965"/>
              <a:ext cx="74142" cy="154710"/>
            </a:xfrm>
            <a:custGeom>
              <a:avLst/>
              <a:gdLst>
                <a:gd name="T0" fmla="*/ 24 w 34"/>
                <a:gd name="T1" fmla="*/ 34 h 52"/>
                <a:gd name="T2" fmla="*/ 13 w 34"/>
                <a:gd name="T3" fmla="*/ 44 h 52"/>
                <a:gd name="T4" fmla="*/ 34 w 34"/>
                <a:gd name="T5" fmla="*/ 44 h 52"/>
                <a:gd name="T6" fmla="*/ 34 w 34"/>
                <a:gd name="T7" fmla="*/ 52 h 52"/>
                <a:gd name="T8" fmla="*/ 0 w 34"/>
                <a:gd name="T9" fmla="*/ 52 h 52"/>
                <a:gd name="T10" fmla="*/ 0 w 34"/>
                <a:gd name="T11" fmla="*/ 44 h 52"/>
                <a:gd name="T12" fmla="*/ 19 w 34"/>
                <a:gd name="T13" fmla="*/ 27 h 52"/>
                <a:gd name="T14" fmla="*/ 25 w 34"/>
                <a:gd name="T15" fmla="*/ 17 h 52"/>
                <a:gd name="T16" fmla="*/ 17 w 34"/>
                <a:gd name="T17" fmla="*/ 9 h 52"/>
                <a:gd name="T18" fmla="*/ 9 w 34"/>
                <a:gd name="T19" fmla="*/ 19 h 52"/>
                <a:gd name="T20" fmla="*/ 0 w 34"/>
                <a:gd name="T21" fmla="*/ 19 h 52"/>
                <a:gd name="T22" fmla="*/ 17 w 34"/>
                <a:gd name="T23" fmla="*/ 0 h 52"/>
                <a:gd name="T24" fmla="*/ 34 w 34"/>
                <a:gd name="T25" fmla="*/ 17 h 52"/>
                <a:gd name="T26" fmla="*/ 24 w 34"/>
                <a:gd name="T27" fmla="*/ 3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2">
                  <a:moveTo>
                    <a:pt x="24" y="34"/>
                  </a:moveTo>
                  <a:cubicBezTo>
                    <a:pt x="13" y="44"/>
                    <a:pt x="13" y="44"/>
                    <a:pt x="13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3" y="23"/>
                    <a:pt x="25" y="20"/>
                    <a:pt x="25" y="17"/>
                  </a:cubicBezTo>
                  <a:cubicBezTo>
                    <a:pt x="25" y="12"/>
                    <a:pt x="21" y="9"/>
                    <a:pt x="17" y="9"/>
                  </a:cubicBezTo>
                  <a:cubicBezTo>
                    <a:pt x="12" y="9"/>
                    <a:pt x="9" y="13"/>
                    <a:pt x="9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27" y="0"/>
                    <a:pt x="34" y="7"/>
                    <a:pt x="34" y="17"/>
                  </a:cubicBezTo>
                  <a:cubicBezTo>
                    <a:pt x="34" y="23"/>
                    <a:pt x="32" y="27"/>
                    <a:pt x="24" y="3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324484" y="3190508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324484" y="2377574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324484" y="1618343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文本框 180"/>
          <p:cNvSpPr txBox="1">
            <a:spLocks noChangeArrowheads="1"/>
          </p:cNvSpPr>
          <p:nvPr/>
        </p:nvSpPr>
        <p:spPr bwMode="auto">
          <a:xfrm>
            <a:off x="5368532" y="1412648"/>
            <a:ext cx="3239138" cy="5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42" name="文本框 180"/>
          <p:cNvSpPr txBox="1">
            <a:spLocks noChangeArrowheads="1"/>
          </p:cNvSpPr>
          <p:nvPr/>
        </p:nvSpPr>
        <p:spPr bwMode="auto">
          <a:xfrm>
            <a:off x="5368532" y="2222772"/>
            <a:ext cx="3239138" cy="5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43" name="文本框 180"/>
          <p:cNvSpPr txBox="1">
            <a:spLocks noChangeArrowheads="1"/>
          </p:cNvSpPr>
          <p:nvPr/>
        </p:nvSpPr>
        <p:spPr bwMode="auto">
          <a:xfrm>
            <a:off x="5368532" y="3066609"/>
            <a:ext cx="3239138" cy="5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11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11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73040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29" grpId="0" animBg="1"/>
      <p:bldP spid="35" grpId="0"/>
      <p:bldP spid="36" grpId="0"/>
      <p:bldP spid="37" grpId="0"/>
      <p:bldP spid="41" grpId="0" autoUpdateAnimBg="0"/>
      <p:bldP spid="42" grpId="0" autoUpdateAnimBg="0"/>
      <p:bldP spid="4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F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1200" y="0"/>
            <a:ext cx="5652800" cy="26045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339" y="1302290"/>
            <a:ext cx="2721876" cy="3049421"/>
          </a:xfrm>
          <a:prstGeom prst="rect">
            <a:avLst/>
          </a:prstGeom>
        </p:spPr>
      </p:pic>
      <p:sp>
        <p:nvSpPr>
          <p:cNvPr id="6" name="Freeform 5"/>
          <p:cNvSpPr>
            <a:spLocks/>
          </p:cNvSpPr>
          <p:nvPr/>
        </p:nvSpPr>
        <p:spPr bwMode="auto">
          <a:xfrm>
            <a:off x="2742923" y="2427876"/>
            <a:ext cx="389006" cy="1740122"/>
          </a:xfrm>
          <a:custGeom>
            <a:avLst/>
            <a:gdLst>
              <a:gd name="T0" fmla="*/ 0 w 164"/>
              <a:gd name="T1" fmla="*/ 1140 h 1222"/>
              <a:gd name="T2" fmla="*/ 0 w 164"/>
              <a:gd name="T3" fmla="*/ 1140 h 1222"/>
              <a:gd name="T4" fmla="*/ 82 w 164"/>
              <a:gd name="T5" fmla="*/ 1222 h 1222"/>
              <a:gd name="T6" fmla="*/ 82 w 164"/>
              <a:gd name="T7" fmla="*/ 1222 h 1222"/>
              <a:gd name="T8" fmla="*/ 164 w 164"/>
              <a:gd name="T9" fmla="*/ 1140 h 1222"/>
              <a:gd name="T10" fmla="*/ 164 w 164"/>
              <a:gd name="T11" fmla="*/ 1140 h 1222"/>
              <a:gd name="T12" fmla="*/ 164 w 164"/>
              <a:gd name="T13" fmla="*/ 0 h 1222"/>
              <a:gd name="connsiteX0" fmla="*/ 0 w 10000"/>
              <a:gd name="connsiteY0" fmla="*/ 9830 h 10501"/>
              <a:gd name="connsiteX1" fmla="*/ 0 w 10000"/>
              <a:gd name="connsiteY1" fmla="*/ 9830 h 10501"/>
              <a:gd name="connsiteX2" fmla="*/ 5000 w 10000"/>
              <a:gd name="connsiteY2" fmla="*/ 10501 h 10501"/>
              <a:gd name="connsiteX3" fmla="*/ 5000 w 10000"/>
              <a:gd name="connsiteY3" fmla="*/ 10501 h 10501"/>
              <a:gd name="connsiteX4" fmla="*/ 10000 w 10000"/>
              <a:gd name="connsiteY4" fmla="*/ 9830 h 10501"/>
              <a:gd name="connsiteX5" fmla="*/ 10000 w 10000"/>
              <a:gd name="connsiteY5" fmla="*/ 9830 h 10501"/>
              <a:gd name="connsiteX6" fmla="*/ 10000 w 10000"/>
              <a:gd name="connsiteY6" fmla="*/ 0 h 10501"/>
              <a:gd name="connsiteX0" fmla="*/ 0 w 10000"/>
              <a:gd name="connsiteY0" fmla="*/ 5342 h 6013"/>
              <a:gd name="connsiteX1" fmla="*/ 0 w 10000"/>
              <a:gd name="connsiteY1" fmla="*/ 5342 h 6013"/>
              <a:gd name="connsiteX2" fmla="*/ 5000 w 10000"/>
              <a:gd name="connsiteY2" fmla="*/ 6013 h 6013"/>
              <a:gd name="connsiteX3" fmla="*/ 5000 w 10000"/>
              <a:gd name="connsiteY3" fmla="*/ 6013 h 6013"/>
              <a:gd name="connsiteX4" fmla="*/ 10000 w 10000"/>
              <a:gd name="connsiteY4" fmla="*/ 5342 h 6013"/>
              <a:gd name="connsiteX5" fmla="*/ 10000 w 10000"/>
              <a:gd name="connsiteY5" fmla="*/ 5342 h 6013"/>
              <a:gd name="connsiteX6" fmla="*/ 10000 w 10000"/>
              <a:gd name="connsiteY6" fmla="*/ 0 h 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6013">
                <a:moveTo>
                  <a:pt x="0" y="5342"/>
                </a:moveTo>
                <a:lnTo>
                  <a:pt x="0" y="5342"/>
                </a:lnTo>
                <a:cubicBezTo>
                  <a:pt x="0" y="5710"/>
                  <a:pt x="2256" y="6013"/>
                  <a:pt x="5000" y="6013"/>
                </a:cubicBezTo>
                <a:lnTo>
                  <a:pt x="5000" y="6013"/>
                </a:lnTo>
                <a:cubicBezTo>
                  <a:pt x="7805" y="6013"/>
                  <a:pt x="10000" y="5710"/>
                  <a:pt x="10000" y="5342"/>
                </a:cubicBezTo>
                <a:lnTo>
                  <a:pt x="10000" y="5342"/>
                </a:lnTo>
                <a:lnTo>
                  <a:pt x="10000" y="0"/>
                </a:lnTo>
              </a:path>
            </a:pathLst>
          </a:custGeom>
          <a:noFill/>
          <a:ln w="101600" cap="rnd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36159" tIns="18080" rIns="36159" bIns="1808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1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3121930" y="1820833"/>
            <a:ext cx="1510024" cy="1346095"/>
          </a:xfrm>
          <a:custGeom>
            <a:avLst/>
            <a:gdLst>
              <a:gd name="T0" fmla="*/ 0 w 638"/>
              <a:gd name="T1" fmla="*/ 0 h 568"/>
              <a:gd name="T2" fmla="*/ 0 w 638"/>
              <a:gd name="T3" fmla="*/ 568 h 568"/>
              <a:gd name="T4" fmla="*/ 159 w 638"/>
              <a:gd name="T5" fmla="*/ 484 h 568"/>
              <a:gd name="T6" fmla="*/ 319 w 638"/>
              <a:gd name="T7" fmla="*/ 568 h 568"/>
              <a:gd name="T8" fmla="*/ 479 w 638"/>
              <a:gd name="T9" fmla="*/ 484 h 568"/>
              <a:gd name="T10" fmla="*/ 638 w 638"/>
              <a:gd name="T11" fmla="*/ 567 h 568"/>
              <a:gd name="T12" fmla="*/ 0 w 638"/>
              <a:gd name="T13" fmla="*/ 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568">
                <a:moveTo>
                  <a:pt x="0" y="0"/>
                </a:moveTo>
                <a:cubicBezTo>
                  <a:pt x="0" y="568"/>
                  <a:pt x="0" y="568"/>
                  <a:pt x="0" y="568"/>
                </a:cubicBezTo>
                <a:cubicBezTo>
                  <a:pt x="35" y="517"/>
                  <a:pt x="93" y="484"/>
                  <a:pt x="159" y="484"/>
                </a:cubicBezTo>
                <a:cubicBezTo>
                  <a:pt x="226" y="484"/>
                  <a:pt x="284" y="517"/>
                  <a:pt x="319" y="568"/>
                </a:cubicBezTo>
                <a:cubicBezTo>
                  <a:pt x="354" y="517"/>
                  <a:pt x="412" y="484"/>
                  <a:pt x="479" y="484"/>
                </a:cubicBezTo>
                <a:cubicBezTo>
                  <a:pt x="545" y="484"/>
                  <a:pt x="603" y="517"/>
                  <a:pt x="638" y="567"/>
                </a:cubicBezTo>
                <a:cubicBezTo>
                  <a:pt x="601" y="248"/>
                  <a:pt x="329" y="0"/>
                  <a:pt x="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36159" tIns="18080" rIns="36159" bIns="1808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1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1609905" y="1820833"/>
            <a:ext cx="1512025" cy="1346095"/>
          </a:xfrm>
          <a:custGeom>
            <a:avLst/>
            <a:gdLst>
              <a:gd name="T0" fmla="*/ 639 w 639"/>
              <a:gd name="T1" fmla="*/ 0 h 568"/>
              <a:gd name="T2" fmla="*/ 639 w 639"/>
              <a:gd name="T3" fmla="*/ 0 h 568"/>
              <a:gd name="T4" fmla="*/ 0 w 639"/>
              <a:gd name="T5" fmla="*/ 568 h 568"/>
              <a:gd name="T6" fmla="*/ 160 w 639"/>
              <a:gd name="T7" fmla="*/ 484 h 568"/>
              <a:gd name="T8" fmla="*/ 320 w 639"/>
              <a:gd name="T9" fmla="*/ 568 h 568"/>
              <a:gd name="T10" fmla="*/ 479 w 639"/>
              <a:gd name="T11" fmla="*/ 484 h 568"/>
              <a:gd name="T12" fmla="*/ 639 w 639"/>
              <a:gd name="T13" fmla="*/ 568 h 568"/>
              <a:gd name="T14" fmla="*/ 639 w 639"/>
              <a:gd name="T15" fmla="*/ 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9" h="568">
                <a:moveTo>
                  <a:pt x="639" y="0"/>
                </a:moveTo>
                <a:cubicBezTo>
                  <a:pt x="639" y="0"/>
                  <a:pt x="639" y="0"/>
                  <a:pt x="639" y="0"/>
                </a:cubicBezTo>
                <a:cubicBezTo>
                  <a:pt x="309" y="0"/>
                  <a:pt x="37" y="248"/>
                  <a:pt x="0" y="568"/>
                </a:cubicBezTo>
                <a:cubicBezTo>
                  <a:pt x="35" y="517"/>
                  <a:pt x="94" y="484"/>
                  <a:pt x="160" y="484"/>
                </a:cubicBezTo>
                <a:cubicBezTo>
                  <a:pt x="226" y="484"/>
                  <a:pt x="285" y="517"/>
                  <a:pt x="320" y="568"/>
                </a:cubicBezTo>
                <a:cubicBezTo>
                  <a:pt x="355" y="517"/>
                  <a:pt x="413" y="484"/>
                  <a:pt x="479" y="484"/>
                </a:cubicBezTo>
                <a:cubicBezTo>
                  <a:pt x="545" y="484"/>
                  <a:pt x="604" y="517"/>
                  <a:pt x="639" y="568"/>
                </a:cubicBezTo>
                <a:lnTo>
                  <a:pt x="63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36159" tIns="18080" rIns="36159" bIns="1808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1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2363917" y="1820833"/>
            <a:ext cx="755012" cy="1341094"/>
          </a:xfrm>
          <a:custGeom>
            <a:avLst/>
            <a:gdLst>
              <a:gd name="T0" fmla="*/ 161 w 319"/>
              <a:gd name="T1" fmla="*/ 484 h 566"/>
              <a:gd name="T2" fmla="*/ 319 w 319"/>
              <a:gd name="T3" fmla="*/ 565 h 566"/>
              <a:gd name="T4" fmla="*/ 319 w 319"/>
              <a:gd name="T5" fmla="*/ 0 h 566"/>
              <a:gd name="T6" fmla="*/ 317 w 319"/>
              <a:gd name="T7" fmla="*/ 0 h 566"/>
              <a:gd name="T8" fmla="*/ 0 w 319"/>
              <a:gd name="T9" fmla="*/ 565 h 566"/>
              <a:gd name="T10" fmla="*/ 0 w 319"/>
              <a:gd name="T11" fmla="*/ 566 h 566"/>
              <a:gd name="T12" fmla="*/ 5 w 319"/>
              <a:gd name="T13" fmla="*/ 564 h 566"/>
              <a:gd name="T14" fmla="*/ 161 w 319"/>
              <a:gd name="T15" fmla="*/ 484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9" h="566">
                <a:moveTo>
                  <a:pt x="161" y="484"/>
                </a:moveTo>
                <a:cubicBezTo>
                  <a:pt x="226" y="484"/>
                  <a:pt x="284" y="516"/>
                  <a:pt x="319" y="565"/>
                </a:cubicBezTo>
                <a:cubicBezTo>
                  <a:pt x="319" y="0"/>
                  <a:pt x="319" y="0"/>
                  <a:pt x="319" y="0"/>
                </a:cubicBezTo>
                <a:cubicBezTo>
                  <a:pt x="318" y="0"/>
                  <a:pt x="318" y="0"/>
                  <a:pt x="317" y="0"/>
                </a:cubicBezTo>
                <a:cubicBezTo>
                  <a:pt x="153" y="2"/>
                  <a:pt x="19" y="248"/>
                  <a:pt x="0" y="565"/>
                </a:cubicBezTo>
                <a:cubicBezTo>
                  <a:pt x="0" y="566"/>
                  <a:pt x="0" y="566"/>
                  <a:pt x="0" y="566"/>
                </a:cubicBezTo>
                <a:cubicBezTo>
                  <a:pt x="2" y="563"/>
                  <a:pt x="3" y="563"/>
                  <a:pt x="5" y="564"/>
                </a:cubicBezTo>
                <a:cubicBezTo>
                  <a:pt x="40" y="515"/>
                  <a:pt x="97" y="484"/>
                  <a:pt x="161" y="484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36159" tIns="18080" rIns="36159" bIns="1808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1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3118929" y="1820833"/>
            <a:ext cx="755012" cy="1346095"/>
          </a:xfrm>
          <a:custGeom>
            <a:avLst/>
            <a:gdLst>
              <a:gd name="T0" fmla="*/ 0 w 319"/>
              <a:gd name="T1" fmla="*/ 568 h 568"/>
              <a:gd name="T2" fmla="*/ 5 w 319"/>
              <a:gd name="T3" fmla="*/ 561 h 568"/>
              <a:gd name="T4" fmla="*/ 159 w 319"/>
              <a:gd name="T5" fmla="*/ 484 h 568"/>
              <a:gd name="T6" fmla="*/ 316 w 319"/>
              <a:gd name="T7" fmla="*/ 563 h 568"/>
              <a:gd name="T8" fmla="*/ 319 w 319"/>
              <a:gd name="T9" fmla="*/ 568 h 568"/>
              <a:gd name="T10" fmla="*/ 319 w 319"/>
              <a:gd name="T11" fmla="*/ 568 h 568"/>
              <a:gd name="T12" fmla="*/ 0 w 319"/>
              <a:gd name="T13" fmla="*/ 0 h 568"/>
              <a:gd name="T14" fmla="*/ 0 w 319"/>
              <a:gd name="T15" fmla="*/ 0 h 568"/>
              <a:gd name="T16" fmla="*/ 0 w 319"/>
              <a:gd name="T17" fmla="*/ 568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9" h="568">
                <a:moveTo>
                  <a:pt x="0" y="568"/>
                </a:moveTo>
                <a:cubicBezTo>
                  <a:pt x="1" y="563"/>
                  <a:pt x="3" y="561"/>
                  <a:pt x="5" y="561"/>
                </a:cubicBezTo>
                <a:cubicBezTo>
                  <a:pt x="40" y="514"/>
                  <a:pt x="96" y="484"/>
                  <a:pt x="159" y="484"/>
                </a:cubicBezTo>
                <a:cubicBezTo>
                  <a:pt x="224" y="484"/>
                  <a:pt x="280" y="515"/>
                  <a:pt x="316" y="563"/>
                </a:cubicBezTo>
                <a:cubicBezTo>
                  <a:pt x="317" y="564"/>
                  <a:pt x="318" y="565"/>
                  <a:pt x="319" y="568"/>
                </a:cubicBezTo>
                <a:cubicBezTo>
                  <a:pt x="319" y="568"/>
                  <a:pt x="319" y="568"/>
                  <a:pt x="319" y="568"/>
                </a:cubicBezTo>
                <a:cubicBezTo>
                  <a:pt x="300" y="248"/>
                  <a:pt x="165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568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36159" tIns="18080" rIns="36159" bIns="1808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1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ounded Rectangle 11"/>
          <p:cNvSpPr>
            <a:spLocks noChangeAspect="1"/>
          </p:cNvSpPr>
          <p:nvPr/>
        </p:nvSpPr>
        <p:spPr>
          <a:xfrm>
            <a:off x="1661507" y="1362685"/>
            <a:ext cx="539929" cy="54048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2400">
              <a:solidFill>
                <a:schemeClr val="tx1"/>
              </a:solidFill>
              <a:latin typeface="Steelfish" pitchFamily="2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 Placeholder 7"/>
          <p:cNvSpPr txBox="1">
            <a:spLocks/>
          </p:cNvSpPr>
          <p:nvPr/>
        </p:nvSpPr>
        <p:spPr>
          <a:xfrm>
            <a:off x="1704800" y="1431147"/>
            <a:ext cx="437072" cy="360716"/>
          </a:xfrm>
          <a:prstGeom prst="rect">
            <a:avLst/>
          </a:prstGeom>
        </p:spPr>
        <p:txBody>
          <a:bodyPr vert="horz" lIns="0" tIns="73872" rIns="0" bIns="73872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2400" dirty="0" smtClean="0">
                <a:latin typeface="Steelfish" pitchFamily="2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3" name="Rounded Rectangle 23"/>
          <p:cNvSpPr>
            <a:spLocks noChangeAspect="1"/>
          </p:cNvSpPr>
          <p:nvPr/>
        </p:nvSpPr>
        <p:spPr>
          <a:xfrm>
            <a:off x="4210910" y="1362685"/>
            <a:ext cx="539929" cy="54048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2400">
              <a:solidFill>
                <a:schemeClr val="tx1"/>
              </a:solidFill>
              <a:latin typeface="Steelfish" pitchFamily="2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 Placeholder 7"/>
          <p:cNvSpPr txBox="1">
            <a:spLocks/>
          </p:cNvSpPr>
          <p:nvPr/>
        </p:nvSpPr>
        <p:spPr>
          <a:xfrm>
            <a:off x="4254202" y="1431147"/>
            <a:ext cx="437072" cy="360716"/>
          </a:xfrm>
          <a:prstGeom prst="rect">
            <a:avLst/>
          </a:prstGeom>
        </p:spPr>
        <p:txBody>
          <a:bodyPr vert="horz" lIns="0" tIns="73872" rIns="0" bIns="73872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2400" dirty="0" smtClean="0">
                <a:latin typeface="Steelfish" pitchFamily="2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5" name="Rounded Rectangle 27"/>
          <p:cNvSpPr>
            <a:spLocks noChangeAspect="1"/>
          </p:cNvSpPr>
          <p:nvPr/>
        </p:nvSpPr>
        <p:spPr>
          <a:xfrm>
            <a:off x="1624905" y="3461738"/>
            <a:ext cx="539929" cy="54048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2400">
              <a:solidFill>
                <a:schemeClr val="tx1"/>
              </a:solidFill>
              <a:latin typeface="Steelfish" pitchFamily="2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 Placeholder 7"/>
          <p:cNvSpPr txBox="1">
            <a:spLocks/>
          </p:cNvSpPr>
          <p:nvPr/>
        </p:nvSpPr>
        <p:spPr>
          <a:xfrm>
            <a:off x="1668199" y="3530200"/>
            <a:ext cx="437072" cy="360716"/>
          </a:xfrm>
          <a:prstGeom prst="rect">
            <a:avLst/>
          </a:prstGeom>
        </p:spPr>
        <p:txBody>
          <a:bodyPr vert="horz" lIns="0" tIns="73872" rIns="0" bIns="73872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2400" dirty="0" smtClean="0">
                <a:latin typeface="Steelfish" pitchFamily="2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7" name="Rounded Rectangle 16"/>
          <p:cNvSpPr>
            <a:spLocks noChangeAspect="1"/>
          </p:cNvSpPr>
          <p:nvPr/>
        </p:nvSpPr>
        <p:spPr>
          <a:xfrm>
            <a:off x="4210910" y="3461738"/>
            <a:ext cx="539929" cy="54048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2400">
              <a:solidFill>
                <a:schemeClr val="tx1"/>
              </a:solidFill>
              <a:latin typeface="Steelfish" pitchFamily="2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 Placeholder 7"/>
          <p:cNvSpPr txBox="1">
            <a:spLocks/>
          </p:cNvSpPr>
          <p:nvPr/>
        </p:nvSpPr>
        <p:spPr>
          <a:xfrm>
            <a:off x="4254202" y="3530200"/>
            <a:ext cx="437072" cy="360716"/>
          </a:xfrm>
          <a:prstGeom prst="rect">
            <a:avLst/>
          </a:prstGeom>
        </p:spPr>
        <p:txBody>
          <a:bodyPr vert="horz" lIns="0" tIns="73872" rIns="0" bIns="73872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2400" dirty="0" smtClean="0">
                <a:latin typeface="Steelfish" pitchFamily="2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9" name="文本框 180"/>
          <p:cNvSpPr txBox="1">
            <a:spLocks noChangeArrowheads="1"/>
          </p:cNvSpPr>
          <p:nvPr/>
        </p:nvSpPr>
        <p:spPr bwMode="auto">
          <a:xfrm>
            <a:off x="949815" y="764606"/>
            <a:ext cx="1987611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20" name="文本框 180"/>
          <p:cNvSpPr txBox="1">
            <a:spLocks noChangeArrowheads="1"/>
          </p:cNvSpPr>
          <p:nvPr/>
        </p:nvSpPr>
        <p:spPr bwMode="auto">
          <a:xfrm>
            <a:off x="3496435" y="764606"/>
            <a:ext cx="1987611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21" name="文本框 180"/>
          <p:cNvSpPr txBox="1">
            <a:spLocks noChangeArrowheads="1"/>
          </p:cNvSpPr>
          <p:nvPr/>
        </p:nvSpPr>
        <p:spPr bwMode="auto">
          <a:xfrm>
            <a:off x="949815" y="4132429"/>
            <a:ext cx="1987611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  <p:sp>
        <p:nvSpPr>
          <p:cNvPr id="22" name="文本框 180"/>
          <p:cNvSpPr txBox="1">
            <a:spLocks noChangeArrowheads="1"/>
          </p:cNvSpPr>
          <p:nvPr/>
        </p:nvSpPr>
        <p:spPr bwMode="auto">
          <a:xfrm>
            <a:off x="3496435" y="4132429"/>
            <a:ext cx="1987611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请输入您想要的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</a:t>
            </a:r>
            <a:r>
              <a:rPr lang="zh-CN" altLang="en-US" sz="8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文字请</a:t>
            </a:r>
            <a:r>
              <a:rPr lang="zh-CN" altLang="en-US" sz="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428103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utoUpdateAnimBg="0"/>
      <p:bldP spid="20" grpId="0" autoUpdateAnimBg="0"/>
      <p:bldP spid="21" grpId="0" autoUpdateAnimBg="0"/>
      <p:bldP spid="22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清新淡雅荷叶荷花盛开PPT"/>
</p:tagLst>
</file>

<file path=ppt/theme/theme1.xml><?xml version="1.0" encoding="utf-8"?>
<a:theme xmlns:a="http://schemas.openxmlformats.org/drawingml/2006/main" name="Office 主题">
  <a:themeElements>
    <a:clrScheme name="花纹小清新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7862"/>
      </a:accent1>
      <a:accent2>
        <a:srgbClr val="B28743"/>
      </a:accent2>
      <a:accent3>
        <a:srgbClr val="92951D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2">
      <a:majorFont>
        <a:latin typeface="方正兰亭黑_GBK"/>
        <a:ea typeface="方正兰亭黑_GBK"/>
        <a:cs typeface=""/>
      </a:majorFont>
      <a:minorFont>
        <a:latin typeface="微软雅黑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1540</TotalTime>
  <Words>1164</Words>
  <Application>Microsoft Office PowerPoint</Application>
  <PresentationFormat>全屏显示(16:9)</PresentationFormat>
  <Paragraphs>146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FontAwesome</vt:lpstr>
      <vt:lpstr>微軟正黑體</vt:lpstr>
      <vt:lpstr>Steelfish</vt:lpstr>
      <vt:lpstr>方正兰亭黑_GBK</vt:lpstr>
      <vt:lpstr>宋体</vt:lpstr>
      <vt:lpstr>微软雅黑</vt:lpstr>
      <vt:lpstr>微软雅黑 Light</vt:lpstr>
      <vt:lpstr>Arial</vt:lpstr>
      <vt:lpstr>Arial Black</vt:lpstr>
      <vt:lpstr>Calibri</vt:lpstr>
      <vt:lpstr>Modern No. 20</vt:lpstr>
      <vt:lpstr>Tahoma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清新淡雅荷叶荷花盛开PPT</dc:title>
  <dc:creator>王小王</dc:creator>
  <cp:lastModifiedBy>admin</cp:lastModifiedBy>
  <cp:revision>274</cp:revision>
  <dcterms:created xsi:type="dcterms:W3CDTF">2016-04-21T16:41:39Z</dcterms:created>
  <dcterms:modified xsi:type="dcterms:W3CDTF">2017-05-20T12:42:37Z</dcterms:modified>
</cp:coreProperties>
</file>